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8" r:id="rId4"/>
    <p:sldId id="260" r:id="rId5"/>
    <p:sldId id="262" r:id="rId6"/>
    <p:sldId id="259" r:id="rId7"/>
    <p:sldId id="261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55"/>
    <p:restoredTop sz="81735"/>
  </p:normalViewPr>
  <p:slideViewPr>
    <p:cSldViewPr snapToGrid="0" snapToObjects="1">
      <p:cViewPr varScale="1">
        <p:scale>
          <a:sx n="47" d="100"/>
          <a:sy n="47" d="100"/>
        </p:scale>
        <p:origin x="23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79178-BBFC-CB43-96D3-349528FAC27C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64286-61C9-054B-8825-DB994152C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32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learning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Regression is used to predict the outcome of an event based on the relationship between variables obtained from the data-set.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64286-61C9-054B-8825-DB994152CD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00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64286-61C9-054B-8825-DB994152CD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7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News+Popularity+in+Multiple+Social+Media+Platform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s://github.com/andrea5972/ML_classification/tree/master/Regression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30DB-1C5D-E04F-B459-BCFACBBEF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458686"/>
            <a:ext cx="8676222" cy="3200400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tx1"/>
                </a:solidFill>
                <a:effectLst/>
              </a:rPr>
              <a:t> Regression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A67A2-2A6E-B64F-BE47-F026C25F7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5434013"/>
            <a:ext cx="8676222" cy="1905000"/>
          </a:xfrm>
        </p:spPr>
        <p:txBody>
          <a:bodyPr>
            <a:normAutofit/>
          </a:bodyPr>
          <a:lstStyle/>
          <a:p>
            <a:endParaRPr lang="en-US" sz="3000" b="1" dirty="0">
              <a:effectLst/>
            </a:endParaRPr>
          </a:p>
          <a:p>
            <a:r>
              <a:rPr lang="en-US" sz="3000" dirty="0">
                <a:effectLst/>
              </a:rPr>
              <a:t>Andrea Murphy and Josh Quigley</a:t>
            </a: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41A42-3AA8-4F46-9830-768709B7F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5228" cy="5109477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6296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B88BD-70EF-0E4D-917B-178A792E81C6}"/>
              </a:ext>
            </a:extLst>
          </p:cNvPr>
          <p:cNvSpPr/>
          <p:nvPr/>
        </p:nvSpPr>
        <p:spPr>
          <a:xfrm>
            <a:off x="384492" y="343971"/>
            <a:ext cx="73879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WHAT IS REGRESSION?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F5972E-3812-6E40-A60E-B396D4D97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04" y="1418474"/>
            <a:ext cx="7156867" cy="473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3132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F779-3498-484B-B08C-48DBEA7C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49" y="226879"/>
            <a:ext cx="6464300" cy="1733550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</a:rPr>
              <a:t>Exploratory Analysis</a:t>
            </a:r>
            <a:br>
              <a:rPr lang="en-US" sz="4000" dirty="0">
                <a:effectLst/>
              </a:rPr>
            </a:b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1786C8-83AE-0F4A-9D8F-6C69D9B4B3F8}"/>
              </a:ext>
            </a:extLst>
          </p:cNvPr>
          <p:cNvSpPr/>
          <p:nvPr/>
        </p:nvSpPr>
        <p:spPr>
          <a:xfrm>
            <a:off x="4435474" y="1476497"/>
            <a:ext cx="71723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The dataset was obtained at:</a:t>
            </a:r>
          </a:p>
          <a:p>
            <a:r>
              <a:rPr lang="en-US" u="sng" dirty="0">
                <a:hlinkClick r:id="rId3"/>
              </a:rPr>
              <a:t>https://archive.ics.uci.edu/ml/datasets/News+Popularity+in+Multiple+Social+Media+Platforms</a:t>
            </a:r>
            <a:r>
              <a:rPr lang="en-US" dirty="0"/>
              <a:t> </a:t>
            </a:r>
          </a:p>
          <a:p>
            <a:br>
              <a:rPr lang="en-US" sz="3200" dirty="0"/>
            </a:br>
            <a:br>
              <a:rPr lang="en-US" sz="3200" dirty="0"/>
            </a:br>
            <a:endParaRPr lang="en-US" sz="30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F1D361-45B7-834B-AA2F-98CBF422CCC5}"/>
              </a:ext>
            </a:extLst>
          </p:cNvPr>
          <p:cNvSpPr/>
          <p:nvPr/>
        </p:nvSpPr>
        <p:spPr>
          <a:xfrm>
            <a:off x="247649" y="2621516"/>
            <a:ext cx="71723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collected data relates to a period of 8 months, between November 2015 and July 2016, accounting for about 100,000 news items on four different topics: economy, </a:t>
            </a:r>
            <a:r>
              <a:rPr lang="en-US" sz="2400" dirty="0" err="1"/>
              <a:t>microsoft</a:t>
            </a:r>
            <a:r>
              <a:rPr lang="en-US" sz="2400" dirty="0"/>
              <a:t>, </a:t>
            </a:r>
            <a:r>
              <a:rPr lang="en-US" sz="2400" dirty="0" err="1"/>
              <a:t>obama</a:t>
            </a:r>
            <a:r>
              <a:rPr lang="en-US" sz="2400" dirty="0"/>
              <a:t> and </a:t>
            </a:r>
            <a:r>
              <a:rPr lang="en-US" sz="2400" dirty="0" err="1"/>
              <a:t>palestine</a:t>
            </a:r>
            <a:r>
              <a:rPr lang="en-US" sz="2400" dirty="0"/>
              <a:t>.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2C543-78CD-CF46-83D5-475BE345B734}"/>
              </a:ext>
            </a:extLst>
          </p:cNvPr>
          <p:cNvSpPr/>
          <p:nvPr/>
        </p:nvSpPr>
        <p:spPr>
          <a:xfrm>
            <a:off x="4635499" y="4692129"/>
            <a:ext cx="71723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Description:</a:t>
            </a:r>
          </a:p>
          <a:p>
            <a:r>
              <a:rPr lang="en-US" sz="3000" dirty="0"/>
              <a:t>Attributes (Columns): 11</a:t>
            </a:r>
          </a:p>
          <a:p>
            <a:pPr fontAlgn="base"/>
            <a:r>
              <a:rPr lang="en-US" sz="3000" dirty="0"/>
              <a:t>Instances (Rows): 93239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2197A2E-61C2-4D42-A18D-99A4E3648CC6}"/>
              </a:ext>
            </a:extLst>
          </p:cNvPr>
          <p:cNvSpPr txBox="1">
            <a:spLocks/>
          </p:cNvSpPr>
          <p:nvPr/>
        </p:nvSpPr>
        <p:spPr>
          <a:xfrm>
            <a:off x="8021636" y="242449"/>
            <a:ext cx="6464300" cy="1733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00B0F0"/>
                </a:solidFill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120169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F779-3498-484B-B08C-48DBEA7C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4700587"/>
            <a:ext cx="6350000" cy="1733550"/>
          </a:xfrm>
        </p:spPr>
        <p:txBody>
          <a:bodyPr>
            <a:noAutofit/>
          </a:bodyPr>
          <a:lstStyle/>
          <a:p>
            <a:r>
              <a:rPr lang="en-US" sz="5500" dirty="0">
                <a:solidFill>
                  <a:srgbClr val="00B0F0"/>
                </a:solidFill>
                <a:effectLst/>
              </a:rPr>
              <a:t>Data types</a:t>
            </a:r>
            <a:endParaRPr lang="en-US" sz="5500" dirty="0">
              <a:solidFill>
                <a:srgbClr val="00B0F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FF0603C-416A-EA42-BB31-74C1E0613076}"/>
              </a:ext>
            </a:extLst>
          </p:cNvPr>
          <p:cNvSpPr txBox="1">
            <a:spLocks/>
          </p:cNvSpPr>
          <p:nvPr/>
        </p:nvSpPr>
        <p:spPr>
          <a:xfrm>
            <a:off x="247649" y="226879"/>
            <a:ext cx="6464300" cy="1733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>
                <a:effectLst/>
              </a:rPr>
              <a:t>Exploratory Analysis</a:t>
            </a:r>
            <a:br>
              <a:rPr lang="en-US" sz="4000">
                <a:effectLst/>
              </a:rPr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D1395-D994-2B47-98AE-5B27B8186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780" y="1522094"/>
            <a:ext cx="5168900" cy="43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3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FF0603C-416A-EA42-BB31-74C1E0613076}"/>
              </a:ext>
            </a:extLst>
          </p:cNvPr>
          <p:cNvSpPr txBox="1">
            <a:spLocks/>
          </p:cNvSpPr>
          <p:nvPr/>
        </p:nvSpPr>
        <p:spPr>
          <a:xfrm>
            <a:off x="247649" y="226879"/>
            <a:ext cx="6464300" cy="1733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>
                <a:effectLst/>
              </a:rPr>
              <a:t>Exploratory Analysis</a:t>
            </a:r>
            <a:br>
              <a:rPr lang="en-US" sz="4000">
                <a:effectLst/>
              </a:rPr>
            </a:b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5043B-B506-2D42-B8AF-7DC15BCB56A2}"/>
              </a:ext>
            </a:extLst>
          </p:cNvPr>
          <p:cNvSpPr/>
          <p:nvPr/>
        </p:nvSpPr>
        <p:spPr>
          <a:xfrm>
            <a:off x="4417820" y="5407818"/>
            <a:ext cx="7236276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dirty="0">
                <a:solidFill>
                  <a:srgbClr val="00B0F0"/>
                </a:solidFill>
              </a:rPr>
              <a:t>Attribute Information</a:t>
            </a:r>
            <a:endParaRPr lang="en-US" sz="5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7714C-E7F4-8448-B9B0-0D78D865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1562273"/>
            <a:ext cx="10529805" cy="34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2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84AC-D5F9-2648-89B7-A3FB47D9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252413"/>
            <a:ext cx="9905998" cy="1905000"/>
          </a:xfrm>
        </p:spPr>
        <p:txBody>
          <a:bodyPr>
            <a:normAutofit/>
          </a:bodyPr>
          <a:lstStyle/>
          <a:p>
            <a:r>
              <a:rPr lang="en-US" sz="5500" dirty="0"/>
              <a:t>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93250-27F5-A645-A77D-AD6E91DAEF67}"/>
              </a:ext>
            </a:extLst>
          </p:cNvPr>
          <p:cNvSpPr txBox="1"/>
          <p:nvPr/>
        </p:nvSpPr>
        <p:spPr>
          <a:xfrm>
            <a:off x="1510145" y="2157413"/>
            <a:ext cx="1005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tasks are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given the Facebook popularity for a news story, can we accurately predict its popularity on </a:t>
            </a:r>
            <a:r>
              <a:rPr lang="en-US" dirty="0" err="1"/>
              <a:t>GooglePlus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given Facebook popularity for news stories, what is the predicted </a:t>
            </a:r>
            <a:r>
              <a:rPr lang="en-US" dirty="0" err="1"/>
              <a:t>SentimentHeadline</a:t>
            </a:r>
            <a:r>
              <a:rPr lang="en-US" dirty="0"/>
              <a:t> score?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time of day results in the most popular news stories?</a:t>
            </a:r>
          </a:p>
        </p:txBody>
      </p:sp>
    </p:spTree>
    <p:extLst>
      <p:ext uri="{BB962C8B-B14F-4D97-AF65-F5344CB8AC3E}">
        <p14:creationId xmlns:p14="http://schemas.microsoft.com/office/powerpoint/2010/main" val="50222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FF0603C-416A-EA42-BB31-74C1E0613076}"/>
              </a:ext>
            </a:extLst>
          </p:cNvPr>
          <p:cNvSpPr txBox="1">
            <a:spLocks/>
          </p:cNvSpPr>
          <p:nvPr/>
        </p:nvSpPr>
        <p:spPr>
          <a:xfrm>
            <a:off x="247649" y="226879"/>
            <a:ext cx="6464300" cy="1733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effectLst/>
              </a:rPr>
              <a:t>Exploratory Analysis</a:t>
            </a:r>
          </a:p>
          <a:p>
            <a:r>
              <a:rPr lang="en-US" sz="4000" dirty="0">
                <a:effectLst/>
              </a:rPr>
              <a:t>Of models</a:t>
            </a:r>
            <a:br>
              <a:rPr lang="en-US" sz="4000" dirty="0">
                <a:effectLst/>
              </a:rPr>
            </a:br>
            <a:endParaRPr lang="en-US" sz="4000" dirty="0"/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A87C2EBD-5C1C-144D-9048-BBA109805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263" y="1779587"/>
            <a:ext cx="3556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6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6CD7-73DA-E049-95C4-B33B45C0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6" y="0"/>
            <a:ext cx="9905998" cy="1905000"/>
          </a:xfrm>
        </p:spPr>
        <p:txBody>
          <a:bodyPr>
            <a:normAutofit/>
          </a:bodyPr>
          <a:lstStyle/>
          <a:p>
            <a:r>
              <a:rPr lang="en-US" sz="37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8E28B-81AE-A042-9A5E-A996075FC247}"/>
              </a:ext>
            </a:extLst>
          </p:cNvPr>
          <p:cNvSpPr txBox="1"/>
          <p:nvPr/>
        </p:nvSpPr>
        <p:spPr>
          <a:xfrm>
            <a:off x="969818" y="1905000"/>
            <a:ext cx="1082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Facebook Popularity can be vaguely predict popularity on other social media platforms, in this case </a:t>
            </a:r>
            <a:r>
              <a:rPr lang="en-US" dirty="0" err="1"/>
              <a:t>GooglePlus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Facebook Popularity does not correlate nor predict </a:t>
            </a:r>
            <a:r>
              <a:rPr lang="en-US" dirty="0" err="1"/>
              <a:t>SentimentHeadline</a:t>
            </a:r>
            <a:r>
              <a:rPr lang="en-US" dirty="0"/>
              <a:t> scores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Publishing Later in the day tends to lead towards more popularity on Facebook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This was a challenging dataset and probably not the best choice for Regression</a:t>
            </a:r>
          </a:p>
        </p:txBody>
      </p:sp>
    </p:spTree>
    <p:extLst>
      <p:ext uri="{BB962C8B-B14F-4D97-AF65-F5344CB8AC3E}">
        <p14:creationId xmlns:p14="http://schemas.microsoft.com/office/powerpoint/2010/main" val="10710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8BEF54-6B14-9641-BE03-E74F5B77C321}"/>
              </a:ext>
            </a:extLst>
          </p:cNvPr>
          <p:cNvSpPr/>
          <p:nvPr/>
        </p:nvSpPr>
        <p:spPr>
          <a:xfrm>
            <a:off x="469835" y="272018"/>
            <a:ext cx="4349268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dirty="0"/>
              <a:t>QUESTIONS?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94BC6-6D74-4A4D-BBD9-C0C24BF0E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103" y="1583872"/>
            <a:ext cx="6943537" cy="498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90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1087</TotalTime>
  <Words>219</Words>
  <Application>Microsoft Macintosh PowerPoint</Application>
  <PresentationFormat>Widescreen</PresentationFormat>
  <Paragraphs>39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Mesh</vt:lpstr>
      <vt:lpstr> Regression</vt:lpstr>
      <vt:lpstr>PowerPoint Presentation</vt:lpstr>
      <vt:lpstr>Exploratory Analysis </vt:lpstr>
      <vt:lpstr>Data types</vt:lpstr>
      <vt:lpstr>PowerPoint Presentation</vt:lpstr>
      <vt:lpstr>Project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Classification</dc:title>
  <dc:creator>Microsoft Office User</dc:creator>
  <cp:lastModifiedBy>Quigley, Joshua</cp:lastModifiedBy>
  <cp:revision>22</cp:revision>
  <dcterms:created xsi:type="dcterms:W3CDTF">2018-12-06T02:38:51Z</dcterms:created>
  <dcterms:modified xsi:type="dcterms:W3CDTF">2018-12-13T17:48:55Z</dcterms:modified>
</cp:coreProperties>
</file>