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0" r:id="rId5"/>
    <p:sldId id="312" r:id="rId6"/>
    <p:sldId id="309" r:id="rId7"/>
    <p:sldId id="305" r:id="rId8"/>
    <p:sldId id="311" r:id="rId9"/>
    <p:sldId id="313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1F6BF-7B15-46E9-8EF2-07AE8DECBE80}" v="2" dt="2024-06-17T10:07:04.872"/>
  </p1510:revLst>
</p1510:revInfo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394" autoAdjust="0"/>
  </p:normalViewPr>
  <p:slideViewPr>
    <p:cSldViewPr snapToGrid="0">
      <p:cViewPr varScale="1">
        <p:scale>
          <a:sx n="104" d="100"/>
          <a:sy n="104" d="100"/>
        </p:scale>
        <p:origin x="138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attarinich" userId="21584b7a-c8fd-4ffc-ac95-22d8bae399c2" providerId="ADAL" clId="{5AF1F6BF-7B15-46E9-8EF2-07AE8DECBE80}"/>
    <pc:docChg chg="undo custSel addSld modSld">
      <pc:chgData name="Andrea Cattarinich" userId="21584b7a-c8fd-4ffc-ac95-22d8bae399c2" providerId="ADAL" clId="{5AF1F6BF-7B15-46E9-8EF2-07AE8DECBE80}" dt="2024-06-17T10:07:28.865" v="154" actId="20577"/>
      <pc:docMkLst>
        <pc:docMk/>
      </pc:docMkLst>
      <pc:sldChg chg="addSp delSp modSp mod modClrScheme chgLayout">
        <pc:chgData name="Andrea Cattarinich" userId="21584b7a-c8fd-4ffc-ac95-22d8bae399c2" providerId="ADAL" clId="{5AF1F6BF-7B15-46E9-8EF2-07AE8DECBE80}" dt="2024-06-17T10:06:42.655" v="52" actId="26606"/>
        <pc:sldMkLst>
          <pc:docMk/>
          <pc:sldMk cId="171007334" sldId="311"/>
        </pc:sldMkLst>
        <pc:spChg chg="mod">
          <ac:chgData name="Andrea Cattarinich" userId="21584b7a-c8fd-4ffc-ac95-22d8bae399c2" providerId="ADAL" clId="{5AF1F6BF-7B15-46E9-8EF2-07AE8DECBE80}" dt="2024-06-17T10:06:42.655" v="52" actId="26606"/>
          <ac:spMkLst>
            <pc:docMk/>
            <pc:sldMk cId="171007334" sldId="311"/>
            <ac:spMk id="3" creationId="{05BF4AF3-2D87-5D1D-245D-49E6F0B09A40}"/>
          </ac:spMkLst>
        </pc:spChg>
        <pc:spChg chg="add del mod">
          <ac:chgData name="Andrea Cattarinich" userId="21584b7a-c8fd-4ffc-ac95-22d8bae399c2" providerId="ADAL" clId="{5AF1F6BF-7B15-46E9-8EF2-07AE8DECBE80}" dt="2024-06-17T10:06:42.655" v="52" actId="26606"/>
          <ac:spMkLst>
            <pc:docMk/>
            <pc:sldMk cId="171007334" sldId="311"/>
            <ac:spMk id="10" creationId="{EB4DD131-9093-F82B-CFD3-3606852DE066}"/>
          </ac:spMkLst>
        </pc:spChg>
        <pc:spChg chg="mod">
          <ac:chgData name="Andrea Cattarinich" userId="21584b7a-c8fd-4ffc-ac95-22d8bae399c2" providerId="ADAL" clId="{5AF1F6BF-7B15-46E9-8EF2-07AE8DECBE80}" dt="2024-06-17T10:06:42.655" v="52" actId="26606"/>
          <ac:spMkLst>
            <pc:docMk/>
            <pc:sldMk cId="171007334" sldId="311"/>
            <ac:spMk id="14" creationId="{5EDA57F7-85D3-660B-819B-57C520673B54}"/>
          </ac:spMkLst>
        </pc:spChg>
        <pc:spChg chg="add del mod">
          <ac:chgData name="Andrea Cattarinich" userId="21584b7a-c8fd-4ffc-ac95-22d8bae399c2" providerId="ADAL" clId="{5AF1F6BF-7B15-46E9-8EF2-07AE8DECBE80}" dt="2024-06-17T10:06:42.655" v="52" actId="26606"/>
          <ac:spMkLst>
            <pc:docMk/>
            <pc:sldMk cId="171007334" sldId="311"/>
            <ac:spMk id="24" creationId="{7489E955-83C4-0111-D0E8-88FFEAD0357E}"/>
          </ac:spMkLst>
        </pc:spChg>
        <pc:picChg chg="add del mod">
          <ac:chgData name="Andrea Cattarinich" userId="21584b7a-c8fd-4ffc-ac95-22d8bae399c2" providerId="ADAL" clId="{5AF1F6BF-7B15-46E9-8EF2-07AE8DECBE80}" dt="2024-06-17T10:06:42.655" v="52" actId="26606"/>
          <ac:picMkLst>
            <pc:docMk/>
            <pc:sldMk cId="171007334" sldId="311"/>
            <ac:picMk id="4" creationId="{769F3BB6-3B71-9F76-BCEF-5F04DF5BF8B1}"/>
          </ac:picMkLst>
        </pc:picChg>
        <pc:picChg chg="add del mod">
          <ac:chgData name="Andrea Cattarinich" userId="21584b7a-c8fd-4ffc-ac95-22d8bae399c2" providerId="ADAL" clId="{5AF1F6BF-7B15-46E9-8EF2-07AE8DECBE80}" dt="2024-06-17T10:06:42.655" v="52" actId="26606"/>
          <ac:picMkLst>
            <pc:docMk/>
            <pc:sldMk cId="171007334" sldId="311"/>
            <ac:picMk id="9" creationId="{2737E170-4CC3-C2C0-9F70-F32CF4F96962}"/>
          </ac:picMkLst>
        </pc:picChg>
        <pc:picChg chg="add del mod">
          <ac:chgData name="Andrea Cattarinich" userId="21584b7a-c8fd-4ffc-ac95-22d8bae399c2" providerId="ADAL" clId="{5AF1F6BF-7B15-46E9-8EF2-07AE8DECBE80}" dt="2024-06-17T10:06:42.655" v="52" actId="26606"/>
          <ac:picMkLst>
            <pc:docMk/>
            <pc:sldMk cId="171007334" sldId="311"/>
            <ac:picMk id="19" creationId="{A077B03D-774D-8368-3436-099C69478E51}"/>
          </ac:picMkLst>
        </pc:picChg>
        <pc:picChg chg="add del">
          <ac:chgData name="Andrea Cattarinich" userId="21584b7a-c8fd-4ffc-ac95-22d8bae399c2" providerId="ADAL" clId="{5AF1F6BF-7B15-46E9-8EF2-07AE8DECBE80}" dt="2024-06-17T10:05:27.010" v="1" actId="22"/>
          <ac:picMkLst>
            <pc:docMk/>
            <pc:sldMk cId="171007334" sldId="311"/>
            <ac:picMk id="21" creationId="{F2636926-25B6-C0BD-8CF9-700DAD6249F6}"/>
          </ac:picMkLst>
        </pc:picChg>
        <pc:picChg chg="add del">
          <ac:chgData name="Andrea Cattarinich" userId="21584b7a-c8fd-4ffc-ac95-22d8bae399c2" providerId="ADAL" clId="{5AF1F6BF-7B15-46E9-8EF2-07AE8DECBE80}" dt="2024-06-17T10:06:31.466" v="40" actId="22"/>
          <ac:picMkLst>
            <pc:docMk/>
            <pc:sldMk cId="171007334" sldId="311"/>
            <ac:picMk id="23" creationId="{809D2393-AA12-EE14-3015-6C2FCB360B23}"/>
          </ac:picMkLst>
        </pc:picChg>
      </pc:sldChg>
      <pc:sldChg chg="addSp delSp modSp add mod modClrScheme chgLayout">
        <pc:chgData name="Andrea Cattarinich" userId="21584b7a-c8fd-4ffc-ac95-22d8bae399c2" providerId="ADAL" clId="{5AF1F6BF-7B15-46E9-8EF2-07AE8DECBE80}" dt="2024-06-17T10:07:28.865" v="154" actId="20577"/>
        <pc:sldMkLst>
          <pc:docMk/>
          <pc:sldMk cId="167272402" sldId="313"/>
        </pc:sldMkLst>
        <pc:spChg chg="add mod">
          <ac:chgData name="Andrea Cattarinich" userId="21584b7a-c8fd-4ffc-ac95-22d8bae399c2" providerId="ADAL" clId="{5AF1F6BF-7B15-46E9-8EF2-07AE8DECBE80}" dt="2024-06-17T10:07:28.865" v="154" actId="20577"/>
          <ac:spMkLst>
            <pc:docMk/>
            <pc:sldMk cId="167272402" sldId="313"/>
            <ac:spMk id="2" creationId="{35963200-D2C9-E1ED-E06B-ECC296C0DE4E}"/>
          </ac:spMkLst>
        </pc:spChg>
        <pc:spChg chg="mod">
          <ac:chgData name="Andrea Cattarinich" userId="21584b7a-c8fd-4ffc-ac95-22d8bae399c2" providerId="ADAL" clId="{5AF1F6BF-7B15-46E9-8EF2-07AE8DECBE80}" dt="2024-06-17T10:06:57.696" v="87" actId="20577"/>
          <ac:spMkLst>
            <pc:docMk/>
            <pc:sldMk cId="167272402" sldId="313"/>
            <ac:spMk id="3" creationId="{05BF4AF3-2D87-5D1D-245D-49E6F0B09A40}"/>
          </ac:spMkLst>
        </pc:spChg>
        <pc:spChg chg="del mod">
          <ac:chgData name="Andrea Cattarinich" userId="21584b7a-c8fd-4ffc-ac95-22d8bae399c2" providerId="ADAL" clId="{5AF1F6BF-7B15-46E9-8EF2-07AE8DECBE80}" dt="2024-06-17T10:07:02.007" v="92" actId="478"/>
          <ac:spMkLst>
            <pc:docMk/>
            <pc:sldMk cId="167272402" sldId="313"/>
            <ac:spMk id="10" creationId="{EB4DD131-9093-F82B-CFD3-3606852DE066}"/>
          </ac:spMkLst>
        </pc:spChg>
        <pc:spChg chg="mod">
          <ac:chgData name="Andrea Cattarinich" userId="21584b7a-c8fd-4ffc-ac95-22d8bae399c2" providerId="ADAL" clId="{5AF1F6BF-7B15-46E9-8EF2-07AE8DECBE80}" dt="2024-06-17T10:06:51.402" v="54" actId="26606"/>
          <ac:spMkLst>
            <pc:docMk/>
            <pc:sldMk cId="167272402" sldId="313"/>
            <ac:spMk id="14" creationId="{5EDA57F7-85D3-660B-819B-57C520673B54}"/>
          </ac:spMkLst>
        </pc:spChg>
        <pc:spChg chg="add mod">
          <ac:chgData name="Andrea Cattarinich" userId="21584b7a-c8fd-4ffc-ac95-22d8bae399c2" providerId="ADAL" clId="{5AF1F6BF-7B15-46E9-8EF2-07AE8DECBE80}" dt="2024-06-17T10:06:51.402" v="54" actId="26606"/>
          <ac:spMkLst>
            <pc:docMk/>
            <pc:sldMk cId="167272402" sldId="313"/>
            <ac:spMk id="24" creationId="{BD44D6EB-DA9D-9CEA-856B-BD68CBE9AF6E}"/>
          </ac:spMkLst>
        </pc:spChg>
        <pc:picChg chg="del mod">
          <ac:chgData name="Andrea Cattarinich" userId="21584b7a-c8fd-4ffc-ac95-22d8bae399c2" providerId="ADAL" clId="{5AF1F6BF-7B15-46E9-8EF2-07AE8DECBE80}" dt="2024-06-17T10:06:59.474" v="89" actId="478"/>
          <ac:picMkLst>
            <pc:docMk/>
            <pc:sldMk cId="167272402" sldId="313"/>
            <ac:picMk id="4" creationId="{769F3BB6-3B71-9F76-BCEF-5F04DF5BF8B1}"/>
          </ac:picMkLst>
        </pc:picChg>
        <pc:picChg chg="del mod">
          <ac:chgData name="Andrea Cattarinich" userId="21584b7a-c8fd-4ffc-ac95-22d8bae399c2" providerId="ADAL" clId="{5AF1F6BF-7B15-46E9-8EF2-07AE8DECBE80}" dt="2024-06-17T10:06:59.750" v="90" actId="478"/>
          <ac:picMkLst>
            <pc:docMk/>
            <pc:sldMk cId="167272402" sldId="313"/>
            <ac:picMk id="9" creationId="{2737E170-4CC3-C2C0-9F70-F32CF4F96962}"/>
          </ac:picMkLst>
        </pc:picChg>
        <pc:picChg chg="del mod">
          <ac:chgData name="Andrea Cattarinich" userId="21584b7a-c8fd-4ffc-ac95-22d8bae399c2" providerId="ADAL" clId="{5AF1F6BF-7B15-46E9-8EF2-07AE8DECBE80}" dt="2024-06-17T10:06:59.152" v="88" actId="478"/>
          <ac:picMkLst>
            <pc:docMk/>
            <pc:sldMk cId="167272402" sldId="313"/>
            <ac:picMk id="19" creationId="{A077B03D-774D-8368-3436-099C69478E5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67E5D312-C169-41F1-8E0D-4173F5FE31CF}" type="datetime1">
              <a:rPr lang="it-IT" smtClean="0"/>
              <a:t>17/06/2024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DD56CFAD-C154-4C9C-AD01-665A5055065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A174AE64-BF83-4F3F-AC93-80CEA62E363E}" type="datetime1">
              <a:rPr lang="it-IT" smtClean="0"/>
              <a:pPr/>
              <a:t>17/06/2024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F5B62BC0-7DC4-4569-951D-2BB9475345C6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5B62BC0-7DC4-4569-951D-2BB9475345C6}" type="slidenum">
              <a:rPr lang="it-IT" noProof="0" smtClean="0"/>
              <a:t>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736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5B62BC0-7DC4-4569-951D-2BB9475345C6}" type="slidenum">
              <a:rPr lang="it-IT" noProof="0" smtClean="0"/>
              <a:t>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1963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5B62BC0-7DC4-4569-951D-2BB9475345C6}" type="slidenum">
              <a:rPr lang="it-IT" noProof="0" smtClean="0"/>
              <a:t>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6119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5B62BC0-7DC4-4569-951D-2BB9475345C6}" type="slidenum">
              <a:rPr lang="it-IT" noProof="0" smtClean="0"/>
              <a:t>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7347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5B62BC0-7DC4-4569-951D-2BB9475345C6}" type="slidenum">
              <a:rPr lang="it-IT" noProof="0" smtClean="0"/>
              <a:t>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9746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5B62BC0-7DC4-4569-951D-2BB9475345C6}" type="slidenum">
              <a:rPr lang="it-IT" noProof="0" smtClean="0"/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0575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rtlCol="0" anchor="ctr"/>
          <a:lstStyle>
            <a:lvl1pPr algn="ctr">
              <a:defRPr lang="it-IT" sz="5400" b="1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i finanzia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lang="it-IT"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200" spc="10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it-IT"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lang="it-IT"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lang="it-IT"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lang="it-IT"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lang="it-IT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 nostra concorre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rtlCol="0" anchor="ctr"/>
          <a:lstStyle>
            <a:lvl1pPr algn="ctr">
              <a:defRPr lang="it-IT"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immagine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 rtlCol="0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it-IT"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it-IT"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it-IT"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it-IT"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it-IT" sz="1800" spc="10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rtlCol="0" anchor="b"/>
          <a:lstStyle>
            <a:lvl1pPr algn="ctr">
              <a:defRPr lang="it-IT"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30" name="Segnaposto contenut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it-IT" sz="1400" cap="all" baseline="0"/>
            </a:lvl1pPr>
            <a:lvl2pPr marL="457200" indent="0">
              <a:buNone/>
              <a:defRPr lang="it-IT"/>
            </a:lvl2pPr>
            <a:lvl3pPr marL="914400" indent="0">
              <a:buNone/>
              <a:defRPr lang="it-IT"/>
            </a:lvl3pPr>
            <a:lvl4pPr marL="1371600" indent="0">
              <a:buNone/>
              <a:defRPr lang="it-IT"/>
            </a:lvl4pPr>
            <a:lvl5pPr marL="1828800" indent="0">
              <a:buNone/>
              <a:defRPr lang="it-IT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tlCol="0" anchor="ctr"/>
          <a:lstStyle>
            <a:lvl1pPr algn="ctr">
              <a:defRPr lang="it-IT" sz="2400" cap="all" spc="1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Inserire il titolo</a:t>
            </a:r>
          </a:p>
        </p:txBody>
      </p:sp>
      <p:sp>
        <p:nvSpPr>
          <p:cNvPr id="38" name="Segnaposto tes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11" name="Segnaposto immagine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rtlCol="0"/>
          <a:lstStyle>
            <a:lvl1pPr marL="0" indent="0" algn="ctr">
              <a:buNone/>
              <a:defRPr lang="it-IT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lang="it-IT"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Aggiungi il titolo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it-IT">
                <a:noFill/>
              </a:defRPr>
            </a:lvl1pPr>
          </a:lstStyle>
          <a:p>
            <a:pPr lvl="0" rtl="0"/>
            <a:r>
              <a:rPr lang="it-IT"/>
              <a:t>Vuoto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 separazion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rtlCol="0" anchor="ctr"/>
          <a:lstStyle>
            <a:lvl1pPr algn="ctr">
              <a:defRPr lang="it-IT" sz="5400" b="1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lang="it-IT"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Aggiungi il 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lang="it-IT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rtlCol="0" anchor="ctr"/>
          <a:lstStyle>
            <a:lvl1pPr algn="ctr">
              <a:defRPr lang="it-IT"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rtlCol="0"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6" name="Segnaposto dat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7" name="Segnaposto piè di pagina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18" name="Segnaposto numero diapositiva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immagin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lang="it-IT"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Inserire il 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it-IT"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lang="it-IT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lang="it-IT"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/>
              <a:t>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a del prod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rtlCol="0" anchor="b"/>
          <a:lstStyle>
            <a:lvl1pPr algn="ctr">
              <a:defRPr lang="it-IT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 rtlCol="0"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lang="it-IT"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lang="it-IT"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lang="it-IT"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lang="it-IT"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lang="it-IT" sz="1200" spc="10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9" name="Segnaposto contenuto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lang="it-IT"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it-IT"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it-IT"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it-IT"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it-IT" sz="1800" spc="10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0" name="Segnaposto dat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1" name="Segnaposto piè di pagina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42" name="Segnaposto numero diapositiva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 sia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lang="it-IT"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/>
              <a:t>titolo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hyperlink" Target="https://www.kaggle.com/datasets/marcellosemboli/istat-italian-excursions-2014-2022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immagine 4" descr="Primo piano di un campo verde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Escursioni in </a:t>
            </a:r>
            <a:r>
              <a:rPr lang="it-IT" dirty="0" err="1"/>
              <a:t>italia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54AEBF-73B2-2188-6E43-D85E8297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65" y="2372810"/>
            <a:ext cx="4352081" cy="212974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Percorsi escursionistici</a:t>
            </a:r>
            <a:br>
              <a:rPr lang="it-IT" dirty="0"/>
            </a:br>
            <a:r>
              <a:rPr lang="it-IT" dirty="0"/>
              <a:t>(maggio 2022)</a:t>
            </a:r>
            <a:br>
              <a:rPr lang="it-IT" dirty="0"/>
            </a:br>
            <a:br>
              <a:rPr lang="it-IT" dirty="0"/>
            </a:br>
            <a:r>
              <a:rPr lang="it-IT" dirty="0"/>
              <a:t>mappa club alpino italiano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1885A6-2008-15E5-517B-3CBBFE99B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EA87306C-81BA-4795-A5CA-9392456A8C1E}" type="slidenum">
              <a:rPr lang="it-IT" smtClean="0"/>
              <a:pPr rtl="0"/>
              <a:t>2</a:t>
            </a:fld>
            <a:endParaRPr lang="it-IT" dirty="0"/>
          </a:p>
        </p:txBody>
      </p:sp>
      <p:pic>
        <p:nvPicPr>
          <p:cNvPr id="8" name="Segnaposto immagine 7" descr="Immagine che contiene testo, mappa, atlante&#10;&#10;Descrizione generata automaticamente">
            <a:extLst>
              <a:ext uri="{FF2B5EF4-FFF2-40B4-BE49-F238E27FC236}">
                <a16:creationId xmlns:a16="http://schemas.microsoft.com/office/drawing/2014/main" id="{1B49F2E2-9223-3C4E-76C9-3F409B0B8E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153" t="6465" r="139"/>
          <a:stretch/>
        </p:blipFill>
        <p:spPr>
          <a:xfrm>
            <a:off x="6589856" y="306820"/>
            <a:ext cx="5394960" cy="6414655"/>
          </a:xfrm>
        </p:spPr>
      </p:pic>
    </p:spTree>
    <p:extLst>
      <p:ext uri="{BB962C8B-B14F-4D97-AF65-F5344CB8AC3E}">
        <p14:creationId xmlns:p14="http://schemas.microsoft.com/office/powerpoint/2010/main" val="7882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10" descr="Montagna verde ondulata con tramonto">
            <a:extLst>
              <a:ext uri="{FF2B5EF4-FFF2-40B4-BE49-F238E27FC236}">
                <a16:creationId xmlns:a16="http://schemas.microsoft.com/office/drawing/2014/main" id="{565AB0FC-9FCD-FDB2-1D84-F3D855D838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0" y="0"/>
            <a:ext cx="6772276" cy="6858000"/>
          </a:xfrm>
        </p:spPr>
      </p:pic>
      <p:sp>
        <p:nvSpPr>
          <p:cNvPr id="47" name="Titolo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47" y="2365057"/>
            <a:ext cx="4377400" cy="216064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 dirty="0"/>
              <a:t>Goals</a:t>
            </a:r>
            <a:endParaRPr lang="it-IT" dirty="0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E0E8875C-8FE5-DCE1-106E-5F34DFD16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9D3AADE-5119-8CE2-0DD5-2BD7E3403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97917" y="2071688"/>
            <a:ext cx="4879818" cy="2732087"/>
          </a:xfrm>
        </p:spPr>
        <p:txBody>
          <a:bodyPr rtlCol="0"/>
          <a:lstStyle>
            <a:defPPr>
              <a:defRPr lang="it-IT"/>
            </a:defPPr>
          </a:lstStyle>
          <a:p>
            <a:pPr marL="342900" indent="-342900" rtl="0">
              <a:buAutoNum type="arabicParenR"/>
            </a:pPr>
            <a:r>
              <a:rPr lang="it-IT" dirty="0"/>
              <a:t>Piattaforma informativa per gli utenti</a:t>
            </a:r>
          </a:p>
          <a:p>
            <a:pPr marL="342900" indent="-342900" rtl="0">
              <a:buAutoNum type="arabicParenR"/>
            </a:pPr>
            <a:r>
              <a:rPr lang="it-IT" dirty="0"/>
              <a:t>Fornire un’analisi temporale</a:t>
            </a:r>
          </a:p>
          <a:p>
            <a:pPr marL="342900" indent="-342900" rtl="0">
              <a:buAutoNum type="arabicParenR"/>
            </a:pPr>
            <a:r>
              <a:rPr lang="it-IT" dirty="0"/>
              <a:t>Individuare le mete più ambite</a:t>
            </a:r>
          </a:p>
          <a:p>
            <a:pPr marL="342900" indent="-342900" rtl="0">
              <a:buAutoNum type="arabicParenR"/>
            </a:pPr>
            <a:r>
              <a:rPr lang="it-IT" dirty="0"/>
              <a:t>Mostrare il gap tra Nord-Centro-Sud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A87306C-81BA-4795-A5CA-9392456A8C1E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029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39" y="210277"/>
            <a:ext cx="2743200" cy="2142144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Fonte dati:</a:t>
            </a:r>
            <a:br>
              <a:rPr lang="it-IT" dirty="0"/>
            </a:br>
            <a:r>
              <a:rPr lang="it-IT" dirty="0" err="1"/>
              <a:t>Kaggle</a:t>
            </a:r>
            <a:br>
              <a:rPr lang="it-IT" dirty="0"/>
            </a:br>
            <a:r>
              <a:rPr lang="it-IT" dirty="0"/>
              <a:t>(from ISTAT)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EA87306C-81BA-4795-A5CA-9392456A8C1E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AA16560-D251-55CD-848C-8F475699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293" y="942119"/>
            <a:ext cx="3869813" cy="4973760"/>
          </a:xfrm>
          <a:prstGeom prst="rect">
            <a:avLst/>
          </a:prstGeom>
        </p:spPr>
      </p:pic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C25D7A03-4630-E3BD-8874-16A609443C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451225"/>
            <a:ext cx="4517679" cy="40401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Link: </a:t>
            </a:r>
            <a:r>
              <a:rPr lang="it-IT" dirty="0">
                <a:hlinkClick r:id="rId4"/>
              </a:rPr>
              <a:t>https://www.kaggle.com/datasets/marcellosemboli/istat-italian-excursions-2014-2022/data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 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ISTAT_Italian_Excursion_2014_2022.csv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dizionari.py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dashboard.ipynb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4" name="Immagine 13" descr="Immagine che contiene testo, schermata, menu&#10;&#10;Descrizione generata automaticamente">
            <a:extLst>
              <a:ext uri="{FF2B5EF4-FFF2-40B4-BE49-F238E27FC236}">
                <a16:creationId xmlns:a16="http://schemas.microsoft.com/office/drawing/2014/main" id="{47CBCE66-F11E-D03A-3462-AABB13CBD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184" y="942120"/>
            <a:ext cx="2998250" cy="49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7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"/>
            <a:ext cx="4952999" cy="2182482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GEOJSON-ITALY</a:t>
            </a:r>
            <a:br>
              <a:rPr lang="it-IT" dirty="0"/>
            </a:br>
            <a:r>
              <a:rPr lang="it-IT" dirty="0"/>
              <a:t>(ISTAT)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4DD131-9093-F82B-CFD3-3606852DE0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12219" y="2416356"/>
            <a:ext cx="3769525" cy="490092"/>
          </a:xfrm>
        </p:spPr>
        <p:txBody>
          <a:bodyPr/>
          <a:lstStyle/>
          <a:p>
            <a:r>
              <a:rPr lang="en-US"/>
              <a:t>Come la abbiamo utilizzata?</a:t>
            </a:r>
            <a:endParaRPr lang="en-US" dirty="0"/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69F3BB6-3B71-9F76-BCEF-5F04DF5BF8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812219" y="2906447"/>
            <a:ext cx="4132871" cy="3331525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EDA57F7-85D3-660B-819B-57C520673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737E170-4CC3-C2C0-9F70-F32CF4F96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63" y="2921886"/>
            <a:ext cx="5005254" cy="3300645"/>
          </a:xfrm>
          <a:prstGeom prst="rect">
            <a:avLst/>
          </a:prstGeom>
        </p:spPr>
      </p:pic>
      <p:pic>
        <p:nvPicPr>
          <p:cNvPr id="19" name="Segnaposto immagine 18" descr="Immagine che contiene mappa, testo, atlante&#10;&#10;Descrizione generata automaticamente">
            <a:extLst>
              <a:ext uri="{FF2B5EF4-FFF2-40B4-BE49-F238E27FC236}">
                <a16:creationId xmlns:a16="http://schemas.microsoft.com/office/drawing/2014/main" id="{A077B03D-774D-8368-3436-099C69478E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t="18601" b="186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00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1215894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RINGRAZIAMO PER L’ATTENZIONE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BD44D6EB-DA9D-9CEA-856B-BD68CBE9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EDA57F7-85D3-660B-819B-57C520673B54}"/>
              </a:ext>
            </a:extLst>
          </p:cNvPr>
          <p:cNvSpPr>
            <a:spLocks/>
          </p:cNvSpPr>
          <p:nvPr/>
        </p:nvSpPr>
        <p:spPr>
          <a:xfrm>
            <a:off x="7256692" y="6084153"/>
            <a:ext cx="1471632" cy="195877"/>
          </a:xfrm>
          <a:prstGeom prst="rect">
            <a:avLst/>
          </a:prstGeom>
        </p:spPr>
        <p:txBody>
          <a:bodyPr/>
          <a:lstStyle/>
          <a:p>
            <a:pPr defTabSz="484632">
              <a:spcAft>
                <a:spcPts val="318"/>
              </a:spcAft>
            </a:pPr>
            <a:fld id="{EA87306C-81BA-4795-A5CA-9392456A8C1E}" type="slidenum">
              <a:rPr lang="it-IT" sz="95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484632">
                <a:spcAft>
                  <a:spcPts val="318"/>
                </a:spcAft>
              </a:pPr>
              <a:t>6</a:t>
            </a:fld>
            <a:endParaRPr lang="it-IT"/>
          </a:p>
        </p:txBody>
      </p:sp>
      <p:sp>
        <p:nvSpPr>
          <p:cNvPr id="2" name="Titolo 2">
            <a:extLst>
              <a:ext uri="{FF2B5EF4-FFF2-40B4-BE49-F238E27FC236}">
                <a16:creationId xmlns:a16="http://schemas.microsoft.com/office/drawing/2014/main" id="{35963200-D2C9-E1ED-E06B-ECC296C0DE4E}"/>
              </a:ext>
            </a:extLst>
          </p:cNvPr>
          <p:cNvSpPr txBox="1">
            <a:spLocks/>
          </p:cNvSpPr>
          <p:nvPr/>
        </p:nvSpPr>
        <p:spPr>
          <a:xfrm>
            <a:off x="907473" y="3709796"/>
            <a:ext cx="10515600" cy="1215894"/>
          </a:xfrm>
          <a:prstGeom prst="rect">
            <a:avLst/>
          </a:prstGeom>
        </p:spPr>
        <p:txBody>
          <a:bodyPr rtlCol="0" anchor="b">
            <a:normAutofit/>
          </a:bodyPr>
          <a:lstStyle>
            <a:defPPr>
              <a:defRPr lang="it-IT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400" kern="1200" cap="all" spc="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Walter signoretti s5240038</a:t>
            </a:r>
          </a:p>
          <a:p>
            <a:r>
              <a:rPr lang="it-IT" dirty="0"/>
              <a:t>Andrea </a:t>
            </a:r>
            <a:r>
              <a:rPr lang="it-IT" dirty="0" err="1"/>
              <a:t>cattarinich</a:t>
            </a:r>
            <a:r>
              <a:rPr lang="it-IT" dirty="0"/>
              <a:t> s5137057</a:t>
            </a:r>
          </a:p>
        </p:txBody>
      </p:sp>
    </p:spTree>
    <p:extLst>
      <p:ext uri="{BB962C8B-B14F-4D97-AF65-F5344CB8AC3E}">
        <p14:creationId xmlns:p14="http://schemas.microsoft.com/office/powerpoint/2010/main" val="16727240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8630289.tgt.Office_72342519_TF16411175_Win32_OJ112380586.potx" id="{7D358029-E286-4B1A-BFBE-337805D9D95D}" vid="{63920A3E-88DD-4201-AD1C-201DABB0301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{CC848DA5-1FAB-4BAA-AFE4-0C029C187F5B}tf16411175_win32</Template>
  <TotalTime>77</TotalTime>
  <Words>111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Tenorite </vt:lpstr>
      <vt:lpstr>Tenorite Bold</vt:lpstr>
      <vt:lpstr>Personalizzata</vt:lpstr>
      <vt:lpstr>Escursioni in italia</vt:lpstr>
      <vt:lpstr>Percorsi escursionistici (maggio 2022)  mappa club alpino italiano</vt:lpstr>
      <vt:lpstr>Goals</vt:lpstr>
      <vt:lpstr>Fonte dati: Kaggle (from ISTAT)</vt:lpstr>
      <vt:lpstr>GEOJSON-ITALY (ISTAT)</vt:lpstr>
      <vt:lpstr>RINGRAZIAMO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Cattarinich</dc:creator>
  <cp:lastModifiedBy>Andrea Cattarinich</cp:lastModifiedBy>
  <cp:revision>1</cp:revision>
  <dcterms:created xsi:type="dcterms:W3CDTF">2024-06-17T08:50:06Z</dcterms:created>
  <dcterms:modified xsi:type="dcterms:W3CDTF">2024-06-17T10:07:38Z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