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abb93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abb93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e639e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e639e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Nuiok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abb934b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abb934b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Niraj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abb934b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abb934b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e639ebe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e639ebe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abb934b9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abb934b9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Break up reflection gate into gates provided in PyQuil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2734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2734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97950" y="2468100"/>
            <a:ext cx="6078600" cy="1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Quantum Emulation Algorithm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80150" y="2571750"/>
            <a:ext cx="3470700" cy="1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DESK TEAM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Niraj Kumar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 Doosti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 Husseiniova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Nuiok Dicaire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Pierre-Emmanuel Emeriau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942125" y="4678700"/>
            <a:ext cx="6705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</a:t>
            </a: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MARVIAN, Iman and Seth LlOYD, </a:t>
            </a:r>
            <a:r>
              <a:rPr lang="en" sz="11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Universal Quantum Emulator</a:t>
            </a: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1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arXiv:1606.02734</a:t>
            </a: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(2016)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513" y="1731017"/>
            <a:ext cx="3118975" cy="7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449900" y="421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The problem</a:t>
            </a:r>
            <a:endParaRPr sz="3600" b="1"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449900" y="2499700"/>
            <a:ext cx="32319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Motivations</a:t>
            </a:r>
            <a:endParaRPr sz="3600" b="1"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449900" y="1110025"/>
            <a:ext cx="3839700" cy="13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Emulating the output of a linear transformation map  on a quantum state, without having its  explicit description, out of the sample data!</a:t>
            </a:r>
            <a:endParaRPr sz="18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088" y="1056688"/>
            <a:ext cx="3298613" cy="14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l="22076" r="10122"/>
          <a:stretch/>
        </p:blipFill>
        <p:spPr>
          <a:xfrm>
            <a:off x="1602300" y="3297513"/>
            <a:ext cx="2287501" cy="14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7094" y="3297524"/>
            <a:ext cx="1769213" cy="142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4451400" y="4722788"/>
            <a:ext cx="21006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Learning a Quantum Process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1695750" y="4735038"/>
            <a:ext cx="21006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Security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451400" y="4140413"/>
            <a:ext cx="21006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Unknown Unitary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Identifying the Problem</a:t>
            </a:r>
            <a:endParaRPr sz="3600" b="1"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l="7405" r="77297"/>
          <a:stretch/>
        </p:blipFill>
        <p:spPr>
          <a:xfrm>
            <a:off x="5797750" y="1890100"/>
            <a:ext cx="1229349" cy="7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l="63673"/>
          <a:stretch/>
        </p:blipFill>
        <p:spPr>
          <a:xfrm>
            <a:off x="5797762" y="3077400"/>
            <a:ext cx="2919376" cy="7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13" y="1890100"/>
            <a:ext cx="43719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The Emulation Algorithm</a:t>
            </a:r>
            <a:endParaRPr sz="3600" b="1"/>
          </a:p>
        </p:txBody>
      </p:sp>
      <p:sp>
        <p:nvSpPr>
          <p:cNvPr id="164" name="Google Shape;164;p16"/>
          <p:cNvSpPr txBox="1"/>
          <p:nvPr/>
        </p:nvSpPr>
        <p:spPr>
          <a:xfrm>
            <a:off x="2732550" y="4681125"/>
            <a:ext cx="6109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MARVIAN, Iman and Seth LlOYD, </a:t>
            </a:r>
            <a:r>
              <a:rPr lang="en" sz="125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Universal Quantum Emulator</a:t>
            </a:r>
            <a:r>
              <a:rPr lang="en" sz="1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5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arXiv:1606.02734</a:t>
            </a:r>
            <a:r>
              <a:rPr lang="en" sz="1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(2016)</a:t>
            </a:r>
            <a:endParaRPr sz="12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875" y="1440449"/>
            <a:ext cx="7884151" cy="22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875" y="2952925"/>
            <a:ext cx="1939625" cy="172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Results</a:t>
            </a:r>
            <a:endParaRPr sz="3600" b="1"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2750"/>
            <a:ext cx="7448301" cy="406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Results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0325"/>
            <a:ext cx="7355524" cy="40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Conclusions</a:t>
            </a:r>
            <a:endParaRPr sz="3600" b="1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1297500" y="3594850"/>
            <a:ext cx="7038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We learned: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Program and implement quantum circuits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Run parameterized programs on Quantum Processing Units (QPUs)</a:t>
            </a:r>
            <a:endParaRPr sz="1800"/>
          </a:p>
        </p:txBody>
      </p:sp>
      <p:sp>
        <p:nvSpPr>
          <p:cNvPr id="186" name="Google Shape;186;p19"/>
          <p:cNvSpPr txBox="1"/>
          <p:nvPr/>
        </p:nvSpPr>
        <p:spPr>
          <a:xfrm>
            <a:off x="1297500" y="2498250"/>
            <a:ext cx="73299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Challenges: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Had to break up controlled reflection gates into PyQuil-provided gates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297500" y="1403463"/>
            <a:ext cx="64704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concept: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Quantum emulation of an unknown unitary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A2ECF3"/>
      </a:lt2>
      <a:accent1>
        <a:srgbClr val="51A9E7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Arial</vt:lpstr>
      <vt:lpstr>Calibri</vt:lpstr>
      <vt:lpstr>Montserrat</vt:lpstr>
      <vt:lpstr>Focus</vt:lpstr>
      <vt:lpstr>Quantum Emulation Algorithm</vt:lpstr>
      <vt:lpstr>The problem</vt:lpstr>
      <vt:lpstr>Identifying the Problem</vt:lpstr>
      <vt:lpstr>The Emulation Algorithm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Emulation Algorithm</dc:title>
  <cp:lastModifiedBy>HUSSEINIOVA Andrea</cp:lastModifiedBy>
  <cp:revision>1</cp:revision>
  <dcterms:modified xsi:type="dcterms:W3CDTF">2020-10-21T15:11:16Z</dcterms:modified>
</cp:coreProperties>
</file>