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7.jpeg" ContentType="image/jpeg"/>
  <Override PartName="/ppt/media/image5.jpeg" ContentType="image/jpe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528520" y="1920240"/>
            <a:ext cx="61758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AKKA.JS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and why the actor model matters even in JS's world.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84240" y="1910520"/>
            <a:ext cx="3420360" cy="27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Andrea Peruffo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@and_prf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github.com/akka-js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84240" y="6249600"/>
            <a:ext cx="8559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#DevoxxMA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285840" y="250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dc5f0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</a:t>
            </a:r>
            <a:r>
              <a:rPr b="0" lang="en-US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1828800" y="1825560"/>
            <a:ext cx="9524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285840" y="0"/>
            <a:ext cx="227880" cy="157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4"/>
          <p:cNvSpPr/>
          <p:nvPr/>
        </p:nvSpPr>
        <p:spPr>
          <a:xfrm>
            <a:off x="285840" y="6273360"/>
            <a:ext cx="8559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 rot="16200000">
            <a:off x="10756080" y="499680"/>
            <a:ext cx="2279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85840" y="250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dc5f0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 </a:t>
            </a:r>
            <a:r>
              <a:rPr b="0" lang="en-US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285840" y="0"/>
            <a:ext cx="227880" cy="157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285840" y="6273360"/>
            <a:ext cx="8559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 rot="16200000">
            <a:off x="10756080" y="499680"/>
            <a:ext cx="2279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587600" y="1576440"/>
            <a:ext cx="9660240" cy="46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440">
            <a:solidFill>
              <a:srgbClr val="f5af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US" sz="29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Drop your code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0433ff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Lorem ipsum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85840" y="250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dc5f0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 </a:t>
            </a:r>
            <a:r>
              <a:rPr b="0" lang="en-US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828800" y="1825560"/>
            <a:ext cx="9524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3"/>
          <p:cNvSpPr/>
          <p:nvPr/>
        </p:nvSpPr>
        <p:spPr>
          <a:xfrm>
            <a:off x="285840" y="0"/>
            <a:ext cx="227880" cy="157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1301400" y="6273360"/>
            <a:ext cx="8559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 rot="16200000">
            <a:off x="10617120" y="851400"/>
            <a:ext cx="2279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5840" y="2509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  </a:t>
            </a:r>
            <a:r>
              <a:rPr b="0" lang="en-US" sz="7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 Title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85840" y="0"/>
            <a:ext cx="227880" cy="1575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1301400" y="6273360"/>
            <a:ext cx="8559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#Hashtag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 rot="16200000">
            <a:off x="10617120" y="851400"/>
            <a:ext cx="22791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@twitter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587600" y="1576440"/>
            <a:ext cx="9213120" cy="476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440">
            <a:solidFill>
              <a:srgbClr val="f5af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9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 </a:t>
            </a:r>
            <a:r>
              <a:rPr b="1" lang="en-US" sz="29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Drop your code here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9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ＭＳ Ｐゴシック"/>
              </a:rPr>
              <a:t>Lorem ipsum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90400" y="1054080"/>
            <a:ext cx="10514880" cy="333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Section 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</a:rPr>
              <a:t>Title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4240" y="6249600"/>
            <a:ext cx="85597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 Bold"/>
                <a:ea typeface="DejaVu Sans"/>
              </a:rPr>
              <a:t>#Hashtag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LibreOffice/5.1.6.2$Linux_X86_64 LibreOffice_project/10m0$Build-2</Application>
  <Words>62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2016-10-12T11:42:33Z</dcterms:created>
  <dc:creator>dell</dc:creator>
  <dc:description/>
  <dc:language>en-US</dc:language>
  <cp:lastModifiedBy/>
  <dcterms:modified xsi:type="dcterms:W3CDTF">2017-11-13T16:46:50Z</dcterms:modified>
  <cp:revision>11</cp:revision>
  <dc:subject/>
  <dc:title>Title goes Here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