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7"/>
  </p:notesMasterIdLst>
  <p:handoutMasterIdLst>
    <p:handoutMasterId r:id="rId18"/>
  </p:handoutMasterIdLst>
  <p:sldIdLst>
    <p:sldId id="285" r:id="rId5"/>
    <p:sldId id="284" r:id="rId6"/>
    <p:sldId id="286" r:id="rId7"/>
    <p:sldId id="287" r:id="rId8"/>
    <p:sldId id="289" r:id="rId9"/>
    <p:sldId id="288" r:id="rId10"/>
    <p:sldId id="290" r:id="rId11"/>
    <p:sldId id="294" r:id="rId12"/>
    <p:sldId id="291" r:id="rId13"/>
    <p:sldId id="292" r:id="rId14"/>
    <p:sldId id="295" r:id="rId15"/>
    <p:sldId id="293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0067C4"/>
    <a:srgbClr val="4FABFF"/>
    <a:srgbClr val="1B895F"/>
    <a:srgbClr val="136143"/>
    <a:srgbClr val="0B3B29"/>
    <a:srgbClr val="8439BD"/>
    <a:srgbClr val="8F2EA2"/>
    <a:srgbClr val="3EDA9F"/>
    <a:srgbClr val="105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CD8E3-C2F2-49A3-A37D-9BB5B589C9DD}" v="2726" dt="2022-12-06T09:08:43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3" autoAdjust="0"/>
    <p:restoredTop sz="95033" autoAdjust="0"/>
  </p:normalViewPr>
  <p:slideViewPr>
    <p:cSldViewPr snapToGrid="0" showGuides="1">
      <p:cViewPr varScale="1">
        <p:scale>
          <a:sx n="82" d="100"/>
          <a:sy n="82" d="100"/>
        </p:scale>
        <p:origin x="653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370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tufo" userId="d050b73e0f01bb89" providerId="LiveId" clId="{D10CD8E3-C2F2-49A3-A37D-9BB5B589C9DD}"/>
    <pc:docChg chg="undo custSel addSld delSld modSld modMainMaster">
      <pc:chgData name="andrea tufo" userId="d050b73e0f01bb89" providerId="LiveId" clId="{D10CD8E3-C2F2-49A3-A37D-9BB5B589C9DD}" dt="2022-12-06T09:08:47.769" v="9367" actId="1076"/>
      <pc:docMkLst>
        <pc:docMk/>
      </pc:docMkLst>
      <pc:sldChg chg="addSp delSp modSp mod modTransition setBg modAnim">
        <pc:chgData name="andrea tufo" userId="d050b73e0f01bb89" providerId="LiveId" clId="{D10CD8E3-C2F2-49A3-A37D-9BB5B589C9DD}" dt="2022-12-06T07:52:20.157" v="7292" actId="20577"/>
        <pc:sldMkLst>
          <pc:docMk/>
          <pc:sldMk cId="4230622197" sldId="284"/>
        </pc:sldMkLst>
        <pc:spChg chg="mod">
          <ac:chgData name="andrea tufo" userId="d050b73e0f01bb89" providerId="LiveId" clId="{D10CD8E3-C2F2-49A3-A37D-9BB5B589C9DD}" dt="2022-12-03T14:45:32.345" v="55" actId="208"/>
          <ac:spMkLst>
            <pc:docMk/>
            <pc:sldMk cId="4230622197" sldId="284"/>
            <ac:spMk id="2" creationId="{81AA7F01-98B3-49CE-A287-1B558536C306}"/>
          </ac:spMkLst>
        </pc:spChg>
        <pc:spChg chg="mod">
          <ac:chgData name="andrea tufo" userId="d050b73e0f01bb89" providerId="LiveId" clId="{D10CD8E3-C2F2-49A3-A37D-9BB5B589C9DD}" dt="2022-12-03T14:45:22.083" v="51" actId="208"/>
          <ac:spMkLst>
            <pc:docMk/>
            <pc:sldMk cId="4230622197" sldId="284"/>
            <ac:spMk id="3" creationId="{491CCD59-030F-4F79-9A33-EBC86A2EC9FE}"/>
          </ac:spMkLst>
        </pc:spChg>
        <pc:spChg chg="mod">
          <ac:chgData name="andrea tufo" userId="d050b73e0f01bb89" providerId="LiveId" clId="{D10CD8E3-C2F2-49A3-A37D-9BB5B589C9DD}" dt="2022-12-03T14:49:56.424" v="189" actId="20577"/>
          <ac:spMkLst>
            <pc:docMk/>
            <pc:sldMk cId="4230622197" sldId="284"/>
            <ac:spMk id="4" creationId="{3415C901-039D-4058-80C7-5ABA400CDB06}"/>
          </ac:spMkLst>
        </pc:spChg>
        <pc:spChg chg="mod">
          <ac:chgData name="andrea tufo" userId="d050b73e0f01bb89" providerId="LiveId" clId="{D10CD8E3-C2F2-49A3-A37D-9BB5B589C9DD}" dt="2022-12-03T14:49:57.880" v="190" actId="20577"/>
          <ac:spMkLst>
            <pc:docMk/>
            <pc:sldMk cId="4230622197" sldId="284"/>
            <ac:spMk id="5" creationId="{966DA334-7569-42CB-95CD-419F4AC26092}"/>
          </ac:spMkLst>
        </pc:spChg>
        <pc:spChg chg="mod">
          <ac:chgData name="andrea tufo" userId="d050b73e0f01bb89" providerId="LiveId" clId="{D10CD8E3-C2F2-49A3-A37D-9BB5B589C9DD}" dt="2022-12-03T14:50:05.349" v="192" actId="20577"/>
          <ac:spMkLst>
            <pc:docMk/>
            <pc:sldMk cId="4230622197" sldId="284"/>
            <ac:spMk id="6" creationId="{6D8E2964-D9A5-4A16-8604-F04921C189EB}"/>
          </ac:spMkLst>
        </pc:spChg>
        <pc:spChg chg="add mod ord">
          <ac:chgData name="andrea tufo" userId="d050b73e0f01bb89" providerId="LiveId" clId="{D10CD8E3-C2F2-49A3-A37D-9BB5B589C9DD}" dt="2022-12-03T14:44:11.201" v="39" actId="14100"/>
          <ac:spMkLst>
            <pc:docMk/>
            <pc:sldMk cId="4230622197" sldId="284"/>
            <ac:spMk id="7" creationId="{9DC4119B-7F9E-1F2F-1F60-C3E4D7547F42}"/>
          </ac:spMkLst>
        </pc:spChg>
        <pc:spChg chg="add del mod">
          <ac:chgData name="andrea tufo" userId="d050b73e0f01bb89" providerId="LiveId" clId="{D10CD8E3-C2F2-49A3-A37D-9BB5B589C9DD}" dt="2022-12-03T14:48:21.790" v="139"/>
          <ac:spMkLst>
            <pc:docMk/>
            <pc:sldMk cId="4230622197" sldId="284"/>
            <ac:spMk id="9" creationId="{7AD7D91C-48F8-2199-5F6E-60E6E8B0B3FE}"/>
          </ac:spMkLst>
        </pc:spChg>
        <pc:spChg chg="mod">
          <ac:chgData name="andrea tufo" userId="d050b73e0f01bb89" providerId="LiveId" clId="{D10CD8E3-C2F2-49A3-A37D-9BB5B589C9DD}" dt="2022-12-03T14:57:03.046" v="265" actId="20577"/>
          <ac:spMkLst>
            <pc:docMk/>
            <pc:sldMk cId="4230622197" sldId="284"/>
            <ac:spMk id="16" creationId="{B6086B1F-4F6D-4493-AE84-2520E93642DE}"/>
          </ac:spMkLst>
        </pc:spChg>
        <pc:spChg chg="mod">
          <ac:chgData name="andrea tufo" userId="d050b73e0f01bb89" providerId="LiveId" clId="{D10CD8E3-C2F2-49A3-A37D-9BB5B589C9DD}" dt="2022-12-03T15:01:16.962" v="400" actId="20577"/>
          <ac:spMkLst>
            <pc:docMk/>
            <pc:sldMk cId="4230622197" sldId="284"/>
            <ac:spMk id="17" creationId="{6A44816B-378D-41B5-84D7-39CECE2E452E}"/>
          </ac:spMkLst>
        </pc:spChg>
        <pc:spChg chg="mod">
          <ac:chgData name="andrea tufo" userId="d050b73e0f01bb89" providerId="LiveId" clId="{D10CD8E3-C2F2-49A3-A37D-9BB5B589C9DD}" dt="2022-12-03T14:58:46.750" v="285" actId="207"/>
          <ac:spMkLst>
            <pc:docMk/>
            <pc:sldMk cId="4230622197" sldId="284"/>
            <ac:spMk id="18" creationId="{2EFC63F8-23B1-4F22-9868-15EB446170F3}"/>
          </ac:spMkLst>
        </pc:spChg>
        <pc:spChg chg="mod">
          <ac:chgData name="andrea tufo" userId="d050b73e0f01bb89" providerId="LiveId" clId="{D10CD8E3-C2F2-49A3-A37D-9BB5B589C9DD}" dt="2022-12-03T14:49:54.848" v="188" actId="20577"/>
          <ac:spMkLst>
            <pc:docMk/>
            <pc:sldMk cId="4230622197" sldId="284"/>
            <ac:spMk id="19" creationId="{FC17936A-EE2B-4C30-A31C-496282D48B87}"/>
          </ac:spMkLst>
        </pc:spChg>
        <pc:spChg chg="mod">
          <ac:chgData name="andrea tufo" userId="d050b73e0f01bb89" providerId="LiveId" clId="{D10CD8E3-C2F2-49A3-A37D-9BB5B589C9DD}" dt="2022-12-06T07:52:05.427" v="7291" actId="6549"/>
          <ac:spMkLst>
            <pc:docMk/>
            <pc:sldMk cId="4230622197" sldId="284"/>
            <ac:spMk id="20" creationId="{AA64E66E-DA3C-42CD-80D9-89BD3A8A401A}"/>
          </ac:spMkLst>
        </pc:spChg>
        <pc:spChg chg="mod">
          <ac:chgData name="andrea tufo" userId="d050b73e0f01bb89" providerId="LiveId" clId="{D10CD8E3-C2F2-49A3-A37D-9BB5B589C9DD}" dt="2022-12-03T15:00:29.046" v="320" actId="20577"/>
          <ac:spMkLst>
            <pc:docMk/>
            <pc:sldMk cId="4230622197" sldId="284"/>
            <ac:spMk id="21" creationId="{F5A6A695-5271-4895-88EF-663A3F593E59}"/>
          </ac:spMkLst>
        </pc:spChg>
        <pc:spChg chg="mod">
          <ac:chgData name="andrea tufo" userId="d050b73e0f01bb89" providerId="LiveId" clId="{D10CD8E3-C2F2-49A3-A37D-9BB5B589C9DD}" dt="2022-12-06T07:52:20.157" v="7292" actId="20577"/>
          <ac:spMkLst>
            <pc:docMk/>
            <pc:sldMk cId="4230622197" sldId="284"/>
            <ac:spMk id="22" creationId="{93CA8393-83FA-4B7B-BF41-CB601BA16432}"/>
          </ac:spMkLst>
        </pc:spChg>
        <pc:spChg chg="mod">
          <ac:chgData name="andrea tufo" userId="d050b73e0f01bb89" providerId="LiveId" clId="{D10CD8E3-C2F2-49A3-A37D-9BB5B589C9DD}" dt="2022-12-03T14:46:05.984" v="59" actId="207"/>
          <ac:spMkLst>
            <pc:docMk/>
            <pc:sldMk cId="4230622197" sldId="284"/>
            <ac:spMk id="23" creationId="{7889103E-B405-4427-BC20-A3CA893D099A}"/>
          </ac:spMkLst>
        </pc:spChg>
        <pc:spChg chg="mod">
          <ac:chgData name="andrea tufo" userId="d050b73e0f01bb89" providerId="LiveId" clId="{D10CD8E3-C2F2-49A3-A37D-9BB5B589C9DD}" dt="2022-12-03T18:55:18.644" v="1633" actId="20577"/>
          <ac:spMkLst>
            <pc:docMk/>
            <pc:sldMk cId="4230622197" sldId="284"/>
            <ac:spMk id="24" creationId="{3CD04606-2C05-4AC9-9F6C-C0E9EDF1BC26}"/>
          </ac:spMkLst>
        </pc:spChg>
        <pc:spChg chg="mod">
          <ac:chgData name="andrea tufo" userId="d050b73e0f01bb89" providerId="LiveId" clId="{D10CD8E3-C2F2-49A3-A37D-9BB5B589C9DD}" dt="2022-12-03T15:02:52.692" v="650" actId="20577"/>
          <ac:spMkLst>
            <pc:docMk/>
            <pc:sldMk cId="4230622197" sldId="284"/>
            <ac:spMk id="25" creationId="{DA3309B0-9F41-47B2-8F25-109874864183}"/>
          </ac:spMkLst>
        </pc:spChg>
        <pc:spChg chg="mod">
          <ac:chgData name="andrea tufo" userId="d050b73e0f01bb89" providerId="LiveId" clId="{D10CD8E3-C2F2-49A3-A37D-9BB5B589C9DD}" dt="2022-12-03T18:00:15.712" v="1379" actId="2711"/>
          <ac:spMkLst>
            <pc:docMk/>
            <pc:sldMk cId="4230622197" sldId="284"/>
            <ac:spMk id="34" creationId="{F28D01B5-A5BC-45A3-8718-13BDC694F21C}"/>
          </ac:spMkLst>
        </pc:spChg>
        <pc:picChg chg="add mod">
          <ac:chgData name="andrea tufo" userId="d050b73e0f01bb89" providerId="LiveId" clId="{D10CD8E3-C2F2-49A3-A37D-9BB5B589C9DD}" dt="2022-12-03T14:44:28.802" v="45" actId="1076"/>
          <ac:picMkLst>
            <pc:docMk/>
            <pc:sldMk cId="4230622197" sldId="284"/>
            <ac:picMk id="8" creationId="{BA3E6E3C-D40D-254D-0610-21C08AF96330}"/>
          </ac:picMkLst>
        </pc:picChg>
        <pc:picChg chg="add mod">
          <ac:chgData name="andrea tufo" userId="d050b73e0f01bb89" providerId="LiveId" clId="{D10CD8E3-C2F2-49A3-A37D-9BB5B589C9DD}" dt="2022-12-03T14:51:00.796" v="209" actId="207"/>
          <ac:picMkLst>
            <pc:docMk/>
            <pc:sldMk cId="4230622197" sldId="284"/>
            <ac:picMk id="11" creationId="{D7F69922-C076-6E4A-F1DF-13AFF91770DD}"/>
          </ac:picMkLst>
        </pc:picChg>
        <pc:picChg chg="add mod">
          <ac:chgData name="andrea tufo" userId="d050b73e0f01bb89" providerId="LiveId" clId="{D10CD8E3-C2F2-49A3-A37D-9BB5B589C9DD}" dt="2022-12-03T14:51:42.185" v="222" actId="1038"/>
          <ac:picMkLst>
            <pc:docMk/>
            <pc:sldMk cId="4230622197" sldId="284"/>
            <ac:picMk id="13" creationId="{D3048C06-5478-8A80-B2F7-9298DFAB8270}"/>
          </ac:picMkLst>
        </pc:picChg>
        <pc:picChg chg="add mod">
          <ac:chgData name="andrea tufo" userId="d050b73e0f01bb89" providerId="LiveId" clId="{D10CD8E3-C2F2-49A3-A37D-9BB5B589C9DD}" dt="2022-12-03T14:56:06.027" v="243" actId="1076"/>
          <ac:picMkLst>
            <pc:docMk/>
            <pc:sldMk cId="4230622197" sldId="284"/>
            <ac:picMk id="15" creationId="{B9DC565D-BFA7-22E6-9750-3E139C476CDD}"/>
          </ac:picMkLst>
        </pc:picChg>
        <pc:picChg chg="add del mod">
          <ac:chgData name="andrea tufo" userId="d050b73e0f01bb89" providerId="LiveId" clId="{D10CD8E3-C2F2-49A3-A37D-9BB5B589C9DD}" dt="2022-12-03T14:56:13.474" v="245" actId="1076"/>
          <ac:picMkLst>
            <pc:docMk/>
            <pc:sldMk cId="4230622197" sldId="284"/>
            <ac:picMk id="27" creationId="{5CE36D2D-65F6-B909-4EEE-717CD0A90063}"/>
          </ac:picMkLst>
        </pc:picChg>
        <pc:picChg chg="add del mod">
          <ac:chgData name="andrea tufo" userId="d050b73e0f01bb89" providerId="LiveId" clId="{D10CD8E3-C2F2-49A3-A37D-9BB5B589C9DD}" dt="2022-12-03T14:55:47.949" v="237" actId="478"/>
          <ac:picMkLst>
            <pc:docMk/>
            <pc:sldMk cId="4230622197" sldId="284"/>
            <ac:picMk id="29" creationId="{7619137F-09C7-CA96-10FF-E50AB2BD9AA8}"/>
          </ac:picMkLst>
        </pc:picChg>
        <pc:picChg chg="add mod">
          <ac:chgData name="andrea tufo" userId="d050b73e0f01bb89" providerId="LiveId" clId="{D10CD8E3-C2F2-49A3-A37D-9BB5B589C9DD}" dt="2022-12-03T14:56:48.265" v="249" actId="1076"/>
          <ac:picMkLst>
            <pc:docMk/>
            <pc:sldMk cId="4230622197" sldId="284"/>
            <ac:picMk id="31" creationId="{8966FD0F-36C7-BF78-134E-DFB53DB04E55}"/>
          </ac:picMkLst>
        </pc:picChg>
      </pc:sldChg>
      <pc:sldChg chg="modSp mod modTransition">
        <pc:chgData name="andrea tufo" userId="d050b73e0f01bb89" providerId="LiveId" clId="{D10CD8E3-C2F2-49A3-A37D-9BB5B589C9DD}" dt="2022-12-03T17:59:57.692" v="1377" actId="404"/>
        <pc:sldMkLst>
          <pc:docMk/>
          <pc:sldMk cId="3712302829" sldId="285"/>
        </pc:sldMkLst>
        <pc:spChg chg="mod">
          <ac:chgData name="andrea tufo" userId="d050b73e0f01bb89" providerId="LiveId" clId="{D10CD8E3-C2F2-49A3-A37D-9BB5B589C9DD}" dt="2022-12-03T17:59:40.888" v="1375" actId="2711"/>
          <ac:spMkLst>
            <pc:docMk/>
            <pc:sldMk cId="3712302829" sldId="285"/>
            <ac:spMk id="10" creationId="{71C69FCA-EBFC-AE53-7529-600033A5354E}"/>
          </ac:spMkLst>
        </pc:spChg>
        <pc:spChg chg="mod">
          <ac:chgData name="andrea tufo" userId="d050b73e0f01bb89" providerId="LiveId" clId="{D10CD8E3-C2F2-49A3-A37D-9BB5B589C9DD}" dt="2022-12-03T17:59:30.062" v="1374" actId="113"/>
          <ac:spMkLst>
            <pc:docMk/>
            <pc:sldMk cId="3712302829" sldId="285"/>
            <ac:spMk id="11" creationId="{7AA8D24E-5126-9C6B-D5C3-2F534275CD12}"/>
          </ac:spMkLst>
        </pc:spChg>
        <pc:spChg chg="mod">
          <ac:chgData name="andrea tufo" userId="d050b73e0f01bb89" providerId="LiveId" clId="{D10CD8E3-C2F2-49A3-A37D-9BB5B589C9DD}" dt="2022-12-03T17:59:57.692" v="1377" actId="404"/>
          <ac:spMkLst>
            <pc:docMk/>
            <pc:sldMk cId="3712302829" sldId="285"/>
            <ac:spMk id="16" creationId="{A214767C-0E78-B0E6-25E6-6F914CC5954D}"/>
          </ac:spMkLst>
        </pc:spChg>
      </pc:sldChg>
      <pc:sldChg chg="addSp delSp modSp add mod modTransition addAnim delAnim modAnim">
        <pc:chgData name="andrea tufo" userId="d050b73e0f01bb89" providerId="LiveId" clId="{D10CD8E3-C2F2-49A3-A37D-9BB5B589C9DD}" dt="2022-12-06T08:56:05.371" v="8917" actId="20577"/>
        <pc:sldMkLst>
          <pc:docMk/>
          <pc:sldMk cId="2315075477" sldId="286"/>
        </pc:sldMkLst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2" creationId="{81AA7F01-98B3-49CE-A287-1B558536C306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3" creationId="{491CCD59-030F-4F79-9A33-EBC86A2EC9FE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4" creationId="{3415C901-039D-4058-80C7-5ABA400CDB06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5" creationId="{966DA334-7569-42CB-95CD-419F4AC26092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6" creationId="{6D8E2964-D9A5-4A16-8604-F04921C189EB}"/>
          </ac:spMkLst>
        </pc:spChg>
        <pc:spChg chg="add 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10" creationId="{E6EB8682-624D-4B78-56A8-7AEB2DD69921}"/>
          </ac:spMkLst>
        </pc:spChg>
        <pc:spChg chg="add 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14" creationId="{8D82CC41-B73A-CC50-634B-9628A0BB12B9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16" creationId="{B6086B1F-4F6D-4493-AE84-2520E93642DE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17" creationId="{6A44816B-378D-41B5-84D7-39CECE2E452E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18" creationId="{2EFC63F8-23B1-4F22-9868-15EB446170F3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19" creationId="{FC17936A-EE2B-4C30-A31C-496282D48B87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0" creationId="{AA64E66E-DA3C-42CD-80D9-89BD3A8A401A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21" creationId="{F5A6A695-5271-4895-88EF-663A3F593E59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2" creationId="{93CA8393-83FA-4B7B-BF41-CB601BA16432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3" creationId="{7889103E-B405-4427-BC20-A3CA893D099A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24" creationId="{3CD04606-2C05-4AC9-9F6C-C0E9EDF1BC26}"/>
          </ac:spMkLst>
        </pc:spChg>
        <pc:spChg chg="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5" creationId="{DA3309B0-9F41-47B2-8F25-109874864183}"/>
          </ac:spMkLst>
        </pc:spChg>
        <pc:spChg chg="add 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8" creationId="{41031ADA-95FC-C982-3B4C-98EFA9D6F1F8}"/>
          </ac:spMkLst>
        </pc:spChg>
        <pc:spChg chg="add 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30" creationId="{D93A4EA3-5451-F65C-AE47-3B844C2AF550}"/>
          </ac:spMkLst>
        </pc:spChg>
        <pc:spChg chg="add del mod">
          <ac:chgData name="andrea tufo" userId="d050b73e0f01bb89" providerId="LiveId" clId="{D10CD8E3-C2F2-49A3-A37D-9BB5B589C9DD}" dt="2022-12-03T15:03:23.546" v="656" actId="478"/>
          <ac:spMkLst>
            <pc:docMk/>
            <pc:sldMk cId="2315075477" sldId="286"/>
            <ac:spMk id="33" creationId="{24C6CFC1-D154-FAFA-2F46-902268F81A7F}"/>
          </ac:spMkLst>
        </pc:spChg>
        <pc:spChg chg="mod">
          <ac:chgData name="andrea tufo" userId="d050b73e0f01bb89" providerId="LiveId" clId="{D10CD8E3-C2F2-49A3-A37D-9BB5B589C9DD}" dt="2022-12-03T15:03:47.466" v="693" actId="20577"/>
          <ac:spMkLst>
            <pc:docMk/>
            <pc:sldMk cId="2315075477" sldId="286"/>
            <ac:spMk id="34" creationId="{F28D01B5-A5BC-45A3-8718-13BDC694F21C}"/>
          </ac:spMkLst>
        </pc:spChg>
        <pc:spChg chg="add del mod">
          <ac:chgData name="andrea tufo" userId="d050b73e0f01bb89" providerId="LiveId" clId="{D10CD8E3-C2F2-49A3-A37D-9BB5B589C9DD}" dt="2022-12-03T15:03:23.546" v="656" actId="478"/>
          <ac:spMkLst>
            <pc:docMk/>
            <pc:sldMk cId="2315075477" sldId="286"/>
            <ac:spMk id="36" creationId="{77097BD4-F0D4-9AB7-9CE4-B8B80DE7C38C}"/>
          </ac:spMkLst>
        </pc:spChg>
        <pc:spChg chg="add del mod">
          <ac:chgData name="andrea tufo" userId="d050b73e0f01bb89" providerId="LiveId" clId="{D10CD8E3-C2F2-49A3-A37D-9BB5B589C9DD}" dt="2022-12-03T15:03:23.546" v="656" actId="478"/>
          <ac:spMkLst>
            <pc:docMk/>
            <pc:sldMk cId="2315075477" sldId="286"/>
            <ac:spMk id="38" creationId="{7E27F2D6-76ED-CD6B-A117-78E390FD4FF9}"/>
          </ac:spMkLst>
        </pc:spChg>
        <pc:spChg chg="add del mod">
          <ac:chgData name="andrea tufo" userId="d050b73e0f01bb89" providerId="LiveId" clId="{D10CD8E3-C2F2-49A3-A37D-9BB5B589C9DD}" dt="2022-12-03T15:03:23.546" v="656" actId="478"/>
          <ac:spMkLst>
            <pc:docMk/>
            <pc:sldMk cId="2315075477" sldId="286"/>
            <ac:spMk id="40" creationId="{3E01FA87-0991-86C7-0B74-41FB844D5147}"/>
          </ac:spMkLst>
        </pc:spChg>
        <pc:spChg chg="add mod">
          <ac:chgData name="andrea tufo" userId="d050b73e0f01bb89" providerId="LiveId" clId="{D10CD8E3-C2F2-49A3-A37D-9BB5B589C9DD}" dt="2022-12-03T15:20:35.078" v="826" actId="1076"/>
          <ac:spMkLst>
            <pc:docMk/>
            <pc:sldMk cId="2315075477" sldId="286"/>
            <ac:spMk id="41" creationId="{D7898045-079C-8400-0BE5-F4A694F86114}"/>
          </ac:spMkLst>
        </pc:spChg>
        <pc:spChg chg="add del mod">
          <ac:chgData name="andrea tufo" userId="d050b73e0f01bb89" providerId="LiveId" clId="{D10CD8E3-C2F2-49A3-A37D-9BB5B589C9DD}" dt="2022-12-03T15:17:33.459" v="801"/>
          <ac:spMkLst>
            <pc:docMk/>
            <pc:sldMk cId="2315075477" sldId="286"/>
            <ac:spMk id="51" creationId="{E866F123-20D4-146D-56C3-8B039CC09D45}"/>
          </ac:spMkLst>
        </pc:spChg>
        <pc:spChg chg="add mod">
          <ac:chgData name="andrea tufo" userId="d050b73e0f01bb89" providerId="LiveId" clId="{D10CD8E3-C2F2-49A3-A37D-9BB5B589C9DD}" dt="2022-12-06T08:56:05.371" v="8917" actId="20577"/>
          <ac:spMkLst>
            <pc:docMk/>
            <pc:sldMk cId="2315075477" sldId="286"/>
            <ac:spMk id="62" creationId="{8263CF7A-4C55-E8E3-818D-5E858AD3C570}"/>
          </ac:spMkLst>
        </pc:spChg>
        <pc:picChg chg="add del mod">
          <ac:chgData name="andrea tufo" userId="d050b73e0f01bb89" providerId="LiveId" clId="{D10CD8E3-C2F2-49A3-A37D-9BB5B589C9DD}" dt="2022-12-03T18:22:09.296" v="1418" actId="478"/>
          <ac:picMkLst>
            <pc:docMk/>
            <pc:sldMk cId="2315075477" sldId="286"/>
            <ac:picMk id="2" creationId="{5E557C98-C858-9E26-9E05-6E6DF21FD7C3}"/>
          </ac:picMkLst>
        </pc:picChg>
        <pc:picChg chg="del mod">
          <ac:chgData name="andrea tufo" userId="d050b73e0f01bb89" providerId="LiveId" clId="{D10CD8E3-C2F2-49A3-A37D-9BB5B589C9DD}" dt="2022-12-03T18:27:17.743" v="1441" actId="478"/>
          <ac:picMkLst>
            <pc:docMk/>
            <pc:sldMk cId="2315075477" sldId="286"/>
            <ac:picMk id="3" creationId="{E491CF06-8138-2A49-1B14-F6CF42A88A67}"/>
          </ac:picMkLst>
        </pc:picChg>
        <pc:picChg chg="add del mod">
          <ac:chgData name="andrea tufo" userId="d050b73e0f01bb89" providerId="LiveId" clId="{D10CD8E3-C2F2-49A3-A37D-9BB5B589C9DD}" dt="2022-12-03T18:37:45.867" v="1507" actId="1076"/>
          <ac:picMkLst>
            <pc:docMk/>
            <pc:sldMk cId="2315075477" sldId="286"/>
            <ac:picMk id="5" creationId="{3400A67C-F5AB-F337-7F0D-B27D71744520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11" creationId="{D7F69922-C076-6E4A-F1DF-13AFF91770DD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13" creationId="{D3048C06-5478-8A80-B2F7-9298DFAB8270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15" creationId="{B9DC565D-BFA7-22E6-9750-3E139C476CDD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27" creationId="{5CE36D2D-65F6-B909-4EEE-717CD0A90063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31" creationId="{8966FD0F-36C7-BF78-134E-DFB53DB04E55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3" creationId="{CF34BFB6-1F08-6A59-42F9-B7D4A69C4775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4" creationId="{E8BFA832-2040-BDA4-59AF-2752B388CB4D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5" creationId="{2B5002DD-4714-0FAA-CF59-6D20C25E8195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6" creationId="{ED6EFFA5-8582-F033-DBBC-C52D0BC9C94C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7" creationId="{4EC360ED-E4BB-2E13-450C-57117D15312A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8" creationId="{81B6A7C2-7AC2-5B2D-CD0A-2BC2EF5B22FC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9" creationId="{B4B4590A-DE0F-2145-9485-AAE3EA4BFDEC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50" creationId="{452D5232-54ED-0963-DFF4-7AE5D8451031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2" creationId="{0DC1F5C6-5785-F04C-2DC3-4B6076C38BCE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3" creationId="{65545E87-B37A-7B47-52F9-5FC239BB4B1D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4" creationId="{71A3E954-1160-2968-950A-F42C3DC5B541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5" creationId="{ED145A6A-BEB1-7C9B-CC78-D8D44CDC043E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6" creationId="{B4698839-A81C-978F-56DB-8007185F8AF0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7" creationId="{EC04B0AC-98C2-798C-4C54-108600995EBA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8" creationId="{59A1E9C8-CC02-6B3F-24AD-D89CEC76CC0A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9" creationId="{87C9D9E7-07F7-04FC-059F-A5DD53A28E38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60" creationId="{00C6D7D9-4089-0212-AFBC-635BA1ABCC25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61" creationId="{98771614-BD37-8F7E-1700-477CC53CCA45}"/>
          </ac:picMkLst>
        </pc:picChg>
      </pc:sldChg>
      <pc:sldChg chg="addSp delSp modSp add mod delAnim modAnim">
        <pc:chgData name="andrea tufo" userId="d050b73e0f01bb89" providerId="LiveId" clId="{D10CD8E3-C2F2-49A3-A37D-9BB5B589C9DD}" dt="2022-12-06T08:57:33.250" v="8947" actId="20577"/>
        <pc:sldMkLst>
          <pc:docMk/>
          <pc:sldMk cId="1541805185" sldId="287"/>
        </pc:sldMkLst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2" creationId="{2296098E-836D-1B3C-3174-5C89E474E301}"/>
          </ac:spMkLst>
        </pc:spChg>
        <pc:spChg chg="add del mod">
          <ac:chgData name="andrea tufo" userId="d050b73e0f01bb89" providerId="LiveId" clId="{D10CD8E3-C2F2-49A3-A37D-9BB5B589C9DD}" dt="2022-12-03T18:41:59.049" v="1523" actId="478"/>
          <ac:spMkLst>
            <pc:docMk/>
            <pc:sldMk cId="1541805185" sldId="287"/>
            <ac:spMk id="3" creationId="{8B70B1C5-D2B6-7CC7-165C-129D8224A7DD}"/>
          </ac:spMkLst>
        </pc:spChg>
        <pc:spChg chg="add mod">
          <ac:chgData name="andrea tufo" userId="d050b73e0f01bb89" providerId="LiveId" clId="{D10CD8E3-C2F2-49A3-A37D-9BB5B589C9DD}" dt="2022-12-04T09:18:09.095" v="1642" actId="688"/>
          <ac:spMkLst>
            <pc:docMk/>
            <pc:sldMk cId="1541805185" sldId="287"/>
            <ac:spMk id="3" creationId="{AA3C38B7-1D71-E3F3-4E96-20A837709CDD}"/>
          </ac:spMkLst>
        </pc:spChg>
        <pc:spChg chg="add mod">
          <ac:chgData name="andrea tufo" userId="d050b73e0f01bb89" providerId="LiveId" clId="{D10CD8E3-C2F2-49A3-A37D-9BB5B589C9DD}" dt="2022-12-04T09:18:17.327" v="1646" actId="1076"/>
          <ac:spMkLst>
            <pc:docMk/>
            <pc:sldMk cId="1541805185" sldId="287"/>
            <ac:spMk id="4" creationId="{A7017BFA-7240-2B96-4A8C-BE897D71485C}"/>
          </ac:spMkLst>
        </pc:spChg>
        <pc:spChg chg="add del mod">
          <ac:chgData name="andrea tufo" userId="d050b73e0f01bb89" providerId="LiveId" clId="{D10CD8E3-C2F2-49A3-A37D-9BB5B589C9DD}" dt="2022-12-03T18:42:36.162" v="1532" actId="478"/>
          <ac:spMkLst>
            <pc:docMk/>
            <pc:sldMk cId="1541805185" sldId="287"/>
            <ac:spMk id="4" creationId="{D8FB05B3-6F59-C68C-2C44-D686AB3CC3AF}"/>
          </ac:spMkLst>
        </pc:spChg>
        <pc:spChg chg="add del">
          <ac:chgData name="andrea tufo" userId="d050b73e0f01bb89" providerId="LiveId" clId="{D10CD8E3-C2F2-49A3-A37D-9BB5B589C9DD}" dt="2022-12-03T18:43:52.266" v="1534" actId="478"/>
          <ac:spMkLst>
            <pc:docMk/>
            <pc:sldMk cId="1541805185" sldId="287"/>
            <ac:spMk id="5" creationId="{431AB612-81D4-CD73-AF99-5C23F8551DF4}"/>
          </ac:spMkLst>
        </pc:spChg>
        <pc:spChg chg="add mod">
          <ac:chgData name="andrea tufo" userId="d050b73e0f01bb89" providerId="LiveId" clId="{D10CD8E3-C2F2-49A3-A37D-9BB5B589C9DD}" dt="2022-12-04T09:19:41.217" v="1668" actId="688"/>
          <ac:spMkLst>
            <pc:docMk/>
            <pc:sldMk cId="1541805185" sldId="287"/>
            <ac:spMk id="5" creationId="{88122A53-111F-6343-FF69-6F6896BAFBF0}"/>
          </ac:spMkLst>
        </pc:spChg>
        <pc:spChg chg="add del mod">
          <ac:chgData name="andrea tufo" userId="d050b73e0f01bb89" providerId="LiveId" clId="{D10CD8E3-C2F2-49A3-A37D-9BB5B589C9DD}" dt="2022-12-03T18:52:26.384" v="1628" actId="208"/>
          <ac:spMkLst>
            <pc:docMk/>
            <pc:sldMk cId="1541805185" sldId="287"/>
            <ac:spMk id="6" creationId="{B70E83A7-E2C4-4611-C7ED-8E1AF02BD76F}"/>
          </ac:spMkLst>
        </pc:spChg>
        <pc:spChg chg="add mod">
          <ac:chgData name="andrea tufo" userId="d050b73e0f01bb89" providerId="LiveId" clId="{D10CD8E3-C2F2-49A3-A37D-9BB5B589C9DD}" dt="2022-12-04T09:18:32.194" v="1653" actId="14100"/>
          <ac:spMkLst>
            <pc:docMk/>
            <pc:sldMk cId="1541805185" sldId="287"/>
            <ac:spMk id="9" creationId="{AC77BDDD-8DFC-74FC-04A3-AC08F1501347}"/>
          </ac:spMkLst>
        </pc:spChg>
        <pc:spChg chg="add del">
          <ac:chgData name="andrea tufo" userId="d050b73e0f01bb89" providerId="LiveId" clId="{D10CD8E3-C2F2-49A3-A37D-9BB5B589C9DD}" dt="2022-12-03T18:44:30.996" v="1539" actId="478"/>
          <ac:spMkLst>
            <pc:docMk/>
            <pc:sldMk cId="1541805185" sldId="287"/>
            <ac:spMk id="9" creationId="{D695405F-14A3-381D-566C-0DA8EBF30799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0" creationId="{778FEA06-E692-BC84-1AB0-462B3990F683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1" creationId="{309BB5CD-2373-DED2-DAAB-906DB11263D3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2" creationId="{5E1A481A-6563-95D2-F63C-20B33ACE0AD6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3" creationId="{BDD04832-7DDB-4B6E-4B22-1A6D2AA9441A}"/>
          </ac:spMkLst>
        </pc:spChg>
        <pc:spChg chg="add mod">
          <ac:chgData name="andrea tufo" userId="d050b73e0f01bb89" providerId="LiveId" clId="{D10CD8E3-C2F2-49A3-A37D-9BB5B589C9DD}" dt="2022-12-03T18:52:32.664" v="1629" actId="208"/>
          <ac:spMkLst>
            <pc:docMk/>
            <pc:sldMk cId="1541805185" sldId="287"/>
            <ac:spMk id="14" creationId="{28946B98-4CFE-720C-8591-47A2507C3B1C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5" creationId="{5DB203D4-672E-9FA7-3F2B-EB5795A08B20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6" creationId="{DA33394A-D22C-34F1-25BE-82AA0811D9DE}"/>
          </ac:spMkLst>
        </pc:spChg>
        <pc:spChg chg="add mod">
          <ac:chgData name="andrea tufo" userId="d050b73e0f01bb89" providerId="LiveId" clId="{D10CD8E3-C2F2-49A3-A37D-9BB5B589C9DD}" dt="2022-12-04T09:18:47.972" v="1657" actId="688"/>
          <ac:spMkLst>
            <pc:docMk/>
            <pc:sldMk cId="1541805185" sldId="287"/>
            <ac:spMk id="17" creationId="{665609FC-E488-81DA-F2A5-5B454ADE3BA1}"/>
          </ac:spMkLst>
        </pc:spChg>
        <pc:spChg chg="add mod">
          <ac:chgData name="andrea tufo" userId="d050b73e0f01bb89" providerId="LiveId" clId="{D10CD8E3-C2F2-49A3-A37D-9BB5B589C9DD}" dt="2022-12-06T08:57:33.250" v="8947" actId="20577"/>
          <ac:spMkLst>
            <pc:docMk/>
            <pc:sldMk cId="1541805185" sldId="287"/>
            <ac:spMk id="18" creationId="{BBE3FA3E-C76B-5E84-41CE-A0BCE3ACC761}"/>
          </ac:spMkLst>
        </pc:spChg>
        <pc:spChg chg="add del mod">
          <ac:chgData name="andrea tufo" userId="d050b73e0f01bb89" providerId="LiveId" clId="{D10CD8E3-C2F2-49A3-A37D-9BB5B589C9DD}" dt="2022-12-04T15:21:06.283" v="2385" actId="478"/>
          <ac:spMkLst>
            <pc:docMk/>
            <pc:sldMk cId="1541805185" sldId="287"/>
            <ac:spMk id="19" creationId="{F5D826D2-877B-751B-3786-2497EE43BFF1}"/>
          </ac:spMkLst>
        </pc:spChg>
        <pc:spChg chg="mod">
          <ac:chgData name="andrea tufo" userId="d050b73e0f01bb89" providerId="LiveId" clId="{D10CD8E3-C2F2-49A3-A37D-9BB5B589C9DD}" dt="2022-12-03T18:51:27.173" v="1616" actId="1076"/>
          <ac:spMkLst>
            <pc:docMk/>
            <pc:sldMk cId="1541805185" sldId="287"/>
            <ac:spMk id="34" creationId="{F28D01B5-A5BC-45A3-8718-13BDC694F21C}"/>
          </ac:spMkLst>
        </pc:spChg>
        <pc:spChg chg="del">
          <ac:chgData name="andrea tufo" userId="d050b73e0f01bb89" providerId="LiveId" clId="{D10CD8E3-C2F2-49A3-A37D-9BB5B589C9DD}" dt="2022-12-03T15:25:58.437" v="1338" actId="478"/>
          <ac:spMkLst>
            <pc:docMk/>
            <pc:sldMk cId="1541805185" sldId="287"/>
            <ac:spMk id="41" creationId="{D7898045-079C-8400-0BE5-F4A694F86114}"/>
          </ac:spMkLst>
        </pc:spChg>
        <pc:spChg chg="del">
          <ac:chgData name="andrea tufo" userId="d050b73e0f01bb89" providerId="LiveId" clId="{D10CD8E3-C2F2-49A3-A37D-9BB5B589C9DD}" dt="2022-12-03T15:25:58.437" v="1338" actId="478"/>
          <ac:spMkLst>
            <pc:docMk/>
            <pc:sldMk cId="1541805185" sldId="287"/>
            <ac:spMk id="62" creationId="{8263CF7A-4C55-E8E3-818D-5E858AD3C570}"/>
          </ac:spMkLst>
        </pc:sp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3" creationId="{CF34BFB6-1F08-6A59-42F9-B7D4A69C4775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4" creationId="{E8BFA832-2040-BDA4-59AF-2752B388CB4D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5" creationId="{2B5002DD-4714-0FAA-CF59-6D20C25E8195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6" creationId="{ED6EFFA5-8582-F033-DBBC-C52D0BC9C94C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7" creationId="{4EC360ED-E4BB-2E13-450C-57117D15312A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8" creationId="{81B6A7C2-7AC2-5B2D-CD0A-2BC2EF5B22FC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9" creationId="{B4B4590A-DE0F-2145-9485-AAE3EA4BFDEC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50" creationId="{452D5232-54ED-0963-DFF4-7AE5D8451031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60" creationId="{00C6D7D9-4089-0212-AFBC-635BA1ABCC25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61" creationId="{98771614-BD37-8F7E-1700-477CC53CCA45}"/>
          </ac:picMkLst>
        </pc:picChg>
      </pc:sldChg>
      <pc:sldChg chg="addSp delSp modSp add mod delAnim modAnim">
        <pc:chgData name="andrea tufo" userId="d050b73e0f01bb89" providerId="LiveId" clId="{D10CD8E3-C2F2-49A3-A37D-9BB5B589C9DD}" dt="2022-12-06T09:08:47.769" v="9367" actId="1076"/>
        <pc:sldMkLst>
          <pc:docMk/>
          <pc:sldMk cId="4151291417" sldId="288"/>
        </pc:sldMkLst>
        <pc:spChg chg="del">
          <ac:chgData name="andrea tufo" userId="d050b73e0f01bb89" providerId="LiveId" clId="{D10CD8E3-C2F2-49A3-A37D-9BB5B589C9DD}" dt="2022-12-04T09:28:01.668" v="1696" actId="478"/>
          <ac:spMkLst>
            <pc:docMk/>
            <pc:sldMk cId="4151291417" sldId="288"/>
            <ac:spMk id="3" creationId="{AA3C38B7-1D71-E3F3-4E96-20A837709CDD}"/>
          </ac:spMkLst>
        </pc:spChg>
        <pc:spChg chg="add del">
          <ac:chgData name="andrea tufo" userId="d050b73e0f01bb89" providerId="LiveId" clId="{D10CD8E3-C2F2-49A3-A37D-9BB5B589C9DD}" dt="2022-12-04T15:44:00.415" v="3721" actId="478"/>
          <ac:spMkLst>
            <pc:docMk/>
            <pc:sldMk cId="4151291417" sldId="288"/>
            <ac:spMk id="3" creationId="{D824D63A-BF80-B992-AE13-945FBA9CA6B3}"/>
          </ac:spMkLst>
        </pc:spChg>
        <pc:spChg chg="add mod">
          <ac:chgData name="andrea tufo" userId="d050b73e0f01bb89" providerId="LiveId" clId="{D10CD8E3-C2F2-49A3-A37D-9BB5B589C9DD}" dt="2022-12-06T09:07:17.107" v="9269" actId="14100"/>
          <ac:spMkLst>
            <pc:docMk/>
            <pc:sldMk cId="4151291417" sldId="288"/>
            <ac:spMk id="3" creationId="{E2E815C2-C91E-968A-FF01-2A11E435E236}"/>
          </ac:spMkLst>
        </pc:spChg>
        <pc:spChg chg="add mod ord">
          <ac:chgData name="andrea tufo" userId="d050b73e0f01bb89" providerId="LiveId" clId="{D10CD8E3-C2F2-49A3-A37D-9BB5B589C9DD}" dt="2022-12-04T15:47:38.721" v="3793" actId="14100"/>
          <ac:spMkLst>
            <pc:docMk/>
            <pc:sldMk cId="4151291417" sldId="288"/>
            <ac:spMk id="4" creationId="{0B3F2C34-E1A7-8442-AE10-24B4391F6C41}"/>
          </ac:spMkLst>
        </pc:spChg>
        <pc:spChg chg="del">
          <ac:chgData name="andrea tufo" userId="d050b73e0f01bb89" providerId="LiveId" clId="{D10CD8E3-C2F2-49A3-A37D-9BB5B589C9DD}" dt="2022-12-04T09:28:01.668" v="1696" actId="478"/>
          <ac:spMkLst>
            <pc:docMk/>
            <pc:sldMk cId="4151291417" sldId="288"/>
            <ac:spMk id="4" creationId="{A7017BFA-7240-2B96-4A8C-BE897D71485C}"/>
          </ac:spMkLst>
        </pc:spChg>
        <pc:spChg chg="del">
          <ac:chgData name="andrea tufo" userId="d050b73e0f01bb89" providerId="LiveId" clId="{D10CD8E3-C2F2-49A3-A37D-9BB5B589C9DD}" dt="2022-12-04T09:28:01.668" v="1696" actId="478"/>
          <ac:spMkLst>
            <pc:docMk/>
            <pc:sldMk cId="4151291417" sldId="288"/>
            <ac:spMk id="5" creationId="{88122A53-111F-6343-FF69-6F6896BAFBF0}"/>
          </ac:spMkLst>
        </pc:spChg>
        <pc:spChg chg="add mod ord">
          <ac:chgData name="andrea tufo" userId="d050b73e0f01bb89" providerId="LiveId" clId="{D10CD8E3-C2F2-49A3-A37D-9BB5B589C9DD}" dt="2022-12-04T15:46:27.270" v="3749" actId="14100"/>
          <ac:spMkLst>
            <pc:docMk/>
            <pc:sldMk cId="4151291417" sldId="288"/>
            <ac:spMk id="5" creationId="{D40F610C-C104-63DC-72E6-9B6DEB12E63C}"/>
          </ac:spMkLst>
        </pc:spChg>
        <pc:spChg chg="add mod ord">
          <ac:chgData name="andrea tufo" userId="d050b73e0f01bb89" providerId="LiveId" clId="{D10CD8E3-C2F2-49A3-A37D-9BB5B589C9DD}" dt="2022-12-04T15:57:54.853" v="4354" actId="14100"/>
          <ac:spMkLst>
            <pc:docMk/>
            <pc:sldMk cId="4151291417" sldId="288"/>
            <ac:spMk id="9" creationId="{A122A412-2FFB-A19C-F127-E78874074663}"/>
          </ac:spMkLst>
        </pc:spChg>
        <pc:spChg chg="del">
          <ac:chgData name="andrea tufo" userId="d050b73e0f01bb89" providerId="LiveId" clId="{D10CD8E3-C2F2-49A3-A37D-9BB5B589C9DD}" dt="2022-12-04T09:27:56.317" v="1695" actId="478"/>
          <ac:spMkLst>
            <pc:docMk/>
            <pc:sldMk cId="4151291417" sldId="288"/>
            <ac:spMk id="9" creationId="{AC77BDDD-8DFC-74FC-04A3-AC08F1501347}"/>
          </ac:spMkLst>
        </pc:spChg>
        <pc:spChg chg="mod">
          <ac:chgData name="andrea tufo" userId="d050b73e0f01bb89" providerId="LiveId" clId="{D10CD8E3-C2F2-49A3-A37D-9BB5B589C9DD}" dt="2022-12-04T15:45:20.838" v="3733" actId="1076"/>
          <ac:spMkLst>
            <pc:docMk/>
            <pc:sldMk cId="4151291417" sldId="288"/>
            <ac:spMk id="14" creationId="{28946B98-4CFE-720C-8591-47A2507C3B1C}"/>
          </ac:spMkLst>
        </pc:spChg>
        <pc:spChg chg="del">
          <ac:chgData name="andrea tufo" userId="d050b73e0f01bb89" providerId="LiveId" clId="{D10CD8E3-C2F2-49A3-A37D-9BB5B589C9DD}" dt="2022-12-04T09:28:01.668" v="1696" actId="478"/>
          <ac:spMkLst>
            <pc:docMk/>
            <pc:sldMk cId="4151291417" sldId="288"/>
            <ac:spMk id="17" creationId="{665609FC-E488-81DA-F2A5-5B454ADE3BA1}"/>
          </ac:spMkLst>
        </pc:spChg>
        <pc:spChg chg="add mod">
          <ac:chgData name="andrea tufo" userId="d050b73e0f01bb89" providerId="LiveId" clId="{D10CD8E3-C2F2-49A3-A37D-9BB5B589C9DD}" dt="2022-12-06T09:04:16.598" v="9203" actId="14100"/>
          <ac:spMkLst>
            <pc:docMk/>
            <pc:sldMk cId="4151291417" sldId="288"/>
            <ac:spMk id="17" creationId="{E739E825-E33F-5F61-5C50-DEDD92F59957}"/>
          </ac:spMkLst>
        </pc:spChg>
        <pc:spChg chg="mod">
          <ac:chgData name="andrea tufo" userId="d050b73e0f01bb89" providerId="LiveId" clId="{D10CD8E3-C2F2-49A3-A37D-9BB5B589C9DD}" dt="2022-12-06T09:02:47.816" v="9190" actId="1076"/>
          <ac:spMkLst>
            <pc:docMk/>
            <pc:sldMk cId="4151291417" sldId="288"/>
            <ac:spMk id="18" creationId="{BBE3FA3E-C76B-5E84-41CE-A0BCE3ACC761}"/>
          </ac:spMkLst>
        </pc:spChg>
        <pc:spChg chg="add mod">
          <ac:chgData name="andrea tufo" userId="d050b73e0f01bb89" providerId="LiveId" clId="{D10CD8E3-C2F2-49A3-A37D-9BB5B589C9DD}" dt="2022-12-06T09:08:47.769" v="9367" actId="1076"/>
          <ac:spMkLst>
            <pc:docMk/>
            <pc:sldMk cId="4151291417" sldId="288"/>
            <ac:spMk id="20" creationId="{159E6381-7E05-9658-975C-C92823980733}"/>
          </ac:spMkLst>
        </pc:spChg>
        <pc:spChg chg="mod">
          <ac:chgData name="andrea tufo" userId="d050b73e0f01bb89" providerId="LiveId" clId="{D10CD8E3-C2F2-49A3-A37D-9BB5B589C9DD}" dt="2022-12-04T15:50:02.898" v="4032" actId="20577"/>
          <ac:spMkLst>
            <pc:docMk/>
            <pc:sldMk cId="4151291417" sldId="288"/>
            <ac:spMk id="34" creationId="{F28D01B5-A5BC-45A3-8718-13BDC694F21C}"/>
          </ac:spMkLst>
        </pc:spChg>
      </pc:sldChg>
      <pc:sldChg chg="addSp delSp modSp add mod delAnim modAnim">
        <pc:chgData name="andrea tufo" userId="d050b73e0f01bb89" providerId="LiveId" clId="{D10CD8E3-C2F2-49A3-A37D-9BB5B589C9DD}" dt="2022-12-06T09:00:21.184" v="9078" actId="20577"/>
        <pc:sldMkLst>
          <pc:docMk/>
          <pc:sldMk cId="1670402129" sldId="289"/>
        </pc:sldMkLst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2" creationId="{2296098E-836D-1B3C-3174-5C89E474E301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3" creationId="{AA3C38B7-1D71-E3F3-4E96-20A837709CDD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4" creationId="{A7017BFA-7240-2B96-4A8C-BE897D71485C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5" creationId="{88122A53-111F-6343-FF69-6F6896BAFBF0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6" creationId="{B70E83A7-E2C4-4611-C7ED-8E1AF02BD76F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9" creationId="{AC77BDDD-8DFC-74FC-04A3-AC08F1501347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0" creationId="{778FEA06-E692-BC84-1AB0-462B3990F683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1" creationId="{309BB5CD-2373-DED2-DAAB-906DB11263D3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2" creationId="{5E1A481A-6563-95D2-F63C-20B33ACE0AD6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3" creationId="{BDD04832-7DDB-4B6E-4B22-1A6D2AA9441A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4" creationId="{28946B98-4CFE-720C-8591-47A2507C3B1C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5" creationId="{5DB203D4-672E-9FA7-3F2B-EB5795A08B20}"/>
          </ac:spMkLst>
        </pc:spChg>
        <pc:spChg chg="del mod">
          <ac:chgData name="andrea tufo" userId="d050b73e0f01bb89" providerId="LiveId" clId="{D10CD8E3-C2F2-49A3-A37D-9BB5B589C9DD}" dt="2022-12-04T15:28:35.804" v="3104" actId="478"/>
          <ac:spMkLst>
            <pc:docMk/>
            <pc:sldMk cId="1670402129" sldId="289"/>
            <ac:spMk id="16" creationId="{DA33394A-D22C-34F1-25BE-82AA0811D9DE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7" creationId="{665609FC-E488-81DA-F2A5-5B454ADE3BA1}"/>
          </ac:spMkLst>
        </pc:spChg>
        <pc:spChg chg="del">
          <ac:chgData name="andrea tufo" userId="d050b73e0f01bb89" providerId="LiveId" clId="{D10CD8E3-C2F2-49A3-A37D-9BB5B589C9DD}" dt="2022-12-04T15:21:49.470" v="2388" actId="478"/>
          <ac:spMkLst>
            <pc:docMk/>
            <pc:sldMk cId="1670402129" sldId="289"/>
            <ac:spMk id="18" creationId="{BBE3FA3E-C76B-5E84-41CE-A0BCE3ACC761}"/>
          </ac:spMkLst>
        </pc:spChg>
        <pc:spChg chg="add mod">
          <ac:chgData name="andrea tufo" userId="d050b73e0f01bb89" providerId="LiveId" clId="{D10CD8E3-C2F2-49A3-A37D-9BB5B589C9DD}" dt="2022-12-06T09:00:21.184" v="9078" actId="20577"/>
          <ac:spMkLst>
            <pc:docMk/>
            <pc:sldMk cId="1670402129" sldId="289"/>
            <ac:spMk id="19" creationId="{809431EF-DAB2-5F2C-5AFC-BA5A7DD201C4}"/>
          </ac:spMkLst>
        </pc:spChg>
        <pc:spChg chg="add del">
          <ac:chgData name="andrea tufo" userId="d050b73e0f01bb89" providerId="LiveId" clId="{D10CD8E3-C2F2-49A3-A37D-9BB5B589C9DD}" dt="2022-12-04T15:34:01.997" v="3527" actId="11529"/>
          <ac:spMkLst>
            <pc:docMk/>
            <pc:sldMk cId="1670402129" sldId="289"/>
            <ac:spMk id="20" creationId="{07D57DDC-CCBF-C328-BE04-FC2A5189DE77}"/>
          </ac:spMkLst>
        </pc:spChg>
        <pc:spChg chg="add mod">
          <ac:chgData name="andrea tufo" userId="d050b73e0f01bb89" providerId="LiveId" clId="{D10CD8E3-C2F2-49A3-A37D-9BB5B589C9DD}" dt="2022-12-04T15:38:42.959" v="3598" actId="207"/>
          <ac:spMkLst>
            <pc:docMk/>
            <pc:sldMk cId="1670402129" sldId="289"/>
            <ac:spMk id="21" creationId="{8672EA85-8CB4-AA90-E3AC-448BFE62F473}"/>
          </ac:spMkLst>
        </pc:spChg>
        <pc:spChg chg="add mod">
          <ac:chgData name="andrea tufo" userId="d050b73e0f01bb89" providerId="LiveId" clId="{D10CD8E3-C2F2-49A3-A37D-9BB5B589C9DD}" dt="2022-12-04T15:38:55.825" v="3601" actId="207"/>
          <ac:spMkLst>
            <pc:docMk/>
            <pc:sldMk cId="1670402129" sldId="289"/>
            <ac:spMk id="22" creationId="{49F78D96-8E9E-9824-32FA-5F529EBA33FE}"/>
          </ac:spMkLst>
        </pc:spChg>
        <pc:spChg chg="add mod">
          <ac:chgData name="andrea tufo" userId="d050b73e0f01bb89" providerId="LiveId" clId="{D10CD8E3-C2F2-49A3-A37D-9BB5B589C9DD}" dt="2022-12-04T15:38:52.614" v="3600" actId="207"/>
          <ac:spMkLst>
            <pc:docMk/>
            <pc:sldMk cId="1670402129" sldId="289"/>
            <ac:spMk id="23" creationId="{7919281A-49E6-4449-81F1-FA70305081A1}"/>
          </ac:spMkLst>
        </pc:spChg>
        <pc:spChg chg="add mod">
          <ac:chgData name="andrea tufo" userId="d050b73e0f01bb89" providerId="LiveId" clId="{D10CD8E3-C2F2-49A3-A37D-9BB5B589C9DD}" dt="2022-12-04T15:38:49.797" v="3599" actId="207"/>
          <ac:spMkLst>
            <pc:docMk/>
            <pc:sldMk cId="1670402129" sldId="289"/>
            <ac:spMk id="24" creationId="{C9F0FB00-D0D5-A0E9-D2A7-21D21170F042}"/>
          </ac:spMkLst>
        </pc:spChg>
        <pc:spChg chg="add mod">
          <ac:chgData name="andrea tufo" userId="d050b73e0f01bb89" providerId="LiveId" clId="{D10CD8E3-C2F2-49A3-A37D-9BB5B589C9DD}" dt="2022-12-04T15:39:00.649" v="3602" actId="207"/>
          <ac:spMkLst>
            <pc:docMk/>
            <pc:sldMk cId="1670402129" sldId="289"/>
            <ac:spMk id="25" creationId="{F9E12D87-F0C8-21BA-AE17-1A05A7B36BFD}"/>
          </ac:spMkLst>
        </pc:spChg>
        <pc:spChg chg="add mod">
          <ac:chgData name="andrea tufo" userId="d050b73e0f01bb89" providerId="LiveId" clId="{D10CD8E3-C2F2-49A3-A37D-9BB5B589C9DD}" dt="2022-12-04T15:39:02.969" v="3603" actId="207"/>
          <ac:spMkLst>
            <pc:docMk/>
            <pc:sldMk cId="1670402129" sldId="289"/>
            <ac:spMk id="26" creationId="{5657EF8F-11CF-7B2F-27A8-1D28796BD9D6}"/>
          </ac:spMkLst>
        </pc:spChg>
        <pc:spChg chg="add mod">
          <ac:chgData name="andrea tufo" userId="d050b73e0f01bb89" providerId="LiveId" clId="{D10CD8E3-C2F2-49A3-A37D-9BB5B589C9DD}" dt="2022-12-06T08:58:28.291" v="8948" actId="208"/>
          <ac:spMkLst>
            <pc:docMk/>
            <pc:sldMk cId="1670402129" sldId="289"/>
            <ac:spMk id="27" creationId="{8C27881F-7114-C0ED-92A8-ADBFD33B5AA1}"/>
          </ac:spMkLst>
        </pc:spChg>
        <pc:spChg chg="add mod">
          <ac:chgData name="andrea tufo" userId="d050b73e0f01bb89" providerId="LiveId" clId="{D10CD8E3-C2F2-49A3-A37D-9BB5B589C9DD}" dt="2022-12-06T08:58:31.102" v="8949" actId="208"/>
          <ac:spMkLst>
            <pc:docMk/>
            <pc:sldMk cId="1670402129" sldId="289"/>
            <ac:spMk id="28" creationId="{0E85D0DB-F07C-63D3-8F65-C00361C12DBD}"/>
          </ac:spMkLst>
        </pc:spChg>
        <pc:spChg chg="add mod">
          <ac:chgData name="andrea tufo" userId="d050b73e0f01bb89" providerId="LiveId" clId="{D10CD8E3-C2F2-49A3-A37D-9BB5B589C9DD}" dt="2022-12-06T08:58:33.254" v="8950" actId="208"/>
          <ac:spMkLst>
            <pc:docMk/>
            <pc:sldMk cId="1670402129" sldId="289"/>
            <ac:spMk id="29" creationId="{F6751F74-F07D-5D97-AD71-379830B9CD9A}"/>
          </ac:spMkLst>
        </pc:spChg>
        <pc:spChg chg="add mod">
          <ac:chgData name="andrea tufo" userId="d050b73e0f01bb89" providerId="LiveId" clId="{D10CD8E3-C2F2-49A3-A37D-9BB5B589C9DD}" dt="2022-12-06T08:58:37.911" v="8952" actId="208"/>
          <ac:spMkLst>
            <pc:docMk/>
            <pc:sldMk cId="1670402129" sldId="289"/>
            <ac:spMk id="30" creationId="{F2D5A077-3D21-5062-6B86-6F22DE7D1381}"/>
          </ac:spMkLst>
        </pc:spChg>
        <pc:spChg chg="add mod">
          <ac:chgData name="andrea tufo" userId="d050b73e0f01bb89" providerId="LiveId" clId="{D10CD8E3-C2F2-49A3-A37D-9BB5B589C9DD}" dt="2022-12-06T08:58:35.319" v="8951" actId="208"/>
          <ac:spMkLst>
            <pc:docMk/>
            <pc:sldMk cId="1670402129" sldId="289"/>
            <ac:spMk id="31" creationId="{9ED9707E-C5BD-E051-4BC0-F4BA18DA1F69}"/>
          </ac:spMkLst>
        </pc:spChg>
      </pc:sldChg>
      <pc:sldChg chg="addSp delSp modSp add mod delAnim modAnim">
        <pc:chgData name="andrea tufo" userId="d050b73e0f01bb89" providerId="LiveId" clId="{D10CD8E3-C2F2-49A3-A37D-9BB5B589C9DD}" dt="2022-12-05T20:26:40.332" v="6077" actId="20577"/>
        <pc:sldMkLst>
          <pc:docMk/>
          <pc:sldMk cId="3293374734" sldId="290"/>
        </pc:sldMkLst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2" creationId="{2296098E-836D-1B3C-3174-5C89E474E301}"/>
          </ac:spMkLst>
        </pc:spChg>
        <pc:spChg chg="add del mod">
          <ac:chgData name="andrea tufo" userId="d050b73e0f01bb89" providerId="LiveId" clId="{D10CD8E3-C2F2-49A3-A37D-9BB5B589C9DD}" dt="2022-12-04T16:35:42.617" v="4451"/>
          <ac:spMkLst>
            <pc:docMk/>
            <pc:sldMk cId="3293374734" sldId="290"/>
            <ac:spMk id="3" creationId="{2A52572A-D607-B424-E791-020B4530EEEE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4" creationId="{0B3F2C34-E1A7-8442-AE10-24B4391F6C41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5" creationId="{D40F610C-C104-63DC-72E6-9B6DEB12E63C}"/>
          </ac:spMkLst>
        </pc:spChg>
        <pc:spChg chg="del">
          <ac:chgData name="andrea tufo" userId="d050b73e0f01bb89" providerId="LiveId" clId="{D10CD8E3-C2F2-49A3-A37D-9BB5B589C9DD}" dt="2022-12-04T15:54:03.279" v="4350" actId="478"/>
          <ac:spMkLst>
            <pc:docMk/>
            <pc:sldMk cId="3293374734" sldId="290"/>
            <ac:spMk id="6" creationId="{B70E83A7-E2C4-4611-C7ED-8E1AF02BD76F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9" creationId="{A122A412-2FFB-A19C-F127-E78874074663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0" creationId="{778FEA06-E692-BC84-1AB0-462B3990F683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1" creationId="{309BB5CD-2373-DED2-DAAB-906DB11263D3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2" creationId="{5E1A481A-6563-95D2-F63C-20B33ACE0AD6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3" creationId="{BDD04832-7DDB-4B6E-4B22-1A6D2AA9441A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4" creationId="{28946B98-4CFE-720C-8591-47A2507C3B1C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5" creationId="{5DB203D4-672E-9FA7-3F2B-EB5795A08B20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6" creationId="{DA33394A-D22C-34F1-25BE-82AA0811D9DE}"/>
          </ac:spMkLst>
        </pc:spChg>
        <pc:spChg chg="add mod">
          <ac:chgData name="andrea tufo" userId="d050b73e0f01bb89" providerId="LiveId" clId="{D10CD8E3-C2F2-49A3-A37D-9BB5B589C9DD}" dt="2022-12-05T20:26:40.332" v="6077" actId="20577"/>
          <ac:spMkLst>
            <pc:docMk/>
            <pc:sldMk cId="3293374734" sldId="290"/>
            <ac:spMk id="17" creationId="{A5FBA7A7-E6F4-C909-8F57-1058DD83C091}"/>
          </ac:spMkLst>
        </pc:spChg>
        <pc:spChg chg="del mod">
          <ac:chgData name="andrea tufo" userId="d050b73e0f01bb89" providerId="LiveId" clId="{D10CD8E3-C2F2-49A3-A37D-9BB5B589C9DD}" dt="2022-12-04T15:58:09.944" v="4358"/>
          <ac:spMkLst>
            <pc:docMk/>
            <pc:sldMk cId="3293374734" sldId="290"/>
            <ac:spMk id="18" creationId="{BBE3FA3E-C76B-5E84-41CE-A0BCE3ACC761}"/>
          </ac:spMkLst>
        </pc:spChg>
        <pc:spChg chg="add del">
          <ac:chgData name="andrea tufo" userId="d050b73e0f01bb89" providerId="LiveId" clId="{D10CD8E3-C2F2-49A3-A37D-9BB5B589C9DD}" dt="2022-12-04T16:45:59.731" v="5166" actId="478"/>
          <ac:spMkLst>
            <pc:docMk/>
            <pc:sldMk cId="3293374734" sldId="290"/>
            <ac:spMk id="22" creationId="{897390EC-6C82-84FF-5141-90C28203D634}"/>
          </ac:spMkLst>
        </pc:spChg>
        <pc:spChg chg="add del">
          <ac:chgData name="andrea tufo" userId="d050b73e0f01bb89" providerId="LiveId" clId="{D10CD8E3-C2F2-49A3-A37D-9BB5B589C9DD}" dt="2022-12-04T16:46:22.596" v="5168" actId="478"/>
          <ac:spMkLst>
            <pc:docMk/>
            <pc:sldMk cId="3293374734" sldId="290"/>
            <ac:spMk id="23" creationId="{2E9BD76D-78AD-D87A-0AE6-FBFD2523F963}"/>
          </ac:spMkLst>
        </pc:spChg>
        <pc:spChg chg="add del mod">
          <ac:chgData name="andrea tufo" userId="d050b73e0f01bb89" providerId="LiveId" clId="{D10CD8E3-C2F2-49A3-A37D-9BB5B589C9DD}" dt="2022-12-04T16:46:47.969" v="5172" actId="478"/>
          <ac:spMkLst>
            <pc:docMk/>
            <pc:sldMk cId="3293374734" sldId="290"/>
            <ac:spMk id="24" creationId="{51AA53CC-2202-D548-B050-C04C5AC76528}"/>
          </ac:spMkLst>
        </pc:spChg>
        <pc:spChg chg="add del">
          <ac:chgData name="andrea tufo" userId="d050b73e0f01bb89" providerId="LiveId" clId="{D10CD8E3-C2F2-49A3-A37D-9BB5B589C9DD}" dt="2022-12-04T16:47:03.579" v="5174" actId="11529"/>
          <ac:spMkLst>
            <pc:docMk/>
            <pc:sldMk cId="3293374734" sldId="290"/>
            <ac:spMk id="25" creationId="{B57E2DA7-D635-D084-DCC4-DD53035140F9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26" creationId="{085F215E-9AC0-365B-813A-2CADB767B4F9}"/>
          </ac:spMkLst>
        </pc:spChg>
        <pc:spChg chg="add del">
          <ac:chgData name="andrea tufo" userId="d050b73e0f01bb89" providerId="LiveId" clId="{D10CD8E3-C2F2-49A3-A37D-9BB5B589C9DD}" dt="2022-12-04T16:51:05.302" v="5236" actId="478"/>
          <ac:spMkLst>
            <pc:docMk/>
            <pc:sldMk cId="3293374734" sldId="290"/>
            <ac:spMk id="32" creationId="{0E5B101A-3D55-461E-75DF-383894AD2C62}"/>
          </ac:spMkLst>
        </pc:spChg>
        <pc:spChg chg="add del mod">
          <ac:chgData name="andrea tufo" userId="d050b73e0f01bb89" providerId="LiveId" clId="{D10CD8E3-C2F2-49A3-A37D-9BB5B589C9DD}" dt="2022-12-04T16:51:51.563" v="5248" actId="478"/>
          <ac:spMkLst>
            <pc:docMk/>
            <pc:sldMk cId="3293374734" sldId="290"/>
            <ac:spMk id="33" creationId="{345A4B1A-686C-3A7F-B8AE-0FC1FC75312D}"/>
          </ac:spMkLst>
        </pc:spChg>
        <pc:spChg chg="mod">
          <ac:chgData name="andrea tufo" userId="d050b73e0f01bb89" providerId="LiveId" clId="{D10CD8E3-C2F2-49A3-A37D-9BB5B589C9DD}" dt="2022-12-04T15:59:09.152" v="4385" actId="20577"/>
          <ac:spMkLst>
            <pc:docMk/>
            <pc:sldMk cId="3293374734" sldId="290"/>
            <ac:spMk id="34" creationId="{F28D01B5-A5BC-45A3-8718-13BDC694F21C}"/>
          </ac:spMkLst>
        </pc:spChg>
        <pc:spChg chg="add del mod">
          <ac:chgData name="andrea tufo" userId="d050b73e0f01bb89" providerId="LiveId" clId="{D10CD8E3-C2F2-49A3-A37D-9BB5B589C9DD}" dt="2022-12-04T16:52:48.007" v="5254" actId="478"/>
          <ac:spMkLst>
            <pc:docMk/>
            <pc:sldMk cId="3293374734" sldId="290"/>
            <ac:spMk id="35" creationId="{B1DC43D2-91A3-5DC1-0B27-B8C5529171C9}"/>
          </ac:spMkLst>
        </pc:spChg>
        <pc:spChg chg="add del">
          <ac:chgData name="andrea tufo" userId="d050b73e0f01bb89" providerId="LiveId" clId="{D10CD8E3-C2F2-49A3-A37D-9BB5B589C9DD}" dt="2022-12-04T16:53:19.156" v="5256" actId="478"/>
          <ac:spMkLst>
            <pc:docMk/>
            <pc:sldMk cId="3293374734" sldId="290"/>
            <ac:spMk id="36" creationId="{B581F59B-D6AB-8FC2-67EF-C2351151C64D}"/>
          </ac:spMkLst>
        </pc:spChg>
        <pc:spChg chg="add del mod">
          <ac:chgData name="andrea tufo" userId="d050b73e0f01bb89" providerId="LiveId" clId="{D10CD8E3-C2F2-49A3-A37D-9BB5B589C9DD}" dt="2022-12-04T16:54:29.853" v="5269" actId="478"/>
          <ac:spMkLst>
            <pc:docMk/>
            <pc:sldMk cId="3293374734" sldId="290"/>
            <ac:spMk id="37" creationId="{99E0A9A1-95FA-9E7F-39EA-D4608445F57B}"/>
          </ac:spMkLst>
        </pc:spChg>
        <pc:spChg chg="add del mod">
          <ac:chgData name="andrea tufo" userId="d050b73e0f01bb89" providerId="LiveId" clId="{D10CD8E3-C2F2-49A3-A37D-9BB5B589C9DD}" dt="2022-12-04T16:55:10.222" v="5282" actId="478"/>
          <ac:spMkLst>
            <pc:docMk/>
            <pc:sldMk cId="3293374734" sldId="290"/>
            <ac:spMk id="38" creationId="{577EC04D-DD57-4FFE-39E3-7BE4BC846E95}"/>
          </ac:spMkLst>
        </pc:spChg>
        <pc:spChg chg="add del mod">
          <ac:chgData name="andrea tufo" userId="d050b73e0f01bb89" providerId="LiveId" clId="{D10CD8E3-C2F2-49A3-A37D-9BB5B589C9DD}" dt="2022-12-04T16:55:44.002" v="5288" actId="478"/>
          <ac:spMkLst>
            <pc:docMk/>
            <pc:sldMk cId="3293374734" sldId="290"/>
            <ac:spMk id="39" creationId="{F1AC9BE8-0027-6451-4BD6-6FD149AD6CB7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0" creationId="{E4CB0024-17EB-B022-26CC-ED85BE4FEFC4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1" creationId="{D47DE2A0-CB6A-49E2-3583-4D43CEA8A69D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2" creationId="{24380807-F33B-63A4-A96B-99F823495BD8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3" creationId="{88E205E4-BD53-FA97-42DE-58C3ED13A5B3}"/>
          </ac:spMkLst>
        </pc:spChg>
        <pc:spChg chg="add mod">
          <ac:chgData name="andrea tufo" userId="d050b73e0f01bb89" providerId="LiveId" clId="{D10CD8E3-C2F2-49A3-A37D-9BB5B589C9DD}" dt="2022-12-04T18:48:53.452" v="5886" actId="1038"/>
          <ac:spMkLst>
            <pc:docMk/>
            <pc:sldMk cId="3293374734" sldId="290"/>
            <ac:spMk id="44" creationId="{5DB9B09E-90F7-B995-6A0D-3695AD7C8B96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5" creationId="{565570BA-A5B7-4DA0-AB66-D2783CCBA44A}"/>
          </ac:spMkLst>
        </pc:spChg>
        <pc:spChg chg="add mod">
          <ac:chgData name="andrea tufo" userId="d050b73e0f01bb89" providerId="LiveId" clId="{D10CD8E3-C2F2-49A3-A37D-9BB5B589C9DD}" dt="2022-12-04T18:36:18.172" v="5370" actId="14100"/>
          <ac:spMkLst>
            <pc:docMk/>
            <pc:sldMk cId="3293374734" sldId="290"/>
            <ac:spMk id="46" creationId="{24C0C193-C3AB-4B87-4532-E893EA573063}"/>
          </ac:spMkLst>
        </pc:spChg>
        <pc:spChg chg="add mod">
          <ac:chgData name="andrea tufo" userId="d050b73e0f01bb89" providerId="LiveId" clId="{D10CD8E3-C2F2-49A3-A37D-9BB5B589C9DD}" dt="2022-12-04T18:37:02.301" v="5409" actId="1076"/>
          <ac:spMkLst>
            <pc:docMk/>
            <pc:sldMk cId="3293374734" sldId="290"/>
            <ac:spMk id="47" creationId="{FF052002-CE0A-C238-0165-A3401B3036B6}"/>
          </ac:spMkLst>
        </pc:spChg>
        <pc:graphicFrameChg chg="add del mod">
          <ac:chgData name="andrea tufo" userId="d050b73e0f01bb89" providerId="LiveId" clId="{D10CD8E3-C2F2-49A3-A37D-9BB5B589C9DD}" dt="2022-12-04T16:45:43.533" v="5164" actId="478"/>
          <ac:graphicFrameMkLst>
            <pc:docMk/>
            <pc:sldMk cId="3293374734" sldId="290"/>
            <ac:graphicFrameMk id="21" creationId="{4EE323A1-AB76-C761-D862-EB468213F095}"/>
          </ac:graphicFrameMkLst>
        </pc:graphicFrameChg>
        <pc:cxnChg chg="add mod">
          <ac:chgData name="andrea tufo" userId="d050b73e0f01bb89" providerId="LiveId" clId="{D10CD8E3-C2F2-49A3-A37D-9BB5B589C9DD}" dt="2022-12-04T18:35:40.170" v="5352" actId="1076"/>
          <ac:cxnSpMkLst>
            <pc:docMk/>
            <pc:sldMk cId="3293374734" sldId="290"/>
            <ac:cxnSpMk id="28" creationId="{81866FD9-95D1-D53C-6256-28AF8C85E40F}"/>
          </ac:cxnSpMkLst>
        </pc:cxnChg>
        <pc:cxnChg chg="add mod">
          <ac:chgData name="andrea tufo" userId="d050b73e0f01bb89" providerId="LiveId" clId="{D10CD8E3-C2F2-49A3-A37D-9BB5B589C9DD}" dt="2022-12-04T18:35:40.170" v="5352" actId="1076"/>
          <ac:cxnSpMkLst>
            <pc:docMk/>
            <pc:sldMk cId="3293374734" sldId="290"/>
            <ac:cxnSpMk id="29" creationId="{8202BECD-0750-CA42-22AD-F29C85BE5CAB}"/>
          </ac:cxnSpMkLst>
        </pc:cxnChg>
      </pc:sldChg>
      <pc:sldChg chg="addSp delSp modSp add mod modAnim">
        <pc:chgData name="andrea tufo" userId="d050b73e0f01bb89" providerId="LiveId" clId="{D10CD8E3-C2F2-49A3-A37D-9BB5B589C9DD}" dt="2022-12-06T07:52:35.051" v="7293" actId="1076"/>
        <pc:sldMkLst>
          <pc:docMk/>
          <pc:sldMk cId="3758883246" sldId="291"/>
        </pc:sldMkLst>
        <pc:spChg chg="add mod">
          <ac:chgData name="andrea tufo" userId="d050b73e0f01bb89" providerId="LiveId" clId="{D10CD8E3-C2F2-49A3-A37D-9BB5B589C9DD}" dt="2022-12-06T07:52:35.051" v="7293" actId="1076"/>
          <ac:spMkLst>
            <pc:docMk/>
            <pc:sldMk cId="3758883246" sldId="291"/>
            <ac:spMk id="2" creationId="{128BABC7-6B50-5A73-B0CF-B684D8935EC4}"/>
          </ac:spMkLst>
        </pc:spChg>
        <pc:spChg chg="add mod">
          <ac:chgData name="andrea tufo" userId="d050b73e0f01bb89" providerId="LiveId" clId="{D10CD8E3-C2F2-49A3-A37D-9BB5B589C9DD}" dt="2022-12-05T20:32:09.997" v="6331" actId="1076"/>
          <ac:spMkLst>
            <pc:docMk/>
            <pc:sldMk cId="3758883246" sldId="291"/>
            <ac:spMk id="3" creationId="{A97B8DDB-7846-271E-350C-0C8E8439892E}"/>
          </ac:spMkLst>
        </pc:spChg>
        <pc:spChg chg="add mod">
          <ac:chgData name="andrea tufo" userId="d050b73e0f01bb89" providerId="LiveId" clId="{D10CD8E3-C2F2-49A3-A37D-9BB5B589C9DD}" dt="2022-12-05T20:32:40.666" v="6342" actId="688"/>
          <ac:spMkLst>
            <pc:docMk/>
            <pc:sldMk cId="3758883246" sldId="291"/>
            <ac:spMk id="4" creationId="{A5F1E8D1-3DD6-EA29-D5F8-C81F3866B571}"/>
          </ac:spMkLst>
        </pc:spChg>
        <pc:spChg chg="add del mod">
          <ac:chgData name="andrea tufo" userId="d050b73e0f01bb89" providerId="LiveId" clId="{D10CD8E3-C2F2-49A3-A37D-9BB5B589C9DD}" dt="2022-12-05T20:34:37.532" v="6368" actId="478"/>
          <ac:spMkLst>
            <pc:docMk/>
            <pc:sldMk cId="3758883246" sldId="291"/>
            <ac:spMk id="5" creationId="{C902F41A-2964-7C6E-1DA2-4F910B16A3A7}"/>
          </ac:spMkLst>
        </pc:spChg>
        <pc:spChg chg="mod">
          <ac:chgData name="andrea tufo" userId="d050b73e0f01bb89" providerId="LiveId" clId="{D10CD8E3-C2F2-49A3-A37D-9BB5B589C9DD}" dt="2022-12-04T15:59:38.382" v="4441" actId="20577"/>
          <ac:spMkLst>
            <pc:docMk/>
            <pc:sldMk cId="3758883246" sldId="291"/>
            <ac:spMk id="34" creationId="{F28D01B5-A5BC-45A3-8718-13BDC694F21C}"/>
          </ac:spMkLst>
        </pc:spChg>
        <pc:picChg chg="add mod">
          <ac:chgData name="andrea tufo" userId="d050b73e0f01bb89" providerId="LiveId" clId="{D10CD8E3-C2F2-49A3-A37D-9BB5B589C9DD}" dt="2022-12-05T20:35:20.056" v="6376" actId="1076"/>
          <ac:picMkLst>
            <pc:docMk/>
            <pc:sldMk cId="3758883246" sldId="291"/>
            <ac:picMk id="9" creationId="{0187ACEB-58A7-E35C-0D19-A8409B1438FC}"/>
          </ac:picMkLst>
        </pc:picChg>
        <pc:picChg chg="add mod">
          <ac:chgData name="andrea tufo" userId="d050b73e0f01bb89" providerId="LiveId" clId="{D10CD8E3-C2F2-49A3-A37D-9BB5B589C9DD}" dt="2022-12-05T20:35:46.757" v="6391" actId="1076"/>
          <ac:picMkLst>
            <pc:docMk/>
            <pc:sldMk cId="3758883246" sldId="291"/>
            <ac:picMk id="10" creationId="{6EC5333E-EABE-59E8-1D51-D368CDF8E50F}"/>
          </ac:picMkLst>
        </pc:picChg>
        <pc:picChg chg="add mod">
          <ac:chgData name="andrea tufo" userId="d050b73e0f01bb89" providerId="LiveId" clId="{D10CD8E3-C2F2-49A3-A37D-9BB5B589C9DD}" dt="2022-12-05T20:35:39.418" v="6386" actId="1076"/>
          <ac:picMkLst>
            <pc:docMk/>
            <pc:sldMk cId="3758883246" sldId="291"/>
            <ac:picMk id="11" creationId="{7D1469E3-5AF6-B39F-C1BA-5A127410D486}"/>
          </ac:picMkLst>
        </pc:picChg>
        <pc:picChg chg="add mod">
          <ac:chgData name="andrea tufo" userId="d050b73e0f01bb89" providerId="LiveId" clId="{D10CD8E3-C2F2-49A3-A37D-9BB5B589C9DD}" dt="2022-12-05T20:35:44.289" v="6390" actId="1076"/>
          <ac:picMkLst>
            <pc:docMk/>
            <pc:sldMk cId="3758883246" sldId="291"/>
            <ac:picMk id="12" creationId="{4EA10BE1-6C3B-EF3C-A8CC-5C862AF1F9FA}"/>
          </ac:picMkLst>
        </pc:picChg>
        <pc:picChg chg="add mod">
          <ac:chgData name="andrea tufo" userId="d050b73e0f01bb89" providerId="LiveId" clId="{D10CD8E3-C2F2-49A3-A37D-9BB5B589C9DD}" dt="2022-12-05T20:35:41.881" v="6389" actId="1076"/>
          <ac:picMkLst>
            <pc:docMk/>
            <pc:sldMk cId="3758883246" sldId="291"/>
            <ac:picMk id="13" creationId="{709A1466-A58E-8783-6685-6481FCB00661}"/>
          </ac:picMkLst>
        </pc:picChg>
        <pc:picChg chg="add mod">
          <ac:chgData name="andrea tufo" userId="d050b73e0f01bb89" providerId="LiveId" clId="{D10CD8E3-C2F2-49A3-A37D-9BB5B589C9DD}" dt="2022-12-05T20:35:53.740" v="6395" actId="1076"/>
          <ac:picMkLst>
            <pc:docMk/>
            <pc:sldMk cId="3758883246" sldId="291"/>
            <ac:picMk id="14" creationId="{7828A1C9-BC50-A195-0A4F-CF960FF4DC8F}"/>
          </ac:picMkLst>
        </pc:picChg>
        <pc:picChg chg="add mod">
          <ac:chgData name="andrea tufo" userId="d050b73e0f01bb89" providerId="LiveId" clId="{D10CD8E3-C2F2-49A3-A37D-9BB5B589C9DD}" dt="2022-12-05T20:35:51.361" v="6394" actId="1076"/>
          <ac:picMkLst>
            <pc:docMk/>
            <pc:sldMk cId="3758883246" sldId="291"/>
            <ac:picMk id="15" creationId="{13FD2B5E-CD30-1B1D-4507-C41A36B2F2D3}"/>
          </ac:picMkLst>
        </pc:picChg>
        <pc:picChg chg="add mod">
          <ac:chgData name="andrea tufo" userId="d050b73e0f01bb89" providerId="LiveId" clId="{D10CD8E3-C2F2-49A3-A37D-9BB5B589C9DD}" dt="2022-12-05T20:35:56.493" v="6397" actId="1076"/>
          <ac:picMkLst>
            <pc:docMk/>
            <pc:sldMk cId="3758883246" sldId="291"/>
            <ac:picMk id="16" creationId="{5C7E622E-FA36-E3D9-2469-19C520B34369}"/>
          </ac:picMkLst>
        </pc:picChg>
        <pc:picChg chg="add mod">
          <ac:chgData name="andrea tufo" userId="d050b73e0f01bb89" providerId="LiveId" clId="{D10CD8E3-C2F2-49A3-A37D-9BB5B589C9DD}" dt="2022-12-05T20:42:38.565" v="6957" actId="1076"/>
          <ac:picMkLst>
            <pc:docMk/>
            <pc:sldMk cId="3758883246" sldId="291"/>
            <ac:picMk id="17" creationId="{8F4B9D51-265F-1F48-3DB6-5C644409115E}"/>
          </ac:picMkLst>
        </pc:picChg>
        <pc:picChg chg="add mod">
          <ac:chgData name="andrea tufo" userId="d050b73e0f01bb89" providerId="LiveId" clId="{D10CD8E3-C2F2-49A3-A37D-9BB5B589C9DD}" dt="2022-12-05T20:36:03.351" v="6402" actId="1076"/>
          <ac:picMkLst>
            <pc:docMk/>
            <pc:sldMk cId="3758883246" sldId="291"/>
            <ac:picMk id="18" creationId="{11F1DAFA-BE11-BE44-E058-F81F2BDC27F2}"/>
          </ac:picMkLst>
        </pc:picChg>
        <pc:picChg chg="add mod">
          <ac:chgData name="andrea tufo" userId="d050b73e0f01bb89" providerId="LiveId" clId="{D10CD8E3-C2F2-49A3-A37D-9BB5B589C9DD}" dt="2022-12-05T20:36:09.964" v="6406" actId="1076"/>
          <ac:picMkLst>
            <pc:docMk/>
            <pc:sldMk cId="3758883246" sldId="291"/>
            <ac:picMk id="19" creationId="{533508FF-3241-32DC-CEA2-FB0C8AEF2481}"/>
          </ac:picMkLst>
        </pc:picChg>
        <pc:picChg chg="add mod">
          <ac:chgData name="andrea tufo" userId="d050b73e0f01bb89" providerId="LiveId" clId="{D10CD8E3-C2F2-49A3-A37D-9BB5B589C9DD}" dt="2022-12-05T20:36:15.287" v="6408" actId="1076"/>
          <ac:picMkLst>
            <pc:docMk/>
            <pc:sldMk cId="3758883246" sldId="291"/>
            <ac:picMk id="20" creationId="{FA65CEE8-E2C3-BC0C-22A3-DCBAC755DEE8}"/>
          </ac:picMkLst>
        </pc:picChg>
        <pc:picChg chg="add mod">
          <ac:chgData name="andrea tufo" userId="d050b73e0f01bb89" providerId="LiveId" clId="{D10CD8E3-C2F2-49A3-A37D-9BB5B589C9DD}" dt="2022-12-05T20:36:52.211" v="6417" actId="14100"/>
          <ac:picMkLst>
            <pc:docMk/>
            <pc:sldMk cId="3758883246" sldId="291"/>
            <ac:picMk id="21" creationId="{450590BA-576E-9E8D-99C8-095C2CAAA8C0}"/>
          </ac:picMkLst>
        </pc:picChg>
        <pc:picChg chg="add mod">
          <ac:chgData name="andrea tufo" userId="d050b73e0f01bb89" providerId="LiveId" clId="{D10CD8E3-C2F2-49A3-A37D-9BB5B589C9DD}" dt="2022-12-05T20:37:16.517" v="6422" actId="1076"/>
          <ac:picMkLst>
            <pc:docMk/>
            <pc:sldMk cId="3758883246" sldId="291"/>
            <ac:picMk id="22" creationId="{7CB037FE-0F7A-CF56-4C8A-B49508D4AC24}"/>
          </ac:picMkLst>
        </pc:picChg>
        <pc:picChg chg="add mod">
          <ac:chgData name="andrea tufo" userId="d050b73e0f01bb89" providerId="LiveId" clId="{D10CD8E3-C2F2-49A3-A37D-9BB5B589C9DD}" dt="2022-12-05T20:37:14.568" v="6421" actId="1076"/>
          <ac:picMkLst>
            <pc:docMk/>
            <pc:sldMk cId="3758883246" sldId="291"/>
            <ac:picMk id="23" creationId="{EDF9B6E8-4B40-A319-E815-03C2D2E17B34}"/>
          </ac:picMkLst>
        </pc:picChg>
        <pc:picChg chg="add mod">
          <ac:chgData name="andrea tufo" userId="d050b73e0f01bb89" providerId="LiveId" clId="{D10CD8E3-C2F2-49A3-A37D-9BB5B589C9DD}" dt="2022-12-05T20:37:21.326" v="6424" actId="1076"/>
          <ac:picMkLst>
            <pc:docMk/>
            <pc:sldMk cId="3758883246" sldId="291"/>
            <ac:picMk id="24" creationId="{47E24EED-219D-471A-9705-51D5757C1D48}"/>
          </ac:picMkLst>
        </pc:picChg>
        <pc:picChg chg="add mod">
          <ac:chgData name="andrea tufo" userId="d050b73e0f01bb89" providerId="LiveId" clId="{D10CD8E3-C2F2-49A3-A37D-9BB5B589C9DD}" dt="2022-12-05T20:37:24.396" v="6426" actId="1076"/>
          <ac:picMkLst>
            <pc:docMk/>
            <pc:sldMk cId="3758883246" sldId="291"/>
            <ac:picMk id="25" creationId="{D7A21046-FC39-F170-A297-42F04932A295}"/>
          </ac:picMkLst>
        </pc:picChg>
        <pc:picChg chg="add mod">
          <ac:chgData name="andrea tufo" userId="d050b73e0f01bb89" providerId="LiveId" clId="{D10CD8E3-C2F2-49A3-A37D-9BB5B589C9DD}" dt="2022-12-05T20:37:27.090" v="6428" actId="1076"/>
          <ac:picMkLst>
            <pc:docMk/>
            <pc:sldMk cId="3758883246" sldId="291"/>
            <ac:picMk id="26" creationId="{D109E3FB-03DA-7B14-EC84-916588FBEEE4}"/>
          </ac:picMkLst>
        </pc:picChg>
        <pc:picChg chg="add mod">
          <ac:chgData name="andrea tufo" userId="d050b73e0f01bb89" providerId="LiveId" clId="{D10CD8E3-C2F2-49A3-A37D-9BB5B589C9DD}" dt="2022-12-05T20:37:56.943" v="6431" actId="1076"/>
          <ac:picMkLst>
            <pc:docMk/>
            <pc:sldMk cId="3758883246" sldId="291"/>
            <ac:picMk id="27" creationId="{5BE99286-0CEE-8506-C6A1-C5CB07C91457}"/>
          </ac:picMkLst>
        </pc:picChg>
        <pc:picChg chg="add mod">
          <ac:chgData name="andrea tufo" userId="d050b73e0f01bb89" providerId="LiveId" clId="{D10CD8E3-C2F2-49A3-A37D-9BB5B589C9DD}" dt="2022-12-05T20:38:04.077" v="6434" actId="1076"/>
          <ac:picMkLst>
            <pc:docMk/>
            <pc:sldMk cId="3758883246" sldId="291"/>
            <ac:picMk id="28" creationId="{35C3373B-B666-E734-38CF-6E14A0A4F14E}"/>
          </ac:picMkLst>
        </pc:picChg>
      </pc:sldChg>
      <pc:sldChg chg="addSp delSp modSp add mod setBg delAnim modAnim">
        <pc:chgData name="andrea tufo" userId="d050b73e0f01bb89" providerId="LiveId" clId="{D10CD8E3-C2F2-49A3-A37D-9BB5B589C9DD}" dt="2022-12-06T08:48:04.942" v="8577"/>
        <pc:sldMkLst>
          <pc:docMk/>
          <pc:sldMk cId="3515047866" sldId="292"/>
        </pc:sldMkLst>
        <pc:spChg chg="add del mod">
          <ac:chgData name="andrea tufo" userId="d050b73e0f01bb89" providerId="LiveId" clId="{D10CD8E3-C2F2-49A3-A37D-9BB5B589C9DD}" dt="2022-12-06T07:56:16.128" v="7589" actId="478"/>
          <ac:spMkLst>
            <pc:docMk/>
            <pc:sldMk cId="3515047866" sldId="292"/>
            <ac:spMk id="2" creationId="{C41FD209-F502-440A-CF40-18180C98DEA9}"/>
          </ac:spMkLst>
        </pc:spChg>
        <pc:spChg chg="add mod">
          <ac:chgData name="andrea tufo" userId="d050b73e0f01bb89" providerId="LiveId" clId="{D10CD8E3-C2F2-49A3-A37D-9BB5B589C9DD}" dt="2022-12-06T08:11:57.984" v="8154" actId="1076"/>
          <ac:spMkLst>
            <pc:docMk/>
            <pc:sldMk cId="3515047866" sldId="292"/>
            <ac:spMk id="3" creationId="{C0C1BFB0-009F-5479-9D92-80BB51BB2B13}"/>
          </ac:spMkLst>
        </pc:spChg>
        <pc:spChg chg="add del mod">
          <ac:chgData name="andrea tufo" userId="d050b73e0f01bb89" providerId="LiveId" clId="{D10CD8E3-C2F2-49A3-A37D-9BB5B589C9DD}" dt="2022-12-06T08:02:00.661" v="8088" actId="478"/>
          <ac:spMkLst>
            <pc:docMk/>
            <pc:sldMk cId="3515047866" sldId="292"/>
            <ac:spMk id="4" creationId="{422650E8-1F8E-FA85-68D9-F7BB55C2269B}"/>
          </ac:spMkLst>
        </pc:spChg>
        <pc:spChg chg="add mod">
          <ac:chgData name="andrea tufo" userId="d050b73e0f01bb89" providerId="LiveId" clId="{D10CD8E3-C2F2-49A3-A37D-9BB5B589C9DD}" dt="2022-12-06T08:11:57.984" v="8154" actId="1076"/>
          <ac:spMkLst>
            <pc:docMk/>
            <pc:sldMk cId="3515047866" sldId="292"/>
            <ac:spMk id="5" creationId="{722162E6-93AA-C5C6-DC09-44DEFFB51AA2}"/>
          </ac:spMkLst>
        </pc:spChg>
        <pc:spChg chg="add mod">
          <ac:chgData name="andrea tufo" userId="d050b73e0f01bb89" providerId="LiveId" clId="{D10CD8E3-C2F2-49A3-A37D-9BB5B589C9DD}" dt="2022-12-06T08:15:25.510" v="8234" actId="207"/>
          <ac:spMkLst>
            <pc:docMk/>
            <pc:sldMk cId="3515047866" sldId="292"/>
            <ac:spMk id="6" creationId="{1F9B0E9E-E4BF-B971-7D6B-D6A1A1679CF8}"/>
          </ac:spMkLst>
        </pc:spChg>
        <pc:spChg chg="add del mod">
          <ac:chgData name="andrea tufo" userId="d050b73e0f01bb89" providerId="LiveId" clId="{D10CD8E3-C2F2-49A3-A37D-9BB5B589C9DD}" dt="2022-12-06T08:19:23.876" v="8313" actId="478"/>
          <ac:spMkLst>
            <pc:docMk/>
            <pc:sldMk cId="3515047866" sldId="292"/>
            <ac:spMk id="11" creationId="{DA2286CA-A1A4-977B-66BE-A3103E7EF214}"/>
          </ac:spMkLst>
        </pc:spChg>
        <pc:spChg chg="add del mod">
          <ac:chgData name="andrea tufo" userId="d050b73e0f01bb89" providerId="LiveId" clId="{D10CD8E3-C2F2-49A3-A37D-9BB5B589C9DD}" dt="2022-12-06T08:19:23.876" v="8313" actId="478"/>
          <ac:spMkLst>
            <pc:docMk/>
            <pc:sldMk cId="3515047866" sldId="292"/>
            <ac:spMk id="12" creationId="{AD8E6C4B-D86A-C643-F785-57EFFA27C112}"/>
          </ac:spMkLst>
        </pc:spChg>
        <pc:spChg chg="add del mod">
          <ac:chgData name="andrea tufo" userId="d050b73e0f01bb89" providerId="LiveId" clId="{D10CD8E3-C2F2-49A3-A37D-9BB5B589C9DD}" dt="2022-12-06T08:19:21.797" v="8312" actId="478"/>
          <ac:spMkLst>
            <pc:docMk/>
            <pc:sldMk cId="3515047866" sldId="292"/>
            <ac:spMk id="13" creationId="{0988B9C9-5E20-E8B3-5133-FD6433580F9D}"/>
          </ac:spMkLst>
        </pc:spChg>
        <pc:spChg chg="add del mod">
          <ac:chgData name="andrea tufo" userId="d050b73e0f01bb89" providerId="LiveId" clId="{D10CD8E3-C2F2-49A3-A37D-9BB5B589C9DD}" dt="2022-12-06T08:19:21.797" v="8312" actId="478"/>
          <ac:spMkLst>
            <pc:docMk/>
            <pc:sldMk cId="3515047866" sldId="292"/>
            <ac:spMk id="14" creationId="{C7BFFBD0-66DE-33BC-F3A1-5FAFCBFF8DDB}"/>
          </ac:spMkLst>
        </pc:spChg>
        <pc:spChg chg="add del mod">
          <ac:chgData name="andrea tufo" userId="d050b73e0f01bb89" providerId="LiveId" clId="{D10CD8E3-C2F2-49A3-A37D-9BB5B589C9DD}" dt="2022-12-06T08:19:23.876" v="8313" actId="478"/>
          <ac:spMkLst>
            <pc:docMk/>
            <pc:sldMk cId="3515047866" sldId="292"/>
            <ac:spMk id="15" creationId="{A8AC4BB6-7DBD-2A4D-188A-76399A8A8416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16" creationId="{AFA2DA11-1367-005D-03EB-C001F2784877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17" creationId="{F7BDF734-7779-4468-01F1-C546E2123853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18" creationId="{DF7A0A49-B58A-61F9-7F71-EB9F636FD1DC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19" creationId="{4FFC2485-8C10-1C09-59B6-053A43E1E80C}"/>
          </ac:spMkLst>
        </pc:spChg>
        <pc:spChg chg="add del mod">
          <ac:chgData name="andrea tufo" userId="d050b73e0f01bb89" providerId="LiveId" clId="{D10CD8E3-C2F2-49A3-A37D-9BB5B589C9DD}" dt="2022-12-06T08:13:47.938" v="8173" actId="478"/>
          <ac:spMkLst>
            <pc:docMk/>
            <pc:sldMk cId="3515047866" sldId="292"/>
            <ac:spMk id="20" creationId="{AF32F045-4AF0-0DE7-21A0-4EF32E0F74D9}"/>
          </ac:spMkLst>
        </pc:spChg>
        <pc:spChg chg="add del mod">
          <ac:chgData name="andrea tufo" userId="d050b73e0f01bb89" providerId="LiveId" clId="{D10CD8E3-C2F2-49A3-A37D-9BB5B589C9DD}" dt="2022-12-06T08:13:47.938" v="8173" actId="478"/>
          <ac:spMkLst>
            <pc:docMk/>
            <pc:sldMk cId="3515047866" sldId="292"/>
            <ac:spMk id="21" creationId="{802CB131-3F1E-AE55-388E-25347091CC00}"/>
          </ac:spMkLst>
        </pc:spChg>
        <pc:spChg chg="add del mod">
          <ac:chgData name="andrea tufo" userId="d050b73e0f01bb89" providerId="LiveId" clId="{D10CD8E3-C2F2-49A3-A37D-9BB5B589C9DD}" dt="2022-12-06T08:13:47.938" v="8173" actId="478"/>
          <ac:spMkLst>
            <pc:docMk/>
            <pc:sldMk cId="3515047866" sldId="292"/>
            <ac:spMk id="22" creationId="{7E24C8A0-348D-FE63-A885-5DAFB6F347BA}"/>
          </ac:spMkLst>
        </pc:spChg>
        <pc:spChg chg="add del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23" creationId="{8476D9DD-386E-9A1E-77E5-942DD59410D5}"/>
          </ac:spMkLst>
        </pc:spChg>
        <pc:spChg chg="add del mod">
          <ac:chgData name="andrea tufo" userId="d050b73e0f01bb89" providerId="LiveId" clId="{D10CD8E3-C2F2-49A3-A37D-9BB5B589C9DD}" dt="2022-12-06T08:14:50.644" v="8220"/>
          <ac:spMkLst>
            <pc:docMk/>
            <pc:sldMk cId="3515047866" sldId="292"/>
            <ac:spMk id="24" creationId="{67990EC4-0004-9122-16C9-8E9E44C3F826}"/>
          </ac:spMkLst>
        </pc:spChg>
        <pc:spChg chg="add mod">
          <ac:chgData name="andrea tufo" userId="d050b73e0f01bb89" providerId="LiveId" clId="{D10CD8E3-C2F2-49A3-A37D-9BB5B589C9DD}" dt="2022-12-06T08:23:30.802" v="8367" actId="14100"/>
          <ac:spMkLst>
            <pc:docMk/>
            <pc:sldMk cId="3515047866" sldId="292"/>
            <ac:spMk id="25" creationId="{F4AF5526-A372-72CE-F68F-23D80F66EA75}"/>
          </ac:spMkLst>
        </pc:spChg>
        <pc:spChg chg="add del mod">
          <ac:chgData name="andrea tufo" userId="d050b73e0f01bb89" providerId="LiveId" clId="{D10CD8E3-C2F2-49A3-A37D-9BB5B589C9DD}" dt="2022-12-06T08:16:31.895" v="8257"/>
          <ac:spMkLst>
            <pc:docMk/>
            <pc:sldMk cId="3515047866" sldId="292"/>
            <ac:spMk id="26" creationId="{5134CF57-BE3A-B5A3-BB52-BD41A57CFEC2}"/>
          </ac:spMkLst>
        </pc:spChg>
        <pc:spChg chg="add del mod">
          <ac:chgData name="andrea tufo" userId="d050b73e0f01bb89" providerId="LiveId" clId="{D10CD8E3-C2F2-49A3-A37D-9BB5B589C9DD}" dt="2022-12-06T08:15:01.514" v="8226"/>
          <ac:spMkLst>
            <pc:docMk/>
            <pc:sldMk cId="3515047866" sldId="292"/>
            <ac:spMk id="27" creationId="{93E1EC1E-D502-F4AE-0B9E-55D3E14DCE53}"/>
          </ac:spMkLst>
        </pc:spChg>
        <pc:spChg chg="add del mod">
          <ac:chgData name="andrea tufo" userId="d050b73e0f01bb89" providerId="LiveId" clId="{D10CD8E3-C2F2-49A3-A37D-9BB5B589C9DD}" dt="2022-12-06T08:15:55.286" v="8243" actId="478"/>
          <ac:spMkLst>
            <pc:docMk/>
            <pc:sldMk cId="3515047866" sldId="292"/>
            <ac:spMk id="28" creationId="{55B26065-DFAC-5987-E014-0384A64073E6}"/>
          </ac:spMkLst>
        </pc:spChg>
        <pc:spChg chg="add mod">
          <ac:chgData name="andrea tufo" userId="d050b73e0f01bb89" providerId="LiveId" clId="{D10CD8E3-C2F2-49A3-A37D-9BB5B589C9DD}" dt="2022-12-06T08:23:33.592" v="8368" actId="14100"/>
          <ac:spMkLst>
            <pc:docMk/>
            <pc:sldMk cId="3515047866" sldId="292"/>
            <ac:spMk id="29" creationId="{686EC3BC-51C6-B3C4-053F-BBA58EF47DC0}"/>
          </ac:spMkLst>
        </pc:spChg>
        <pc:spChg chg="add del mod">
          <ac:chgData name="andrea tufo" userId="d050b73e0f01bb89" providerId="LiveId" clId="{D10CD8E3-C2F2-49A3-A37D-9BB5B589C9DD}" dt="2022-12-06T08:18:09.810" v="8293"/>
          <ac:spMkLst>
            <pc:docMk/>
            <pc:sldMk cId="3515047866" sldId="292"/>
            <ac:spMk id="30" creationId="{EF6BA61B-4B20-C166-7962-3DAD058C4D19}"/>
          </ac:spMkLst>
        </pc:spChg>
        <pc:spChg chg="add del mod">
          <ac:chgData name="andrea tufo" userId="d050b73e0f01bb89" providerId="LiveId" clId="{D10CD8E3-C2F2-49A3-A37D-9BB5B589C9DD}" dt="2022-12-06T08:18:51.685" v="8306" actId="478"/>
          <ac:spMkLst>
            <pc:docMk/>
            <pc:sldMk cId="3515047866" sldId="292"/>
            <ac:spMk id="31" creationId="{E5CD2B92-6E5D-45DE-1468-5106ACA94B47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32" creationId="{16FCF3A7-D361-DDC5-961D-C674761AC143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33" creationId="{1E190478-2C76-CAB7-985B-951905C2A2BA}"/>
          </ac:spMkLst>
        </pc:spChg>
        <pc:spChg chg="mod">
          <ac:chgData name="andrea tufo" userId="d050b73e0f01bb89" providerId="LiveId" clId="{D10CD8E3-C2F2-49A3-A37D-9BB5B589C9DD}" dt="2022-12-04T15:59:34.601" v="4435" actId="20577"/>
          <ac:spMkLst>
            <pc:docMk/>
            <pc:sldMk cId="3515047866" sldId="292"/>
            <ac:spMk id="34" creationId="{F28D01B5-A5BC-45A3-8718-13BDC694F21C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35" creationId="{1C5379F3-797D-18F4-3322-530BB0CDC753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36" creationId="{5C0CA7D6-DB28-7969-683D-BCC1811252D5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37" creationId="{93033310-327C-4881-4FD8-924BC95FB17F}"/>
          </ac:spMkLst>
        </pc:spChg>
        <pc:spChg chg="add mod">
          <ac:chgData name="andrea tufo" userId="d050b73e0f01bb89" providerId="LiveId" clId="{D10CD8E3-C2F2-49A3-A37D-9BB5B589C9DD}" dt="2022-12-06T08:19:34.893" v="8315" actId="1076"/>
          <ac:spMkLst>
            <pc:docMk/>
            <pc:sldMk cId="3515047866" sldId="292"/>
            <ac:spMk id="38" creationId="{C420D3AC-ADF5-65BD-5C28-56F58A0E56B4}"/>
          </ac:spMkLst>
        </pc:spChg>
        <pc:spChg chg="add mod">
          <ac:chgData name="andrea tufo" userId="d050b73e0f01bb89" providerId="LiveId" clId="{D10CD8E3-C2F2-49A3-A37D-9BB5B589C9DD}" dt="2022-12-06T08:23:38.219" v="8370" actId="14100"/>
          <ac:spMkLst>
            <pc:docMk/>
            <pc:sldMk cId="3515047866" sldId="292"/>
            <ac:spMk id="39" creationId="{076B13BE-23FD-03AD-B75A-8DF51FFC480D}"/>
          </ac:spMkLst>
        </pc:spChg>
        <pc:spChg chg="add mod">
          <ac:chgData name="andrea tufo" userId="d050b73e0f01bb89" providerId="LiveId" clId="{D10CD8E3-C2F2-49A3-A37D-9BB5B589C9DD}" dt="2022-12-06T08:23:35.919" v="8369" actId="14100"/>
          <ac:spMkLst>
            <pc:docMk/>
            <pc:sldMk cId="3515047866" sldId="292"/>
            <ac:spMk id="40" creationId="{621D866F-9E08-02FF-448C-0B10BF30CB70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41" creationId="{ED5EB034-90B4-0F14-65E2-56BF1F83C9E1}"/>
          </ac:spMkLst>
        </pc:spChg>
        <pc:spChg chg="add del mod">
          <ac:chgData name="andrea tufo" userId="d050b73e0f01bb89" providerId="LiveId" clId="{D10CD8E3-C2F2-49A3-A37D-9BB5B589C9DD}" dt="2022-12-06T08:19:58.428" v="8320" actId="478"/>
          <ac:spMkLst>
            <pc:docMk/>
            <pc:sldMk cId="3515047866" sldId="292"/>
            <ac:spMk id="42" creationId="{90F0CAC6-C1E2-F7FC-54A2-8C57F8263D3A}"/>
          </ac:spMkLst>
        </pc:spChg>
        <pc:spChg chg="add del mod">
          <ac:chgData name="andrea tufo" userId="d050b73e0f01bb89" providerId="LiveId" clId="{D10CD8E3-C2F2-49A3-A37D-9BB5B589C9DD}" dt="2022-12-06T08:20:10.173" v="8325" actId="478"/>
          <ac:spMkLst>
            <pc:docMk/>
            <pc:sldMk cId="3515047866" sldId="292"/>
            <ac:spMk id="43" creationId="{833548FF-A1D7-6417-A7A4-8F13A2DCABF6}"/>
          </ac:spMkLst>
        </pc:spChg>
        <pc:spChg chg="add del mod">
          <ac:chgData name="andrea tufo" userId="d050b73e0f01bb89" providerId="LiveId" clId="{D10CD8E3-C2F2-49A3-A37D-9BB5B589C9DD}" dt="2022-12-06T08:20:07.386" v="8323" actId="478"/>
          <ac:spMkLst>
            <pc:docMk/>
            <pc:sldMk cId="3515047866" sldId="292"/>
            <ac:spMk id="44" creationId="{B84F82DA-3D4E-697D-F091-31A96DE1B3A5}"/>
          </ac:spMkLst>
        </pc:spChg>
        <pc:spChg chg="add del mod">
          <ac:chgData name="andrea tufo" userId="d050b73e0f01bb89" providerId="LiveId" clId="{D10CD8E3-C2F2-49A3-A37D-9BB5B589C9DD}" dt="2022-12-06T08:20:06.559" v="8322" actId="478"/>
          <ac:spMkLst>
            <pc:docMk/>
            <pc:sldMk cId="3515047866" sldId="292"/>
            <ac:spMk id="45" creationId="{F35F9E86-B606-71F8-405D-C419CB56904C}"/>
          </ac:spMkLst>
        </pc:spChg>
        <pc:spChg chg="add mod">
          <ac:chgData name="andrea tufo" userId="d050b73e0f01bb89" providerId="LiveId" clId="{D10CD8E3-C2F2-49A3-A37D-9BB5B589C9DD}" dt="2022-12-06T08:19:48.473" v="8317" actId="1076"/>
          <ac:spMkLst>
            <pc:docMk/>
            <pc:sldMk cId="3515047866" sldId="292"/>
            <ac:spMk id="46" creationId="{5391FAF4-8756-6C82-97C4-212CC7C29763}"/>
          </ac:spMkLst>
        </pc:spChg>
        <pc:spChg chg="add mod">
          <ac:chgData name="andrea tufo" userId="d050b73e0f01bb89" providerId="LiveId" clId="{D10CD8E3-C2F2-49A3-A37D-9BB5B589C9DD}" dt="2022-12-06T08:20:05.508" v="8321" actId="14100"/>
          <ac:spMkLst>
            <pc:docMk/>
            <pc:sldMk cId="3515047866" sldId="292"/>
            <ac:spMk id="47" creationId="{20BE9926-7175-28AE-C36D-4405D18E62C1}"/>
          </ac:spMkLst>
        </pc:spChg>
        <pc:spChg chg="add mod">
          <ac:chgData name="andrea tufo" userId="d050b73e0f01bb89" providerId="LiveId" clId="{D10CD8E3-C2F2-49A3-A37D-9BB5B589C9DD}" dt="2022-12-06T08:20:09.444" v="8324" actId="14100"/>
          <ac:spMkLst>
            <pc:docMk/>
            <pc:sldMk cId="3515047866" sldId="292"/>
            <ac:spMk id="48" creationId="{80D39BC1-DCC0-D846-D48C-B1FE53195B7A}"/>
          </ac:spMkLst>
        </pc:spChg>
        <pc:spChg chg="add mod">
          <ac:chgData name="andrea tufo" userId="d050b73e0f01bb89" providerId="LiveId" clId="{D10CD8E3-C2F2-49A3-A37D-9BB5B589C9DD}" dt="2022-12-06T08:19:48.473" v="8317" actId="1076"/>
          <ac:spMkLst>
            <pc:docMk/>
            <pc:sldMk cId="3515047866" sldId="292"/>
            <ac:spMk id="49" creationId="{F2F4ED3F-372B-42FC-09B6-F1AC33795F8D}"/>
          </ac:spMkLst>
        </pc:spChg>
        <pc:spChg chg="add del mod">
          <ac:chgData name="andrea tufo" userId="d050b73e0f01bb89" providerId="LiveId" clId="{D10CD8E3-C2F2-49A3-A37D-9BB5B589C9DD}" dt="2022-12-06T08:20:11.335" v="8326" actId="478"/>
          <ac:spMkLst>
            <pc:docMk/>
            <pc:sldMk cId="3515047866" sldId="292"/>
            <ac:spMk id="50" creationId="{8EF2D73F-66F6-A6F7-8ABE-73B7216FB83D}"/>
          </ac:spMkLst>
        </pc:spChg>
        <pc:spChg chg="add del mod">
          <ac:chgData name="andrea tufo" userId="d050b73e0f01bb89" providerId="LiveId" clId="{D10CD8E3-C2F2-49A3-A37D-9BB5B589C9DD}" dt="2022-12-06T08:20:18.521" v="8331" actId="478"/>
          <ac:spMkLst>
            <pc:docMk/>
            <pc:sldMk cId="3515047866" sldId="292"/>
            <ac:spMk id="51" creationId="{11332184-6A0F-845F-3BD1-546D0F654C7D}"/>
          </ac:spMkLst>
        </pc:spChg>
        <pc:spChg chg="add del mod">
          <ac:chgData name="andrea tufo" userId="d050b73e0f01bb89" providerId="LiveId" clId="{D10CD8E3-C2F2-49A3-A37D-9BB5B589C9DD}" dt="2022-12-06T08:20:19.260" v="8332" actId="478"/>
          <ac:spMkLst>
            <pc:docMk/>
            <pc:sldMk cId="3515047866" sldId="292"/>
            <ac:spMk id="52" creationId="{2B308FF3-063F-B8B0-0F9A-1604C75B714F}"/>
          </ac:spMkLst>
        </pc:spChg>
        <pc:spChg chg="add del mod">
          <ac:chgData name="andrea tufo" userId="d050b73e0f01bb89" providerId="LiveId" clId="{D10CD8E3-C2F2-49A3-A37D-9BB5B589C9DD}" dt="2022-12-06T08:20:15.361" v="8329" actId="478"/>
          <ac:spMkLst>
            <pc:docMk/>
            <pc:sldMk cId="3515047866" sldId="292"/>
            <ac:spMk id="53" creationId="{53192A4C-EABE-8469-71BF-F8B63160EB5E}"/>
          </ac:spMkLst>
        </pc:spChg>
        <pc:spChg chg="add mod">
          <ac:chgData name="andrea tufo" userId="d050b73e0f01bb89" providerId="LiveId" clId="{D10CD8E3-C2F2-49A3-A37D-9BB5B589C9DD}" dt="2022-12-06T08:19:55.947" v="8319" actId="1076"/>
          <ac:spMkLst>
            <pc:docMk/>
            <pc:sldMk cId="3515047866" sldId="292"/>
            <ac:spMk id="54" creationId="{4881E631-02A4-44E7-597B-4CA42BE4C733}"/>
          </ac:spMkLst>
        </pc:spChg>
        <pc:spChg chg="add mod">
          <ac:chgData name="andrea tufo" userId="d050b73e0f01bb89" providerId="LiveId" clId="{D10CD8E3-C2F2-49A3-A37D-9BB5B589C9DD}" dt="2022-12-06T08:20:14.787" v="8328" actId="14100"/>
          <ac:spMkLst>
            <pc:docMk/>
            <pc:sldMk cId="3515047866" sldId="292"/>
            <ac:spMk id="55" creationId="{FEBB8B47-9A65-65C2-E8A3-517435DE4147}"/>
          </ac:spMkLst>
        </pc:spChg>
        <pc:spChg chg="add mod">
          <ac:chgData name="andrea tufo" userId="d050b73e0f01bb89" providerId="LiveId" clId="{D10CD8E3-C2F2-49A3-A37D-9BB5B589C9DD}" dt="2022-12-06T08:20:33.337" v="8336" actId="1076"/>
          <ac:spMkLst>
            <pc:docMk/>
            <pc:sldMk cId="3515047866" sldId="292"/>
            <ac:spMk id="56" creationId="{6260B318-DD08-0F5F-A3E7-A043335C539D}"/>
          </ac:spMkLst>
        </pc:spChg>
        <pc:spChg chg="add mod">
          <ac:chgData name="andrea tufo" userId="d050b73e0f01bb89" providerId="LiveId" clId="{D10CD8E3-C2F2-49A3-A37D-9BB5B589C9DD}" dt="2022-12-06T08:19:55.947" v="8319" actId="1076"/>
          <ac:spMkLst>
            <pc:docMk/>
            <pc:sldMk cId="3515047866" sldId="292"/>
            <ac:spMk id="57" creationId="{FDF10560-96C3-60AC-32C9-AF01DB8AF89B}"/>
          </ac:spMkLst>
        </pc:spChg>
        <pc:spChg chg="add mod">
          <ac:chgData name="andrea tufo" userId="d050b73e0f01bb89" providerId="LiveId" clId="{D10CD8E3-C2F2-49A3-A37D-9BB5B589C9DD}" dt="2022-12-06T08:20:30.167" v="8335" actId="1076"/>
          <ac:spMkLst>
            <pc:docMk/>
            <pc:sldMk cId="3515047866" sldId="292"/>
            <ac:spMk id="58" creationId="{EA597892-9862-BF95-66E9-9FDDF9499016}"/>
          </ac:spMkLst>
        </pc:spChg>
        <pc:spChg chg="add del mod">
          <ac:chgData name="andrea tufo" userId="d050b73e0f01bb89" providerId="LiveId" clId="{D10CD8E3-C2F2-49A3-A37D-9BB5B589C9DD}" dt="2022-12-06T08:20:37.844" v="8340"/>
          <ac:spMkLst>
            <pc:docMk/>
            <pc:sldMk cId="3515047866" sldId="292"/>
            <ac:spMk id="59" creationId="{0546BD49-ABCA-FDF7-B331-C558B21AE337}"/>
          </ac:spMkLst>
        </pc:spChg>
        <pc:spChg chg="add del mod">
          <ac:chgData name="andrea tufo" userId="d050b73e0f01bb89" providerId="LiveId" clId="{D10CD8E3-C2F2-49A3-A37D-9BB5B589C9DD}" dt="2022-12-06T08:20:37.642" v="8339"/>
          <ac:spMkLst>
            <pc:docMk/>
            <pc:sldMk cId="3515047866" sldId="292"/>
            <ac:spMk id="60" creationId="{40D32410-6950-019E-5726-C88D07FD5764}"/>
          </ac:spMkLst>
        </pc:spChg>
        <pc:spChg chg="add mod">
          <ac:chgData name="andrea tufo" userId="d050b73e0f01bb89" providerId="LiveId" clId="{D10CD8E3-C2F2-49A3-A37D-9BB5B589C9DD}" dt="2022-12-06T08:20:44.145" v="8344" actId="1076"/>
          <ac:spMkLst>
            <pc:docMk/>
            <pc:sldMk cId="3515047866" sldId="292"/>
            <ac:spMk id="61" creationId="{027FD8A1-2F15-95C7-E9E2-3A4706213CCE}"/>
          </ac:spMkLst>
        </pc:spChg>
        <pc:spChg chg="add mod">
          <ac:chgData name="andrea tufo" userId="d050b73e0f01bb89" providerId="LiveId" clId="{D10CD8E3-C2F2-49A3-A37D-9BB5B589C9DD}" dt="2022-12-06T08:20:41.570" v="8343" actId="1076"/>
          <ac:spMkLst>
            <pc:docMk/>
            <pc:sldMk cId="3515047866" sldId="292"/>
            <ac:spMk id="62" creationId="{7A1F3E9C-1272-4E1F-369B-C08D9C5BB10F}"/>
          </ac:spMkLst>
        </pc:spChg>
        <pc:spChg chg="add mod">
          <ac:chgData name="andrea tufo" userId="d050b73e0f01bb89" providerId="LiveId" clId="{D10CD8E3-C2F2-49A3-A37D-9BB5B589C9DD}" dt="2022-12-06T08:20:47.965" v="8346" actId="1076"/>
          <ac:spMkLst>
            <pc:docMk/>
            <pc:sldMk cId="3515047866" sldId="292"/>
            <ac:spMk id="63" creationId="{6A20F496-59C5-5625-66BF-3C8844A75476}"/>
          </ac:spMkLst>
        </pc:spChg>
        <pc:spChg chg="add mod">
          <ac:chgData name="andrea tufo" userId="d050b73e0f01bb89" providerId="LiveId" clId="{D10CD8E3-C2F2-49A3-A37D-9BB5B589C9DD}" dt="2022-12-06T08:20:51.963" v="8348" actId="1076"/>
          <ac:spMkLst>
            <pc:docMk/>
            <pc:sldMk cId="3515047866" sldId="292"/>
            <ac:spMk id="64" creationId="{52EC1610-03C5-8A87-5225-6A164BC372A6}"/>
          </ac:spMkLst>
        </pc:spChg>
        <pc:spChg chg="add mod">
          <ac:chgData name="andrea tufo" userId="d050b73e0f01bb89" providerId="LiveId" clId="{D10CD8E3-C2F2-49A3-A37D-9BB5B589C9DD}" dt="2022-12-06T08:20:55.649" v="8350" actId="1076"/>
          <ac:spMkLst>
            <pc:docMk/>
            <pc:sldMk cId="3515047866" sldId="292"/>
            <ac:spMk id="65" creationId="{614D3711-93EB-F378-BCCC-8F166ADAB260}"/>
          </ac:spMkLst>
        </pc:spChg>
        <pc:spChg chg="add mod">
          <ac:chgData name="andrea tufo" userId="d050b73e0f01bb89" providerId="LiveId" clId="{D10CD8E3-C2F2-49A3-A37D-9BB5B589C9DD}" dt="2022-12-06T08:21:01.751" v="8352" actId="1076"/>
          <ac:spMkLst>
            <pc:docMk/>
            <pc:sldMk cId="3515047866" sldId="292"/>
            <ac:spMk id="66" creationId="{1C97F5EE-0901-D0BD-F120-F3BD595B90BA}"/>
          </ac:spMkLst>
        </pc:spChg>
        <pc:spChg chg="add mod">
          <ac:chgData name="andrea tufo" userId="d050b73e0f01bb89" providerId="LiveId" clId="{D10CD8E3-C2F2-49A3-A37D-9BB5B589C9DD}" dt="2022-12-06T08:21:04.729" v="8354" actId="1076"/>
          <ac:spMkLst>
            <pc:docMk/>
            <pc:sldMk cId="3515047866" sldId="292"/>
            <ac:spMk id="67" creationId="{1043D56F-5178-7F77-DA83-D4073A8366D8}"/>
          </ac:spMkLst>
        </pc:spChg>
        <pc:spChg chg="add mod">
          <ac:chgData name="andrea tufo" userId="d050b73e0f01bb89" providerId="LiveId" clId="{D10CD8E3-C2F2-49A3-A37D-9BB5B589C9DD}" dt="2022-12-06T08:40:18.851" v="8392" actId="1582"/>
          <ac:spMkLst>
            <pc:docMk/>
            <pc:sldMk cId="3515047866" sldId="292"/>
            <ac:spMk id="68" creationId="{B6FC8188-8BD9-EDC3-20E7-AF12BDEEB31F}"/>
          </ac:spMkLst>
        </pc:spChg>
        <pc:spChg chg="add mod">
          <ac:chgData name="andrea tufo" userId="d050b73e0f01bb89" providerId="LiveId" clId="{D10CD8E3-C2F2-49A3-A37D-9BB5B589C9DD}" dt="2022-12-06T08:41:34.259" v="8469" actId="114"/>
          <ac:spMkLst>
            <pc:docMk/>
            <pc:sldMk cId="3515047866" sldId="292"/>
            <ac:spMk id="69" creationId="{C38205DE-6EF7-234E-7A8F-A977898688D4}"/>
          </ac:spMkLst>
        </pc:spChg>
        <pc:spChg chg="add mod">
          <ac:chgData name="andrea tufo" userId="d050b73e0f01bb89" providerId="LiveId" clId="{D10CD8E3-C2F2-49A3-A37D-9BB5B589C9DD}" dt="2022-12-06T08:44:03.042" v="8564" actId="1076"/>
          <ac:spMkLst>
            <pc:docMk/>
            <pc:sldMk cId="3515047866" sldId="292"/>
            <ac:spMk id="70" creationId="{86A7F3F5-44EC-0557-400F-D67EF468E102}"/>
          </ac:spMkLst>
        </pc:spChg>
        <pc:picChg chg="add mod">
          <ac:chgData name="andrea tufo" userId="d050b73e0f01bb89" providerId="LiveId" clId="{D10CD8E3-C2F2-49A3-A37D-9BB5B589C9DD}" dt="2022-12-06T08:11:57.984" v="8154" actId="1076"/>
          <ac:picMkLst>
            <pc:docMk/>
            <pc:sldMk cId="3515047866" sldId="292"/>
            <ac:picMk id="10" creationId="{5E40A27E-61A3-ACE6-E3C3-5F6B37B28809}"/>
          </ac:picMkLst>
        </pc:picChg>
      </pc:sldChg>
      <pc:sldChg chg="modSp add mod">
        <pc:chgData name="andrea tufo" userId="d050b73e0f01bb89" providerId="LiveId" clId="{D10CD8E3-C2F2-49A3-A37D-9BB5B589C9DD}" dt="2022-12-05T20:46:14.782" v="7213" actId="20577"/>
        <pc:sldMkLst>
          <pc:docMk/>
          <pc:sldMk cId="2052830755" sldId="293"/>
        </pc:sldMkLst>
        <pc:spChg chg="mod">
          <ac:chgData name="andrea tufo" userId="d050b73e0f01bb89" providerId="LiveId" clId="{D10CD8E3-C2F2-49A3-A37D-9BB5B589C9DD}" dt="2022-12-05T20:46:14.782" v="7213" actId="20577"/>
          <ac:spMkLst>
            <pc:docMk/>
            <pc:sldMk cId="2052830755" sldId="293"/>
            <ac:spMk id="34" creationId="{F28D01B5-A5BC-45A3-8718-13BDC694F21C}"/>
          </ac:spMkLst>
        </pc:spChg>
      </pc:sldChg>
      <pc:sldChg chg="addSp modSp add mod modAnim">
        <pc:chgData name="andrea tufo" userId="d050b73e0f01bb89" providerId="LiveId" clId="{D10CD8E3-C2F2-49A3-A37D-9BB5B589C9DD}" dt="2022-12-05T20:28:02.386" v="6205" actId="1076"/>
        <pc:sldMkLst>
          <pc:docMk/>
          <pc:sldMk cId="284774490" sldId="294"/>
        </pc:sldMkLst>
        <pc:spChg chg="add mod">
          <ac:chgData name="andrea tufo" userId="d050b73e0f01bb89" providerId="LiveId" clId="{D10CD8E3-C2F2-49A3-A37D-9BB5B589C9DD}" dt="2022-12-04T18:46:12.404" v="5841" actId="1076"/>
          <ac:spMkLst>
            <pc:docMk/>
            <pc:sldMk cId="284774490" sldId="294"/>
            <ac:spMk id="2" creationId="{0D50CC06-98FC-EC9B-0057-A09BB8A13D21}"/>
          </ac:spMkLst>
        </pc:spChg>
        <pc:spChg chg="add mod">
          <ac:chgData name="andrea tufo" userId="d050b73e0f01bb89" providerId="LiveId" clId="{D10CD8E3-C2F2-49A3-A37D-9BB5B589C9DD}" dt="2022-12-04T18:47:21.267" v="5862" actId="1076"/>
          <ac:spMkLst>
            <pc:docMk/>
            <pc:sldMk cId="284774490" sldId="294"/>
            <ac:spMk id="3" creationId="{A43203BC-066C-FDBF-E55D-3AC942F917B0}"/>
          </ac:spMkLst>
        </pc:spChg>
        <pc:spChg chg="add mod">
          <ac:chgData name="andrea tufo" userId="d050b73e0f01bb89" providerId="LiveId" clId="{D10CD8E3-C2F2-49A3-A37D-9BB5B589C9DD}" dt="2022-12-04T18:46:08.002" v="5840" actId="14100"/>
          <ac:spMkLst>
            <pc:docMk/>
            <pc:sldMk cId="284774490" sldId="294"/>
            <ac:spMk id="4" creationId="{DA22D843-1CF3-72C1-2CBA-2CCF91F8A4AD}"/>
          </ac:spMkLst>
        </pc:spChg>
        <pc:spChg chg="add mod">
          <ac:chgData name="andrea tufo" userId="d050b73e0f01bb89" providerId="LiveId" clId="{D10CD8E3-C2F2-49A3-A37D-9BB5B589C9DD}" dt="2022-12-04T18:47:41.429" v="5867" actId="688"/>
          <ac:spMkLst>
            <pc:docMk/>
            <pc:sldMk cId="284774490" sldId="294"/>
            <ac:spMk id="5" creationId="{0DABC051-2485-3EBD-5AC2-46F5A56967A2}"/>
          </ac:spMkLst>
        </pc:spChg>
        <pc:spChg chg="add mod">
          <ac:chgData name="andrea tufo" userId="d050b73e0f01bb89" providerId="LiveId" clId="{D10CD8E3-C2F2-49A3-A37D-9BB5B589C9DD}" dt="2022-12-04T18:47:24.848" v="5864" actId="1076"/>
          <ac:spMkLst>
            <pc:docMk/>
            <pc:sldMk cId="284774490" sldId="294"/>
            <ac:spMk id="6" creationId="{C4906114-30D4-0F24-2F53-D76A9F006F4A}"/>
          </ac:spMkLst>
        </pc:spChg>
        <pc:spChg chg="mod">
          <ac:chgData name="andrea tufo" userId="d050b73e0f01bb89" providerId="LiveId" clId="{D10CD8E3-C2F2-49A3-A37D-9BB5B589C9DD}" dt="2022-12-05T20:28:02.386" v="6205" actId="1076"/>
          <ac:spMkLst>
            <pc:docMk/>
            <pc:sldMk cId="284774490" sldId="294"/>
            <ac:spMk id="17" creationId="{A5FBA7A7-E6F4-C909-8F57-1058DD83C091}"/>
          </ac:spMkLst>
        </pc:spChg>
        <pc:spChg chg="mod">
          <ac:chgData name="andrea tufo" userId="d050b73e0f01bb89" providerId="LiveId" clId="{D10CD8E3-C2F2-49A3-A37D-9BB5B589C9DD}" dt="2022-12-04T18:46:40.940" v="5850" actId="1076"/>
          <ac:spMkLst>
            <pc:docMk/>
            <pc:sldMk cId="284774490" sldId="294"/>
            <ac:spMk id="42" creationId="{24380807-F33B-63A4-A96B-99F823495BD8}"/>
          </ac:spMkLst>
        </pc:spChg>
      </pc:sldChg>
      <pc:sldChg chg="addSp delSp modSp add mod modAnim">
        <pc:chgData name="andrea tufo" userId="d050b73e0f01bb89" providerId="LiveId" clId="{D10CD8E3-C2F2-49A3-A37D-9BB5B589C9DD}" dt="2022-12-06T08:55:16.566" v="8914"/>
        <pc:sldMkLst>
          <pc:docMk/>
          <pc:sldMk cId="1699542738" sldId="295"/>
        </pc:sldMkLst>
        <pc:spChg chg="add mod">
          <ac:chgData name="andrea tufo" userId="d050b73e0f01bb89" providerId="LiveId" clId="{D10CD8E3-C2F2-49A3-A37D-9BB5B589C9DD}" dt="2022-12-06T08:55:05.963" v="8912" actId="1076"/>
          <ac:spMkLst>
            <pc:docMk/>
            <pc:sldMk cId="1699542738" sldId="295"/>
            <ac:spMk id="2" creationId="{47703092-DDDF-68A5-7BFE-B7CDEA91752B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" creationId="{C0C1BFB0-009F-5479-9D92-80BB51BB2B13}"/>
          </ac:spMkLst>
        </pc:spChg>
        <pc:spChg chg="add mod">
          <ac:chgData name="andrea tufo" userId="d050b73e0f01bb89" providerId="LiveId" clId="{D10CD8E3-C2F2-49A3-A37D-9BB5B589C9DD}" dt="2022-12-06T08:55:05.963" v="8912" actId="1076"/>
          <ac:spMkLst>
            <pc:docMk/>
            <pc:sldMk cId="1699542738" sldId="295"/>
            <ac:spMk id="4" creationId="{CB590DC9-3195-2407-7071-30A3F8D95079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" creationId="{722162E6-93AA-C5C6-DC09-44DEFFB51AA2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" creationId="{1F9B0E9E-E4BF-B971-7D6B-D6A1A1679CF8}"/>
          </ac:spMkLst>
        </pc:spChg>
        <pc:spChg chg="add mod">
          <ac:chgData name="andrea tufo" userId="d050b73e0f01bb89" providerId="LiveId" clId="{D10CD8E3-C2F2-49A3-A37D-9BB5B589C9DD}" dt="2022-12-06T08:55:05.963" v="8912" actId="1076"/>
          <ac:spMkLst>
            <pc:docMk/>
            <pc:sldMk cId="1699542738" sldId="295"/>
            <ac:spMk id="9" creationId="{742A982B-B124-6C39-7E38-50F4D1DAF42C}"/>
          </ac:spMkLst>
        </pc:spChg>
        <pc:spChg chg="add mod">
          <ac:chgData name="andrea tufo" userId="d050b73e0f01bb89" providerId="LiveId" clId="{D10CD8E3-C2F2-49A3-A37D-9BB5B589C9DD}" dt="2022-12-06T08:55:05.963" v="8912" actId="1076"/>
          <ac:spMkLst>
            <pc:docMk/>
            <pc:sldMk cId="1699542738" sldId="295"/>
            <ac:spMk id="11" creationId="{0B7FFF74-09FC-E0C0-81EA-8FAD622E6DC7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16" creationId="{AFA2DA11-1367-005D-03EB-C001F2784877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17" creationId="{F7BDF734-7779-4468-01F1-C546E212385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18" creationId="{DF7A0A49-B58A-61F9-7F71-EB9F636FD1DC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19" creationId="{4FFC2485-8C10-1C09-59B6-053A43E1E80C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23" creationId="{8476D9DD-386E-9A1E-77E5-942DD59410D5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25" creationId="{F4AF5526-A372-72CE-F68F-23D80F66EA75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29" creationId="{686EC3BC-51C6-B3C4-053F-BBA58EF47DC0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2" creationId="{16FCF3A7-D361-DDC5-961D-C674761AC14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3" creationId="{1E190478-2C76-CAB7-985B-951905C2A2BA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5" creationId="{1C5379F3-797D-18F4-3322-530BB0CDC75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6" creationId="{5C0CA7D6-DB28-7969-683D-BCC1811252D5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7" creationId="{93033310-327C-4881-4FD8-924BC95FB17F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8" creationId="{C420D3AC-ADF5-65BD-5C28-56F58A0E56B4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9" creationId="{076B13BE-23FD-03AD-B75A-8DF51FFC480D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0" creationId="{621D866F-9E08-02FF-448C-0B10BF30CB70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1" creationId="{ED5EB034-90B4-0F14-65E2-56BF1F83C9E1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6" creationId="{5391FAF4-8756-6C82-97C4-212CC7C2976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7" creationId="{20BE9926-7175-28AE-C36D-4405D18E62C1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8" creationId="{80D39BC1-DCC0-D846-D48C-B1FE53195B7A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9" creationId="{F2F4ED3F-372B-42FC-09B6-F1AC33795F8D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4" creationId="{4881E631-02A4-44E7-597B-4CA42BE4C73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5" creationId="{FEBB8B47-9A65-65C2-E8A3-517435DE4147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6" creationId="{6260B318-DD08-0F5F-A3E7-A043335C539D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7" creationId="{FDF10560-96C3-60AC-32C9-AF01DB8AF89B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8" creationId="{EA597892-9862-BF95-66E9-9FDDF9499016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1" creationId="{027FD8A1-2F15-95C7-E9E2-3A4706213CCE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2" creationId="{7A1F3E9C-1272-4E1F-369B-C08D9C5BB10F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3" creationId="{6A20F496-59C5-5625-66BF-3C8844A75476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4" creationId="{52EC1610-03C5-8A87-5225-6A164BC372A6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5" creationId="{614D3711-93EB-F378-BCCC-8F166ADAB260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6" creationId="{1C97F5EE-0901-D0BD-F120-F3BD595B90BA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7" creationId="{1043D56F-5178-7F77-DA83-D4073A8366D8}"/>
          </ac:spMkLst>
        </pc:spChg>
        <pc:spChg chg="mod">
          <ac:chgData name="andrea tufo" userId="d050b73e0f01bb89" providerId="LiveId" clId="{D10CD8E3-C2F2-49A3-A37D-9BB5B589C9DD}" dt="2022-12-06T08:50:14.894" v="8591" actId="1076"/>
          <ac:spMkLst>
            <pc:docMk/>
            <pc:sldMk cId="1699542738" sldId="295"/>
            <ac:spMk id="68" creationId="{B6FC8188-8BD9-EDC3-20E7-AF12BDEEB31F}"/>
          </ac:spMkLst>
        </pc:spChg>
        <pc:spChg chg="del">
          <ac:chgData name="andrea tufo" userId="d050b73e0f01bb89" providerId="LiveId" clId="{D10CD8E3-C2F2-49A3-A37D-9BB5B589C9DD}" dt="2022-12-06T08:50:05.843" v="8589" actId="478"/>
          <ac:spMkLst>
            <pc:docMk/>
            <pc:sldMk cId="1699542738" sldId="295"/>
            <ac:spMk id="69" creationId="{C38205DE-6EF7-234E-7A8F-A977898688D4}"/>
          </ac:spMkLst>
        </pc:spChg>
        <pc:spChg chg="del mod">
          <ac:chgData name="andrea tufo" userId="d050b73e0f01bb89" providerId="LiveId" clId="{D10CD8E3-C2F2-49A3-A37D-9BB5B589C9DD}" dt="2022-12-06T08:50:21.193" v="8593" actId="478"/>
          <ac:spMkLst>
            <pc:docMk/>
            <pc:sldMk cId="1699542738" sldId="295"/>
            <ac:spMk id="70" creationId="{86A7F3F5-44EC-0557-400F-D67EF468E102}"/>
          </ac:spMkLst>
        </pc:spChg>
        <pc:picChg chg="del">
          <ac:chgData name="andrea tufo" userId="d050b73e0f01bb89" providerId="LiveId" clId="{D10CD8E3-C2F2-49A3-A37D-9BB5B589C9DD}" dt="2022-12-06T08:50:05.075" v="8588" actId="478"/>
          <ac:picMkLst>
            <pc:docMk/>
            <pc:sldMk cId="1699542738" sldId="295"/>
            <ac:picMk id="10" creationId="{5E40A27E-61A3-ACE6-E3C3-5F6B37B28809}"/>
          </ac:picMkLst>
        </pc:picChg>
      </pc:sldChg>
      <pc:sldChg chg="add del">
        <pc:chgData name="andrea tufo" userId="d050b73e0f01bb89" providerId="LiveId" clId="{D10CD8E3-C2F2-49A3-A37D-9BB5B589C9DD}" dt="2022-12-06T08:48:38.953" v="8579" actId="47"/>
        <pc:sldMkLst>
          <pc:docMk/>
          <pc:sldMk cId="3961033336" sldId="295"/>
        </pc:sldMkLst>
      </pc:sldChg>
      <pc:sldMasterChg chg="modTransition modSldLayout">
        <pc:chgData name="andrea tufo" userId="d050b73e0f01bb89" providerId="LiveId" clId="{D10CD8E3-C2F2-49A3-A37D-9BB5B589C9DD}" dt="2022-12-03T14:43:17.864" v="31"/>
        <pc:sldMasterMkLst>
          <pc:docMk/>
          <pc:sldMasterMk cId="2056840760" sldId="2147483662"/>
        </pc:sldMasterMkLst>
        <pc:sldLayoutChg chg="modTransition">
          <pc:chgData name="andrea tufo" userId="d050b73e0f01bb89" providerId="LiveId" clId="{D10CD8E3-C2F2-49A3-A37D-9BB5B589C9DD}" dt="2022-12-03T14:43:17.864" v="31"/>
          <pc:sldLayoutMkLst>
            <pc:docMk/>
            <pc:sldMasterMk cId="2056840760" sldId="2147483662"/>
            <pc:sldLayoutMk cId="2352674832" sldId="2147483665"/>
          </pc:sldLayoutMkLst>
        </pc:sldLayoutChg>
        <pc:sldLayoutChg chg="modTransition">
          <pc:chgData name="andrea tufo" userId="d050b73e0f01bb89" providerId="LiveId" clId="{D10CD8E3-C2F2-49A3-A37D-9BB5B589C9DD}" dt="2022-12-03T14:43:17.864" v="31"/>
          <pc:sldLayoutMkLst>
            <pc:docMk/>
            <pc:sldMasterMk cId="2056840760" sldId="2147483662"/>
            <pc:sldLayoutMk cId="111913400" sldId="2147483670"/>
          </pc:sldLayoutMkLst>
        </pc:sldLayoutChg>
        <pc:sldLayoutChg chg="modTransition">
          <pc:chgData name="andrea tufo" userId="d050b73e0f01bb89" providerId="LiveId" clId="{D10CD8E3-C2F2-49A3-A37D-9BB5B589C9DD}" dt="2022-12-03T14:43:17.864" v="31"/>
          <pc:sldLayoutMkLst>
            <pc:docMk/>
            <pc:sldMasterMk cId="2056840760" sldId="2147483662"/>
            <pc:sldLayoutMk cId="759575687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FDDA95-3EA9-46F8-9A1F-C31C36249026}" type="datetime1">
              <a:rPr lang="it-IT" smtClean="0"/>
              <a:t>06/12/2022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31C07-8C9F-45B4-AF56-7270C0602C4B}" type="datetime1">
              <a:rPr lang="it-IT" smtClean="0"/>
              <a:pPr/>
              <a:t>06/12/2022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77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68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47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48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08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0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248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05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21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08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empio di 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tes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19" name="Segnaposto tes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1" name="Segnaposto tes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dopp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egnaposto tes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35" name="Segnaposto tes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0" name="Segnaposto tes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1" name="Segnaposto tes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2" name="Segnaposto tes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3" name="Segnaposto tes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4" name="Segnaposto tes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5" name="Segnaposto tes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6" name="Segnaposto tes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7" name="Segnaposto tes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8" name="Segnaposto tes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9" name="Segnaposto tes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0" name="Segnaposto tes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61" name="Segnaposto tes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2" name="Segnaposto tes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63" name="Segnaposto tes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trip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egnaposto tes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1" name="Segnaposto tes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2" name="Segnaposto tes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3" name="Segnaposto tes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4" name="Segnaposto tes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tes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6" name="Segnaposto tes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7" name="Segnaposto tes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8" name="Segnaposto tes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0" name="Segnaposto tes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2" name="Segnaposto tes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4" name="Segnaposto tes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6" name="Segnaposto tes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7" name="Segnaposto tes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8" name="Segnaposto tes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9" name="Segnaposto tes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0" name="Segnaposto tes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1" name="Segnaposto tes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2" name="Segnaposto tes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3" name="Segnaposto tes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C3C444-BF25-477F-9145-5EBB40F29A27}" type="datetime1">
              <a:rPr lang="it-IT" noProof="0" smtClean="0"/>
              <a:t>06/12/2022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gif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gif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1C69FCA-EBFC-AE53-7529-600033A5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876903"/>
            <a:ext cx="11731752" cy="630936"/>
          </a:xfrm>
        </p:spPr>
        <p:txBody>
          <a:bodyPr/>
          <a:lstStyle/>
          <a:p>
            <a:r>
              <a:rPr lang="it-IT" sz="3200" b="0" cap="none" dirty="0">
                <a:solidFill>
                  <a:schemeClr val="bg1"/>
                </a:solidFill>
                <a:latin typeface="+mn-lt"/>
                <a:ea typeface="Roboto Thin" panose="02000000000000000000" pitchFamily="2" charset="0"/>
              </a:rPr>
              <a:t>Department of Computer Science</a:t>
            </a:r>
          </a:p>
        </p:txBody>
      </p:sp>
      <p:sp>
        <p:nvSpPr>
          <p:cNvPr id="11" name="Titolo 9">
            <a:extLst>
              <a:ext uri="{FF2B5EF4-FFF2-40B4-BE49-F238E27FC236}">
                <a16:creationId xmlns:a16="http://schemas.microsoft.com/office/drawing/2014/main" id="{7AA8D24E-5126-9C6B-D5C3-2F534275CD12}"/>
              </a:ext>
            </a:extLst>
          </p:cNvPr>
          <p:cNvSpPr txBox="1">
            <a:spLocks/>
          </p:cNvSpPr>
          <p:nvPr/>
        </p:nvSpPr>
        <p:spPr>
          <a:xfrm>
            <a:off x="2314575" y="2321302"/>
            <a:ext cx="7562850" cy="550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0" i="1" cap="none" dirty="0" err="1">
                <a:solidFill>
                  <a:schemeClr val="bg1"/>
                </a:solidFill>
                <a:latin typeface="+mn-lt"/>
                <a:ea typeface="Roboto Thin" panose="02000000000000000000" pitchFamily="2" charset="0"/>
              </a:rPr>
              <a:t>Artificial</a:t>
            </a:r>
            <a:r>
              <a:rPr lang="it-IT" sz="2000" b="0" i="1" cap="none" dirty="0">
                <a:solidFill>
                  <a:schemeClr val="bg1"/>
                </a:solidFill>
                <a:latin typeface="+mn-lt"/>
                <a:ea typeface="Roboto Thin" panose="02000000000000000000" pitchFamily="2" charset="0"/>
              </a:rPr>
              <a:t> Intelligence Fundamentals</a:t>
            </a:r>
          </a:p>
        </p:txBody>
      </p:sp>
      <p:pic>
        <p:nvPicPr>
          <p:cNvPr id="15" name="Immagine 14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4382116F-4216-71D8-0C82-C3629A9F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59291"/>
            <a:ext cx="1371600" cy="1400175"/>
          </a:xfrm>
          <a:prstGeom prst="rect">
            <a:avLst/>
          </a:prstGeom>
        </p:spPr>
      </p:pic>
      <p:sp>
        <p:nvSpPr>
          <p:cNvPr id="16" name="Titolo 9">
            <a:extLst>
              <a:ext uri="{FF2B5EF4-FFF2-40B4-BE49-F238E27FC236}">
                <a16:creationId xmlns:a16="http://schemas.microsoft.com/office/drawing/2014/main" id="{A214767C-0E78-B0E6-25E6-6F914CC5954D}"/>
              </a:ext>
            </a:extLst>
          </p:cNvPr>
          <p:cNvSpPr txBox="1">
            <a:spLocks/>
          </p:cNvSpPr>
          <p:nvPr/>
        </p:nvSpPr>
        <p:spPr>
          <a:xfrm>
            <a:off x="230124" y="34290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0" cap="none" dirty="0">
                <a:solidFill>
                  <a:schemeClr val="bg1"/>
                </a:solidFill>
                <a:latin typeface="+mn-lt"/>
                <a:ea typeface="Roboto Thin" panose="02000000000000000000" pitchFamily="2" charset="0"/>
              </a:rPr>
              <a:t>FOOTBALL-BETTING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37123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FINAL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0C1BFB0-009F-5479-9D92-80BB51BB2B13}"/>
              </a:ext>
            </a:extLst>
          </p:cNvPr>
          <p:cNvSpPr/>
          <p:nvPr/>
        </p:nvSpPr>
        <p:spPr>
          <a:xfrm>
            <a:off x="4530163" y="3226152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22162E6-93AA-C5C6-DC09-44DEFFB51AA2}"/>
              </a:ext>
            </a:extLst>
          </p:cNvPr>
          <p:cNvSpPr/>
          <p:nvPr/>
        </p:nvSpPr>
        <p:spPr>
          <a:xfrm>
            <a:off x="6186898" y="3226152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9B0E9E-E4BF-B971-7D6B-D6A1A1679CF8}"/>
              </a:ext>
            </a:extLst>
          </p:cNvPr>
          <p:cNvSpPr txBox="1"/>
          <p:nvPr/>
        </p:nvSpPr>
        <p:spPr>
          <a:xfrm>
            <a:off x="5560593" y="3356954"/>
            <a:ext cx="49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3C71"/>
                </a:solidFill>
                <a:latin typeface="Amasis MT Pro Black" panose="020B0604020202020204" pitchFamily="18" charset="0"/>
              </a:rPr>
              <a:t>VS</a:t>
            </a:r>
          </a:p>
        </p:txBody>
      </p:sp>
      <p:pic>
        <p:nvPicPr>
          <p:cNvPr id="10" name="Elemento grafico 9" descr="Punto esclamativo con riempimento a tinta unita">
            <a:extLst>
              <a:ext uri="{FF2B5EF4-FFF2-40B4-BE49-F238E27FC236}">
                <a16:creationId xmlns:a16="http://schemas.microsoft.com/office/drawing/2014/main" id="{5E40A27E-61A3-ACE6-E3C3-5F6B37B28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6329" y="3088549"/>
            <a:ext cx="1027471" cy="1027471"/>
          </a:xfrm>
          <a:prstGeom prst="rect">
            <a:avLst/>
          </a:prstGeom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AFA2DA11-1367-005D-03EB-C001F2784877}"/>
              </a:ext>
            </a:extLst>
          </p:cNvPr>
          <p:cNvSpPr/>
          <p:nvPr/>
        </p:nvSpPr>
        <p:spPr>
          <a:xfrm>
            <a:off x="6739662" y="1503101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7BDF734-7779-4468-01F1-C546E2123853}"/>
              </a:ext>
            </a:extLst>
          </p:cNvPr>
          <p:cNvSpPr/>
          <p:nvPr/>
        </p:nvSpPr>
        <p:spPr>
          <a:xfrm>
            <a:off x="7412743" y="2683332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F7A0A49-B58A-61F9-7F71-EB9F636FD1DC}"/>
              </a:ext>
            </a:extLst>
          </p:cNvPr>
          <p:cNvSpPr/>
          <p:nvPr/>
        </p:nvSpPr>
        <p:spPr>
          <a:xfrm>
            <a:off x="6727521" y="2274862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FFC2485-8C10-1C09-59B6-053A43E1E80C}"/>
              </a:ext>
            </a:extLst>
          </p:cNvPr>
          <p:cNvSpPr/>
          <p:nvPr/>
        </p:nvSpPr>
        <p:spPr>
          <a:xfrm>
            <a:off x="7412743" y="1857020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476D9DD-386E-9A1E-77E5-942DD59410D5}"/>
              </a:ext>
            </a:extLst>
          </p:cNvPr>
          <p:cNvSpPr txBox="1"/>
          <p:nvPr/>
        </p:nvSpPr>
        <p:spPr>
          <a:xfrm>
            <a:off x="7070496" y="1430818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4AF5526-A372-72CE-F68F-23D80F66EA75}"/>
              </a:ext>
            </a:extLst>
          </p:cNvPr>
          <p:cNvSpPr txBox="1"/>
          <p:nvPr/>
        </p:nvSpPr>
        <p:spPr>
          <a:xfrm>
            <a:off x="6638101" y="1802269"/>
            <a:ext cx="84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86EC3BC-51C6-B3C4-053F-BBA58EF47DC0}"/>
              </a:ext>
            </a:extLst>
          </p:cNvPr>
          <p:cNvSpPr txBox="1"/>
          <p:nvPr/>
        </p:nvSpPr>
        <p:spPr>
          <a:xfrm>
            <a:off x="6638102" y="2567992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6FCF3A7-D361-DDC5-961D-C674761AC143}"/>
              </a:ext>
            </a:extLst>
          </p:cNvPr>
          <p:cNvSpPr txBox="1"/>
          <p:nvPr/>
        </p:nvSpPr>
        <p:spPr>
          <a:xfrm>
            <a:off x="7196910" y="2181398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1E190478-2C76-CAB7-985B-951905C2A2BA}"/>
              </a:ext>
            </a:extLst>
          </p:cNvPr>
          <p:cNvSpPr/>
          <p:nvPr/>
        </p:nvSpPr>
        <p:spPr>
          <a:xfrm>
            <a:off x="6853935" y="4211996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1C5379F3-797D-18F4-3322-530BB0CDC753}"/>
              </a:ext>
            </a:extLst>
          </p:cNvPr>
          <p:cNvSpPr/>
          <p:nvPr/>
        </p:nvSpPr>
        <p:spPr>
          <a:xfrm>
            <a:off x="7527016" y="5392227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5C0CA7D6-DB28-7969-683D-BCC1811252D5}"/>
              </a:ext>
            </a:extLst>
          </p:cNvPr>
          <p:cNvSpPr/>
          <p:nvPr/>
        </p:nvSpPr>
        <p:spPr>
          <a:xfrm>
            <a:off x="6841794" y="4983757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93033310-327C-4881-4FD8-924BC95FB17F}"/>
              </a:ext>
            </a:extLst>
          </p:cNvPr>
          <p:cNvSpPr/>
          <p:nvPr/>
        </p:nvSpPr>
        <p:spPr>
          <a:xfrm>
            <a:off x="7527016" y="4565915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420D3AC-ADF5-65BD-5C28-56F58A0E56B4}"/>
              </a:ext>
            </a:extLst>
          </p:cNvPr>
          <p:cNvSpPr txBox="1"/>
          <p:nvPr/>
        </p:nvSpPr>
        <p:spPr>
          <a:xfrm>
            <a:off x="7273601" y="4119286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76B13BE-23FD-03AD-B75A-8DF51FFC480D}"/>
              </a:ext>
            </a:extLst>
          </p:cNvPr>
          <p:cNvSpPr txBox="1"/>
          <p:nvPr/>
        </p:nvSpPr>
        <p:spPr>
          <a:xfrm>
            <a:off x="6752375" y="4511164"/>
            <a:ext cx="80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21D866F-9E08-02FF-448C-0B10BF30CB70}"/>
              </a:ext>
            </a:extLst>
          </p:cNvPr>
          <p:cNvSpPr txBox="1"/>
          <p:nvPr/>
        </p:nvSpPr>
        <p:spPr>
          <a:xfrm>
            <a:off x="6752375" y="5276887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D5EB034-90B4-0F14-65E2-56BF1F83C9E1}"/>
              </a:ext>
            </a:extLst>
          </p:cNvPr>
          <p:cNvSpPr txBox="1"/>
          <p:nvPr/>
        </p:nvSpPr>
        <p:spPr>
          <a:xfrm>
            <a:off x="7311183" y="4890293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391FAF4-8756-6C82-97C4-212CC7C29763}"/>
              </a:ext>
            </a:extLst>
          </p:cNvPr>
          <p:cNvSpPr txBox="1"/>
          <p:nvPr/>
        </p:nvSpPr>
        <p:spPr>
          <a:xfrm>
            <a:off x="4358398" y="147387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0BE9926-7175-28AE-C36D-4405D18E62C1}"/>
              </a:ext>
            </a:extLst>
          </p:cNvPr>
          <p:cNvSpPr txBox="1"/>
          <p:nvPr/>
        </p:nvSpPr>
        <p:spPr>
          <a:xfrm>
            <a:off x="3926004" y="1845326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0D39BC1-DCC0-D846-D48C-B1FE53195B7A}"/>
              </a:ext>
            </a:extLst>
          </p:cNvPr>
          <p:cNvSpPr txBox="1"/>
          <p:nvPr/>
        </p:nvSpPr>
        <p:spPr>
          <a:xfrm>
            <a:off x="3926004" y="2611049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2F4ED3F-372B-42FC-09B6-F1AC33795F8D}"/>
              </a:ext>
            </a:extLst>
          </p:cNvPr>
          <p:cNvSpPr txBox="1"/>
          <p:nvPr/>
        </p:nvSpPr>
        <p:spPr>
          <a:xfrm>
            <a:off x="4484812" y="222445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4881E631-02A4-44E7-597B-4CA42BE4C733}"/>
              </a:ext>
            </a:extLst>
          </p:cNvPr>
          <p:cNvSpPr txBox="1"/>
          <p:nvPr/>
        </p:nvSpPr>
        <p:spPr>
          <a:xfrm>
            <a:off x="4275743" y="405856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EBB8B47-9A65-65C2-E8A3-517435DE4147}"/>
              </a:ext>
            </a:extLst>
          </p:cNvPr>
          <p:cNvSpPr txBox="1"/>
          <p:nvPr/>
        </p:nvSpPr>
        <p:spPr>
          <a:xfrm>
            <a:off x="3843349" y="4430016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260B318-DD08-0F5F-A3E7-A043335C539D}"/>
              </a:ext>
            </a:extLst>
          </p:cNvPr>
          <p:cNvSpPr txBox="1"/>
          <p:nvPr/>
        </p:nvSpPr>
        <p:spPr>
          <a:xfrm>
            <a:off x="3843349" y="5159615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DF10560-96C3-60AC-32C9-AF01DB8AF89B}"/>
              </a:ext>
            </a:extLst>
          </p:cNvPr>
          <p:cNvSpPr txBox="1"/>
          <p:nvPr/>
        </p:nvSpPr>
        <p:spPr>
          <a:xfrm>
            <a:off x="4402157" y="480914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EA597892-9862-BF95-66E9-9FDDF9499016}"/>
              </a:ext>
            </a:extLst>
          </p:cNvPr>
          <p:cNvSpPr/>
          <p:nvPr/>
        </p:nvSpPr>
        <p:spPr>
          <a:xfrm>
            <a:off x="3938437" y="4156846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027FD8A1-2F15-95C7-E9E2-3A4706213CCE}"/>
              </a:ext>
            </a:extLst>
          </p:cNvPr>
          <p:cNvSpPr/>
          <p:nvPr/>
        </p:nvSpPr>
        <p:spPr>
          <a:xfrm>
            <a:off x="4084299" y="2294233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7A1F3E9C-1272-4E1F-369B-C08D9C5BB10F}"/>
              </a:ext>
            </a:extLst>
          </p:cNvPr>
          <p:cNvSpPr/>
          <p:nvPr/>
        </p:nvSpPr>
        <p:spPr>
          <a:xfrm>
            <a:off x="4700645" y="2689132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6A20F496-59C5-5625-66BF-3C8844A75476}"/>
              </a:ext>
            </a:extLst>
          </p:cNvPr>
          <p:cNvSpPr/>
          <p:nvPr/>
        </p:nvSpPr>
        <p:spPr>
          <a:xfrm>
            <a:off x="4629902" y="4475090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52EC1610-03C5-8A87-5225-6A164BC372A6}"/>
              </a:ext>
            </a:extLst>
          </p:cNvPr>
          <p:cNvSpPr/>
          <p:nvPr/>
        </p:nvSpPr>
        <p:spPr>
          <a:xfrm>
            <a:off x="4062016" y="4886445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614D3711-93EB-F378-BCCC-8F166ADAB260}"/>
              </a:ext>
            </a:extLst>
          </p:cNvPr>
          <p:cNvSpPr/>
          <p:nvPr/>
        </p:nvSpPr>
        <p:spPr>
          <a:xfrm>
            <a:off x="4597669" y="5209255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1C97F5EE-0901-D0BD-F120-F3BD595B90BA}"/>
              </a:ext>
            </a:extLst>
          </p:cNvPr>
          <p:cNvSpPr/>
          <p:nvPr/>
        </p:nvSpPr>
        <p:spPr>
          <a:xfrm>
            <a:off x="4690552" y="1936096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con angoli arrotondati 66">
            <a:extLst>
              <a:ext uri="{FF2B5EF4-FFF2-40B4-BE49-F238E27FC236}">
                <a16:creationId xmlns:a16="http://schemas.microsoft.com/office/drawing/2014/main" id="{1043D56F-5178-7F77-DA83-D4073A8366D8}"/>
              </a:ext>
            </a:extLst>
          </p:cNvPr>
          <p:cNvSpPr/>
          <p:nvPr/>
        </p:nvSpPr>
        <p:spPr>
          <a:xfrm>
            <a:off x="4021092" y="1584805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Parentesi quadra chiusa 67">
            <a:extLst>
              <a:ext uri="{FF2B5EF4-FFF2-40B4-BE49-F238E27FC236}">
                <a16:creationId xmlns:a16="http://schemas.microsoft.com/office/drawing/2014/main" id="{B6FC8188-8BD9-EDC3-20E7-AF12BDEEB31F}"/>
              </a:ext>
            </a:extLst>
          </p:cNvPr>
          <p:cNvSpPr/>
          <p:nvPr/>
        </p:nvSpPr>
        <p:spPr>
          <a:xfrm>
            <a:off x="4730043" y="1375575"/>
            <a:ext cx="1107995" cy="4447468"/>
          </a:xfrm>
          <a:prstGeom prst="righ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C38205DE-6EF7-234E-7A8F-A977898688D4}"/>
              </a:ext>
            </a:extLst>
          </p:cNvPr>
          <p:cNvSpPr txBox="1"/>
          <p:nvPr/>
        </p:nvSpPr>
        <p:spPr>
          <a:xfrm>
            <a:off x="5938179" y="3304723"/>
            <a:ext cx="303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rgbClr val="003C71"/>
                </a:solidFill>
              </a:rPr>
              <a:t>t </a:t>
            </a:r>
            <a:r>
              <a:rPr lang="it-IT" i="1" dirty="0" err="1">
                <a:solidFill>
                  <a:srgbClr val="003C71"/>
                </a:solidFill>
              </a:rPr>
              <a:t>edvidences</a:t>
            </a:r>
            <a:endParaRPr lang="it-IT" i="1" dirty="0">
              <a:solidFill>
                <a:srgbClr val="003C71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6A7F3F5-44EC-0557-400F-D67EF468E102}"/>
              </a:ext>
            </a:extLst>
          </p:cNvPr>
          <p:cNvSpPr txBox="1"/>
          <p:nvPr/>
        </p:nvSpPr>
        <p:spPr>
          <a:xfrm>
            <a:off x="7428139" y="2691543"/>
            <a:ext cx="29204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C71"/>
                </a:solidFill>
              </a:rPr>
              <a:t>FORWARD – BACKWARD</a:t>
            </a:r>
          </a:p>
          <a:p>
            <a:pPr algn="ctr"/>
            <a:endParaRPr lang="it-IT" b="1" dirty="0">
              <a:solidFill>
                <a:srgbClr val="003C71"/>
              </a:solidFill>
            </a:endParaRPr>
          </a:p>
          <a:p>
            <a:pPr algn="ctr"/>
            <a:r>
              <a:rPr lang="it-IT" b="1" dirty="0">
                <a:solidFill>
                  <a:srgbClr val="003C71"/>
                </a:solidFill>
              </a:rPr>
              <a:t>Or</a:t>
            </a:r>
          </a:p>
          <a:p>
            <a:pPr algn="ctr"/>
            <a:endParaRPr lang="it-IT" b="1" dirty="0">
              <a:solidFill>
                <a:srgbClr val="003C71"/>
              </a:solidFill>
            </a:endParaRPr>
          </a:p>
          <a:p>
            <a:pPr algn="ctr"/>
            <a:r>
              <a:rPr lang="it-IT" b="1" dirty="0">
                <a:solidFill>
                  <a:srgbClr val="003C71"/>
                </a:solidFill>
              </a:rPr>
              <a:t>FORWARD</a:t>
            </a:r>
          </a:p>
          <a:p>
            <a:pPr algn="ctr"/>
            <a:r>
              <a:rPr lang="it-IT" sz="1600" i="1" dirty="0">
                <a:solidFill>
                  <a:schemeClr val="bg1">
                    <a:lumMod val="50000"/>
                  </a:schemeClr>
                </a:solidFill>
              </a:rPr>
              <a:t>(or </a:t>
            </a:r>
            <a:r>
              <a:rPr lang="it-IT" sz="1600" i="1" dirty="0" err="1">
                <a:solidFill>
                  <a:schemeClr val="bg1">
                    <a:lumMod val="50000"/>
                  </a:schemeClr>
                </a:solidFill>
              </a:rPr>
              <a:t>only</a:t>
            </a:r>
            <a:r>
              <a:rPr lang="it-IT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600" b="1" i="1" dirty="0">
                <a:solidFill>
                  <a:schemeClr val="bg1">
                    <a:lumMod val="50000"/>
                  </a:schemeClr>
                </a:solidFill>
              </a:rPr>
              <a:t>BACKWARD</a:t>
            </a:r>
            <a:r>
              <a:rPr lang="it-IT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600" i="1" dirty="0" err="1">
                <a:solidFill>
                  <a:schemeClr val="bg1">
                    <a:lumMod val="50000"/>
                  </a:schemeClr>
                </a:solidFill>
              </a:rPr>
              <a:t>but</a:t>
            </a:r>
            <a:r>
              <a:rPr lang="it-IT" sz="1600" i="1" dirty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5150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7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7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25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75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250"/>
                            </p:stCondLst>
                            <p:childTnLst>
                              <p:par>
                                <p:cTn id="13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75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25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/>
      <p:bldP spid="6" grpId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3" grpId="0"/>
      <p:bldP spid="23" grpId="1"/>
      <p:bldP spid="25" grpId="0"/>
      <p:bldP spid="25" grpId="1"/>
      <p:bldP spid="29" grpId="0"/>
      <p:bldP spid="29" grpId="1"/>
      <p:bldP spid="32" grpId="0"/>
      <p:bldP spid="32" grpId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 animBg="1"/>
      <p:bldP spid="58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9" grpId="0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FINAL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0C1BFB0-009F-5479-9D92-80BB51BB2B13}"/>
              </a:ext>
            </a:extLst>
          </p:cNvPr>
          <p:cNvSpPr/>
          <p:nvPr/>
        </p:nvSpPr>
        <p:spPr>
          <a:xfrm>
            <a:off x="1339094" y="3254144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22162E6-93AA-C5C6-DC09-44DEFFB51AA2}"/>
              </a:ext>
            </a:extLst>
          </p:cNvPr>
          <p:cNvSpPr/>
          <p:nvPr/>
        </p:nvSpPr>
        <p:spPr>
          <a:xfrm>
            <a:off x="2995829" y="3254144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9B0E9E-E4BF-B971-7D6B-D6A1A1679CF8}"/>
              </a:ext>
            </a:extLst>
          </p:cNvPr>
          <p:cNvSpPr txBox="1"/>
          <p:nvPr/>
        </p:nvSpPr>
        <p:spPr>
          <a:xfrm>
            <a:off x="2369524" y="3384946"/>
            <a:ext cx="49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3C71"/>
                </a:solidFill>
                <a:latin typeface="Amasis MT Pro Black" panose="020B0604020202020204" pitchFamily="18" charset="0"/>
              </a:rPr>
              <a:t>VS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AFA2DA11-1367-005D-03EB-C001F2784877}"/>
              </a:ext>
            </a:extLst>
          </p:cNvPr>
          <p:cNvSpPr/>
          <p:nvPr/>
        </p:nvSpPr>
        <p:spPr>
          <a:xfrm>
            <a:off x="3548593" y="1531093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7BDF734-7779-4468-01F1-C546E2123853}"/>
              </a:ext>
            </a:extLst>
          </p:cNvPr>
          <p:cNvSpPr/>
          <p:nvPr/>
        </p:nvSpPr>
        <p:spPr>
          <a:xfrm>
            <a:off x="4221674" y="2711324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F7A0A49-B58A-61F9-7F71-EB9F636FD1DC}"/>
              </a:ext>
            </a:extLst>
          </p:cNvPr>
          <p:cNvSpPr/>
          <p:nvPr/>
        </p:nvSpPr>
        <p:spPr>
          <a:xfrm>
            <a:off x="3536452" y="2302854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FFC2485-8C10-1C09-59B6-053A43E1E80C}"/>
              </a:ext>
            </a:extLst>
          </p:cNvPr>
          <p:cNvSpPr/>
          <p:nvPr/>
        </p:nvSpPr>
        <p:spPr>
          <a:xfrm>
            <a:off x="4221674" y="1885012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476D9DD-386E-9A1E-77E5-942DD59410D5}"/>
              </a:ext>
            </a:extLst>
          </p:cNvPr>
          <p:cNvSpPr txBox="1"/>
          <p:nvPr/>
        </p:nvSpPr>
        <p:spPr>
          <a:xfrm>
            <a:off x="3879427" y="1458810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4AF5526-A372-72CE-F68F-23D80F66EA75}"/>
              </a:ext>
            </a:extLst>
          </p:cNvPr>
          <p:cNvSpPr txBox="1"/>
          <p:nvPr/>
        </p:nvSpPr>
        <p:spPr>
          <a:xfrm>
            <a:off x="3447032" y="1830261"/>
            <a:ext cx="84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86EC3BC-51C6-B3C4-053F-BBA58EF47DC0}"/>
              </a:ext>
            </a:extLst>
          </p:cNvPr>
          <p:cNvSpPr txBox="1"/>
          <p:nvPr/>
        </p:nvSpPr>
        <p:spPr>
          <a:xfrm>
            <a:off x="3447033" y="2595984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6FCF3A7-D361-DDC5-961D-C674761AC143}"/>
              </a:ext>
            </a:extLst>
          </p:cNvPr>
          <p:cNvSpPr txBox="1"/>
          <p:nvPr/>
        </p:nvSpPr>
        <p:spPr>
          <a:xfrm>
            <a:off x="4005841" y="2209390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1E190478-2C76-CAB7-985B-951905C2A2BA}"/>
              </a:ext>
            </a:extLst>
          </p:cNvPr>
          <p:cNvSpPr/>
          <p:nvPr/>
        </p:nvSpPr>
        <p:spPr>
          <a:xfrm>
            <a:off x="3662866" y="4239988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1C5379F3-797D-18F4-3322-530BB0CDC753}"/>
              </a:ext>
            </a:extLst>
          </p:cNvPr>
          <p:cNvSpPr/>
          <p:nvPr/>
        </p:nvSpPr>
        <p:spPr>
          <a:xfrm>
            <a:off x="4335947" y="5420219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5C0CA7D6-DB28-7969-683D-BCC1811252D5}"/>
              </a:ext>
            </a:extLst>
          </p:cNvPr>
          <p:cNvSpPr/>
          <p:nvPr/>
        </p:nvSpPr>
        <p:spPr>
          <a:xfrm>
            <a:off x="3650725" y="5011749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93033310-327C-4881-4FD8-924BC95FB17F}"/>
              </a:ext>
            </a:extLst>
          </p:cNvPr>
          <p:cNvSpPr/>
          <p:nvPr/>
        </p:nvSpPr>
        <p:spPr>
          <a:xfrm>
            <a:off x="4335947" y="4593907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420D3AC-ADF5-65BD-5C28-56F58A0E56B4}"/>
              </a:ext>
            </a:extLst>
          </p:cNvPr>
          <p:cNvSpPr txBox="1"/>
          <p:nvPr/>
        </p:nvSpPr>
        <p:spPr>
          <a:xfrm>
            <a:off x="4082532" y="4147278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76B13BE-23FD-03AD-B75A-8DF51FFC480D}"/>
              </a:ext>
            </a:extLst>
          </p:cNvPr>
          <p:cNvSpPr txBox="1"/>
          <p:nvPr/>
        </p:nvSpPr>
        <p:spPr>
          <a:xfrm>
            <a:off x="3561306" y="4539156"/>
            <a:ext cx="80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21D866F-9E08-02FF-448C-0B10BF30CB70}"/>
              </a:ext>
            </a:extLst>
          </p:cNvPr>
          <p:cNvSpPr txBox="1"/>
          <p:nvPr/>
        </p:nvSpPr>
        <p:spPr>
          <a:xfrm>
            <a:off x="3561306" y="5304879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D5EB034-90B4-0F14-65E2-56BF1F83C9E1}"/>
              </a:ext>
            </a:extLst>
          </p:cNvPr>
          <p:cNvSpPr txBox="1"/>
          <p:nvPr/>
        </p:nvSpPr>
        <p:spPr>
          <a:xfrm>
            <a:off x="4120114" y="491828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391FAF4-8756-6C82-97C4-212CC7C29763}"/>
              </a:ext>
            </a:extLst>
          </p:cNvPr>
          <p:cNvSpPr txBox="1"/>
          <p:nvPr/>
        </p:nvSpPr>
        <p:spPr>
          <a:xfrm>
            <a:off x="1167329" y="1501867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0BE9926-7175-28AE-C36D-4405D18E62C1}"/>
              </a:ext>
            </a:extLst>
          </p:cNvPr>
          <p:cNvSpPr txBox="1"/>
          <p:nvPr/>
        </p:nvSpPr>
        <p:spPr>
          <a:xfrm>
            <a:off x="734935" y="1873318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0D39BC1-DCC0-D846-D48C-B1FE53195B7A}"/>
              </a:ext>
            </a:extLst>
          </p:cNvPr>
          <p:cNvSpPr txBox="1"/>
          <p:nvPr/>
        </p:nvSpPr>
        <p:spPr>
          <a:xfrm>
            <a:off x="734935" y="2639041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2F4ED3F-372B-42FC-09B6-F1AC33795F8D}"/>
              </a:ext>
            </a:extLst>
          </p:cNvPr>
          <p:cNvSpPr txBox="1"/>
          <p:nvPr/>
        </p:nvSpPr>
        <p:spPr>
          <a:xfrm>
            <a:off x="1293743" y="2252447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4881E631-02A4-44E7-597B-4CA42BE4C733}"/>
              </a:ext>
            </a:extLst>
          </p:cNvPr>
          <p:cNvSpPr txBox="1"/>
          <p:nvPr/>
        </p:nvSpPr>
        <p:spPr>
          <a:xfrm>
            <a:off x="1084674" y="4086557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EBB8B47-9A65-65C2-E8A3-517435DE4147}"/>
              </a:ext>
            </a:extLst>
          </p:cNvPr>
          <p:cNvSpPr txBox="1"/>
          <p:nvPr/>
        </p:nvSpPr>
        <p:spPr>
          <a:xfrm>
            <a:off x="652280" y="4458008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260B318-DD08-0F5F-A3E7-A043335C539D}"/>
              </a:ext>
            </a:extLst>
          </p:cNvPr>
          <p:cNvSpPr txBox="1"/>
          <p:nvPr/>
        </p:nvSpPr>
        <p:spPr>
          <a:xfrm>
            <a:off x="652280" y="5187607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DF10560-96C3-60AC-32C9-AF01DB8AF89B}"/>
              </a:ext>
            </a:extLst>
          </p:cNvPr>
          <p:cNvSpPr txBox="1"/>
          <p:nvPr/>
        </p:nvSpPr>
        <p:spPr>
          <a:xfrm>
            <a:off x="1211088" y="4837137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EA597892-9862-BF95-66E9-9FDDF9499016}"/>
              </a:ext>
            </a:extLst>
          </p:cNvPr>
          <p:cNvSpPr/>
          <p:nvPr/>
        </p:nvSpPr>
        <p:spPr>
          <a:xfrm>
            <a:off x="747368" y="4184838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027FD8A1-2F15-95C7-E9E2-3A4706213CCE}"/>
              </a:ext>
            </a:extLst>
          </p:cNvPr>
          <p:cNvSpPr/>
          <p:nvPr/>
        </p:nvSpPr>
        <p:spPr>
          <a:xfrm>
            <a:off x="893230" y="2322225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7A1F3E9C-1272-4E1F-369B-C08D9C5BB10F}"/>
              </a:ext>
            </a:extLst>
          </p:cNvPr>
          <p:cNvSpPr/>
          <p:nvPr/>
        </p:nvSpPr>
        <p:spPr>
          <a:xfrm>
            <a:off x="1509576" y="2717124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6A20F496-59C5-5625-66BF-3C8844A75476}"/>
              </a:ext>
            </a:extLst>
          </p:cNvPr>
          <p:cNvSpPr/>
          <p:nvPr/>
        </p:nvSpPr>
        <p:spPr>
          <a:xfrm>
            <a:off x="1438833" y="4503082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52EC1610-03C5-8A87-5225-6A164BC372A6}"/>
              </a:ext>
            </a:extLst>
          </p:cNvPr>
          <p:cNvSpPr/>
          <p:nvPr/>
        </p:nvSpPr>
        <p:spPr>
          <a:xfrm>
            <a:off x="870947" y="4914437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614D3711-93EB-F378-BCCC-8F166ADAB260}"/>
              </a:ext>
            </a:extLst>
          </p:cNvPr>
          <p:cNvSpPr/>
          <p:nvPr/>
        </p:nvSpPr>
        <p:spPr>
          <a:xfrm>
            <a:off x="1406600" y="5237247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1C97F5EE-0901-D0BD-F120-F3BD595B90BA}"/>
              </a:ext>
            </a:extLst>
          </p:cNvPr>
          <p:cNvSpPr/>
          <p:nvPr/>
        </p:nvSpPr>
        <p:spPr>
          <a:xfrm>
            <a:off x="1499483" y="1964088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con angoli arrotondati 66">
            <a:extLst>
              <a:ext uri="{FF2B5EF4-FFF2-40B4-BE49-F238E27FC236}">
                <a16:creationId xmlns:a16="http://schemas.microsoft.com/office/drawing/2014/main" id="{1043D56F-5178-7F77-DA83-D4073A8366D8}"/>
              </a:ext>
            </a:extLst>
          </p:cNvPr>
          <p:cNvSpPr/>
          <p:nvPr/>
        </p:nvSpPr>
        <p:spPr>
          <a:xfrm>
            <a:off x="830023" y="1612797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Parentesi quadra chiusa 67">
            <a:extLst>
              <a:ext uri="{FF2B5EF4-FFF2-40B4-BE49-F238E27FC236}">
                <a16:creationId xmlns:a16="http://schemas.microsoft.com/office/drawing/2014/main" id="{B6FC8188-8BD9-EDC3-20E7-AF12BDEEB31F}"/>
              </a:ext>
            </a:extLst>
          </p:cNvPr>
          <p:cNvSpPr/>
          <p:nvPr/>
        </p:nvSpPr>
        <p:spPr>
          <a:xfrm>
            <a:off x="4552508" y="1413343"/>
            <a:ext cx="1107995" cy="4447468"/>
          </a:xfrm>
          <a:prstGeom prst="righ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703092-DDDF-68A5-7BFE-B7CDEA91752B}"/>
              </a:ext>
            </a:extLst>
          </p:cNvPr>
          <p:cNvSpPr txBox="1"/>
          <p:nvPr/>
        </p:nvSpPr>
        <p:spPr>
          <a:xfrm>
            <a:off x="6218977" y="2275495"/>
            <a:ext cx="35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rgbClr val="003C71"/>
                </a:solidFill>
              </a:rPr>
              <a:t>transition</a:t>
            </a:r>
            <a:r>
              <a:rPr lang="it-IT" b="1" i="1" dirty="0">
                <a:solidFill>
                  <a:srgbClr val="003C71"/>
                </a:solidFill>
              </a:rPr>
              <a:t> model: </a:t>
            </a:r>
            <a:r>
              <a:rPr lang="it-IT" dirty="0" err="1">
                <a:solidFill>
                  <a:srgbClr val="003C71"/>
                </a:solidFill>
              </a:rPr>
              <a:t>transitions</a:t>
            </a:r>
            <a:r>
              <a:rPr lang="it-IT" dirty="0">
                <a:solidFill>
                  <a:srgbClr val="003C71"/>
                </a:solidFill>
              </a:rPr>
              <a:t> from high UGI and low UGI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590DC9-3195-2407-7071-30A3F8D95079}"/>
              </a:ext>
            </a:extLst>
          </p:cNvPr>
          <p:cNvSpPr txBox="1"/>
          <p:nvPr/>
        </p:nvSpPr>
        <p:spPr>
          <a:xfrm>
            <a:off x="6218977" y="3142253"/>
            <a:ext cx="3582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rgbClr val="003C71"/>
                </a:solidFill>
              </a:rPr>
              <a:t>sensor</a:t>
            </a:r>
            <a:r>
              <a:rPr lang="it-IT" b="1" i="1" dirty="0">
                <a:solidFill>
                  <a:srgbClr val="003C71"/>
                </a:solidFill>
              </a:rPr>
              <a:t> model: </a:t>
            </a:r>
            <a:r>
              <a:rPr lang="it-IT" dirty="0">
                <a:solidFill>
                  <a:srgbClr val="003C71"/>
                </a:solidFill>
              </a:rPr>
              <a:t>score more/</a:t>
            </a:r>
            <a:r>
              <a:rPr lang="it-IT" dirty="0" err="1">
                <a:solidFill>
                  <a:srgbClr val="003C71"/>
                </a:solidFill>
              </a:rPr>
              <a:t>less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than</a:t>
            </a:r>
            <a:r>
              <a:rPr lang="it-IT" dirty="0">
                <a:solidFill>
                  <a:srgbClr val="003C71"/>
                </a:solidFill>
              </a:rPr>
              <a:t> one goal in high/low </a:t>
            </a:r>
            <a:r>
              <a:rPr lang="it-IT" dirty="0" err="1">
                <a:solidFill>
                  <a:srgbClr val="003C71"/>
                </a:solidFill>
              </a:rPr>
              <a:t>conditions</a:t>
            </a:r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2A982B-B124-6C39-7E38-50F4D1DAF42C}"/>
              </a:ext>
            </a:extLst>
          </p:cNvPr>
          <p:cNvSpPr txBox="1"/>
          <p:nvPr/>
        </p:nvSpPr>
        <p:spPr>
          <a:xfrm>
            <a:off x="6218977" y="4401536"/>
            <a:ext cx="3582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rgbClr val="003C71"/>
                </a:solidFill>
              </a:rPr>
              <a:t>evidences</a:t>
            </a:r>
            <a:r>
              <a:rPr lang="it-IT" b="1" i="1" dirty="0">
                <a:solidFill>
                  <a:srgbClr val="003C71"/>
                </a:solidFill>
              </a:rPr>
              <a:t>: </a:t>
            </a:r>
            <a:r>
              <a:rPr lang="it-IT" dirty="0">
                <a:solidFill>
                  <a:srgbClr val="003C71"/>
                </a:solidFill>
              </a:rPr>
              <a:t>goals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r>
              <a:rPr lang="it-IT" dirty="0">
                <a:solidFill>
                  <a:srgbClr val="003C71"/>
                </a:solidFill>
              </a:rPr>
              <a:t> by home and </a:t>
            </a:r>
            <a:r>
              <a:rPr lang="it-IT" dirty="0" err="1">
                <a:solidFill>
                  <a:srgbClr val="003C71"/>
                </a:solidFill>
              </a:rPr>
              <a:t>away</a:t>
            </a:r>
            <a:r>
              <a:rPr lang="it-IT" dirty="0">
                <a:solidFill>
                  <a:srgbClr val="003C71"/>
                </a:solidFill>
              </a:rPr>
              <a:t> team</a:t>
            </a:r>
          </a:p>
          <a:p>
            <a:r>
              <a:rPr lang="it-IT" dirty="0">
                <a:solidFill>
                  <a:srgbClr val="003C71"/>
                </a:solidFill>
              </a:rPr>
              <a:t>(</a:t>
            </a:r>
            <a:r>
              <a:rPr lang="it-IT" dirty="0" err="1">
                <a:solidFill>
                  <a:srgbClr val="003C71"/>
                </a:solidFill>
              </a:rPr>
              <a:t>two</a:t>
            </a:r>
            <a:r>
              <a:rPr lang="it-IT" dirty="0">
                <a:solidFill>
                  <a:srgbClr val="003C71"/>
                </a:solidFill>
              </a:rPr>
              <a:t> separate </a:t>
            </a:r>
            <a:r>
              <a:rPr lang="it-IT" dirty="0" err="1">
                <a:solidFill>
                  <a:srgbClr val="003C71"/>
                </a:solidFill>
              </a:rPr>
              <a:t>calculation</a:t>
            </a:r>
            <a:r>
              <a:rPr lang="it-IT" dirty="0">
                <a:solidFill>
                  <a:srgbClr val="003C71"/>
                </a:solidFill>
              </a:rPr>
              <a:t>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B7FFF74-09FC-E0C0-81EA-8FAD622E6DC7}"/>
              </a:ext>
            </a:extLst>
          </p:cNvPr>
          <p:cNvSpPr txBox="1"/>
          <p:nvPr/>
        </p:nvSpPr>
        <p:spPr>
          <a:xfrm>
            <a:off x="7195983" y="1612797"/>
            <a:ext cx="358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3C71"/>
                </a:solidFill>
                <a:latin typeface="+mj-lt"/>
              </a:rPr>
              <a:t>RECAP</a:t>
            </a:r>
            <a:endParaRPr lang="it-IT" b="1" dirty="0">
              <a:solidFill>
                <a:srgbClr val="003C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54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FINAL RESULTS AND CONCLUSIONS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FA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3200" dirty="0">
              <a:solidFill>
                <a:srgbClr val="4FABFF"/>
              </a:solidFill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noFill/>
          <a:ln w="38100">
            <a:solidFill>
              <a:srgbClr val="006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3200" dirty="0">
              <a:solidFill>
                <a:srgbClr val="0067C4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3200" dirty="0">
              <a:solidFill>
                <a:schemeClr val="accent3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3200" dirty="0">
              <a:solidFill>
                <a:schemeClr val="bg1">
                  <a:lumMod val="50000"/>
                </a:schemeClr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3" name="Figura a mano libera: Forma 22" descr="sequenza temporal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67C4"/>
              </a:gs>
              <a:gs pos="39000">
                <a:srgbClr val="4FABFF"/>
              </a:gs>
              <a:gs pos="18000">
                <a:schemeClr val="bg1">
                  <a:lumMod val="50000"/>
                </a:schemeClr>
              </a:gs>
              <a:gs pos="92000">
                <a:srgbClr val="003C71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sz="4000" dirty="0">
              <a:solidFill>
                <a:schemeClr val="accent2"/>
              </a:solidFill>
            </a:endParaRPr>
          </a:p>
        </p:txBody>
      </p:sp>
      <p:sp>
        <p:nvSpPr>
          <p:cNvPr id="2" name="Ovale 1" descr="endpoint della sequenza temporale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3" name="Ovale 2" descr="endpoint della sequenza temporal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003C7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>
              <a:solidFill>
                <a:srgbClr val="20A472"/>
              </a:solidFill>
            </a:endParaRP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STUDY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Study of the </a:t>
            </a:r>
            <a:r>
              <a:rPr lang="it-IT" dirty="0" err="1"/>
              <a:t>phenomenon</a:t>
            </a:r>
            <a:r>
              <a:rPr lang="it-IT" dirty="0"/>
              <a:t>. </a:t>
            </a:r>
            <a:r>
              <a:rPr lang="it-IT" dirty="0" err="1"/>
              <a:t>Analising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criminals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act.</a:t>
            </a:r>
          </a:p>
          <a:p>
            <a:pPr rtl="0"/>
            <a:endParaRPr lang="it-IT" dirty="0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rgbClr val="4FABFF"/>
                </a:solidFill>
              </a:rPr>
              <a:t>DATA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Retrive data and </a:t>
            </a:r>
            <a:r>
              <a:rPr lang="it-IT" dirty="0" err="1"/>
              <a:t>try</a:t>
            </a:r>
            <a:r>
              <a:rPr lang="it-IT" dirty="0"/>
              <a:t> to figure </a:t>
            </a:r>
            <a:r>
              <a:rPr lang="it-IT" dirty="0" err="1"/>
              <a:t>it</a:t>
            </a:r>
            <a:r>
              <a:rPr lang="it-IT" dirty="0"/>
              <a:t> out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metrics</a:t>
            </a:r>
            <a:r>
              <a:rPr lang="it-IT" dirty="0"/>
              <a:t> can be </a:t>
            </a:r>
            <a:r>
              <a:rPr lang="it-IT" dirty="0" err="1"/>
              <a:t>usefull</a:t>
            </a:r>
            <a:r>
              <a:rPr lang="it-IT" dirty="0"/>
              <a:t> in order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goal.</a:t>
            </a:r>
          </a:p>
          <a:p>
            <a:pPr rtl="0"/>
            <a:endParaRPr lang="it-IT" dirty="0"/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4238" y="4817717"/>
            <a:ext cx="2687940" cy="302186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0067C4"/>
                </a:solidFill>
              </a:rPr>
              <a:t>FILTER &amp; ELAB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 dirty="0"/>
              <a:t>Filter </a:t>
            </a:r>
            <a:r>
              <a:rPr lang="it-IT" dirty="0" err="1"/>
              <a:t>usefull</a:t>
            </a:r>
            <a:r>
              <a:rPr lang="it-IT" dirty="0"/>
              <a:t> data and start to elaborate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  <a:p>
            <a:pPr rtl="0"/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rgbClr val="003C71"/>
                </a:solidFill>
              </a:rPr>
              <a:t>SHOW RESULTS</a:t>
            </a:r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Show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.</a:t>
            </a:r>
          </a:p>
          <a:p>
            <a:pPr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Roadmap</a:t>
            </a:r>
            <a:r>
              <a:rPr lang="it-IT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pic>
        <p:nvPicPr>
          <p:cNvPr id="11" name="Elemento grafico 10" descr="Libro aperto contorno">
            <a:extLst>
              <a:ext uri="{FF2B5EF4-FFF2-40B4-BE49-F238E27FC236}">
                <a16:creationId xmlns:a16="http://schemas.microsoft.com/office/drawing/2014/main" id="{D7F69922-C076-6E4A-F1DF-13AFF9177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7919" y="2951820"/>
            <a:ext cx="605451" cy="605451"/>
          </a:xfrm>
          <a:prstGeom prst="rect">
            <a:avLst/>
          </a:prstGeom>
        </p:spPr>
      </p:pic>
      <p:pic>
        <p:nvPicPr>
          <p:cNvPr id="13" name="Elemento grafico 12" descr="Database con riempimento a tinta unita">
            <a:extLst>
              <a:ext uri="{FF2B5EF4-FFF2-40B4-BE49-F238E27FC236}">
                <a16:creationId xmlns:a16="http://schemas.microsoft.com/office/drawing/2014/main" id="{D3048C06-5478-8A80-B2F7-9298DFAB82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9681" y="2895826"/>
            <a:ext cx="690020" cy="690020"/>
          </a:xfrm>
          <a:prstGeom prst="rect">
            <a:avLst/>
          </a:prstGeom>
        </p:spPr>
      </p:pic>
      <p:pic>
        <p:nvPicPr>
          <p:cNvPr id="15" name="Elemento grafico 14" descr="Filtro con riempimento a tinta unita">
            <a:extLst>
              <a:ext uri="{FF2B5EF4-FFF2-40B4-BE49-F238E27FC236}">
                <a16:creationId xmlns:a16="http://schemas.microsoft.com/office/drawing/2014/main" id="{B9DC565D-BFA7-22E6-9750-3E139C476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6984" y="2784195"/>
            <a:ext cx="523921" cy="523921"/>
          </a:xfrm>
          <a:prstGeom prst="rect">
            <a:avLst/>
          </a:prstGeom>
        </p:spPr>
      </p:pic>
      <p:pic>
        <p:nvPicPr>
          <p:cNvPr id="27" name="Elemento grafico 26" descr="Flusso di lavoro con riempimento a tinta unita">
            <a:extLst>
              <a:ext uri="{FF2B5EF4-FFF2-40B4-BE49-F238E27FC236}">
                <a16:creationId xmlns:a16="http://schemas.microsoft.com/office/drawing/2014/main" id="{5CE36D2D-65F6-B909-4EEE-717CD0A900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56150" y="3167040"/>
            <a:ext cx="523920" cy="523920"/>
          </a:xfrm>
          <a:prstGeom prst="rect">
            <a:avLst/>
          </a:prstGeom>
        </p:spPr>
      </p:pic>
      <p:pic>
        <p:nvPicPr>
          <p:cNvPr id="31" name="Elemento grafico 30" descr="Presentazione con grafico a torta con riempimento a tinta unita">
            <a:extLst>
              <a:ext uri="{FF2B5EF4-FFF2-40B4-BE49-F238E27FC236}">
                <a16:creationId xmlns:a16="http://schemas.microsoft.com/office/drawing/2014/main" id="{8966FD0F-36C7-BF78-134E-DFB53DB04E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32178" y="2928931"/>
            <a:ext cx="651836" cy="6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23" grpId="0" animBg="1"/>
      <p:bldP spid="2" grpId="0" animBg="1"/>
      <p:bldP spid="3" grpId="0" animBg="1"/>
      <p:bldP spid="16" grpId="0" build="p"/>
      <p:bldP spid="17" grpId="0" build="p"/>
      <p:bldP spid="18" grpId="0" build="p"/>
      <p:bldP spid="20" grpId="0" build="p"/>
      <p:bldP spid="21" grpId="0" build="p"/>
      <p:bldP spid="22" grpId="0" build="p"/>
      <p:bldP spid="24" grpId="0" build="p"/>
      <p:bldP spid="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WHAT are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we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LOOKING FOR?</a:t>
            </a:r>
            <a:r>
              <a:rPr lang="it-IT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41" name="Ovale 40">
            <a:extLst>
              <a:ext uri="{FF2B5EF4-FFF2-40B4-BE49-F238E27FC236}">
                <a16:creationId xmlns:a16="http://schemas.microsoft.com/office/drawing/2014/main" id="{D7898045-079C-8400-0BE5-F4A694F86114}"/>
              </a:ext>
            </a:extLst>
          </p:cNvPr>
          <p:cNvSpPr/>
          <p:nvPr/>
        </p:nvSpPr>
        <p:spPr>
          <a:xfrm>
            <a:off x="1137433" y="1743075"/>
            <a:ext cx="3467100" cy="337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3" name="Elemento grafico 42" descr="Utente con riempimento a tinta unita">
            <a:extLst>
              <a:ext uri="{FF2B5EF4-FFF2-40B4-BE49-F238E27FC236}">
                <a16:creationId xmlns:a16="http://schemas.microsoft.com/office/drawing/2014/main" id="{CF34BFB6-1F08-6A59-42F9-B7D4A69C4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5949" y="3990973"/>
            <a:ext cx="714375" cy="714375"/>
          </a:xfrm>
          <a:prstGeom prst="rect">
            <a:avLst/>
          </a:prstGeom>
        </p:spPr>
      </p:pic>
      <p:pic>
        <p:nvPicPr>
          <p:cNvPr id="44" name="Elemento grafico 43" descr="Utente con riempimento a tinta unita">
            <a:extLst>
              <a:ext uri="{FF2B5EF4-FFF2-40B4-BE49-F238E27FC236}">
                <a16:creationId xmlns:a16="http://schemas.microsoft.com/office/drawing/2014/main" id="{E8BFA832-2040-BDA4-59AF-2752B388C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6301" y="2714622"/>
            <a:ext cx="714375" cy="714375"/>
          </a:xfrm>
          <a:prstGeom prst="rect">
            <a:avLst/>
          </a:prstGeom>
        </p:spPr>
      </p:pic>
      <p:pic>
        <p:nvPicPr>
          <p:cNvPr id="45" name="Elemento grafico 44" descr="Utente con riempimento a tinta unita">
            <a:extLst>
              <a:ext uri="{FF2B5EF4-FFF2-40B4-BE49-F238E27FC236}">
                <a16:creationId xmlns:a16="http://schemas.microsoft.com/office/drawing/2014/main" id="{2B5002DD-4714-0FAA-CF59-6D20C25E8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3371" y="3276598"/>
            <a:ext cx="714375" cy="714375"/>
          </a:xfrm>
          <a:prstGeom prst="rect">
            <a:avLst/>
          </a:prstGeom>
        </p:spPr>
      </p:pic>
      <p:pic>
        <p:nvPicPr>
          <p:cNvPr id="46" name="Elemento grafico 45" descr="Utente con riempimento a tinta unita">
            <a:extLst>
              <a:ext uri="{FF2B5EF4-FFF2-40B4-BE49-F238E27FC236}">
                <a16:creationId xmlns:a16="http://schemas.microsoft.com/office/drawing/2014/main" id="{ED6EFFA5-8582-F033-DBBC-C52D0BC9C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0958" y="2414660"/>
            <a:ext cx="714375" cy="714375"/>
          </a:xfrm>
          <a:prstGeom prst="rect">
            <a:avLst/>
          </a:prstGeom>
        </p:spPr>
      </p:pic>
      <p:pic>
        <p:nvPicPr>
          <p:cNvPr id="47" name="Elemento grafico 46" descr="Utente con riempimento a tinta unita">
            <a:extLst>
              <a:ext uri="{FF2B5EF4-FFF2-40B4-BE49-F238E27FC236}">
                <a16:creationId xmlns:a16="http://schemas.microsoft.com/office/drawing/2014/main" id="{4EC360ED-E4BB-2E13-450C-57117D153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6083" y="2552699"/>
            <a:ext cx="714375" cy="714375"/>
          </a:xfrm>
          <a:prstGeom prst="rect">
            <a:avLst/>
          </a:prstGeom>
        </p:spPr>
      </p:pic>
      <p:pic>
        <p:nvPicPr>
          <p:cNvPr id="48" name="Elemento grafico 47" descr="Utente con riempimento a tinta unita">
            <a:extLst>
              <a:ext uri="{FF2B5EF4-FFF2-40B4-BE49-F238E27FC236}">
                <a16:creationId xmlns:a16="http://schemas.microsoft.com/office/drawing/2014/main" id="{81B6A7C2-7AC2-5B2D-CD0A-2BC2EF5B2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6817" y="3395658"/>
            <a:ext cx="714375" cy="714375"/>
          </a:xfrm>
          <a:prstGeom prst="rect">
            <a:avLst/>
          </a:prstGeom>
        </p:spPr>
      </p:pic>
      <p:pic>
        <p:nvPicPr>
          <p:cNvPr id="49" name="Elemento grafico 48" descr="Utente con riempimento a tinta unita">
            <a:extLst>
              <a:ext uri="{FF2B5EF4-FFF2-40B4-BE49-F238E27FC236}">
                <a16:creationId xmlns:a16="http://schemas.microsoft.com/office/drawing/2014/main" id="{B4B4590A-DE0F-2145-9485-AAE3EA4BF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4684" y="3285928"/>
            <a:ext cx="714375" cy="714375"/>
          </a:xfrm>
          <a:prstGeom prst="rect">
            <a:avLst/>
          </a:prstGeom>
        </p:spPr>
      </p:pic>
      <p:pic>
        <p:nvPicPr>
          <p:cNvPr id="50" name="Elemento grafico 49" descr="Utente con riempimento a tinta unita">
            <a:extLst>
              <a:ext uri="{FF2B5EF4-FFF2-40B4-BE49-F238E27FC236}">
                <a16:creationId xmlns:a16="http://schemas.microsoft.com/office/drawing/2014/main" id="{452D5232-54ED-0963-DFF4-7AE5D8451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7568" y="2552745"/>
            <a:ext cx="714375" cy="714375"/>
          </a:xfrm>
          <a:prstGeom prst="rect">
            <a:avLst/>
          </a:prstGeom>
        </p:spPr>
      </p:pic>
      <p:pic>
        <p:nvPicPr>
          <p:cNvPr id="60" name="Elemento grafico 59" descr="Utente con riempimento a tinta unita">
            <a:extLst>
              <a:ext uri="{FF2B5EF4-FFF2-40B4-BE49-F238E27FC236}">
                <a16:creationId xmlns:a16="http://schemas.microsoft.com/office/drawing/2014/main" id="{00C6D7D9-4089-0212-AFBC-635BA1ABC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0882" y="2714621"/>
            <a:ext cx="714375" cy="714375"/>
          </a:xfrm>
          <a:prstGeom prst="rect">
            <a:avLst/>
          </a:prstGeom>
        </p:spPr>
      </p:pic>
      <p:pic>
        <p:nvPicPr>
          <p:cNvPr id="61" name="Elemento grafico 60" descr="Utente con riempimento a tinta unita">
            <a:extLst>
              <a:ext uri="{FF2B5EF4-FFF2-40B4-BE49-F238E27FC236}">
                <a16:creationId xmlns:a16="http://schemas.microsoft.com/office/drawing/2014/main" id="{98771614-BD37-8F7E-1700-477CC53CC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6816" y="3395658"/>
            <a:ext cx="714375" cy="714375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8263CF7A-4C55-E8E3-818D-5E858AD3C570}"/>
              </a:ext>
            </a:extLst>
          </p:cNvPr>
          <p:cNvSpPr txBox="1"/>
          <p:nvPr/>
        </p:nvSpPr>
        <p:spPr>
          <a:xfrm>
            <a:off x="5683773" y="1964497"/>
            <a:ext cx="5194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The goal of </a:t>
            </a:r>
            <a:r>
              <a:rPr lang="it-IT" dirty="0" err="1">
                <a:solidFill>
                  <a:srgbClr val="003C71"/>
                </a:solidFill>
              </a:rPr>
              <a:t>this</a:t>
            </a:r>
            <a:r>
              <a:rPr lang="it-IT" dirty="0">
                <a:solidFill>
                  <a:srgbClr val="003C71"/>
                </a:solidFill>
              </a:rPr>
              <a:t> system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find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anomalies</a:t>
            </a:r>
            <a:r>
              <a:rPr lang="it-IT" dirty="0">
                <a:solidFill>
                  <a:srgbClr val="003C71"/>
                </a:solidFill>
              </a:rPr>
              <a:t> in football matches and </a:t>
            </a:r>
            <a:r>
              <a:rPr lang="it-IT" dirty="0" err="1">
                <a:solidFill>
                  <a:srgbClr val="003C71"/>
                </a:solidFill>
              </a:rPr>
              <a:t>try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get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if</a:t>
            </a:r>
            <a:r>
              <a:rPr lang="it-IT" dirty="0">
                <a:solidFill>
                  <a:srgbClr val="003C71"/>
                </a:solidFill>
              </a:rPr>
              <a:t> a match </a:t>
            </a:r>
            <a:r>
              <a:rPr lang="it-IT" dirty="0" err="1">
                <a:solidFill>
                  <a:srgbClr val="003C71"/>
                </a:solidFill>
              </a:rPr>
              <a:t>not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valid</a:t>
            </a:r>
            <a:r>
              <a:rPr lang="it-IT" dirty="0">
                <a:solidFill>
                  <a:srgbClr val="003C71"/>
                </a:solidFill>
              </a:rPr>
              <a:t> and </a:t>
            </a:r>
            <a:r>
              <a:rPr lang="it-IT" dirty="0" err="1">
                <a:solidFill>
                  <a:srgbClr val="003C71"/>
                </a:solidFill>
              </a:rPr>
              <a:t>unfair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The best way to do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looking</a:t>
            </a:r>
            <a:r>
              <a:rPr lang="it-IT" dirty="0">
                <a:solidFill>
                  <a:srgbClr val="003C71"/>
                </a:solidFill>
              </a:rPr>
              <a:t> for match data.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 err="1">
                <a:solidFill>
                  <a:srgbClr val="003C71"/>
                </a:solidFill>
              </a:rPr>
              <a:t>Try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find</a:t>
            </a:r>
            <a:r>
              <a:rPr lang="it-IT" dirty="0">
                <a:solidFill>
                  <a:srgbClr val="003C71"/>
                </a:solidFill>
              </a:rPr>
              <a:t> out </a:t>
            </a:r>
            <a:r>
              <a:rPr lang="it-IT" dirty="0" err="1">
                <a:solidFill>
                  <a:srgbClr val="003C71"/>
                </a:solidFill>
              </a:rPr>
              <a:t>if</a:t>
            </a:r>
            <a:r>
              <a:rPr lang="it-IT" dirty="0">
                <a:solidFill>
                  <a:srgbClr val="003C71"/>
                </a:solidFill>
              </a:rPr>
              <a:t> a match </a:t>
            </a:r>
            <a:r>
              <a:rPr lang="it-IT" dirty="0" err="1">
                <a:solidFill>
                  <a:srgbClr val="003C71"/>
                </a:solidFill>
              </a:rPr>
              <a:t>has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been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faked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seeking</a:t>
            </a:r>
            <a:r>
              <a:rPr lang="it-IT" dirty="0">
                <a:solidFill>
                  <a:srgbClr val="003C71"/>
                </a:solidFill>
              </a:rPr>
              <a:t> betting </a:t>
            </a:r>
            <a:r>
              <a:rPr lang="it-IT" dirty="0" err="1">
                <a:solidFill>
                  <a:srgbClr val="003C71"/>
                </a:solidFill>
              </a:rPr>
              <a:t>anomalies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it’s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quite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impossible</a:t>
            </a:r>
            <a:r>
              <a:rPr lang="it-IT" dirty="0">
                <a:solidFill>
                  <a:srgbClr val="003C71"/>
                </a:solidFill>
              </a:rPr>
              <a:t>. So the </a:t>
            </a:r>
            <a:r>
              <a:rPr lang="it-IT" dirty="0" err="1">
                <a:solidFill>
                  <a:srgbClr val="003C71"/>
                </a:solidFill>
              </a:rPr>
              <a:t>only</a:t>
            </a:r>
            <a:r>
              <a:rPr lang="it-IT" dirty="0">
                <a:solidFill>
                  <a:srgbClr val="003C71"/>
                </a:solidFill>
              </a:rPr>
              <a:t> way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analyze</a:t>
            </a:r>
            <a:r>
              <a:rPr lang="it-IT" dirty="0">
                <a:solidFill>
                  <a:srgbClr val="003C71"/>
                </a:solidFill>
              </a:rPr>
              <a:t> the football match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</p:txBody>
      </p:sp>
      <p:pic>
        <p:nvPicPr>
          <p:cNvPr id="5" name="Elemento grafico 4" descr="Lente di ingrandimento con riempimento a tinta unita">
            <a:extLst>
              <a:ext uri="{FF2B5EF4-FFF2-40B4-BE49-F238E27FC236}">
                <a16:creationId xmlns:a16="http://schemas.microsoft.com/office/drawing/2014/main" id="{3400A67C-F5AB-F337-7F0D-B27D71744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1754" y="27170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8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6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7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3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path" presetSubtype="0" repeatCount="indefinite" accel="50000" decel="5000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C 0.06901 -2.96296E-6 0.125 0.05602 0.125 0.125 C 0.125 0.19398 0.06901 0.25 3.95833E-6 0.25 C -0.06901 0.25 -0.125 0.19398 -0.125 0.125 C -0.125 0.05602 -0.06901 -2.96296E-6 3.95833E-6 -2.96296E-6 Z " pathEditMode="relative" rAng="0" ptsTypes="AAAAA">
                                      <p:cBhvr>
                                        <p:cTn id="7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How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does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the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algorithm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work?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2296098E-836D-1B3C-3174-5C89E474E301}"/>
              </a:ext>
            </a:extLst>
          </p:cNvPr>
          <p:cNvSpPr/>
          <p:nvPr/>
        </p:nvSpPr>
        <p:spPr>
          <a:xfrm>
            <a:off x="7438672" y="1307968"/>
            <a:ext cx="4298623" cy="4498943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B70E83A7-E2C4-4611-C7ED-8E1AF02BD76F}"/>
              </a:ext>
            </a:extLst>
          </p:cNvPr>
          <p:cNvSpPr/>
          <p:nvPr/>
        </p:nvSpPr>
        <p:spPr>
          <a:xfrm>
            <a:off x="8804635" y="4958498"/>
            <a:ext cx="1819373" cy="1696825"/>
          </a:xfrm>
          <a:prstGeom prst="blockArc">
            <a:avLst>
              <a:gd name="adj1" fmla="val 10800000"/>
              <a:gd name="adj2" fmla="val 36280"/>
              <a:gd name="adj3" fmla="val 555"/>
            </a:avLst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78FEA06-E692-BC84-1AB0-462B3990F683}"/>
              </a:ext>
            </a:extLst>
          </p:cNvPr>
          <p:cNvSpPr/>
          <p:nvPr/>
        </p:nvSpPr>
        <p:spPr>
          <a:xfrm>
            <a:off x="8381355" y="1307968"/>
            <a:ext cx="2432116" cy="1190135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309BB5CD-2373-DED2-DAAB-906DB11263D3}"/>
              </a:ext>
            </a:extLst>
          </p:cNvPr>
          <p:cNvSpPr/>
          <p:nvPr/>
        </p:nvSpPr>
        <p:spPr>
          <a:xfrm rot="5746067">
            <a:off x="7263472" y="1154379"/>
            <a:ext cx="439237" cy="485208"/>
          </a:xfrm>
          <a:prstGeom prst="arc">
            <a:avLst>
              <a:gd name="adj1" fmla="val 14586777"/>
              <a:gd name="adj2" fmla="val 75364"/>
            </a:avLst>
          </a:prstGeom>
          <a:ln w="28575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5E1A481A-6563-95D2-F63C-20B33ACE0AD6}"/>
              </a:ext>
            </a:extLst>
          </p:cNvPr>
          <p:cNvSpPr/>
          <p:nvPr/>
        </p:nvSpPr>
        <p:spPr>
          <a:xfrm rot="11882611">
            <a:off x="11498445" y="1209206"/>
            <a:ext cx="415486" cy="375553"/>
          </a:xfrm>
          <a:prstGeom prst="arc">
            <a:avLst>
              <a:gd name="adj1" fmla="val 14586777"/>
              <a:gd name="adj2" fmla="val 75364"/>
            </a:avLst>
          </a:prstGeom>
          <a:ln w="28575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DD04832-7DDB-4B6E-4B22-1A6D2AA9441A}"/>
              </a:ext>
            </a:extLst>
          </p:cNvPr>
          <p:cNvSpPr/>
          <p:nvPr/>
        </p:nvSpPr>
        <p:spPr>
          <a:xfrm>
            <a:off x="8922804" y="1307968"/>
            <a:ext cx="1330357" cy="630936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a tutto sesto 13">
            <a:extLst>
              <a:ext uri="{FF2B5EF4-FFF2-40B4-BE49-F238E27FC236}">
                <a16:creationId xmlns:a16="http://schemas.microsoft.com/office/drawing/2014/main" id="{28946B98-4CFE-720C-8591-47A2507C3B1C}"/>
              </a:ext>
            </a:extLst>
          </p:cNvPr>
          <p:cNvSpPr/>
          <p:nvPr/>
        </p:nvSpPr>
        <p:spPr>
          <a:xfrm rot="10800000">
            <a:off x="9201532" y="2156904"/>
            <a:ext cx="772899" cy="682397"/>
          </a:xfrm>
          <a:prstGeom prst="blockArc">
            <a:avLst>
              <a:gd name="adj1" fmla="val 10800000"/>
              <a:gd name="adj2" fmla="val 36280"/>
              <a:gd name="adj3" fmla="val 555"/>
            </a:avLst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5DB203D4-672E-9FA7-3F2B-EB5795A08B20}"/>
              </a:ext>
            </a:extLst>
          </p:cNvPr>
          <p:cNvSpPr/>
          <p:nvPr/>
        </p:nvSpPr>
        <p:spPr>
          <a:xfrm>
            <a:off x="9564419" y="2166297"/>
            <a:ext cx="65987" cy="61109"/>
          </a:xfrm>
          <a:prstGeom prst="flowChartConnector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A33394A-D22C-34F1-25BE-82AA0811D9DE}"/>
              </a:ext>
            </a:extLst>
          </p:cNvPr>
          <p:cNvSpPr/>
          <p:nvPr/>
        </p:nvSpPr>
        <p:spPr>
          <a:xfrm>
            <a:off x="9314608" y="1080575"/>
            <a:ext cx="659823" cy="22739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AA3C38B7-1D71-E3F3-4E96-20A837709CDD}"/>
              </a:ext>
            </a:extLst>
          </p:cNvPr>
          <p:cNvSpPr/>
          <p:nvPr/>
        </p:nvSpPr>
        <p:spPr>
          <a:xfrm rot="18144619">
            <a:off x="8270641" y="2512177"/>
            <a:ext cx="1183064" cy="3245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A7017BFA-7240-2B96-4A8C-BE897D71485C}"/>
              </a:ext>
            </a:extLst>
          </p:cNvPr>
          <p:cNvSpPr/>
          <p:nvPr/>
        </p:nvSpPr>
        <p:spPr>
          <a:xfrm rot="13483366">
            <a:off x="10222951" y="1723340"/>
            <a:ext cx="556777" cy="3245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88122A53-111F-6343-FF69-6F6896BAFBF0}"/>
              </a:ext>
            </a:extLst>
          </p:cNvPr>
          <p:cNvSpPr/>
          <p:nvPr/>
        </p:nvSpPr>
        <p:spPr>
          <a:xfrm rot="14427614">
            <a:off x="9441659" y="2018713"/>
            <a:ext cx="766178" cy="3245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AC77BDDD-8DFC-74FC-04A3-AC08F1501347}"/>
              </a:ext>
            </a:extLst>
          </p:cNvPr>
          <p:cNvSpPr/>
          <p:nvPr/>
        </p:nvSpPr>
        <p:spPr>
          <a:xfrm rot="15042997">
            <a:off x="10156888" y="2677449"/>
            <a:ext cx="716094" cy="3245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665609FC-E488-81DA-F2A5-5B454ADE3BA1}"/>
              </a:ext>
            </a:extLst>
          </p:cNvPr>
          <p:cNvSpPr/>
          <p:nvPr/>
        </p:nvSpPr>
        <p:spPr>
          <a:xfrm rot="20209093">
            <a:off x="8071892" y="1631147"/>
            <a:ext cx="766178" cy="3245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BE3FA3E-C76B-5E84-41CE-A0BCE3ACC761}"/>
              </a:ext>
            </a:extLst>
          </p:cNvPr>
          <p:cNvSpPr txBox="1"/>
          <p:nvPr/>
        </p:nvSpPr>
        <p:spPr>
          <a:xfrm>
            <a:off x="995856" y="1903035"/>
            <a:ext cx="51949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In order to </a:t>
            </a:r>
            <a:r>
              <a:rPr lang="it-IT" dirty="0" err="1">
                <a:solidFill>
                  <a:srgbClr val="003C71"/>
                </a:solidFill>
              </a:rPr>
              <a:t>understand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what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parameters</a:t>
            </a:r>
            <a:r>
              <a:rPr lang="it-IT" dirty="0">
                <a:solidFill>
                  <a:srgbClr val="003C71"/>
                </a:solidFill>
              </a:rPr>
              <a:t> are </a:t>
            </a:r>
            <a:r>
              <a:rPr lang="it-IT" dirty="0" err="1">
                <a:solidFill>
                  <a:srgbClr val="003C71"/>
                </a:solidFill>
              </a:rPr>
              <a:t>important</a:t>
            </a:r>
            <a:r>
              <a:rPr lang="it-IT" dirty="0">
                <a:solidFill>
                  <a:srgbClr val="003C71"/>
                </a:solidFill>
              </a:rPr>
              <a:t> for </a:t>
            </a:r>
            <a:r>
              <a:rPr lang="it-IT" dirty="0" err="1">
                <a:solidFill>
                  <a:srgbClr val="003C71"/>
                </a:solidFill>
              </a:rPr>
              <a:t>my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algorithm</a:t>
            </a:r>
            <a:r>
              <a:rPr lang="it-IT" dirty="0">
                <a:solidFill>
                  <a:srgbClr val="003C71"/>
                </a:solidFill>
              </a:rPr>
              <a:t>, I </a:t>
            </a:r>
            <a:r>
              <a:rPr lang="it-IT" dirty="0" err="1">
                <a:solidFill>
                  <a:srgbClr val="003C71"/>
                </a:solidFill>
              </a:rPr>
              <a:t>started</a:t>
            </a:r>
            <a:r>
              <a:rPr lang="it-IT" dirty="0">
                <a:solidFill>
                  <a:srgbClr val="003C71"/>
                </a:solidFill>
              </a:rPr>
              <a:t> to take a look to the </a:t>
            </a:r>
            <a:r>
              <a:rPr lang="it-IT" dirty="0" err="1">
                <a:solidFill>
                  <a:srgbClr val="003C71"/>
                </a:solidFill>
              </a:rPr>
              <a:t>datas</a:t>
            </a:r>
            <a:r>
              <a:rPr lang="it-IT" dirty="0">
                <a:solidFill>
                  <a:srgbClr val="003C71"/>
                </a:solidFill>
              </a:rPr>
              <a:t> and </a:t>
            </a:r>
            <a:r>
              <a:rPr lang="it-IT" dirty="0" err="1">
                <a:solidFill>
                  <a:srgbClr val="003C71"/>
                </a:solidFill>
              </a:rPr>
              <a:t>try</a:t>
            </a:r>
            <a:r>
              <a:rPr lang="it-IT" dirty="0">
                <a:solidFill>
                  <a:srgbClr val="003C71"/>
                </a:solidFill>
              </a:rPr>
              <a:t> to isolate some </a:t>
            </a:r>
            <a:r>
              <a:rPr lang="it-IT" dirty="0" err="1">
                <a:solidFill>
                  <a:srgbClr val="003C71"/>
                </a:solidFill>
              </a:rPr>
              <a:t>possible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metrics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that</a:t>
            </a:r>
            <a:r>
              <a:rPr lang="it-IT" dirty="0">
                <a:solidFill>
                  <a:srgbClr val="003C71"/>
                </a:solidFill>
              </a:rPr>
              <a:t> can be </a:t>
            </a:r>
            <a:r>
              <a:rPr lang="it-IT" dirty="0" err="1">
                <a:solidFill>
                  <a:srgbClr val="003C71"/>
                </a:solidFill>
              </a:rPr>
              <a:t>used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analize</a:t>
            </a:r>
            <a:r>
              <a:rPr lang="it-IT" dirty="0">
                <a:solidFill>
                  <a:srgbClr val="003C71"/>
                </a:solidFill>
              </a:rPr>
              <a:t> a match.</a:t>
            </a:r>
            <a:endParaRPr lang="it-IT" u="sng" dirty="0">
              <a:solidFill>
                <a:srgbClr val="003C71"/>
              </a:solidFill>
            </a:endParaRPr>
          </a:p>
          <a:p>
            <a:endParaRPr lang="it-IT" u="sng" dirty="0">
              <a:solidFill>
                <a:srgbClr val="003C71"/>
              </a:solidFill>
            </a:endParaRPr>
          </a:p>
          <a:p>
            <a:r>
              <a:rPr lang="it-IT" dirty="0" err="1">
                <a:solidFill>
                  <a:srgbClr val="003C71"/>
                </a:solidFill>
              </a:rPr>
              <a:t>Essentially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algorithm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basing</a:t>
            </a:r>
            <a:r>
              <a:rPr lang="it-IT" dirty="0">
                <a:solidFill>
                  <a:srgbClr val="003C71"/>
                </a:solidFill>
              </a:rPr>
              <a:t> on a HMM, </a:t>
            </a:r>
            <a:r>
              <a:rPr lang="it-IT" dirty="0" err="1">
                <a:solidFill>
                  <a:srgbClr val="003C71"/>
                </a:solidFill>
              </a:rPr>
              <a:t>uses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forward</a:t>
            </a:r>
            <a:r>
              <a:rPr lang="it-IT" dirty="0">
                <a:solidFill>
                  <a:srgbClr val="003C71"/>
                </a:solidFill>
              </a:rPr>
              <a:t>-backward </a:t>
            </a:r>
            <a:r>
              <a:rPr lang="it-IT" dirty="0" err="1">
                <a:solidFill>
                  <a:srgbClr val="003C71"/>
                </a:solidFill>
              </a:rPr>
              <a:t>algorithm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So </a:t>
            </a:r>
            <a:r>
              <a:rPr lang="it-IT" dirty="0" err="1">
                <a:solidFill>
                  <a:srgbClr val="003C71"/>
                </a:solidFill>
              </a:rPr>
              <a:t>basically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what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should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have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would</a:t>
            </a:r>
            <a:r>
              <a:rPr lang="it-IT" dirty="0">
                <a:solidFill>
                  <a:srgbClr val="003C71"/>
                </a:solidFill>
              </a:rPr>
              <a:t> be </a:t>
            </a:r>
            <a:r>
              <a:rPr lang="it-IT" dirty="0" err="1">
                <a:solidFill>
                  <a:srgbClr val="003C71"/>
                </a:solidFill>
              </a:rPr>
              <a:t>evidences</a:t>
            </a:r>
            <a:r>
              <a:rPr lang="it-IT" dirty="0">
                <a:solidFill>
                  <a:srgbClr val="003C71"/>
                </a:solidFill>
              </a:rPr>
              <a:t> and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8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" grpId="0" animBg="1"/>
      <p:bldP spid="3" grpId="1" animBg="1"/>
      <p:bldP spid="3" grpId="2" animBg="1"/>
      <p:bldP spid="4" grpId="0" animBg="1"/>
      <p:bldP spid="5" grpId="0" animBg="1"/>
      <p:bldP spid="5" grpId="1" animBg="1"/>
      <p:bldP spid="5" grpId="2" animBg="1"/>
      <p:bldP spid="9" grpId="0" animBg="1"/>
      <p:bldP spid="9" grpId="1" animBg="1"/>
      <p:bldP spid="9" grpId="2" animBg="1"/>
      <p:bldP spid="17" grpId="0" animBg="1"/>
      <p:bldP spid="17" grpId="1" animBg="1"/>
      <p:bldP spid="17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How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does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the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algorithm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work?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09431EF-DAB2-5F2C-5AFC-BA5A7DD201C4}"/>
              </a:ext>
            </a:extLst>
          </p:cNvPr>
          <p:cNvSpPr txBox="1"/>
          <p:nvPr/>
        </p:nvSpPr>
        <p:spPr>
          <a:xfrm>
            <a:off x="317440" y="1138047"/>
            <a:ext cx="11557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The system </a:t>
            </a:r>
            <a:r>
              <a:rPr lang="it-IT" dirty="0" err="1">
                <a:solidFill>
                  <a:srgbClr val="003C71"/>
                </a:solidFill>
              </a:rPr>
              <a:t>esitemates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how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much</a:t>
            </a:r>
            <a:r>
              <a:rPr lang="it-IT" dirty="0">
                <a:solidFill>
                  <a:srgbClr val="003C71"/>
                </a:solidFill>
              </a:rPr>
              <a:t> offensive a team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during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every</a:t>
            </a:r>
            <a:r>
              <a:rPr lang="it-IT" dirty="0">
                <a:solidFill>
                  <a:srgbClr val="003C71"/>
                </a:solidFill>
              </a:rPr>
              <a:t> match </a:t>
            </a:r>
            <a:r>
              <a:rPr lang="it-IT" dirty="0" err="1">
                <a:solidFill>
                  <a:srgbClr val="003C71"/>
                </a:solidFill>
              </a:rPr>
              <a:t>throught</a:t>
            </a:r>
            <a:r>
              <a:rPr lang="it-IT" dirty="0">
                <a:solidFill>
                  <a:srgbClr val="003C71"/>
                </a:solidFill>
              </a:rPr>
              <a:t> a </a:t>
            </a:r>
            <a:r>
              <a:rPr lang="it-IT" dirty="0" err="1">
                <a:solidFill>
                  <a:srgbClr val="003C71"/>
                </a:solidFill>
              </a:rPr>
              <a:t>calculation</a:t>
            </a:r>
            <a:r>
              <a:rPr lang="it-IT" dirty="0">
                <a:solidFill>
                  <a:srgbClr val="003C71"/>
                </a:solidFill>
              </a:rPr>
              <a:t> of an index. </a:t>
            </a:r>
          </a:p>
          <a:p>
            <a:r>
              <a:rPr lang="it-IT" dirty="0">
                <a:solidFill>
                  <a:srgbClr val="003C71"/>
                </a:solidFill>
              </a:rPr>
              <a:t>Of </a:t>
            </a:r>
            <a:r>
              <a:rPr lang="it-IT" dirty="0" err="1">
                <a:solidFill>
                  <a:srgbClr val="003C71"/>
                </a:solidFill>
              </a:rPr>
              <a:t>course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during</a:t>
            </a:r>
            <a:r>
              <a:rPr lang="it-IT" dirty="0">
                <a:solidFill>
                  <a:srgbClr val="003C71"/>
                </a:solidFill>
              </a:rPr>
              <a:t> a season a team </a:t>
            </a:r>
            <a:r>
              <a:rPr lang="it-IT" dirty="0" err="1">
                <a:solidFill>
                  <a:srgbClr val="003C71"/>
                </a:solidFill>
              </a:rPr>
              <a:t>could</a:t>
            </a:r>
            <a:r>
              <a:rPr lang="it-IT" dirty="0">
                <a:solidFill>
                  <a:srgbClr val="003C71"/>
                </a:solidFill>
              </a:rPr>
              <a:t> be more or </a:t>
            </a:r>
            <a:r>
              <a:rPr lang="it-IT" dirty="0" err="1">
                <a:solidFill>
                  <a:srgbClr val="003C71"/>
                </a:solidFill>
              </a:rPr>
              <a:t>less</a:t>
            </a:r>
            <a:r>
              <a:rPr lang="it-IT" dirty="0">
                <a:solidFill>
                  <a:srgbClr val="003C71"/>
                </a:solidFill>
              </a:rPr>
              <a:t> offensive </a:t>
            </a:r>
            <a:r>
              <a:rPr lang="it-IT" dirty="0" err="1">
                <a:solidFill>
                  <a:srgbClr val="003C71"/>
                </a:solidFill>
              </a:rPr>
              <a:t>according</a:t>
            </a:r>
            <a:r>
              <a:rPr lang="it-IT" dirty="0">
                <a:solidFill>
                  <a:srgbClr val="003C71"/>
                </a:solidFill>
              </a:rPr>
              <a:t> to some </a:t>
            </a:r>
            <a:r>
              <a:rPr lang="it-IT" dirty="0" err="1">
                <a:solidFill>
                  <a:srgbClr val="003C71"/>
                </a:solidFill>
              </a:rPr>
              <a:t>factors</a:t>
            </a:r>
            <a:r>
              <a:rPr lang="it-IT" dirty="0">
                <a:solidFill>
                  <a:srgbClr val="003C71"/>
                </a:solidFill>
              </a:rPr>
              <a:t> like: </a:t>
            </a:r>
            <a:r>
              <a:rPr lang="it-IT" dirty="0" err="1">
                <a:solidFill>
                  <a:srgbClr val="003C71"/>
                </a:solidFill>
              </a:rPr>
              <a:t>injuries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placing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</a:t>
            </a:r>
            <a:r>
              <a:rPr lang="it-IT" dirty="0" err="1">
                <a:solidFill>
                  <a:srgbClr val="003C71"/>
                </a:solidFill>
              </a:rPr>
              <a:t>disqualified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footballer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But in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dirty="0">
                <a:solidFill>
                  <a:srgbClr val="003C71"/>
                </a:solidFill>
              </a:rPr>
              <a:t> a team </a:t>
            </a:r>
            <a:r>
              <a:rPr lang="it-IT" dirty="0" err="1">
                <a:solidFill>
                  <a:srgbClr val="003C71"/>
                </a:solidFill>
              </a:rPr>
              <a:t>offensivity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depends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above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all</a:t>
            </a:r>
            <a:r>
              <a:rPr lang="it-IT" dirty="0">
                <a:solidFill>
                  <a:srgbClr val="003C71"/>
                </a:solidFill>
              </a:rPr>
              <a:t> by the </a:t>
            </a:r>
            <a:r>
              <a:rPr lang="it-IT" dirty="0" err="1">
                <a:solidFill>
                  <a:srgbClr val="003C71"/>
                </a:solidFill>
              </a:rPr>
              <a:t>ability</a:t>
            </a:r>
            <a:r>
              <a:rPr lang="it-IT" dirty="0">
                <a:solidFill>
                  <a:srgbClr val="003C71"/>
                </a:solidFill>
              </a:rPr>
              <a:t> of the team </a:t>
            </a:r>
            <a:r>
              <a:rPr lang="it-IT" dirty="0" err="1">
                <a:solidFill>
                  <a:srgbClr val="003C71"/>
                </a:solidFill>
              </a:rPr>
              <a:t>members</a:t>
            </a:r>
            <a:r>
              <a:rPr lang="it-IT" dirty="0">
                <a:solidFill>
                  <a:srgbClr val="003C71"/>
                </a:solidFill>
              </a:rPr>
              <a:t> and, in general by the football team </a:t>
            </a:r>
            <a:r>
              <a:rPr lang="it-IT" dirty="0" err="1">
                <a:solidFill>
                  <a:srgbClr val="003C71"/>
                </a:solidFill>
              </a:rPr>
              <a:t>inteded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entire</a:t>
            </a:r>
            <a:r>
              <a:rPr lang="it-IT" dirty="0">
                <a:solidFill>
                  <a:srgbClr val="003C71"/>
                </a:solidFill>
              </a:rPr>
              <a:t> Club, </a:t>
            </a:r>
            <a:r>
              <a:rPr lang="it-IT" dirty="0" err="1">
                <a:solidFill>
                  <a:srgbClr val="003C71"/>
                </a:solidFill>
              </a:rPr>
              <a:t>including</a:t>
            </a:r>
            <a:r>
              <a:rPr lang="it-IT" dirty="0">
                <a:solidFill>
                  <a:srgbClr val="003C71"/>
                </a:solidFill>
              </a:rPr>
              <a:t> staff, coach, trainers and managers.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8672EA85-8CB4-AA90-E3AC-448BFE62F473}"/>
              </a:ext>
            </a:extLst>
          </p:cNvPr>
          <p:cNvSpPr/>
          <p:nvPr/>
        </p:nvSpPr>
        <p:spPr>
          <a:xfrm>
            <a:off x="1188915" y="5555933"/>
            <a:ext cx="933061" cy="8584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49F78D96-8E9E-9824-32FA-5F529EBA33FE}"/>
              </a:ext>
            </a:extLst>
          </p:cNvPr>
          <p:cNvSpPr/>
          <p:nvPr/>
        </p:nvSpPr>
        <p:spPr>
          <a:xfrm>
            <a:off x="6001573" y="3663406"/>
            <a:ext cx="933061" cy="8584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onnettore 22">
            <a:extLst>
              <a:ext uri="{FF2B5EF4-FFF2-40B4-BE49-F238E27FC236}">
                <a16:creationId xmlns:a16="http://schemas.microsoft.com/office/drawing/2014/main" id="{7919281A-49E6-4449-81F1-FA70305081A1}"/>
              </a:ext>
            </a:extLst>
          </p:cNvPr>
          <p:cNvSpPr/>
          <p:nvPr/>
        </p:nvSpPr>
        <p:spPr>
          <a:xfrm>
            <a:off x="4304265" y="5555933"/>
            <a:ext cx="933061" cy="85841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onnettore 23">
            <a:extLst>
              <a:ext uri="{FF2B5EF4-FFF2-40B4-BE49-F238E27FC236}">
                <a16:creationId xmlns:a16="http://schemas.microsoft.com/office/drawing/2014/main" id="{C9F0FB00-D0D5-A0E9-D2A7-21D21170F042}"/>
              </a:ext>
            </a:extLst>
          </p:cNvPr>
          <p:cNvSpPr/>
          <p:nvPr/>
        </p:nvSpPr>
        <p:spPr>
          <a:xfrm>
            <a:off x="2613432" y="3663406"/>
            <a:ext cx="933061" cy="8584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onnettore 24">
            <a:extLst>
              <a:ext uri="{FF2B5EF4-FFF2-40B4-BE49-F238E27FC236}">
                <a16:creationId xmlns:a16="http://schemas.microsoft.com/office/drawing/2014/main" id="{F9E12D87-F0C8-21BA-AE17-1A05A7B36BFD}"/>
              </a:ext>
            </a:extLst>
          </p:cNvPr>
          <p:cNvSpPr/>
          <p:nvPr/>
        </p:nvSpPr>
        <p:spPr>
          <a:xfrm>
            <a:off x="7759977" y="5555933"/>
            <a:ext cx="933061" cy="858416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onnettore 25">
            <a:extLst>
              <a:ext uri="{FF2B5EF4-FFF2-40B4-BE49-F238E27FC236}">
                <a16:creationId xmlns:a16="http://schemas.microsoft.com/office/drawing/2014/main" id="{5657EF8F-11CF-7B2F-27A8-1D28796BD9D6}"/>
              </a:ext>
            </a:extLst>
          </p:cNvPr>
          <p:cNvSpPr/>
          <p:nvPr/>
        </p:nvSpPr>
        <p:spPr>
          <a:xfrm>
            <a:off x="9195916" y="3663406"/>
            <a:ext cx="933061" cy="858416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8C27881F-7114-C0ED-92A8-ADBFD33B5AA1}"/>
              </a:ext>
            </a:extLst>
          </p:cNvPr>
          <p:cNvSpPr/>
          <p:nvPr/>
        </p:nvSpPr>
        <p:spPr>
          <a:xfrm rot="18127135">
            <a:off x="1669345" y="4791679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0E85D0DB-F07C-63D3-8F65-C00361C12DBD}"/>
              </a:ext>
            </a:extLst>
          </p:cNvPr>
          <p:cNvSpPr/>
          <p:nvPr/>
        </p:nvSpPr>
        <p:spPr>
          <a:xfrm rot="3189111">
            <a:off x="3225148" y="4791678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F6751F74-F07D-5D97-AD71-379830B9CD9A}"/>
              </a:ext>
            </a:extLst>
          </p:cNvPr>
          <p:cNvSpPr/>
          <p:nvPr/>
        </p:nvSpPr>
        <p:spPr>
          <a:xfrm rot="18669618">
            <a:off x="5003197" y="4791678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F2D5A077-3D21-5062-6B86-6F22DE7D1381}"/>
              </a:ext>
            </a:extLst>
          </p:cNvPr>
          <p:cNvSpPr/>
          <p:nvPr/>
        </p:nvSpPr>
        <p:spPr>
          <a:xfrm rot="18280052">
            <a:off x="8399081" y="4798769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9ED9707E-C5BD-E051-4BC0-F4BA18DA1F69}"/>
              </a:ext>
            </a:extLst>
          </p:cNvPr>
          <p:cNvSpPr/>
          <p:nvPr/>
        </p:nvSpPr>
        <p:spPr>
          <a:xfrm rot="3151143">
            <a:off x="6621054" y="4902640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04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A122A412-2FFB-A19C-F127-E78874074663}"/>
              </a:ext>
            </a:extLst>
          </p:cNvPr>
          <p:cNvSpPr/>
          <p:nvPr/>
        </p:nvSpPr>
        <p:spPr>
          <a:xfrm>
            <a:off x="7438672" y="1305319"/>
            <a:ext cx="4298623" cy="3164044"/>
          </a:xfrm>
          <a:prstGeom prst="rect">
            <a:avLst/>
          </a:prstGeom>
          <a:solidFill>
            <a:srgbClr val="FFFF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40F610C-C104-63DC-72E6-9B6DEB12E63C}"/>
              </a:ext>
            </a:extLst>
          </p:cNvPr>
          <p:cNvSpPr/>
          <p:nvPr/>
        </p:nvSpPr>
        <p:spPr>
          <a:xfrm>
            <a:off x="7884160" y="1305319"/>
            <a:ext cx="3341757" cy="1888649"/>
          </a:xfrm>
          <a:prstGeom prst="rect">
            <a:avLst/>
          </a:prstGeom>
          <a:solidFill>
            <a:srgbClr val="FFC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B3F2C34-E1A7-8442-AE10-24B4391F6C41}"/>
              </a:ext>
            </a:extLst>
          </p:cNvPr>
          <p:cNvSpPr/>
          <p:nvPr/>
        </p:nvSpPr>
        <p:spPr>
          <a:xfrm>
            <a:off x="8804636" y="1305320"/>
            <a:ext cx="1571006" cy="1192784"/>
          </a:xfrm>
          <a:prstGeom prst="rect">
            <a:avLst/>
          </a:prstGeom>
          <a:solidFill>
            <a:srgbClr val="FF0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UGI INDEX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2296098E-836D-1B3C-3174-5C89E474E301}"/>
              </a:ext>
            </a:extLst>
          </p:cNvPr>
          <p:cNvSpPr/>
          <p:nvPr/>
        </p:nvSpPr>
        <p:spPr>
          <a:xfrm>
            <a:off x="7438672" y="1307968"/>
            <a:ext cx="4298623" cy="4498943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B70E83A7-E2C4-4611-C7ED-8E1AF02BD76F}"/>
              </a:ext>
            </a:extLst>
          </p:cNvPr>
          <p:cNvSpPr/>
          <p:nvPr/>
        </p:nvSpPr>
        <p:spPr>
          <a:xfrm>
            <a:off x="8804635" y="4958498"/>
            <a:ext cx="1819373" cy="1696825"/>
          </a:xfrm>
          <a:prstGeom prst="blockArc">
            <a:avLst>
              <a:gd name="adj1" fmla="val 10800000"/>
              <a:gd name="adj2" fmla="val 36280"/>
              <a:gd name="adj3" fmla="val 555"/>
            </a:avLst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78FEA06-E692-BC84-1AB0-462B3990F683}"/>
              </a:ext>
            </a:extLst>
          </p:cNvPr>
          <p:cNvSpPr/>
          <p:nvPr/>
        </p:nvSpPr>
        <p:spPr>
          <a:xfrm>
            <a:off x="8381355" y="1307968"/>
            <a:ext cx="2432116" cy="1190135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309BB5CD-2373-DED2-DAAB-906DB11263D3}"/>
              </a:ext>
            </a:extLst>
          </p:cNvPr>
          <p:cNvSpPr/>
          <p:nvPr/>
        </p:nvSpPr>
        <p:spPr>
          <a:xfrm rot="5746067">
            <a:off x="7263472" y="1154379"/>
            <a:ext cx="439237" cy="485208"/>
          </a:xfrm>
          <a:prstGeom prst="arc">
            <a:avLst>
              <a:gd name="adj1" fmla="val 14586777"/>
              <a:gd name="adj2" fmla="val 75364"/>
            </a:avLst>
          </a:prstGeom>
          <a:ln w="28575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5E1A481A-6563-95D2-F63C-20B33ACE0AD6}"/>
              </a:ext>
            </a:extLst>
          </p:cNvPr>
          <p:cNvSpPr/>
          <p:nvPr/>
        </p:nvSpPr>
        <p:spPr>
          <a:xfrm rot="11882611">
            <a:off x="11498445" y="1209206"/>
            <a:ext cx="415486" cy="375553"/>
          </a:xfrm>
          <a:prstGeom prst="arc">
            <a:avLst>
              <a:gd name="adj1" fmla="val 14586777"/>
              <a:gd name="adj2" fmla="val 75364"/>
            </a:avLst>
          </a:prstGeom>
          <a:ln w="28575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DD04832-7DDB-4B6E-4B22-1A6D2AA9441A}"/>
              </a:ext>
            </a:extLst>
          </p:cNvPr>
          <p:cNvSpPr/>
          <p:nvPr/>
        </p:nvSpPr>
        <p:spPr>
          <a:xfrm>
            <a:off x="8922804" y="1307968"/>
            <a:ext cx="1330357" cy="630936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a tutto sesto 13">
            <a:extLst>
              <a:ext uri="{FF2B5EF4-FFF2-40B4-BE49-F238E27FC236}">
                <a16:creationId xmlns:a16="http://schemas.microsoft.com/office/drawing/2014/main" id="{28946B98-4CFE-720C-8591-47A2507C3B1C}"/>
              </a:ext>
            </a:extLst>
          </p:cNvPr>
          <p:cNvSpPr/>
          <p:nvPr/>
        </p:nvSpPr>
        <p:spPr>
          <a:xfrm rot="10800000">
            <a:off x="9201532" y="2156904"/>
            <a:ext cx="772899" cy="682397"/>
          </a:xfrm>
          <a:prstGeom prst="blockArc">
            <a:avLst>
              <a:gd name="adj1" fmla="val 10800000"/>
              <a:gd name="adj2" fmla="val 36280"/>
              <a:gd name="adj3" fmla="val 555"/>
            </a:avLst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5DB203D4-672E-9FA7-3F2B-EB5795A08B20}"/>
              </a:ext>
            </a:extLst>
          </p:cNvPr>
          <p:cNvSpPr/>
          <p:nvPr/>
        </p:nvSpPr>
        <p:spPr>
          <a:xfrm>
            <a:off x="9564419" y="2166297"/>
            <a:ext cx="65987" cy="61109"/>
          </a:xfrm>
          <a:prstGeom prst="flowChartConnector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A33394A-D22C-34F1-25BE-82AA0811D9DE}"/>
              </a:ext>
            </a:extLst>
          </p:cNvPr>
          <p:cNvSpPr/>
          <p:nvPr/>
        </p:nvSpPr>
        <p:spPr>
          <a:xfrm>
            <a:off x="9314608" y="1080575"/>
            <a:ext cx="659823" cy="22739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BE3FA3E-C76B-5E84-41CE-A0BCE3ACC761}"/>
              </a:ext>
            </a:extLst>
          </p:cNvPr>
          <p:cNvSpPr txBox="1"/>
          <p:nvPr/>
        </p:nvSpPr>
        <p:spPr>
          <a:xfrm>
            <a:off x="1286666" y="1396982"/>
            <a:ext cx="51949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In </a:t>
            </a:r>
            <a:r>
              <a:rPr lang="it-IT" dirty="0" err="1">
                <a:solidFill>
                  <a:srgbClr val="003C71"/>
                </a:solidFill>
              </a:rPr>
              <a:t>my</a:t>
            </a:r>
            <a:r>
              <a:rPr lang="it-IT" dirty="0">
                <a:solidFill>
                  <a:srgbClr val="003C71"/>
                </a:solidFill>
              </a:rPr>
              <a:t> case the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of the HMM are </a:t>
            </a:r>
            <a:r>
              <a:rPr lang="it-IT" dirty="0" err="1">
                <a:solidFill>
                  <a:srgbClr val="003C71"/>
                </a:solidFill>
              </a:rPr>
              <a:t>represented</a:t>
            </a:r>
            <a:r>
              <a:rPr lang="it-IT" dirty="0">
                <a:solidFill>
                  <a:srgbClr val="003C71"/>
                </a:solidFill>
              </a:rPr>
              <a:t> by the UGI (</a:t>
            </a:r>
            <a:r>
              <a:rPr lang="it-IT" dirty="0" err="1">
                <a:solidFill>
                  <a:srgbClr val="003C71"/>
                </a:solidFill>
              </a:rPr>
              <a:t>Potential</a:t>
            </a:r>
            <a:r>
              <a:rPr lang="it-IT" dirty="0">
                <a:solidFill>
                  <a:srgbClr val="003C71"/>
                </a:solidFill>
              </a:rPr>
              <a:t> Goal Index).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A team in a match can </a:t>
            </a:r>
            <a:r>
              <a:rPr lang="it-IT" dirty="0" err="1">
                <a:solidFill>
                  <a:srgbClr val="003C71"/>
                </a:solidFill>
              </a:rPr>
              <a:t>have</a:t>
            </a:r>
            <a:r>
              <a:rPr lang="it-IT" dirty="0">
                <a:solidFill>
                  <a:srgbClr val="003C71"/>
                </a:solidFill>
              </a:rPr>
              <a:t> a </a:t>
            </a:r>
            <a:r>
              <a:rPr lang="it-IT" dirty="0" err="1">
                <a:solidFill>
                  <a:srgbClr val="003C71"/>
                </a:solidFill>
              </a:rPr>
              <a:t>specific</a:t>
            </a:r>
            <a:r>
              <a:rPr lang="it-IT" dirty="0">
                <a:solidFill>
                  <a:srgbClr val="003C71"/>
                </a:solidFill>
              </a:rPr>
              <a:t> UGI, </a:t>
            </a:r>
            <a:r>
              <a:rPr lang="it-IT" dirty="0" err="1">
                <a:solidFill>
                  <a:srgbClr val="003C71"/>
                </a:solidFill>
              </a:rPr>
              <a:t>calculated</a:t>
            </a:r>
            <a:r>
              <a:rPr lang="it-IT" dirty="0">
                <a:solidFill>
                  <a:srgbClr val="003C71"/>
                </a:solidFill>
              </a:rPr>
              <a:t> by the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shots </a:t>
            </a:r>
            <a:r>
              <a:rPr lang="it-IT" dirty="0" err="1">
                <a:solidFill>
                  <a:srgbClr val="003C71"/>
                </a:solidFill>
              </a:rPr>
              <a:t>realized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during</a:t>
            </a:r>
            <a:r>
              <a:rPr lang="it-IT" dirty="0">
                <a:solidFill>
                  <a:srgbClr val="003C71"/>
                </a:solidFill>
              </a:rPr>
              <a:t> the match and </a:t>
            </a:r>
            <a:r>
              <a:rPr lang="it-IT" dirty="0" err="1">
                <a:solidFill>
                  <a:srgbClr val="003C71"/>
                </a:solidFill>
              </a:rPr>
              <a:t>also</a:t>
            </a:r>
            <a:r>
              <a:rPr lang="it-IT" dirty="0">
                <a:solidFill>
                  <a:srgbClr val="003C71"/>
                </a:solidFill>
              </a:rPr>
              <a:t> by the locations of </a:t>
            </a:r>
            <a:r>
              <a:rPr lang="it-IT" dirty="0" err="1">
                <a:solidFill>
                  <a:srgbClr val="003C71"/>
                </a:solidFill>
              </a:rPr>
              <a:t>where</a:t>
            </a:r>
            <a:r>
              <a:rPr lang="it-IT" dirty="0">
                <a:solidFill>
                  <a:srgbClr val="003C71"/>
                </a:solidFill>
              </a:rPr>
              <a:t> the shots </a:t>
            </a:r>
            <a:r>
              <a:rPr lang="it-IT" dirty="0" err="1">
                <a:solidFill>
                  <a:srgbClr val="003C71"/>
                </a:solidFill>
              </a:rPr>
              <a:t>came</a:t>
            </a:r>
            <a:r>
              <a:rPr lang="it-IT" dirty="0">
                <a:solidFill>
                  <a:srgbClr val="003C71"/>
                </a:solidFill>
              </a:rPr>
              <a:t> from.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 err="1">
                <a:solidFill>
                  <a:srgbClr val="003C71"/>
                </a:solidFill>
              </a:rPr>
              <a:t>Dividing</a:t>
            </a:r>
            <a:r>
              <a:rPr lang="it-IT" dirty="0">
                <a:solidFill>
                  <a:srgbClr val="003C71"/>
                </a:solidFill>
              </a:rPr>
              <a:t> the field </a:t>
            </a:r>
            <a:r>
              <a:rPr lang="it-IT" dirty="0" err="1">
                <a:solidFill>
                  <a:srgbClr val="003C71"/>
                </a:solidFill>
              </a:rPr>
              <a:t>into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three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areas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we</a:t>
            </a:r>
            <a:r>
              <a:rPr lang="it-IT" dirty="0">
                <a:solidFill>
                  <a:srgbClr val="003C71"/>
                </a:solidFill>
              </a:rPr>
              <a:t> can </a:t>
            </a:r>
            <a:r>
              <a:rPr lang="it-IT" dirty="0" err="1">
                <a:solidFill>
                  <a:srgbClr val="003C71"/>
                </a:solidFill>
              </a:rPr>
              <a:t>have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three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differents</a:t>
            </a:r>
            <a:r>
              <a:rPr lang="it-IT" dirty="0">
                <a:solidFill>
                  <a:srgbClr val="003C71"/>
                </a:solidFill>
              </a:rPr>
              <a:t> spots </a:t>
            </a:r>
            <a:r>
              <a:rPr lang="it-IT" dirty="0" err="1">
                <a:solidFill>
                  <a:srgbClr val="003C71"/>
                </a:solidFill>
              </a:rPr>
              <a:t>where</a:t>
            </a:r>
            <a:r>
              <a:rPr lang="it-IT" dirty="0">
                <a:solidFill>
                  <a:srgbClr val="003C71"/>
                </a:solidFill>
              </a:rPr>
              <a:t> a shot </a:t>
            </a:r>
            <a:r>
              <a:rPr lang="it-IT" dirty="0" err="1">
                <a:solidFill>
                  <a:srgbClr val="003C71"/>
                </a:solidFill>
              </a:rPr>
              <a:t>could</a:t>
            </a:r>
            <a:r>
              <a:rPr lang="it-IT" dirty="0">
                <a:solidFill>
                  <a:srgbClr val="003C71"/>
                </a:solidFill>
              </a:rPr>
              <a:t> be </a:t>
            </a:r>
            <a:r>
              <a:rPr lang="it-IT" dirty="0" err="1">
                <a:solidFill>
                  <a:srgbClr val="003C71"/>
                </a:solidFill>
              </a:rPr>
              <a:t>performed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2E815C2-C91E-968A-FF01-2A11E435E236}"/>
                  </a:ext>
                </a:extLst>
              </p:cNvPr>
              <p:cNvSpPr txBox="1"/>
              <p:nvPr/>
            </p:nvSpPr>
            <p:spPr>
              <a:xfrm>
                <a:off x="2689217" y="5041109"/>
                <a:ext cx="1826799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i="1" dirty="0">
                    <a:solidFill>
                      <a:srgbClr val="003C71"/>
                    </a:solidFill>
                  </a:rPr>
                  <a:t>UGI</a:t>
                </a:r>
                <a:r>
                  <a:rPr lang="pt-BR" sz="2000" dirty="0">
                    <a:solidFill>
                      <a:srgbClr val="003C7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rgbClr val="003C7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000" i="1" smtClean="0">
                            <a:solidFill>
                              <a:srgbClr val="003C7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solidFill>
                              <a:srgbClr val="003C7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003C7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it-IT" sz="2000" b="0" i="1" smtClean="0">
                            <a:solidFill>
                              <a:srgbClr val="003C71"/>
                            </a:solidFill>
                            <a:latin typeface="Cambria Math" panose="02040503050406030204" pitchFamily="18" charset="0"/>
                          </a:rPr>
                          <m:t>𝑤𝑆</m:t>
                        </m:r>
                      </m:e>
                    </m:nary>
                  </m:oMath>
                </a14:m>
                <a:r>
                  <a:rPr lang="it-IT" sz="2000" dirty="0">
                    <a:solidFill>
                      <a:srgbClr val="003C7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2E815C2-C91E-968A-FF01-2A11E435E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17" y="5041109"/>
                <a:ext cx="1826799" cy="405176"/>
              </a:xfrm>
              <a:prstGeom prst="rect">
                <a:avLst/>
              </a:prstGeom>
              <a:blipFill>
                <a:blip r:embed="rId4"/>
                <a:stretch>
                  <a:fillRect l="-3333" t="-119697" r="-8333" b="-1848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utoShape 2" descr="\sum">
            <a:extLst>
              <a:ext uri="{FF2B5EF4-FFF2-40B4-BE49-F238E27FC236}">
                <a16:creationId xmlns:a16="http://schemas.microsoft.com/office/drawing/2014/main" id="{E739E825-E33F-5F61-5C50-DEDD92F599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59E6381-7E05-9658-975C-C92823980733}"/>
                  </a:ext>
                </a:extLst>
              </p:cNvPr>
              <p:cNvSpPr txBox="1"/>
              <p:nvPr/>
            </p:nvSpPr>
            <p:spPr>
              <a:xfrm>
                <a:off x="1652517" y="5774934"/>
                <a:ext cx="390019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b="0" i="0" dirty="0">
                  <a:solidFill>
                    <a:srgbClr val="003C7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shots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aerea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59E6381-7E05-9658-975C-C92823980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517" y="5774934"/>
                <a:ext cx="390019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2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4" grpId="0" animBg="1"/>
      <p:bldP spid="2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TRANSITION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5FBA7A7-E6F4-C909-8F57-1058DD83C091}"/>
              </a:ext>
            </a:extLst>
          </p:cNvPr>
          <p:cNvSpPr txBox="1"/>
          <p:nvPr/>
        </p:nvSpPr>
        <p:spPr>
          <a:xfrm>
            <a:off x="6077063" y="1859339"/>
            <a:ext cx="51949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In </a:t>
            </a:r>
            <a:r>
              <a:rPr lang="it-IT" dirty="0" err="1">
                <a:solidFill>
                  <a:srgbClr val="003C71"/>
                </a:solidFill>
              </a:rPr>
              <a:t>my</a:t>
            </a:r>
            <a:r>
              <a:rPr lang="it-IT" dirty="0">
                <a:solidFill>
                  <a:srgbClr val="003C71"/>
                </a:solidFill>
              </a:rPr>
              <a:t> model,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are </a:t>
            </a:r>
            <a:r>
              <a:rPr lang="it-IT" dirty="0" err="1">
                <a:solidFill>
                  <a:srgbClr val="003C71"/>
                </a:solidFill>
              </a:rPr>
              <a:t>represented</a:t>
            </a:r>
            <a:r>
              <a:rPr lang="it-IT" dirty="0">
                <a:solidFill>
                  <a:srgbClr val="003C71"/>
                </a:solidFill>
              </a:rPr>
              <a:t> by the UGI </a:t>
            </a:r>
            <a:r>
              <a:rPr lang="it-IT" dirty="0" err="1">
                <a:solidFill>
                  <a:srgbClr val="003C71"/>
                </a:solidFill>
              </a:rPr>
              <a:t>level</a:t>
            </a:r>
            <a:r>
              <a:rPr lang="it-IT" dirty="0">
                <a:solidFill>
                  <a:srgbClr val="003C71"/>
                </a:solidFill>
              </a:rPr>
              <a:t>. Using a </a:t>
            </a:r>
            <a:r>
              <a:rPr lang="it-IT" dirty="0" err="1">
                <a:solidFill>
                  <a:srgbClr val="003C71"/>
                </a:solidFill>
              </a:rPr>
              <a:t>normal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distribution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describe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behvior</a:t>
            </a:r>
            <a:r>
              <a:rPr lang="it-IT" dirty="0">
                <a:solidFill>
                  <a:srgbClr val="003C71"/>
                </a:solidFill>
              </a:rPr>
              <a:t> of </a:t>
            </a:r>
            <a:r>
              <a:rPr lang="it-IT" dirty="0" err="1">
                <a:solidFill>
                  <a:srgbClr val="003C71"/>
                </a:solidFill>
              </a:rPr>
              <a:t>this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metric</a:t>
            </a:r>
            <a:r>
              <a:rPr lang="it-IT" dirty="0">
                <a:solidFill>
                  <a:srgbClr val="003C71"/>
                </a:solidFill>
              </a:rPr>
              <a:t> for </a:t>
            </a:r>
            <a:r>
              <a:rPr lang="it-IT" dirty="0" err="1">
                <a:solidFill>
                  <a:srgbClr val="003C71"/>
                </a:solidFill>
              </a:rPr>
              <a:t>each</a:t>
            </a:r>
            <a:r>
              <a:rPr lang="it-IT" dirty="0">
                <a:solidFill>
                  <a:srgbClr val="003C71"/>
                </a:solidFill>
              </a:rPr>
              <a:t> team, </a:t>
            </a:r>
            <a:r>
              <a:rPr lang="it-IT" dirty="0" err="1">
                <a:solidFill>
                  <a:srgbClr val="003C71"/>
                </a:solidFill>
              </a:rPr>
              <a:t>we</a:t>
            </a:r>
            <a:r>
              <a:rPr lang="it-IT" dirty="0">
                <a:solidFill>
                  <a:srgbClr val="003C71"/>
                </a:solidFill>
              </a:rPr>
              <a:t> can work on </a:t>
            </a:r>
            <a:r>
              <a:rPr lang="it-IT" dirty="0" err="1">
                <a:solidFill>
                  <a:srgbClr val="003C71"/>
                </a:solidFill>
              </a:rPr>
              <a:t>this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distibution</a:t>
            </a:r>
            <a:r>
              <a:rPr lang="it-IT" dirty="0">
                <a:solidFill>
                  <a:srgbClr val="003C71"/>
                </a:solidFill>
              </a:rPr>
              <a:t> and take some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by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In order to make </a:t>
            </a:r>
            <a:r>
              <a:rPr lang="it-IT" dirty="0" err="1">
                <a:solidFill>
                  <a:srgbClr val="003C71"/>
                </a:solidFill>
              </a:rPr>
              <a:t>my</a:t>
            </a:r>
            <a:r>
              <a:rPr lang="it-IT" dirty="0">
                <a:solidFill>
                  <a:srgbClr val="003C71"/>
                </a:solidFill>
              </a:rPr>
              <a:t> system easy to </a:t>
            </a:r>
            <a:r>
              <a:rPr lang="it-IT" dirty="0" err="1">
                <a:solidFill>
                  <a:srgbClr val="003C71"/>
                </a:solidFill>
              </a:rPr>
              <a:t>implement</a:t>
            </a:r>
            <a:r>
              <a:rPr lang="it-IT" dirty="0">
                <a:solidFill>
                  <a:srgbClr val="003C71"/>
                </a:solidFill>
              </a:rPr>
              <a:t> I </a:t>
            </a:r>
            <a:r>
              <a:rPr lang="it-IT" dirty="0" err="1">
                <a:solidFill>
                  <a:srgbClr val="003C71"/>
                </a:solidFill>
              </a:rPr>
              <a:t>extract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only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two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level</a:t>
            </a:r>
            <a:r>
              <a:rPr lang="it-IT" dirty="0">
                <a:solidFill>
                  <a:srgbClr val="003C71"/>
                </a:solidFill>
              </a:rPr>
              <a:t> of UGI (high and low) </a:t>
            </a:r>
            <a:r>
              <a:rPr lang="it-IT" dirty="0" err="1">
                <a:solidFill>
                  <a:srgbClr val="003C71"/>
                </a:solidFill>
              </a:rPr>
              <a:t>but</a:t>
            </a:r>
            <a:r>
              <a:rPr lang="it-IT" dirty="0">
                <a:solidFill>
                  <a:srgbClr val="003C71"/>
                </a:solidFill>
              </a:rPr>
              <a:t>, image to </a:t>
            </a:r>
            <a:r>
              <a:rPr lang="it-IT" dirty="0" err="1">
                <a:solidFill>
                  <a:srgbClr val="003C71"/>
                </a:solidFill>
              </a:rPr>
              <a:t>subdivide</a:t>
            </a:r>
            <a:r>
              <a:rPr lang="it-IT" dirty="0">
                <a:solidFill>
                  <a:srgbClr val="003C71"/>
                </a:solidFill>
              </a:rPr>
              <a:t> the area of a </a:t>
            </a:r>
            <a:r>
              <a:rPr lang="it-IT" dirty="0" err="1">
                <a:solidFill>
                  <a:srgbClr val="003C71"/>
                </a:solidFill>
              </a:rPr>
              <a:t>normal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distribution</a:t>
            </a:r>
            <a:r>
              <a:rPr lang="it-IT" dirty="0">
                <a:solidFill>
                  <a:srgbClr val="003C71"/>
                </a:solidFill>
              </a:rPr>
              <a:t> in more </a:t>
            </a:r>
            <a:r>
              <a:rPr lang="it-IT" dirty="0" err="1">
                <a:solidFill>
                  <a:srgbClr val="003C71"/>
                </a:solidFill>
              </a:rPr>
              <a:t>sectors</a:t>
            </a:r>
            <a:r>
              <a:rPr lang="it-IT" dirty="0">
                <a:solidFill>
                  <a:srgbClr val="003C71"/>
                </a:solidFill>
              </a:rPr>
              <a:t> and more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can be </a:t>
            </a:r>
            <a:r>
              <a:rPr lang="it-IT" dirty="0" err="1">
                <a:solidFill>
                  <a:srgbClr val="003C71"/>
                </a:solidFill>
              </a:rPr>
              <a:t>taken</a:t>
            </a:r>
            <a:r>
              <a:rPr lang="it-IT" dirty="0">
                <a:solidFill>
                  <a:srgbClr val="003C71"/>
                </a:solidFill>
              </a:rPr>
              <a:t> from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085F215E-9AC0-365B-813A-2CADB767B4F9}"/>
              </a:ext>
            </a:extLst>
          </p:cNvPr>
          <p:cNvSpPr/>
          <p:nvPr/>
        </p:nvSpPr>
        <p:spPr>
          <a:xfrm>
            <a:off x="848184" y="3429000"/>
            <a:ext cx="4565501" cy="1842759"/>
          </a:xfrm>
          <a:custGeom>
            <a:avLst/>
            <a:gdLst>
              <a:gd name="connsiteX0" fmla="*/ 0 w 4161453"/>
              <a:gd name="connsiteY0" fmla="*/ 2239481 h 2239481"/>
              <a:gd name="connsiteX1" fmla="*/ 1978089 w 4161453"/>
              <a:gd name="connsiteY1" fmla="*/ 134 h 2239481"/>
              <a:gd name="connsiteX2" fmla="*/ 4161453 w 4161453"/>
              <a:gd name="connsiteY2" fmla="*/ 2155506 h 223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1453" h="2239481">
                <a:moveTo>
                  <a:pt x="0" y="2239481"/>
                </a:moveTo>
                <a:cubicBezTo>
                  <a:pt x="642257" y="1126805"/>
                  <a:pt x="1284514" y="14130"/>
                  <a:pt x="1978089" y="134"/>
                </a:cubicBezTo>
                <a:cubicBezTo>
                  <a:pt x="2671664" y="-13862"/>
                  <a:pt x="3416558" y="1070822"/>
                  <a:pt x="4161453" y="2155506"/>
                </a:cubicBezTo>
              </a:path>
            </a:pathLst>
          </a:cu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1866FD9-95D1-D53C-6256-28AF8C85E40F}"/>
              </a:ext>
            </a:extLst>
          </p:cNvPr>
          <p:cNvCxnSpPr/>
          <p:nvPr/>
        </p:nvCxnSpPr>
        <p:spPr>
          <a:xfrm flipV="1">
            <a:off x="763307" y="1638976"/>
            <a:ext cx="0" cy="369492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202BECD-0750-CA42-22AD-F29C85BE5CAB}"/>
              </a:ext>
            </a:extLst>
          </p:cNvPr>
          <p:cNvCxnSpPr>
            <a:cxnSpLocks/>
          </p:cNvCxnSpPr>
          <p:nvPr/>
        </p:nvCxnSpPr>
        <p:spPr>
          <a:xfrm>
            <a:off x="744645" y="5333898"/>
            <a:ext cx="497695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angolo isoscele 39">
            <a:extLst>
              <a:ext uri="{FF2B5EF4-FFF2-40B4-BE49-F238E27FC236}">
                <a16:creationId xmlns:a16="http://schemas.microsoft.com/office/drawing/2014/main" id="{E4CB0024-17EB-B022-26CC-ED85BE4FEFC4}"/>
              </a:ext>
            </a:extLst>
          </p:cNvPr>
          <p:cNvSpPr/>
          <p:nvPr/>
        </p:nvSpPr>
        <p:spPr>
          <a:xfrm>
            <a:off x="960965" y="4021494"/>
            <a:ext cx="1035697" cy="1250265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riangolo isoscele 40">
            <a:extLst>
              <a:ext uri="{FF2B5EF4-FFF2-40B4-BE49-F238E27FC236}">
                <a16:creationId xmlns:a16="http://schemas.microsoft.com/office/drawing/2014/main" id="{D47DE2A0-CB6A-49E2-3583-4D43CEA8A69D}"/>
              </a:ext>
            </a:extLst>
          </p:cNvPr>
          <p:cNvSpPr/>
          <p:nvPr/>
        </p:nvSpPr>
        <p:spPr>
          <a:xfrm flipH="1">
            <a:off x="4140333" y="3999696"/>
            <a:ext cx="1165237" cy="1250264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4380807-F33B-63A4-A96B-99F823495BD8}"/>
              </a:ext>
            </a:extLst>
          </p:cNvPr>
          <p:cNvSpPr/>
          <p:nvPr/>
        </p:nvSpPr>
        <p:spPr>
          <a:xfrm>
            <a:off x="2109443" y="3878360"/>
            <a:ext cx="410547" cy="1371600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88E205E4-BD53-FA97-42DE-58C3ED13A5B3}"/>
              </a:ext>
            </a:extLst>
          </p:cNvPr>
          <p:cNvSpPr/>
          <p:nvPr/>
        </p:nvSpPr>
        <p:spPr>
          <a:xfrm>
            <a:off x="2604548" y="3554964"/>
            <a:ext cx="410547" cy="169499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5DB9B09E-90F7-B995-6A0D-3695AD7C8B96}"/>
              </a:ext>
            </a:extLst>
          </p:cNvPr>
          <p:cNvSpPr/>
          <p:nvPr/>
        </p:nvSpPr>
        <p:spPr>
          <a:xfrm>
            <a:off x="3111647" y="3558072"/>
            <a:ext cx="410547" cy="169499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565570BA-A5B7-4DA0-AB66-D2783CCBA44A}"/>
              </a:ext>
            </a:extLst>
          </p:cNvPr>
          <p:cNvSpPr/>
          <p:nvPr/>
        </p:nvSpPr>
        <p:spPr>
          <a:xfrm>
            <a:off x="3644910" y="3878360"/>
            <a:ext cx="410547" cy="1371600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4C0C193-C3AB-4B87-4532-E893EA573063}"/>
              </a:ext>
            </a:extLst>
          </p:cNvPr>
          <p:cNvSpPr txBox="1"/>
          <p:nvPr/>
        </p:nvSpPr>
        <p:spPr>
          <a:xfrm>
            <a:off x="2736913" y="5375924"/>
            <a:ext cx="50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003C71"/>
                </a:solidFill>
              </a:rPr>
              <a:t>UGI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F052002-CE0A-C238-0165-A3401B3036B6}"/>
              </a:ext>
            </a:extLst>
          </p:cNvPr>
          <p:cNvSpPr txBox="1"/>
          <p:nvPr/>
        </p:nvSpPr>
        <p:spPr>
          <a:xfrm rot="16200000">
            <a:off x="-1317873" y="2823416"/>
            <a:ext cx="373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err="1">
                <a:solidFill>
                  <a:srgbClr val="003C71"/>
                </a:solidFill>
              </a:rPr>
              <a:t>Denstiry</a:t>
            </a:r>
            <a:r>
              <a:rPr lang="it-IT" sz="1400" i="1" dirty="0">
                <a:solidFill>
                  <a:srgbClr val="003C71"/>
                </a:solidFill>
              </a:rPr>
              <a:t> of </a:t>
            </a:r>
            <a:r>
              <a:rPr lang="it-IT" sz="1400" i="1" dirty="0" err="1">
                <a:solidFill>
                  <a:srgbClr val="003C71"/>
                </a:solidFill>
              </a:rPr>
              <a:t>probability</a:t>
            </a:r>
            <a:r>
              <a:rPr lang="it-IT" sz="1400" i="1" dirty="0">
                <a:solidFill>
                  <a:srgbClr val="003C71"/>
                </a:solidFill>
              </a:rPr>
              <a:t> </a:t>
            </a:r>
            <a:r>
              <a:rPr lang="it-IT" sz="1400" i="1" dirty="0" err="1">
                <a:solidFill>
                  <a:srgbClr val="003C71"/>
                </a:solidFill>
              </a:rPr>
              <a:t>function</a:t>
            </a:r>
            <a:endParaRPr lang="it-IT" sz="1400" i="1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TRANSITION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5FBA7A7-E6F4-C909-8F57-1058DD83C091}"/>
              </a:ext>
            </a:extLst>
          </p:cNvPr>
          <p:cNvSpPr txBox="1"/>
          <p:nvPr/>
        </p:nvSpPr>
        <p:spPr>
          <a:xfrm>
            <a:off x="6715400" y="1916776"/>
            <a:ext cx="39865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To </a:t>
            </a:r>
            <a:r>
              <a:rPr lang="it-IT" dirty="0" err="1">
                <a:solidFill>
                  <a:srgbClr val="003C71"/>
                </a:solidFill>
              </a:rPr>
              <a:t>get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transition</a:t>
            </a:r>
            <a:r>
              <a:rPr lang="it-IT" dirty="0">
                <a:solidFill>
                  <a:srgbClr val="003C71"/>
                </a:solidFill>
              </a:rPr>
              <a:t> model, the </a:t>
            </a:r>
            <a:r>
              <a:rPr lang="it-IT" dirty="0" err="1">
                <a:solidFill>
                  <a:srgbClr val="003C71"/>
                </a:solidFill>
              </a:rPr>
              <a:t>program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calculates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taking</a:t>
            </a:r>
            <a:r>
              <a:rPr lang="it-IT" dirty="0">
                <a:solidFill>
                  <a:srgbClr val="003C71"/>
                </a:solidFill>
              </a:rPr>
              <a:t> a sample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input, </a:t>
            </a:r>
            <a:r>
              <a:rPr lang="it-IT" dirty="0" err="1">
                <a:solidFill>
                  <a:srgbClr val="003C71"/>
                </a:solidFill>
              </a:rPr>
              <a:t>all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transition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probability</a:t>
            </a:r>
            <a:r>
              <a:rPr lang="it-IT" dirty="0">
                <a:solidFill>
                  <a:srgbClr val="003C71"/>
                </a:solidFill>
              </a:rPr>
              <a:t>, the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state </a:t>
            </a:r>
            <a:r>
              <a:rPr lang="it-IT" dirty="0" err="1">
                <a:solidFill>
                  <a:srgbClr val="003C71"/>
                </a:solidFill>
              </a:rPr>
              <a:t>transition</a:t>
            </a:r>
            <a:r>
              <a:rPr lang="it-IT" dirty="0">
                <a:solidFill>
                  <a:srgbClr val="003C71"/>
                </a:solidFill>
              </a:rPr>
              <a:t> of a team </a:t>
            </a:r>
            <a:r>
              <a:rPr lang="it-IT" dirty="0" err="1">
                <a:solidFill>
                  <a:srgbClr val="003C71"/>
                </a:solidFill>
              </a:rPr>
              <a:t>chosen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sample.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Of </a:t>
            </a:r>
            <a:r>
              <a:rPr lang="it-IT" dirty="0" err="1">
                <a:solidFill>
                  <a:srgbClr val="003C71"/>
                </a:solidFill>
              </a:rPr>
              <a:t>course</a:t>
            </a:r>
            <a:r>
              <a:rPr lang="it-IT" dirty="0">
                <a:solidFill>
                  <a:srgbClr val="003C71"/>
                </a:solidFill>
              </a:rPr>
              <a:t> with </a:t>
            </a:r>
            <a:r>
              <a:rPr lang="it-IT" dirty="0" err="1">
                <a:solidFill>
                  <a:srgbClr val="003C71"/>
                </a:solidFill>
              </a:rPr>
              <a:t>three</a:t>
            </a:r>
            <a:r>
              <a:rPr lang="it-IT" dirty="0">
                <a:solidFill>
                  <a:srgbClr val="003C71"/>
                </a:solidFill>
              </a:rPr>
              <a:t> or more UGI </a:t>
            </a:r>
            <a:r>
              <a:rPr lang="it-IT" dirty="0" err="1">
                <a:solidFill>
                  <a:srgbClr val="003C71"/>
                </a:solidFill>
              </a:rPr>
              <a:t>levels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increase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well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</a:t>
            </a:r>
            <a:r>
              <a:rPr lang="it-IT" dirty="0" err="1">
                <a:solidFill>
                  <a:srgbClr val="003C71"/>
                </a:solidFill>
              </a:rPr>
              <a:t>transisions</a:t>
            </a:r>
            <a:r>
              <a:rPr lang="it-IT" dirty="0">
                <a:solidFill>
                  <a:srgbClr val="003C71"/>
                </a:solidFill>
              </a:rPr>
              <a:t> </a:t>
            </a:r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085F215E-9AC0-365B-813A-2CADB767B4F9}"/>
              </a:ext>
            </a:extLst>
          </p:cNvPr>
          <p:cNvSpPr/>
          <p:nvPr/>
        </p:nvSpPr>
        <p:spPr>
          <a:xfrm>
            <a:off x="848184" y="3429000"/>
            <a:ext cx="4565501" cy="1842759"/>
          </a:xfrm>
          <a:custGeom>
            <a:avLst/>
            <a:gdLst>
              <a:gd name="connsiteX0" fmla="*/ 0 w 4161453"/>
              <a:gd name="connsiteY0" fmla="*/ 2239481 h 2239481"/>
              <a:gd name="connsiteX1" fmla="*/ 1978089 w 4161453"/>
              <a:gd name="connsiteY1" fmla="*/ 134 h 2239481"/>
              <a:gd name="connsiteX2" fmla="*/ 4161453 w 4161453"/>
              <a:gd name="connsiteY2" fmla="*/ 2155506 h 223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1453" h="2239481">
                <a:moveTo>
                  <a:pt x="0" y="2239481"/>
                </a:moveTo>
                <a:cubicBezTo>
                  <a:pt x="642257" y="1126805"/>
                  <a:pt x="1284514" y="14130"/>
                  <a:pt x="1978089" y="134"/>
                </a:cubicBezTo>
                <a:cubicBezTo>
                  <a:pt x="2671664" y="-13862"/>
                  <a:pt x="3416558" y="1070822"/>
                  <a:pt x="4161453" y="2155506"/>
                </a:cubicBezTo>
              </a:path>
            </a:pathLst>
          </a:cu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1866FD9-95D1-D53C-6256-28AF8C85E40F}"/>
              </a:ext>
            </a:extLst>
          </p:cNvPr>
          <p:cNvCxnSpPr/>
          <p:nvPr/>
        </p:nvCxnSpPr>
        <p:spPr>
          <a:xfrm flipV="1">
            <a:off x="763307" y="1638976"/>
            <a:ext cx="0" cy="369492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202BECD-0750-CA42-22AD-F29C85BE5CAB}"/>
              </a:ext>
            </a:extLst>
          </p:cNvPr>
          <p:cNvCxnSpPr>
            <a:cxnSpLocks/>
          </p:cNvCxnSpPr>
          <p:nvPr/>
        </p:nvCxnSpPr>
        <p:spPr>
          <a:xfrm>
            <a:off x="744645" y="5333898"/>
            <a:ext cx="497695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angolo isoscele 39">
            <a:extLst>
              <a:ext uri="{FF2B5EF4-FFF2-40B4-BE49-F238E27FC236}">
                <a16:creationId xmlns:a16="http://schemas.microsoft.com/office/drawing/2014/main" id="{E4CB0024-17EB-B022-26CC-ED85BE4FEFC4}"/>
              </a:ext>
            </a:extLst>
          </p:cNvPr>
          <p:cNvSpPr/>
          <p:nvPr/>
        </p:nvSpPr>
        <p:spPr>
          <a:xfrm>
            <a:off x="960965" y="4021494"/>
            <a:ext cx="1035697" cy="1250265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riangolo isoscele 40">
            <a:extLst>
              <a:ext uri="{FF2B5EF4-FFF2-40B4-BE49-F238E27FC236}">
                <a16:creationId xmlns:a16="http://schemas.microsoft.com/office/drawing/2014/main" id="{D47DE2A0-CB6A-49E2-3583-4D43CEA8A69D}"/>
              </a:ext>
            </a:extLst>
          </p:cNvPr>
          <p:cNvSpPr/>
          <p:nvPr/>
        </p:nvSpPr>
        <p:spPr>
          <a:xfrm flipH="1">
            <a:off x="4140333" y="3999696"/>
            <a:ext cx="1165237" cy="1250264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4380807-F33B-63A4-A96B-99F823495BD8}"/>
              </a:ext>
            </a:extLst>
          </p:cNvPr>
          <p:cNvSpPr/>
          <p:nvPr/>
        </p:nvSpPr>
        <p:spPr>
          <a:xfrm>
            <a:off x="2109443" y="3878360"/>
            <a:ext cx="410547" cy="1371600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88E205E4-BD53-FA97-42DE-58C3ED13A5B3}"/>
              </a:ext>
            </a:extLst>
          </p:cNvPr>
          <p:cNvSpPr/>
          <p:nvPr/>
        </p:nvSpPr>
        <p:spPr>
          <a:xfrm>
            <a:off x="2604548" y="3554964"/>
            <a:ext cx="410547" cy="169499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5DB9B09E-90F7-B995-6A0D-3695AD7C8B96}"/>
              </a:ext>
            </a:extLst>
          </p:cNvPr>
          <p:cNvSpPr/>
          <p:nvPr/>
        </p:nvSpPr>
        <p:spPr>
          <a:xfrm>
            <a:off x="3102316" y="3558072"/>
            <a:ext cx="410547" cy="169499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565570BA-A5B7-4DA0-AB66-D2783CCBA44A}"/>
              </a:ext>
            </a:extLst>
          </p:cNvPr>
          <p:cNvSpPr/>
          <p:nvPr/>
        </p:nvSpPr>
        <p:spPr>
          <a:xfrm>
            <a:off x="3644910" y="3878360"/>
            <a:ext cx="410547" cy="1371600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4C0C193-C3AB-4B87-4532-E893EA573063}"/>
              </a:ext>
            </a:extLst>
          </p:cNvPr>
          <p:cNvSpPr txBox="1"/>
          <p:nvPr/>
        </p:nvSpPr>
        <p:spPr>
          <a:xfrm>
            <a:off x="2736913" y="5375924"/>
            <a:ext cx="50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003C71"/>
                </a:solidFill>
              </a:rPr>
              <a:t>UGI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F052002-CE0A-C238-0165-A3401B3036B6}"/>
              </a:ext>
            </a:extLst>
          </p:cNvPr>
          <p:cNvSpPr txBox="1"/>
          <p:nvPr/>
        </p:nvSpPr>
        <p:spPr>
          <a:xfrm rot="16200000">
            <a:off x="-1317873" y="2823416"/>
            <a:ext cx="373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err="1">
                <a:solidFill>
                  <a:srgbClr val="003C71"/>
                </a:solidFill>
              </a:rPr>
              <a:t>Denstiry</a:t>
            </a:r>
            <a:r>
              <a:rPr lang="it-IT" sz="1400" i="1" dirty="0">
                <a:solidFill>
                  <a:srgbClr val="003C71"/>
                </a:solidFill>
              </a:rPr>
              <a:t> of </a:t>
            </a:r>
            <a:r>
              <a:rPr lang="it-IT" sz="1400" i="1" dirty="0" err="1">
                <a:solidFill>
                  <a:srgbClr val="003C71"/>
                </a:solidFill>
              </a:rPr>
              <a:t>probability</a:t>
            </a:r>
            <a:r>
              <a:rPr lang="it-IT" sz="1400" i="1" dirty="0">
                <a:solidFill>
                  <a:srgbClr val="003C71"/>
                </a:solidFill>
              </a:rPr>
              <a:t> </a:t>
            </a:r>
            <a:r>
              <a:rPr lang="it-IT" sz="1400" i="1" dirty="0" err="1">
                <a:solidFill>
                  <a:srgbClr val="003C71"/>
                </a:solidFill>
              </a:rPr>
              <a:t>function</a:t>
            </a:r>
            <a:endParaRPr lang="it-IT" sz="1400" i="1" dirty="0">
              <a:solidFill>
                <a:srgbClr val="003C71"/>
              </a:solidFill>
            </a:endParaRPr>
          </a:p>
        </p:txBody>
      </p:sp>
      <p:sp>
        <p:nvSpPr>
          <p:cNvPr id="2" name="Connettore 1">
            <a:extLst>
              <a:ext uri="{FF2B5EF4-FFF2-40B4-BE49-F238E27FC236}">
                <a16:creationId xmlns:a16="http://schemas.microsoft.com/office/drawing/2014/main" id="{0D50CC06-98FC-EC9B-0057-A09BB8A13D21}"/>
              </a:ext>
            </a:extLst>
          </p:cNvPr>
          <p:cNvSpPr/>
          <p:nvPr/>
        </p:nvSpPr>
        <p:spPr>
          <a:xfrm>
            <a:off x="2714249" y="3996150"/>
            <a:ext cx="757234" cy="699745"/>
          </a:xfrm>
          <a:prstGeom prst="flowChartConnector">
            <a:avLst/>
          </a:prstGeom>
          <a:solidFill>
            <a:srgbClr val="003C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X1</a:t>
            </a:r>
          </a:p>
        </p:txBody>
      </p:sp>
      <p:sp>
        <p:nvSpPr>
          <p:cNvPr id="3" name="Freccia a inversione 2">
            <a:extLst>
              <a:ext uri="{FF2B5EF4-FFF2-40B4-BE49-F238E27FC236}">
                <a16:creationId xmlns:a16="http://schemas.microsoft.com/office/drawing/2014/main" id="{A43203BC-066C-FDBF-E55D-3AC942F917B0}"/>
              </a:ext>
            </a:extLst>
          </p:cNvPr>
          <p:cNvSpPr/>
          <p:nvPr/>
        </p:nvSpPr>
        <p:spPr>
          <a:xfrm>
            <a:off x="2758745" y="3369880"/>
            <a:ext cx="615429" cy="630935"/>
          </a:xfrm>
          <a:prstGeom prst="uturnArrow">
            <a:avLst>
              <a:gd name="adj1" fmla="val 27180"/>
              <a:gd name="adj2" fmla="val 19549"/>
              <a:gd name="adj3" fmla="val 25000"/>
              <a:gd name="adj4" fmla="val 46475"/>
              <a:gd name="adj5" fmla="val 10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DA22D843-1CF3-72C1-2CBA-2CCF91F8A4AD}"/>
              </a:ext>
            </a:extLst>
          </p:cNvPr>
          <p:cNvSpPr/>
          <p:nvPr/>
        </p:nvSpPr>
        <p:spPr>
          <a:xfrm>
            <a:off x="1302188" y="4618653"/>
            <a:ext cx="662798" cy="645252"/>
          </a:xfrm>
          <a:prstGeom prst="flowChartConnector">
            <a:avLst/>
          </a:prstGeom>
          <a:solidFill>
            <a:srgbClr val="003C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X2</a:t>
            </a:r>
          </a:p>
        </p:txBody>
      </p:sp>
      <p:sp>
        <p:nvSpPr>
          <p:cNvPr id="5" name="Freccia bidirezionale orizzontale 4">
            <a:extLst>
              <a:ext uri="{FF2B5EF4-FFF2-40B4-BE49-F238E27FC236}">
                <a16:creationId xmlns:a16="http://schemas.microsoft.com/office/drawing/2014/main" id="{0DABC051-2485-3EBD-5AC2-46F5A56967A2}"/>
              </a:ext>
            </a:extLst>
          </p:cNvPr>
          <p:cNvSpPr/>
          <p:nvPr/>
        </p:nvSpPr>
        <p:spPr>
          <a:xfrm rot="20037007">
            <a:off x="1942405" y="4427637"/>
            <a:ext cx="790961" cy="342991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inversione 5">
            <a:extLst>
              <a:ext uri="{FF2B5EF4-FFF2-40B4-BE49-F238E27FC236}">
                <a16:creationId xmlns:a16="http://schemas.microsoft.com/office/drawing/2014/main" id="{C4906114-30D4-0F24-2F53-D76A9F006F4A}"/>
              </a:ext>
            </a:extLst>
          </p:cNvPr>
          <p:cNvSpPr/>
          <p:nvPr/>
        </p:nvSpPr>
        <p:spPr>
          <a:xfrm>
            <a:off x="1334077" y="3945693"/>
            <a:ext cx="615429" cy="630935"/>
          </a:xfrm>
          <a:prstGeom prst="uturnArrow">
            <a:avLst>
              <a:gd name="adj1" fmla="val 27180"/>
              <a:gd name="adj2" fmla="val 19549"/>
              <a:gd name="adj3" fmla="val 25000"/>
              <a:gd name="adj4" fmla="val 46475"/>
              <a:gd name="adj5" fmla="val 10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SENSOR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8BABC7-6B50-5A73-B0CF-B684D8935EC4}"/>
              </a:ext>
            </a:extLst>
          </p:cNvPr>
          <p:cNvSpPr txBox="1"/>
          <p:nvPr/>
        </p:nvSpPr>
        <p:spPr>
          <a:xfrm>
            <a:off x="1978909" y="1910305"/>
            <a:ext cx="46081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In </a:t>
            </a:r>
            <a:r>
              <a:rPr lang="it-IT" dirty="0" err="1">
                <a:solidFill>
                  <a:srgbClr val="003C71"/>
                </a:solidFill>
              </a:rPr>
              <a:t>my</a:t>
            </a:r>
            <a:r>
              <a:rPr lang="it-IT" dirty="0">
                <a:solidFill>
                  <a:srgbClr val="003C71"/>
                </a:solidFill>
              </a:rPr>
              <a:t> case the </a:t>
            </a:r>
            <a:r>
              <a:rPr lang="it-IT" dirty="0" err="1">
                <a:solidFill>
                  <a:srgbClr val="003C71"/>
                </a:solidFill>
              </a:rPr>
              <a:t>evidence</a:t>
            </a:r>
            <a:r>
              <a:rPr lang="it-IT" dirty="0">
                <a:solidFill>
                  <a:srgbClr val="003C71"/>
                </a:solidFill>
              </a:rPr>
              <a:t> are the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goals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r>
              <a:rPr lang="it-IT" dirty="0">
                <a:solidFill>
                  <a:srgbClr val="003C71"/>
                </a:solidFill>
              </a:rPr>
              <a:t> by a team. In order to </a:t>
            </a:r>
            <a:r>
              <a:rPr lang="it-IT" dirty="0" err="1">
                <a:solidFill>
                  <a:srgbClr val="003C71"/>
                </a:solidFill>
              </a:rPr>
              <a:t>simplify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implementation</a:t>
            </a:r>
            <a:r>
              <a:rPr lang="it-IT" dirty="0">
                <a:solidFill>
                  <a:srgbClr val="003C71"/>
                </a:solidFill>
              </a:rPr>
              <a:t> in the </a:t>
            </a:r>
            <a:r>
              <a:rPr lang="it-IT" dirty="0" err="1">
                <a:solidFill>
                  <a:srgbClr val="003C71"/>
                </a:solidFill>
              </a:rPr>
              <a:t>algorithm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my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evidence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could</a:t>
            </a:r>
            <a:r>
              <a:rPr lang="it-IT" dirty="0">
                <a:solidFill>
                  <a:srgbClr val="003C71"/>
                </a:solidFill>
              </a:rPr>
              <a:t> be «TRUE» </a:t>
            </a:r>
            <a:r>
              <a:rPr lang="it-IT" dirty="0" err="1">
                <a:solidFill>
                  <a:srgbClr val="003C71"/>
                </a:solidFill>
              </a:rPr>
              <a:t>if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during</a:t>
            </a:r>
            <a:r>
              <a:rPr lang="it-IT" dirty="0">
                <a:solidFill>
                  <a:srgbClr val="003C71"/>
                </a:solidFill>
              </a:rPr>
              <a:t> the match the team «A»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r>
              <a:rPr lang="it-IT" dirty="0">
                <a:solidFill>
                  <a:srgbClr val="003C71"/>
                </a:solidFill>
              </a:rPr>
              <a:t> more </a:t>
            </a:r>
            <a:r>
              <a:rPr lang="it-IT" dirty="0" err="1">
                <a:solidFill>
                  <a:srgbClr val="003C71"/>
                </a:solidFill>
              </a:rPr>
              <a:t>than</a:t>
            </a:r>
            <a:r>
              <a:rPr lang="it-IT" dirty="0">
                <a:solidFill>
                  <a:srgbClr val="003C71"/>
                </a:solidFill>
              </a:rPr>
              <a:t> one goal, «FALSE» </a:t>
            </a:r>
            <a:r>
              <a:rPr lang="it-IT" dirty="0" err="1">
                <a:solidFill>
                  <a:srgbClr val="003C71"/>
                </a:solidFill>
              </a:rPr>
              <a:t>otherwise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 err="1">
                <a:solidFill>
                  <a:srgbClr val="003C71"/>
                </a:solidFill>
              </a:rPr>
              <a:t>Calculating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how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many</a:t>
            </a:r>
            <a:r>
              <a:rPr lang="it-IT" dirty="0">
                <a:solidFill>
                  <a:srgbClr val="003C71"/>
                </a:solidFill>
              </a:rPr>
              <a:t> times in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dirty="0">
                <a:solidFill>
                  <a:srgbClr val="003C71"/>
                </a:solidFill>
              </a:rPr>
              <a:t> a team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r>
              <a:rPr lang="it-IT" dirty="0">
                <a:solidFill>
                  <a:srgbClr val="003C71"/>
                </a:solidFill>
              </a:rPr>
              <a:t> more/</a:t>
            </a:r>
            <a:r>
              <a:rPr lang="it-IT" dirty="0" err="1">
                <a:solidFill>
                  <a:srgbClr val="003C71"/>
                </a:solidFill>
              </a:rPr>
              <a:t>less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than</a:t>
            </a:r>
            <a:r>
              <a:rPr lang="it-IT" dirty="0">
                <a:solidFill>
                  <a:srgbClr val="003C71"/>
                </a:solidFill>
              </a:rPr>
              <a:t> one goal in a match with a low/high UGI, </a:t>
            </a:r>
            <a:r>
              <a:rPr lang="it-IT" dirty="0" err="1">
                <a:solidFill>
                  <a:srgbClr val="003C71"/>
                </a:solidFill>
              </a:rPr>
              <a:t>we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got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sensor</a:t>
            </a:r>
            <a:r>
              <a:rPr lang="it-IT" dirty="0">
                <a:solidFill>
                  <a:srgbClr val="003C71"/>
                </a:solidFill>
              </a:rPr>
              <a:t> model.</a:t>
            </a:r>
          </a:p>
          <a:p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3" name="Freccia in su 2">
            <a:extLst>
              <a:ext uri="{FF2B5EF4-FFF2-40B4-BE49-F238E27FC236}">
                <a16:creationId xmlns:a16="http://schemas.microsoft.com/office/drawing/2014/main" id="{A97B8DDB-7846-271E-350C-0C8E8439892E}"/>
              </a:ext>
            </a:extLst>
          </p:cNvPr>
          <p:cNvSpPr/>
          <p:nvPr/>
        </p:nvSpPr>
        <p:spPr>
          <a:xfrm>
            <a:off x="9627786" y="1060356"/>
            <a:ext cx="1246691" cy="4917657"/>
          </a:xfrm>
          <a:prstGeom prst="upArrow">
            <a:avLst>
              <a:gd name="adj1" fmla="val 50000"/>
              <a:gd name="adj2" fmla="val 53804"/>
            </a:avLst>
          </a:prstGeom>
          <a:gradFill flip="none" rotWithShape="1">
            <a:gsLst>
              <a:gs pos="0">
                <a:srgbClr val="92D050"/>
              </a:gs>
              <a:gs pos="29000">
                <a:srgbClr val="FFFF00"/>
              </a:gs>
              <a:gs pos="53000">
                <a:srgbClr val="FFC000"/>
              </a:gs>
              <a:gs pos="77000">
                <a:srgbClr val="FF0000"/>
              </a:gs>
              <a:gs pos="100000">
                <a:srgbClr val="7030A0"/>
              </a:gs>
            </a:gsLst>
            <a:lin ang="162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5F1E8D1-3DD6-EA29-D5F8-C81F3866B571}"/>
              </a:ext>
            </a:extLst>
          </p:cNvPr>
          <p:cNvSpPr txBox="1"/>
          <p:nvPr/>
        </p:nvSpPr>
        <p:spPr>
          <a:xfrm rot="16200000">
            <a:off x="9966093" y="3487977"/>
            <a:ext cx="62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UGI</a:t>
            </a:r>
          </a:p>
        </p:txBody>
      </p:sp>
      <p:pic>
        <p:nvPicPr>
          <p:cNvPr id="9" name="Elemento grafico 8" descr="Palla da calcio con riempimento a tinta unita">
            <a:extLst>
              <a:ext uri="{FF2B5EF4-FFF2-40B4-BE49-F238E27FC236}">
                <a16:creationId xmlns:a16="http://schemas.microsoft.com/office/drawing/2014/main" id="{0187ACEB-58A7-E35C-0D19-A8409B143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8478" y="5487859"/>
            <a:ext cx="391831" cy="391831"/>
          </a:xfrm>
          <a:prstGeom prst="rect">
            <a:avLst/>
          </a:prstGeom>
        </p:spPr>
      </p:pic>
      <p:pic>
        <p:nvPicPr>
          <p:cNvPr id="10" name="Elemento grafico 9" descr="Palla da calcio con riempimento a tinta unita">
            <a:extLst>
              <a:ext uri="{FF2B5EF4-FFF2-40B4-BE49-F238E27FC236}">
                <a16:creationId xmlns:a16="http://schemas.microsoft.com/office/drawing/2014/main" id="{6EC5333E-EABE-59E8-1D51-D368CDF8E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8542" y="4812581"/>
            <a:ext cx="391831" cy="391831"/>
          </a:xfrm>
          <a:prstGeom prst="rect">
            <a:avLst/>
          </a:prstGeom>
        </p:spPr>
      </p:pic>
      <p:pic>
        <p:nvPicPr>
          <p:cNvPr id="11" name="Elemento grafico 10" descr="Palla da calcio con riempimento a tinta unita">
            <a:extLst>
              <a:ext uri="{FF2B5EF4-FFF2-40B4-BE49-F238E27FC236}">
                <a16:creationId xmlns:a16="http://schemas.microsoft.com/office/drawing/2014/main" id="{7D1469E3-5AF6-B39F-C1BA-5A127410D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8478" y="4144834"/>
            <a:ext cx="391831" cy="391831"/>
          </a:xfrm>
          <a:prstGeom prst="rect">
            <a:avLst/>
          </a:prstGeom>
        </p:spPr>
      </p:pic>
      <p:pic>
        <p:nvPicPr>
          <p:cNvPr id="12" name="Elemento grafico 11" descr="Palla da calcio con riempimento a tinta unita">
            <a:extLst>
              <a:ext uri="{FF2B5EF4-FFF2-40B4-BE49-F238E27FC236}">
                <a16:creationId xmlns:a16="http://schemas.microsoft.com/office/drawing/2014/main" id="{4EA10BE1-6C3B-EF3C-A8CC-5C862AF1F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5955" y="3669237"/>
            <a:ext cx="391831" cy="391831"/>
          </a:xfrm>
          <a:prstGeom prst="rect">
            <a:avLst/>
          </a:prstGeom>
        </p:spPr>
      </p:pic>
      <p:pic>
        <p:nvPicPr>
          <p:cNvPr id="13" name="Elemento grafico 12" descr="Palla da calcio con riempimento a tinta unita">
            <a:extLst>
              <a:ext uri="{FF2B5EF4-FFF2-40B4-BE49-F238E27FC236}">
                <a16:creationId xmlns:a16="http://schemas.microsoft.com/office/drawing/2014/main" id="{709A1466-A58E-8783-6685-6481FCB00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4332" y="4228600"/>
            <a:ext cx="391831" cy="391831"/>
          </a:xfrm>
          <a:prstGeom prst="rect">
            <a:avLst/>
          </a:prstGeom>
        </p:spPr>
      </p:pic>
      <p:pic>
        <p:nvPicPr>
          <p:cNvPr id="14" name="Elemento grafico 13" descr="Palla da calcio con riempimento a tinta unita">
            <a:extLst>
              <a:ext uri="{FF2B5EF4-FFF2-40B4-BE49-F238E27FC236}">
                <a16:creationId xmlns:a16="http://schemas.microsoft.com/office/drawing/2014/main" id="{7828A1C9-BC50-A195-0A4F-CF960FF4D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6955" y="3161875"/>
            <a:ext cx="391831" cy="391831"/>
          </a:xfrm>
          <a:prstGeom prst="rect">
            <a:avLst/>
          </a:prstGeom>
        </p:spPr>
      </p:pic>
      <p:pic>
        <p:nvPicPr>
          <p:cNvPr id="15" name="Elemento grafico 14" descr="Palla da calcio con riempimento a tinta unita">
            <a:extLst>
              <a:ext uri="{FF2B5EF4-FFF2-40B4-BE49-F238E27FC236}">
                <a16:creationId xmlns:a16="http://schemas.microsoft.com/office/drawing/2014/main" id="{13FD2B5E-CD30-1B1D-4507-C41A36B2F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6607" y="2992847"/>
            <a:ext cx="391831" cy="391831"/>
          </a:xfrm>
          <a:prstGeom prst="rect">
            <a:avLst/>
          </a:prstGeom>
        </p:spPr>
      </p:pic>
      <p:pic>
        <p:nvPicPr>
          <p:cNvPr id="16" name="Elemento grafico 15" descr="Palla da calcio con riempimento a tinta unita">
            <a:extLst>
              <a:ext uri="{FF2B5EF4-FFF2-40B4-BE49-F238E27FC236}">
                <a16:creationId xmlns:a16="http://schemas.microsoft.com/office/drawing/2014/main" id="{5C7E622E-FA36-E3D9-2469-19C520B34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5144" y="2673183"/>
            <a:ext cx="391831" cy="391831"/>
          </a:xfrm>
          <a:prstGeom prst="rect">
            <a:avLst/>
          </a:prstGeom>
        </p:spPr>
      </p:pic>
      <p:pic>
        <p:nvPicPr>
          <p:cNvPr id="17" name="Elemento grafico 16" descr="Palla da calcio con riempimento a tinta unita">
            <a:extLst>
              <a:ext uri="{FF2B5EF4-FFF2-40B4-BE49-F238E27FC236}">
                <a16:creationId xmlns:a16="http://schemas.microsoft.com/office/drawing/2014/main" id="{8F4B9D51-265F-1F48-3DB6-5C6444091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2611" y="1938413"/>
            <a:ext cx="391831" cy="391831"/>
          </a:xfrm>
          <a:prstGeom prst="rect">
            <a:avLst/>
          </a:prstGeom>
        </p:spPr>
      </p:pic>
      <p:pic>
        <p:nvPicPr>
          <p:cNvPr id="18" name="Elemento grafico 17" descr="Palla da calcio con riempimento a tinta unita">
            <a:extLst>
              <a:ext uri="{FF2B5EF4-FFF2-40B4-BE49-F238E27FC236}">
                <a16:creationId xmlns:a16="http://schemas.microsoft.com/office/drawing/2014/main" id="{11F1DAFA-BE11-BE44-E058-F81F2BDC2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358" y="2576278"/>
            <a:ext cx="391831" cy="391831"/>
          </a:xfrm>
          <a:prstGeom prst="rect">
            <a:avLst/>
          </a:prstGeom>
        </p:spPr>
      </p:pic>
      <p:pic>
        <p:nvPicPr>
          <p:cNvPr id="19" name="Elemento grafico 18" descr="Palla da calcio con riempimento a tinta unita">
            <a:extLst>
              <a:ext uri="{FF2B5EF4-FFF2-40B4-BE49-F238E27FC236}">
                <a16:creationId xmlns:a16="http://schemas.microsoft.com/office/drawing/2014/main" id="{533508FF-3241-32DC-CEA2-FB0C8AEF2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5143" y="2134329"/>
            <a:ext cx="391831" cy="391831"/>
          </a:xfrm>
          <a:prstGeom prst="rect">
            <a:avLst/>
          </a:prstGeom>
        </p:spPr>
      </p:pic>
      <p:pic>
        <p:nvPicPr>
          <p:cNvPr id="20" name="Elemento grafico 19" descr="Palla da calcio con riempimento a tinta unita">
            <a:extLst>
              <a:ext uri="{FF2B5EF4-FFF2-40B4-BE49-F238E27FC236}">
                <a16:creationId xmlns:a16="http://schemas.microsoft.com/office/drawing/2014/main" id="{FA65CEE8-E2C3-BC0C-22A3-DCBAC755D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0070" y="2264831"/>
            <a:ext cx="391831" cy="391831"/>
          </a:xfrm>
          <a:prstGeom prst="rect">
            <a:avLst/>
          </a:prstGeom>
        </p:spPr>
      </p:pic>
      <p:pic>
        <p:nvPicPr>
          <p:cNvPr id="21" name="Elemento grafico 20" descr="Palla da calcio con riempimento a tinta unita">
            <a:extLst>
              <a:ext uri="{FF2B5EF4-FFF2-40B4-BE49-F238E27FC236}">
                <a16:creationId xmlns:a16="http://schemas.microsoft.com/office/drawing/2014/main" id="{450590BA-576E-9E8D-99C8-095C2CAAA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5041" y="1751289"/>
            <a:ext cx="431014" cy="431014"/>
          </a:xfrm>
          <a:prstGeom prst="rect">
            <a:avLst/>
          </a:prstGeom>
        </p:spPr>
      </p:pic>
      <p:pic>
        <p:nvPicPr>
          <p:cNvPr id="22" name="Elemento grafico 21" descr="Palla da calcio con riempimento a tinta unita">
            <a:extLst>
              <a:ext uri="{FF2B5EF4-FFF2-40B4-BE49-F238E27FC236}">
                <a16:creationId xmlns:a16="http://schemas.microsoft.com/office/drawing/2014/main" id="{7CB037FE-0F7A-CF56-4C8A-B49508D4A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6194" y="1924365"/>
            <a:ext cx="431014" cy="431014"/>
          </a:xfrm>
          <a:prstGeom prst="rect">
            <a:avLst/>
          </a:prstGeom>
        </p:spPr>
      </p:pic>
      <p:pic>
        <p:nvPicPr>
          <p:cNvPr id="23" name="Elemento grafico 22" descr="Palla da calcio con riempimento a tinta unita">
            <a:extLst>
              <a:ext uri="{FF2B5EF4-FFF2-40B4-BE49-F238E27FC236}">
                <a16:creationId xmlns:a16="http://schemas.microsoft.com/office/drawing/2014/main" id="{EDF9B6E8-4B40-A319-E815-03C2D2E17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8567" y="2519950"/>
            <a:ext cx="431014" cy="431014"/>
          </a:xfrm>
          <a:prstGeom prst="rect">
            <a:avLst/>
          </a:prstGeom>
        </p:spPr>
      </p:pic>
      <p:pic>
        <p:nvPicPr>
          <p:cNvPr id="24" name="Elemento grafico 23" descr="Palla da calcio con riempimento a tinta unita">
            <a:extLst>
              <a:ext uri="{FF2B5EF4-FFF2-40B4-BE49-F238E27FC236}">
                <a16:creationId xmlns:a16="http://schemas.microsoft.com/office/drawing/2014/main" id="{47E24EED-219D-471A-9705-51D5757C1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5960" y="1332085"/>
            <a:ext cx="431014" cy="431014"/>
          </a:xfrm>
          <a:prstGeom prst="rect">
            <a:avLst/>
          </a:prstGeom>
        </p:spPr>
      </p:pic>
      <p:pic>
        <p:nvPicPr>
          <p:cNvPr id="25" name="Elemento grafico 24" descr="Palla da calcio con riempimento a tinta unita">
            <a:extLst>
              <a:ext uri="{FF2B5EF4-FFF2-40B4-BE49-F238E27FC236}">
                <a16:creationId xmlns:a16="http://schemas.microsoft.com/office/drawing/2014/main" id="{D7A21046-FC39-F170-A297-42F04932A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5324" y="1466730"/>
            <a:ext cx="431014" cy="431014"/>
          </a:xfrm>
          <a:prstGeom prst="rect">
            <a:avLst/>
          </a:prstGeom>
        </p:spPr>
      </p:pic>
      <p:pic>
        <p:nvPicPr>
          <p:cNvPr id="26" name="Elemento grafico 25" descr="Palla da calcio con riempimento a tinta unita">
            <a:extLst>
              <a:ext uri="{FF2B5EF4-FFF2-40B4-BE49-F238E27FC236}">
                <a16:creationId xmlns:a16="http://schemas.microsoft.com/office/drawing/2014/main" id="{D109E3FB-03DA-7B14-EC84-916588FBE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4685" y="1758288"/>
            <a:ext cx="431014" cy="431014"/>
          </a:xfrm>
          <a:prstGeom prst="rect">
            <a:avLst/>
          </a:prstGeom>
        </p:spPr>
      </p:pic>
      <p:pic>
        <p:nvPicPr>
          <p:cNvPr id="27" name="Elemento grafico 26" descr="Palla da calcio con riempimento a tinta unita">
            <a:extLst>
              <a:ext uri="{FF2B5EF4-FFF2-40B4-BE49-F238E27FC236}">
                <a16:creationId xmlns:a16="http://schemas.microsoft.com/office/drawing/2014/main" id="{5BE99286-0CEE-8506-C6A1-C5CB07C91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4363" y="1433958"/>
            <a:ext cx="391831" cy="391831"/>
          </a:xfrm>
          <a:prstGeom prst="rect">
            <a:avLst/>
          </a:prstGeom>
        </p:spPr>
      </p:pic>
      <p:pic>
        <p:nvPicPr>
          <p:cNvPr id="28" name="Elemento grafico 27" descr="Palla da calcio con riempimento a tinta unita">
            <a:extLst>
              <a:ext uri="{FF2B5EF4-FFF2-40B4-BE49-F238E27FC236}">
                <a16:creationId xmlns:a16="http://schemas.microsoft.com/office/drawing/2014/main" id="{35C3373B-B666-E734-38CF-6E14A0A4F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9873" y="3381835"/>
            <a:ext cx="391831" cy="3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8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theme/theme1.xml><?xml version="1.0" encoding="utf-8"?>
<a:theme xmlns:a="http://schemas.openxmlformats.org/drawingml/2006/main" name="2_Tema di 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37510_TF16411242_Win32" id="{F4266E1D-42FF-4405-A769-CB35D3B45047}" vid="{8319CE4F-3ECC-4917-A080-82B612E8588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{B04DEB81-BDD0-473C-ABA1-B31595373F3C}tf16411242_win32</Template>
  <TotalTime>471</TotalTime>
  <Words>780</Words>
  <Application>Microsoft Office PowerPoint</Application>
  <PresentationFormat>Widescreen</PresentationFormat>
  <Paragraphs>118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Amasis MT Pro Black</vt:lpstr>
      <vt:lpstr>Arial</vt:lpstr>
      <vt:lpstr>Avenir Next LT Pro Light</vt:lpstr>
      <vt:lpstr>Calibri</vt:lpstr>
      <vt:lpstr>Cambria Math</vt:lpstr>
      <vt:lpstr>Roboto Thin</vt:lpstr>
      <vt:lpstr>Speak Pro</vt:lpstr>
      <vt:lpstr>2_Tema di Office</vt:lpstr>
      <vt:lpstr>Department of Computer Science</vt:lpstr>
      <vt:lpstr>Roadmap </vt:lpstr>
      <vt:lpstr>WHAT are we LOOKING FOR? </vt:lpstr>
      <vt:lpstr>How does the algorithm work?</vt:lpstr>
      <vt:lpstr>How does the algorithm work?</vt:lpstr>
      <vt:lpstr> UGI INDEX</vt:lpstr>
      <vt:lpstr> TRANSITION MODEL</vt:lpstr>
      <vt:lpstr> TRANSITION MODEL</vt:lpstr>
      <vt:lpstr> SENSOR MODEL</vt:lpstr>
      <vt:lpstr> FINAL MODEL</vt:lpstr>
      <vt:lpstr> FINAL MODEL</vt:lpstr>
      <vt:lpstr> FINAL RESULTS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</dc:title>
  <dc:creator>andrea tufo</dc:creator>
  <cp:lastModifiedBy>andrea tufo</cp:lastModifiedBy>
  <cp:revision>1</cp:revision>
  <dcterms:created xsi:type="dcterms:W3CDTF">2022-12-03T14:05:13Z</dcterms:created>
  <dcterms:modified xsi:type="dcterms:W3CDTF">2022-12-06T09:08:55Z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