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823875-D15C-49AD-AC19-FE42143E3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CORSO DI PROGRAMMAZIONE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33F7F3-8C6F-44E9-8F3A-5CC0D720B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DI MARKETING COMPORTAMENTALE</a:t>
            </a:r>
          </a:p>
        </p:txBody>
      </p:sp>
    </p:spTree>
    <p:extLst>
      <p:ext uri="{BB962C8B-B14F-4D97-AF65-F5344CB8AC3E}">
        <p14:creationId xmlns:p14="http://schemas.microsoft.com/office/powerpoint/2010/main" val="200829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B0CADC16-BBED-4DE0-83EC-92D9DD65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609600"/>
          </a:xfrm>
        </p:spPr>
        <p:txBody>
          <a:bodyPr/>
          <a:lstStyle/>
          <a:p>
            <a:r>
              <a:rPr lang="it-IT" dirty="0"/>
              <a:t>TRACCIA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0840DCB1-5B75-4F6F-B9CB-62FF3E31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219200"/>
            <a:ext cx="9909177" cy="49434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it-IT" sz="1800" b="0" i="0" u="none" strike="noStrike" baseline="0" dirty="0">
                <a:latin typeface="CMR10"/>
              </a:rPr>
              <a:t>Si vuole simulare un sistema per la </a:t>
            </a:r>
            <a:r>
              <a:rPr lang="it-IT" sz="1800" b="0" i="0" u="none" strike="noStrike" baseline="0" dirty="0">
                <a:latin typeface="CMTI10"/>
              </a:rPr>
              <a:t>vendita di prodotti </a:t>
            </a:r>
            <a:r>
              <a:rPr lang="it-IT" sz="1800" b="0" i="0" u="none" strike="noStrike" baseline="0" dirty="0">
                <a:latin typeface="CMR10"/>
              </a:rPr>
              <a:t>basato su </a:t>
            </a:r>
            <a:r>
              <a:rPr lang="it-IT" sz="1800" b="0" i="0" u="none" strike="noStrike" baseline="0" dirty="0">
                <a:latin typeface="CMTI10"/>
              </a:rPr>
              <a:t>marketing comportamentale</a:t>
            </a:r>
            <a:r>
              <a:rPr lang="it-IT" sz="1800" b="0" i="0" u="none" strike="noStrike" baseline="0" dirty="0">
                <a:latin typeface="CMR10"/>
              </a:rPr>
              <a:t>.</a:t>
            </a:r>
          </a:p>
          <a:p>
            <a:pPr algn="l"/>
            <a:r>
              <a:rPr lang="it-IT" sz="1800" b="0" i="0" u="none" strike="noStrike" baseline="0" dirty="0">
                <a:latin typeface="CMR10"/>
              </a:rPr>
              <a:t>Ogni prodotto è identificato da un codice, da un nome, una descrizione, una quantità di scorta, il costo e la categoria.</a:t>
            </a:r>
          </a:p>
          <a:p>
            <a:pPr algn="l"/>
            <a:r>
              <a:rPr lang="it-IT" sz="1800" b="0" i="0" u="none" strike="noStrike" baseline="0" dirty="0">
                <a:latin typeface="CMR10"/>
              </a:rPr>
              <a:t>Scrivere un programma per la vendita dei prodotti. L'accesso può essere effettuato in modalità </a:t>
            </a:r>
            <a:r>
              <a:rPr lang="it-IT" sz="1800" b="0" i="0" u="none" strike="noStrike" baseline="0" dirty="0">
                <a:latin typeface="CMTI10"/>
              </a:rPr>
              <a:t>amministratore </a:t>
            </a:r>
            <a:r>
              <a:rPr lang="it-IT" sz="1800" b="0" i="0" u="none" strike="noStrike" baseline="0" dirty="0">
                <a:latin typeface="CMR10"/>
              </a:rPr>
              <a:t>e in modalità </a:t>
            </a:r>
            <a:r>
              <a:rPr lang="it-IT" sz="1800" b="0" i="0" u="none" strike="noStrike" baseline="0" dirty="0">
                <a:latin typeface="CMTI10"/>
              </a:rPr>
              <a:t>utente</a:t>
            </a:r>
            <a:r>
              <a:rPr lang="it-IT" sz="1800" b="0" i="0" u="none" strike="noStrike" baseline="0" dirty="0">
                <a:latin typeface="CMR10"/>
              </a:rPr>
              <a:t>.</a:t>
            </a:r>
          </a:p>
          <a:p>
            <a:pPr algn="l"/>
            <a:r>
              <a:rPr lang="it-IT" sz="1800" b="0" i="0" u="none" strike="noStrike" baseline="0" dirty="0">
                <a:latin typeface="CMR10"/>
              </a:rPr>
              <a:t>L'amministratore può effettuare le seguenti operazioni: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MR10"/>
              </a:rPr>
              <a:t>inserire o cambiare un nuovo prodotto con le sue informazioni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MR10"/>
              </a:rPr>
              <a:t>in base agli acquisti effettuati dagli utenti, proporre offerte specifiche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dirty="0">
                <a:latin typeface="CMR10"/>
              </a:rPr>
              <a:t>raggruppare gli utenti in base agli acquisti effettuati</a:t>
            </a:r>
            <a:endParaRPr lang="it-IT" sz="1800" b="0" i="0" u="none" strike="noStrike" baseline="0" dirty="0">
              <a:latin typeface="CMR10"/>
            </a:endParaRPr>
          </a:p>
          <a:p>
            <a:pPr algn="l"/>
            <a:r>
              <a:rPr lang="it-IT" sz="1800" b="0" i="0" u="none" strike="noStrike" baseline="0" dirty="0">
                <a:latin typeface="CMR10"/>
              </a:rPr>
              <a:t>L'utente può effettuare le seguenti operazioni: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MR10"/>
              </a:rPr>
              <a:t>inserire i prodotti nel carrello della spesa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latin typeface="CMR10"/>
              </a:rPr>
              <a:t>effettuare il pagamento. Il pagamento può avvenire secondo le modalità contanti, carta di credito o bancomat</a:t>
            </a:r>
          </a:p>
        </p:txBody>
      </p:sp>
    </p:spTree>
    <p:extLst>
      <p:ext uri="{BB962C8B-B14F-4D97-AF65-F5344CB8AC3E}">
        <p14:creationId xmlns:p14="http://schemas.microsoft.com/office/powerpoint/2010/main" val="316431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38DFB0-E516-45DD-B38A-7D9E5AE6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</a:t>
            </a:r>
          </a:p>
        </p:txBody>
      </p:sp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D15C0CB2-863D-4541-BBB6-4CB979B1E35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8" r="14618"/>
          <a:stretch/>
        </p:blipFill>
        <p:spPr>
          <a:xfrm>
            <a:off x="7383897" y="609601"/>
            <a:ext cx="3666690" cy="5181599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C45BC7-083A-41A6-A213-DAD6C6067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5"/>
            <a:ext cx="5934511" cy="410368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Il progetto è un’applicazione Web realizzata con framework Spring su piattaforma Java. L’architettura è realizzata con Spring MVC, che sfrutta il pattern  MVC costituito da 3 componenti: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Model che si occupa dell’ accesso ai dati necessari per la logica di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View</a:t>
            </a:r>
            <a:r>
              <a:rPr lang="it-IT" dirty="0"/>
              <a:t> che si occupa di creare l’interfaccia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Controller implementa la logica di controllo, riceve i comandi dell’utente (attraverso lo strato </a:t>
            </a:r>
            <a:r>
              <a:rPr lang="it-IT" dirty="0" err="1"/>
              <a:t>View</a:t>
            </a:r>
            <a:r>
              <a:rPr lang="it-IT" dirty="0"/>
              <a:t>) e li attua modificando lo stato degli altri due componenti</a:t>
            </a:r>
          </a:p>
          <a:p>
            <a:r>
              <a:rPr lang="it-IT" dirty="0"/>
              <a:t>La web app è eseguita su web container Apache Tomcat 7.</a:t>
            </a:r>
          </a:p>
          <a:p>
            <a:r>
              <a:rPr lang="it-IT" dirty="0"/>
              <a:t>Per l’autenticazione e le autorizzazioni degli utenti è usato Spring Security.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096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FF5D8-4143-44EE-9AC5-3E67265B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database</a:t>
            </a:r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B0C87CF3-82A6-401A-8373-C586DAEDC3E8}"/>
              </a:ext>
            </a:extLst>
          </p:cNvPr>
          <p:cNvPicPr preferRelativeResize="0">
            <a:picLocks noGrp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7206666" y="1554481"/>
            <a:ext cx="3941072" cy="3212599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BB1E72-42C9-442D-BB2C-BAF7A7D14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Il database utilizzato è </a:t>
            </a:r>
            <a:r>
              <a:rPr lang="it-IT" dirty="0" err="1"/>
              <a:t>MariaDB</a:t>
            </a:r>
            <a:r>
              <a:rPr lang="it-IT" dirty="0"/>
              <a:t> che è un database relazionale.</a:t>
            </a:r>
          </a:p>
        </p:txBody>
      </p:sp>
    </p:spTree>
    <p:extLst>
      <p:ext uri="{BB962C8B-B14F-4D97-AF65-F5344CB8AC3E}">
        <p14:creationId xmlns:p14="http://schemas.microsoft.com/office/powerpoint/2010/main" val="139017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9BD5F5-2CB1-46CE-8E5D-B4A63BFC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09600"/>
            <a:ext cx="9909177" cy="1639886"/>
          </a:xfrm>
        </p:spPr>
        <p:txBody>
          <a:bodyPr/>
          <a:lstStyle/>
          <a:p>
            <a:r>
              <a:rPr lang="it-IT" dirty="0"/>
              <a:t>Pattern utilizzati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E99153D-D078-4FD4-AA16-35EAED95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9909177" cy="3541714"/>
          </a:xfrm>
        </p:spPr>
        <p:txBody>
          <a:bodyPr>
            <a:normAutofit/>
          </a:bodyPr>
          <a:lstStyle/>
          <a:p>
            <a:r>
              <a:rPr lang="it-IT" sz="2400" dirty="0"/>
              <a:t>I pattern utilizzati nella realizzazione della Web </a:t>
            </a:r>
            <a:r>
              <a:rPr lang="it-IT" sz="2400" dirty="0" err="1"/>
              <a:t>application</a:t>
            </a:r>
            <a:r>
              <a:rPr lang="it-IT" sz="2400" dirty="0"/>
              <a:t>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Singleton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Visitor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err="1"/>
              <a:t>Prototype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63064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E8251C-D63F-43DB-97B6-220D9FD4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10034588" cy="1639886"/>
          </a:xfrm>
        </p:spPr>
        <p:txBody>
          <a:bodyPr/>
          <a:lstStyle/>
          <a:p>
            <a:r>
              <a:rPr lang="it-IT" dirty="0"/>
              <a:t>Marketing comportamentale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C6D8A8-EE35-4A18-9A51-BE1B08A63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10034588" cy="3541714"/>
          </a:xfrm>
        </p:spPr>
        <p:txBody>
          <a:bodyPr/>
          <a:lstStyle/>
          <a:p>
            <a:r>
              <a:rPr lang="it-IT" b="0" i="0" dirty="0">
                <a:effectLst/>
                <a:latin typeface="Arial" panose="020B0604020202020204" pitchFamily="34" charset="0"/>
              </a:rPr>
              <a:t>Lo scopo è di proporre offerte ai singoli utenti in base al comportamento degli stessi. </a:t>
            </a:r>
          </a:p>
          <a:p>
            <a:r>
              <a:rPr lang="it-IT" b="0" i="0" dirty="0">
                <a:effectLst/>
                <a:latin typeface="Arial" panose="020B0604020202020204" pitchFamily="34" charset="0"/>
              </a:rPr>
              <a:t>L’analisi si compone di diversi passaggi:</a:t>
            </a:r>
          </a:p>
          <a:p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Creazione tabella delle abitudini di acquisto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Clustering utenti con </a:t>
            </a:r>
            <a:r>
              <a:rPr lang="it-IT" dirty="0" err="1">
                <a:latin typeface="Arial" panose="020B0604020202020204" pitchFamily="34" charset="0"/>
              </a:rPr>
              <a:t>Kmeans</a:t>
            </a:r>
            <a:endParaRPr lang="it-IT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</a:rPr>
              <a:t>Calcolo dell’istogramma dei prodotti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8116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55</TotalTime>
  <Words>312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CMR10</vt:lpstr>
      <vt:lpstr>CMTI10</vt:lpstr>
      <vt:lpstr>Tw Cen MT</vt:lpstr>
      <vt:lpstr>Circuito</vt:lpstr>
      <vt:lpstr>CORSO DI PROGRAMMAZIONE 3</vt:lpstr>
      <vt:lpstr>TRACCIA</vt:lpstr>
      <vt:lpstr>FRAMEWORK</vt:lpstr>
      <vt:lpstr>database</vt:lpstr>
      <vt:lpstr>Pattern utilizzati</vt:lpstr>
      <vt:lpstr>Marketing comportamentale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PROGRAMMAZIONE 3</dc:title>
  <dc:creator>Andrea Altobelli</dc:creator>
  <cp:lastModifiedBy>Andrea Altobelli</cp:lastModifiedBy>
  <cp:revision>7</cp:revision>
  <dcterms:created xsi:type="dcterms:W3CDTF">2021-06-22T20:30:26Z</dcterms:created>
  <dcterms:modified xsi:type="dcterms:W3CDTF">2021-06-23T15:39:22Z</dcterms:modified>
</cp:coreProperties>
</file>