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8c330d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8c330d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-Inspired by a darker take on imaginations: the manifestation of guilt in your nightmares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-You play a character who dreams of a forest, and you must catch a rabbit named Alistair before the fog consumes you and Alistair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-While the game isn’t complete and only has simple gameplay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-Alistair was your younger brother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-After your younger sister murders him, you have nightmares about being unable to protect him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48c330d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48c330d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8c330d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8c330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8c330d0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8c330d0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8c330d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8c330d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-Project Manus: effort to expand student communities and resources</a:t>
            </a:r>
            <a:br>
              <a:rPr lang="en"/>
            </a:br>
            <a:r>
              <a:rPr lang="en"/>
              <a:t>-Recorded on campus</a:t>
            </a:r>
            <a:br>
              <a:rPr lang="en"/>
            </a:br>
            <a:r>
              <a:rPr lang="en"/>
              <a:t>-Disney, Netflix, Amazon, LucasFilm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-Parasite, Star Wars, Get Out, Skyrim, Total War: Warhammer, and more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8c330d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8c330d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-80 minutes of music, 33 cues</a:t>
            </a:r>
            <a:br>
              <a:rPr lang="en"/>
            </a:br>
            <a:r>
              <a:rPr lang="en"/>
              <a:t>-Almost entirely live recorded with live samples from Berklee, MIT, and Budapest Scoring</a:t>
            </a:r>
            <a:br>
              <a:rPr lang="en"/>
            </a:br>
            <a:r>
              <a:rPr lang="en"/>
              <a:t>-M01 Suite, M15 Dark Forest, M16 The Fog, M20 Family, M21 A Tragic Story, M91 Love Like You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38" y="0"/>
            <a:ext cx="81405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5295900" y="76200"/>
            <a:ext cx="3567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ALISTAIR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Developed By: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Elena Kosowski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Andrea Abellera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Composed By: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Marc Yu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Miles Acquaviva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Art and 3D Modeling: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Jacqueline Ferreira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285275" y="1503000"/>
            <a:ext cx="136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Portal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238" y="0"/>
            <a:ext cx="2347750" cy="19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250" y="2795750"/>
            <a:ext cx="2347750" cy="23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85275" y="2795750"/>
            <a:ext cx="136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Legion</a:t>
            </a:r>
            <a:endParaRPr b="1" sz="2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285275" y="2209600"/>
            <a:ext cx="13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+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285275" y="0"/>
            <a:ext cx="136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Electronic Orchestral Score</a:t>
            </a:r>
            <a:endParaRPr b="1"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295900" y="76200"/>
            <a:ext cx="3567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Live Recording:</a:t>
            </a: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Izzi Guzman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Adrian Rincon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Quinten Cohen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Rhiannon Ramsey-Brimberg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Will Figler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Logan Mitchell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Gret Price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Collin Vodicka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Austin Burkett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Alyssa Fabian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775" y="0"/>
            <a:ext cx="376103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5151301" y="609600"/>
            <a:ext cx="3992700" cy="102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0" r="76405" t="0"/>
          <a:stretch/>
        </p:blipFill>
        <p:spPr>
          <a:xfrm>
            <a:off x="5143500" y="685800"/>
            <a:ext cx="1308525" cy="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31750" r="54846" t="0"/>
          <a:stretch/>
        </p:blipFill>
        <p:spPr>
          <a:xfrm>
            <a:off x="6395800" y="596000"/>
            <a:ext cx="889951" cy="10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46245" r="23935" t="0"/>
          <a:stretch/>
        </p:blipFill>
        <p:spPr>
          <a:xfrm>
            <a:off x="7285750" y="431250"/>
            <a:ext cx="1858250" cy="10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28466" l="75963" r="0" t="31235"/>
          <a:stretch/>
        </p:blipFill>
        <p:spPr>
          <a:xfrm>
            <a:off x="7302125" y="1134725"/>
            <a:ext cx="1497876" cy="4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143500" y="1632600"/>
            <a:ext cx="39927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3D Printer • CNC Mill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Laser Engraver • Spindle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Table Saw • Hand Drill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Waterjet Cutting Machine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725" y="3341325"/>
            <a:ext cx="3816250" cy="11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628000" y="-65275"/>
            <a:ext cx="3039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SPECIAL THANKS</a:t>
            </a:r>
            <a:endParaRPr b="1"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541150" y="4505100"/>
            <a:ext cx="32130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Additional String SFX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143500" y="761450"/>
            <a:ext cx="1992300" cy="4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Suite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2. Awake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3. Into the Void Again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4. Slipping Away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5. Resurfacing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6. Just A Dream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7. Alistair the Rabbit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8. Beware the Nightmare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9. Portal To Sinister Depths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10. Can’t Hide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11. It’s Coming...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12. All Over Again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13. Don’t Let Me Go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14. Promise I Won’t Hurt You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15. Already Gone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16. Brat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17. Whispers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43500" y="46850"/>
            <a:ext cx="39927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Alistair Original Soundtrack</a:t>
            </a:r>
            <a:endParaRPr b="1" sz="2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210750" y="761450"/>
            <a:ext cx="1992300" cy="4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18. Shadows Won’t Help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19. A Dangerous Place to Be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20. Come Back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21. I’m Dead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22. Sweet Sweet Alistair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23. She Was Always There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24. Dark Forest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25. The Fog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26. The Three Bees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27. Night Sky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28. Locked-In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29. Family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30. A Tragic Story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31. Lily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32. Hallelujah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33. Love Like You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