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Questria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f464a2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ff464a2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ff464a2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ff464a2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ff464a2d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ff464a2d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ff464a2d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ff464a2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296cc77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296cc77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8775d14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8775d14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8775d14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08775d14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8775d14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08775d14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08775d14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08775d14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ff464a2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ff464a2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f464a2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f464a2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ff464a2d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ff464a2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4575"/>
            <a:ext cx="9144000" cy="33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311700" y="11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Times New Roman"/>
                <a:ea typeface="Times New Roman"/>
                <a:cs typeface="Times New Roman"/>
                <a:sym typeface="Times New Roman"/>
              </a:rPr>
              <a:t>Customers profile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22"/>
          <p:cNvGrpSpPr/>
          <p:nvPr/>
        </p:nvGrpSpPr>
        <p:grpSpPr>
          <a:xfrm>
            <a:off x="1007430" y="1509655"/>
            <a:ext cx="1130678" cy="2386451"/>
            <a:chOff x="1752600" y="4243388"/>
            <a:chExt cx="373062" cy="787400"/>
          </a:xfrm>
        </p:grpSpPr>
        <p:sp>
          <p:nvSpPr>
            <p:cNvPr id="286" name="Google Shape;286;p22"/>
            <p:cNvSpPr/>
            <p:nvPr/>
          </p:nvSpPr>
          <p:spPr>
            <a:xfrm>
              <a:off x="1862138" y="4243388"/>
              <a:ext cx="155575" cy="153987"/>
            </a:xfrm>
            <a:custGeom>
              <a:rect b="b" l="l" r="r" t="t"/>
              <a:pathLst>
                <a:path extrusionOk="0" h="684" w="686">
                  <a:moveTo>
                    <a:pt x="343" y="0"/>
                  </a:moveTo>
                  <a:lnTo>
                    <a:pt x="343" y="0"/>
                  </a:lnTo>
                  <a:lnTo>
                    <a:pt x="390" y="2"/>
                  </a:lnTo>
                  <a:lnTo>
                    <a:pt x="434" y="12"/>
                  </a:lnTo>
                  <a:lnTo>
                    <a:pt x="477" y="26"/>
                  </a:lnTo>
                  <a:lnTo>
                    <a:pt x="517" y="46"/>
                  </a:lnTo>
                  <a:lnTo>
                    <a:pt x="553" y="70"/>
                  </a:lnTo>
                  <a:lnTo>
                    <a:pt x="586" y="99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5"/>
                  </a:lnTo>
                  <a:lnTo>
                    <a:pt x="686" y="342"/>
                  </a:lnTo>
                  <a:lnTo>
                    <a:pt x="683" y="388"/>
                  </a:lnTo>
                  <a:lnTo>
                    <a:pt x="674" y="433"/>
                  </a:lnTo>
                  <a:lnTo>
                    <a:pt x="659" y="475"/>
                  </a:lnTo>
                  <a:lnTo>
                    <a:pt x="640" y="514"/>
                  </a:lnTo>
                  <a:lnTo>
                    <a:pt x="615" y="551"/>
                  </a:lnTo>
                  <a:lnTo>
                    <a:pt x="586" y="583"/>
                  </a:lnTo>
                  <a:lnTo>
                    <a:pt x="553" y="612"/>
                  </a:lnTo>
                  <a:lnTo>
                    <a:pt x="517" y="637"/>
                  </a:lnTo>
                  <a:lnTo>
                    <a:pt x="477" y="657"/>
                  </a:lnTo>
                  <a:lnTo>
                    <a:pt x="434" y="672"/>
                  </a:lnTo>
                  <a:lnTo>
                    <a:pt x="390" y="680"/>
                  </a:lnTo>
                  <a:lnTo>
                    <a:pt x="343" y="684"/>
                  </a:lnTo>
                  <a:lnTo>
                    <a:pt x="296" y="680"/>
                  </a:lnTo>
                  <a:lnTo>
                    <a:pt x="252" y="672"/>
                  </a:lnTo>
                  <a:lnTo>
                    <a:pt x="209" y="657"/>
                  </a:lnTo>
                  <a:lnTo>
                    <a:pt x="170" y="637"/>
                  </a:lnTo>
                  <a:lnTo>
                    <a:pt x="133" y="612"/>
                  </a:lnTo>
                  <a:lnTo>
                    <a:pt x="101" y="583"/>
                  </a:lnTo>
                  <a:lnTo>
                    <a:pt x="71" y="551"/>
                  </a:lnTo>
                  <a:lnTo>
                    <a:pt x="46" y="514"/>
                  </a:lnTo>
                  <a:lnTo>
                    <a:pt x="27" y="475"/>
                  </a:lnTo>
                  <a:lnTo>
                    <a:pt x="12" y="433"/>
                  </a:lnTo>
                  <a:lnTo>
                    <a:pt x="3" y="388"/>
                  </a:lnTo>
                  <a:lnTo>
                    <a:pt x="0" y="342"/>
                  </a:lnTo>
                  <a:lnTo>
                    <a:pt x="3" y="295"/>
                  </a:lnTo>
                  <a:lnTo>
                    <a:pt x="12" y="251"/>
                  </a:lnTo>
                  <a:lnTo>
                    <a:pt x="27" y="209"/>
                  </a:lnTo>
                  <a:lnTo>
                    <a:pt x="46" y="169"/>
                  </a:lnTo>
                  <a:lnTo>
                    <a:pt x="71" y="133"/>
                  </a:lnTo>
                  <a:lnTo>
                    <a:pt x="101" y="99"/>
                  </a:lnTo>
                  <a:lnTo>
                    <a:pt x="133" y="70"/>
                  </a:lnTo>
                  <a:lnTo>
                    <a:pt x="170" y="46"/>
                  </a:lnTo>
                  <a:lnTo>
                    <a:pt x="209" y="26"/>
                  </a:lnTo>
                  <a:lnTo>
                    <a:pt x="252" y="12"/>
                  </a:lnTo>
                  <a:lnTo>
                    <a:pt x="296" y="2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1752600" y="4402138"/>
              <a:ext cx="373062" cy="628650"/>
            </a:xfrm>
            <a:custGeom>
              <a:rect b="b" l="l" r="r" t="t"/>
              <a:pathLst>
                <a:path extrusionOk="0" h="2771" w="1642">
                  <a:moveTo>
                    <a:pt x="343" y="0"/>
                  </a:moveTo>
                  <a:lnTo>
                    <a:pt x="1299" y="0"/>
                  </a:lnTo>
                  <a:lnTo>
                    <a:pt x="1330" y="3"/>
                  </a:lnTo>
                  <a:lnTo>
                    <a:pt x="1360" y="11"/>
                  </a:lnTo>
                  <a:lnTo>
                    <a:pt x="1387" y="24"/>
                  </a:lnTo>
                  <a:lnTo>
                    <a:pt x="1412" y="41"/>
                  </a:lnTo>
                  <a:lnTo>
                    <a:pt x="1433" y="63"/>
                  </a:lnTo>
                  <a:lnTo>
                    <a:pt x="1450" y="88"/>
                  </a:lnTo>
                  <a:lnTo>
                    <a:pt x="1463" y="116"/>
                  </a:lnTo>
                  <a:lnTo>
                    <a:pt x="1471" y="146"/>
                  </a:lnTo>
                  <a:lnTo>
                    <a:pt x="1641" y="1050"/>
                  </a:lnTo>
                  <a:lnTo>
                    <a:pt x="1642" y="1060"/>
                  </a:lnTo>
                  <a:lnTo>
                    <a:pt x="1640" y="1071"/>
                  </a:lnTo>
                  <a:lnTo>
                    <a:pt x="1642" y="1095"/>
                  </a:lnTo>
                  <a:lnTo>
                    <a:pt x="1639" y="1126"/>
                  </a:lnTo>
                  <a:lnTo>
                    <a:pt x="1631" y="1156"/>
                  </a:lnTo>
                  <a:lnTo>
                    <a:pt x="1618" y="1183"/>
                  </a:lnTo>
                  <a:lnTo>
                    <a:pt x="1601" y="1208"/>
                  </a:lnTo>
                  <a:lnTo>
                    <a:pt x="1580" y="1228"/>
                  </a:lnTo>
                  <a:lnTo>
                    <a:pt x="1556" y="1245"/>
                  </a:lnTo>
                  <a:lnTo>
                    <a:pt x="1529" y="1258"/>
                  </a:lnTo>
                  <a:lnTo>
                    <a:pt x="1499" y="1266"/>
                  </a:lnTo>
                  <a:lnTo>
                    <a:pt x="1468" y="1269"/>
                  </a:lnTo>
                  <a:lnTo>
                    <a:pt x="1437" y="1266"/>
                  </a:lnTo>
                  <a:lnTo>
                    <a:pt x="1408" y="1258"/>
                  </a:lnTo>
                  <a:lnTo>
                    <a:pt x="1382" y="1245"/>
                  </a:lnTo>
                  <a:lnTo>
                    <a:pt x="1357" y="1229"/>
                  </a:lnTo>
                  <a:lnTo>
                    <a:pt x="1336" y="1208"/>
                  </a:lnTo>
                  <a:lnTo>
                    <a:pt x="1319" y="1184"/>
                  </a:lnTo>
                  <a:lnTo>
                    <a:pt x="1305" y="1157"/>
                  </a:lnTo>
                  <a:lnTo>
                    <a:pt x="1297" y="1126"/>
                  </a:lnTo>
                  <a:lnTo>
                    <a:pt x="1189" y="453"/>
                  </a:lnTo>
                  <a:lnTo>
                    <a:pt x="1190" y="2598"/>
                  </a:lnTo>
                  <a:lnTo>
                    <a:pt x="1187" y="2629"/>
                  </a:lnTo>
                  <a:lnTo>
                    <a:pt x="1179" y="2658"/>
                  </a:lnTo>
                  <a:lnTo>
                    <a:pt x="1166" y="2685"/>
                  </a:lnTo>
                  <a:lnTo>
                    <a:pt x="1149" y="2709"/>
                  </a:lnTo>
                  <a:lnTo>
                    <a:pt x="1128" y="2731"/>
                  </a:lnTo>
                  <a:lnTo>
                    <a:pt x="1103" y="2748"/>
                  </a:lnTo>
                  <a:lnTo>
                    <a:pt x="1076" y="2760"/>
                  </a:lnTo>
                  <a:lnTo>
                    <a:pt x="1047" y="2769"/>
                  </a:lnTo>
                  <a:lnTo>
                    <a:pt x="1017" y="2771"/>
                  </a:lnTo>
                  <a:lnTo>
                    <a:pt x="985" y="2769"/>
                  </a:lnTo>
                  <a:lnTo>
                    <a:pt x="956" y="2760"/>
                  </a:lnTo>
                  <a:lnTo>
                    <a:pt x="929" y="2748"/>
                  </a:lnTo>
                  <a:lnTo>
                    <a:pt x="904" y="2731"/>
                  </a:lnTo>
                  <a:lnTo>
                    <a:pt x="883" y="2709"/>
                  </a:lnTo>
                  <a:lnTo>
                    <a:pt x="866" y="2685"/>
                  </a:lnTo>
                  <a:lnTo>
                    <a:pt x="852" y="2658"/>
                  </a:lnTo>
                  <a:lnTo>
                    <a:pt x="845" y="2629"/>
                  </a:lnTo>
                  <a:lnTo>
                    <a:pt x="842" y="2598"/>
                  </a:lnTo>
                  <a:lnTo>
                    <a:pt x="842" y="1536"/>
                  </a:lnTo>
                  <a:lnTo>
                    <a:pt x="800" y="1536"/>
                  </a:lnTo>
                  <a:lnTo>
                    <a:pt x="800" y="2598"/>
                  </a:lnTo>
                  <a:lnTo>
                    <a:pt x="797" y="2629"/>
                  </a:lnTo>
                  <a:lnTo>
                    <a:pt x="789" y="2658"/>
                  </a:lnTo>
                  <a:lnTo>
                    <a:pt x="776" y="2685"/>
                  </a:lnTo>
                  <a:lnTo>
                    <a:pt x="759" y="2709"/>
                  </a:lnTo>
                  <a:lnTo>
                    <a:pt x="738" y="2731"/>
                  </a:lnTo>
                  <a:lnTo>
                    <a:pt x="713" y="2748"/>
                  </a:lnTo>
                  <a:lnTo>
                    <a:pt x="686" y="2760"/>
                  </a:lnTo>
                  <a:lnTo>
                    <a:pt x="657" y="2769"/>
                  </a:lnTo>
                  <a:lnTo>
                    <a:pt x="625" y="2771"/>
                  </a:lnTo>
                  <a:lnTo>
                    <a:pt x="595" y="2769"/>
                  </a:lnTo>
                  <a:lnTo>
                    <a:pt x="566" y="2760"/>
                  </a:lnTo>
                  <a:lnTo>
                    <a:pt x="539" y="2748"/>
                  </a:lnTo>
                  <a:lnTo>
                    <a:pt x="514" y="2731"/>
                  </a:lnTo>
                  <a:lnTo>
                    <a:pt x="493" y="2709"/>
                  </a:lnTo>
                  <a:lnTo>
                    <a:pt x="476" y="2685"/>
                  </a:lnTo>
                  <a:lnTo>
                    <a:pt x="462" y="2658"/>
                  </a:lnTo>
                  <a:lnTo>
                    <a:pt x="455" y="2629"/>
                  </a:lnTo>
                  <a:lnTo>
                    <a:pt x="452" y="2598"/>
                  </a:lnTo>
                  <a:lnTo>
                    <a:pt x="454" y="453"/>
                  </a:lnTo>
                  <a:lnTo>
                    <a:pt x="345" y="1125"/>
                  </a:lnTo>
                  <a:lnTo>
                    <a:pt x="336" y="1156"/>
                  </a:lnTo>
                  <a:lnTo>
                    <a:pt x="323" y="1184"/>
                  </a:lnTo>
                  <a:lnTo>
                    <a:pt x="306" y="1208"/>
                  </a:lnTo>
                  <a:lnTo>
                    <a:pt x="285" y="1228"/>
                  </a:lnTo>
                  <a:lnTo>
                    <a:pt x="262" y="1245"/>
                  </a:lnTo>
                  <a:lnTo>
                    <a:pt x="234" y="1258"/>
                  </a:lnTo>
                  <a:lnTo>
                    <a:pt x="205" y="1266"/>
                  </a:lnTo>
                  <a:lnTo>
                    <a:pt x="175" y="1269"/>
                  </a:lnTo>
                  <a:lnTo>
                    <a:pt x="143" y="1266"/>
                  </a:lnTo>
                  <a:lnTo>
                    <a:pt x="114" y="1258"/>
                  </a:lnTo>
                  <a:lnTo>
                    <a:pt x="87" y="1245"/>
                  </a:lnTo>
                  <a:lnTo>
                    <a:pt x="62" y="1228"/>
                  </a:lnTo>
                  <a:lnTo>
                    <a:pt x="41" y="1208"/>
                  </a:lnTo>
                  <a:lnTo>
                    <a:pt x="24" y="1183"/>
                  </a:lnTo>
                  <a:lnTo>
                    <a:pt x="11" y="1156"/>
                  </a:lnTo>
                  <a:lnTo>
                    <a:pt x="3" y="1126"/>
                  </a:lnTo>
                  <a:lnTo>
                    <a:pt x="0" y="1095"/>
                  </a:lnTo>
                  <a:lnTo>
                    <a:pt x="2" y="1071"/>
                  </a:lnTo>
                  <a:lnTo>
                    <a:pt x="0" y="1060"/>
                  </a:lnTo>
                  <a:lnTo>
                    <a:pt x="1" y="1050"/>
                  </a:lnTo>
                  <a:lnTo>
                    <a:pt x="172" y="145"/>
                  </a:lnTo>
                  <a:lnTo>
                    <a:pt x="180" y="115"/>
                  </a:lnTo>
                  <a:lnTo>
                    <a:pt x="192" y="88"/>
                  </a:lnTo>
                  <a:lnTo>
                    <a:pt x="209" y="63"/>
                  </a:lnTo>
                  <a:lnTo>
                    <a:pt x="230" y="41"/>
                  </a:lnTo>
                  <a:lnTo>
                    <a:pt x="255" y="24"/>
                  </a:lnTo>
                  <a:lnTo>
                    <a:pt x="282" y="11"/>
                  </a:lnTo>
                  <a:lnTo>
                    <a:pt x="311" y="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22"/>
          <p:cNvSpPr txBox="1"/>
          <p:nvPr/>
        </p:nvSpPr>
        <p:spPr>
          <a:xfrm>
            <a:off x="5392776" y="1041138"/>
            <a:ext cx="240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University Students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6371550" y="2183088"/>
            <a:ext cx="211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With studying issue</a:t>
            </a:r>
            <a:endParaRPr b="1"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5661326" y="3325038"/>
            <a:ext cx="240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With a low budget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5392774" y="1318038"/>
            <a:ext cx="218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between 19 and 30 years old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" name="Google Shape;292;p22"/>
          <p:cNvGrpSpPr/>
          <p:nvPr/>
        </p:nvGrpSpPr>
        <p:grpSpPr>
          <a:xfrm>
            <a:off x="2971836" y="1509661"/>
            <a:ext cx="1125863" cy="2386451"/>
            <a:chOff x="1371600" y="4243388"/>
            <a:chExt cx="371474" cy="787400"/>
          </a:xfrm>
        </p:grpSpPr>
        <p:sp>
          <p:nvSpPr>
            <p:cNvPr id="293" name="Google Shape;293;p22"/>
            <p:cNvSpPr/>
            <p:nvPr/>
          </p:nvSpPr>
          <p:spPr>
            <a:xfrm>
              <a:off x="1479550" y="4243388"/>
              <a:ext cx="155575" cy="153987"/>
            </a:xfrm>
            <a:custGeom>
              <a:rect b="b" l="l" r="r" t="t"/>
              <a:pathLst>
                <a:path extrusionOk="0" h="684" w="686">
                  <a:moveTo>
                    <a:pt x="343" y="0"/>
                  </a:moveTo>
                  <a:lnTo>
                    <a:pt x="343" y="0"/>
                  </a:lnTo>
                  <a:lnTo>
                    <a:pt x="390" y="2"/>
                  </a:lnTo>
                  <a:lnTo>
                    <a:pt x="434" y="12"/>
                  </a:lnTo>
                  <a:lnTo>
                    <a:pt x="477" y="26"/>
                  </a:lnTo>
                  <a:lnTo>
                    <a:pt x="517" y="46"/>
                  </a:lnTo>
                  <a:lnTo>
                    <a:pt x="553" y="70"/>
                  </a:lnTo>
                  <a:lnTo>
                    <a:pt x="587" y="99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5" y="251"/>
                  </a:lnTo>
                  <a:lnTo>
                    <a:pt x="683" y="295"/>
                  </a:lnTo>
                  <a:lnTo>
                    <a:pt x="686" y="342"/>
                  </a:lnTo>
                  <a:lnTo>
                    <a:pt x="683" y="388"/>
                  </a:lnTo>
                  <a:lnTo>
                    <a:pt x="675" y="433"/>
                  </a:lnTo>
                  <a:lnTo>
                    <a:pt x="659" y="475"/>
                  </a:lnTo>
                  <a:lnTo>
                    <a:pt x="640" y="514"/>
                  </a:lnTo>
                  <a:lnTo>
                    <a:pt x="615" y="551"/>
                  </a:lnTo>
                  <a:lnTo>
                    <a:pt x="587" y="583"/>
                  </a:lnTo>
                  <a:lnTo>
                    <a:pt x="553" y="612"/>
                  </a:lnTo>
                  <a:lnTo>
                    <a:pt x="517" y="637"/>
                  </a:lnTo>
                  <a:lnTo>
                    <a:pt x="477" y="657"/>
                  </a:lnTo>
                  <a:lnTo>
                    <a:pt x="434" y="672"/>
                  </a:lnTo>
                  <a:lnTo>
                    <a:pt x="390" y="680"/>
                  </a:lnTo>
                  <a:lnTo>
                    <a:pt x="343" y="684"/>
                  </a:lnTo>
                  <a:lnTo>
                    <a:pt x="296" y="680"/>
                  </a:lnTo>
                  <a:lnTo>
                    <a:pt x="252" y="672"/>
                  </a:lnTo>
                  <a:lnTo>
                    <a:pt x="210" y="657"/>
                  </a:lnTo>
                  <a:lnTo>
                    <a:pt x="170" y="637"/>
                  </a:lnTo>
                  <a:lnTo>
                    <a:pt x="134" y="612"/>
                  </a:lnTo>
                  <a:lnTo>
                    <a:pt x="101" y="583"/>
                  </a:lnTo>
                  <a:lnTo>
                    <a:pt x="72" y="551"/>
                  </a:lnTo>
                  <a:lnTo>
                    <a:pt x="47" y="514"/>
                  </a:lnTo>
                  <a:lnTo>
                    <a:pt x="27" y="475"/>
                  </a:lnTo>
                  <a:lnTo>
                    <a:pt x="12" y="433"/>
                  </a:lnTo>
                  <a:lnTo>
                    <a:pt x="3" y="388"/>
                  </a:lnTo>
                  <a:lnTo>
                    <a:pt x="0" y="342"/>
                  </a:lnTo>
                  <a:lnTo>
                    <a:pt x="3" y="295"/>
                  </a:lnTo>
                  <a:lnTo>
                    <a:pt x="12" y="251"/>
                  </a:lnTo>
                  <a:lnTo>
                    <a:pt x="27" y="209"/>
                  </a:lnTo>
                  <a:lnTo>
                    <a:pt x="47" y="169"/>
                  </a:lnTo>
                  <a:lnTo>
                    <a:pt x="72" y="133"/>
                  </a:lnTo>
                  <a:lnTo>
                    <a:pt x="101" y="99"/>
                  </a:lnTo>
                  <a:lnTo>
                    <a:pt x="134" y="70"/>
                  </a:lnTo>
                  <a:lnTo>
                    <a:pt x="170" y="46"/>
                  </a:lnTo>
                  <a:lnTo>
                    <a:pt x="210" y="26"/>
                  </a:lnTo>
                  <a:lnTo>
                    <a:pt x="252" y="12"/>
                  </a:lnTo>
                  <a:lnTo>
                    <a:pt x="296" y="2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1371600" y="4402138"/>
              <a:ext cx="371474" cy="628650"/>
            </a:xfrm>
            <a:custGeom>
              <a:rect b="b" l="l" r="r" t="t"/>
              <a:pathLst>
                <a:path extrusionOk="0" h="2771" w="1642">
                  <a:moveTo>
                    <a:pt x="433" y="0"/>
                  </a:moveTo>
                  <a:lnTo>
                    <a:pt x="1210" y="0"/>
                  </a:lnTo>
                  <a:lnTo>
                    <a:pt x="1240" y="3"/>
                  </a:lnTo>
                  <a:lnTo>
                    <a:pt x="1270" y="11"/>
                  </a:lnTo>
                  <a:lnTo>
                    <a:pt x="1297" y="24"/>
                  </a:lnTo>
                  <a:lnTo>
                    <a:pt x="1321" y="41"/>
                  </a:lnTo>
                  <a:lnTo>
                    <a:pt x="1343" y="62"/>
                  </a:lnTo>
                  <a:lnTo>
                    <a:pt x="1360" y="87"/>
                  </a:lnTo>
                  <a:lnTo>
                    <a:pt x="1372" y="114"/>
                  </a:lnTo>
                  <a:lnTo>
                    <a:pt x="1381" y="144"/>
                  </a:lnTo>
                  <a:lnTo>
                    <a:pt x="1640" y="1046"/>
                  </a:lnTo>
                  <a:lnTo>
                    <a:pt x="1642" y="1059"/>
                  </a:lnTo>
                  <a:lnTo>
                    <a:pt x="1640" y="1071"/>
                  </a:lnTo>
                  <a:lnTo>
                    <a:pt x="1642" y="1095"/>
                  </a:lnTo>
                  <a:lnTo>
                    <a:pt x="1640" y="1126"/>
                  </a:lnTo>
                  <a:lnTo>
                    <a:pt x="1632" y="1156"/>
                  </a:lnTo>
                  <a:lnTo>
                    <a:pt x="1619" y="1183"/>
                  </a:lnTo>
                  <a:lnTo>
                    <a:pt x="1601" y="1208"/>
                  </a:lnTo>
                  <a:lnTo>
                    <a:pt x="1581" y="1228"/>
                  </a:lnTo>
                  <a:lnTo>
                    <a:pt x="1557" y="1245"/>
                  </a:lnTo>
                  <a:lnTo>
                    <a:pt x="1529" y="1258"/>
                  </a:lnTo>
                  <a:lnTo>
                    <a:pt x="1500" y="1266"/>
                  </a:lnTo>
                  <a:lnTo>
                    <a:pt x="1469" y="1269"/>
                  </a:lnTo>
                  <a:lnTo>
                    <a:pt x="1437" y="1266"/>
                  </a:lnTo>
                  <a:lnTo>
                    <a:pt x="1409" y="1258"/>
                  </a:lnTo>
                  <a:lnTo>
                    <a:pt x="1382" y="1245"/>
                  </a:lnTo>
                  <a:lnTo>
                    <a:pt x="1357" y="1229"/>
                  </a:lnTo>
                  <a:lnTo>
                    <a:pt x="1336" y="1208"/>
                  </a:lnTo>
                  <a:lnTo>
                    <a:pt x="1319" y="1184"/>
                  </a:lnTo>
                  <a:lnTo>
                    <a:pt x="1306" y="1157"/>
                  </a:lnTo>
                  <a:lnTo>
                    <a:pt x="1297" y="1126"/>
                  </a:lnTo>
                  <a:lnTo>
                    <a:pt x="1186" y="715"/>
                  </a:lnTo>
                  <a:lnTo>
                    <a:pt x="1372" y="1611"/>
                  </a:lnTo>
                  <a:lnTo>
                    <a:pt x="1381" y="1642"/>
                  </a:lnTo>
                  <a:lnTo>
                    <a:pt x="1384" y="1676"/>
                  </a:lnTo>
                  <a:lnTo>
                    <a:pt x="1381" y="1706"/>
                  </a:lnTo>
                  <a:lnTo>
                    <a:pt x="1373" y="1735"/>
                  </a:lnTo>
                  <a:lnTo>
                    <a:pt x="1360" y="1762"/>
                  </a:lnTo>
                  <a:lnTo>
                    <a:pt x="1343" y="1787"/>
                  </a:lnTo>
                  <a:lnTo>
                    <a:pt x="1322" y="1808"/>
                  </a:lnTo>
                  <a:lnTo>
                    <a:pt x="1297" y="1825"/>
                  </a:lnTo>
                  <a:lnTo>
                    <a:pt x="1270" y="1838"/>
                  </a:lnTo>
                  <a:lnTo>
                    <a:pt x="1240" y="1846"/>
                  </a:lnTo>
                  <a:lnTo>
                    <a:pt x="1210" y="1849"/>
                  </a:lnTo>
                  <a:lnTo>
                    <a:pt x="1191" y="1849"/>
                  </a:lnTo>
                  <a:lnTo>
                    <a:pt x="1191" y="2598"/>
                  </a:lnTo>
                  <a:lnTo>
                    <a:pt x="1187" y="2629"/>
                  </a:lnTo>
                  <a:lnTo>
                    <a:pt x="1180" y="2658"/>
                  </a:lnTo>
                  <a:lnTo>
                    <a:pt x="1167" y="2685"/>
                  </a:lnTo>
                  <a:lnTo>
                    <a:pt x="1149" y="2709"/>
                  </a:lnTo>
                  <a:lnTo>
                    <a:pt x="1129" y="2731"/>
                  </a:lnTo>
                  <a:lnTo>
                    <a:pt x="1105" y="2748"/>
                  </a:lnTo>
                  <a:lnTo>
                    <a:pt x="1078" y="2760"/>
                  </a:lnTo>
                  <a:lnTo>
                    <a:pt x="1048" y="2769"/>
                  </a:lnTo>
                  <a:lnTo>
                    <a:pt x="1017" y="2771"/>
                  </a:lnTo>
                  <a:lnTo>
                    <a:pt x="985" y="2769"/>
                  </a:lnTo>
                  <a:lnTo>
                    <a:pt x="956" y="2760"/>
                  </a:lnTo>
                  <a:lnTo>
                    <a:pt x="929" y="2748"/>
                  </a:lnTo>
                  <a:lnTo>
                    <a:pt x="904" y="2731"/>
                  </a:lnTo>
                  <a:lnTo>
                    <a:pt x="883" y="2709"/>
                  </a:lnTo>
                  <a:lnTo>
                    <a:pt x="866" y="2685"/>
                  </a:lnTo>
                  <a:lnTo>
                    <a:pt x="853" y="2658"/>
                  </a:lnTo>
                  <a:lnTo>
                    <a:pt x="845" y="2629"/>
                  </a:lnTo>
                  <a:lnTo>
                    <a:pt x="842" y="2598"/>
                  </a:lnTo>
                  <a:lnTo>
                    <a:pt x="842" y="1849"/>
                  </a:lnTo>
                  <a:lnTo>
                    <a:pt x="801" y="1849"/>
                  </a:lnTo>
                  <a:lnTo>
                    <a:pt x="801" y="2598"/>
                  </a:lnTo>
                  <a:lnTo>
                    <a:pt x="798" y="2629"/>
                  </a:lnTo>
                  <a:lnTo>
                    <a:pt x="790" y="2658"/>
                  </a:lnTo>
                  <a:lnTo>
                    <a:pt x="777" y="2685"/>
                  </a:lnTo>
                  <a:lnTo>
                    <a:pt x="759" y="2709"/>
                  </a:lnTo>
                  <a:lnTo>
                    <a:pt x="739" y="2731"/>
                  </a:lnTo>
                  <a:lnTo>
                    <a:pt x="715" y="2748"/>
                  </a:lnTo>
                  <a:lnTo>
                    <a:pt x="688" y="2760"/>
                  </a:lnTo>
                  <a:lnTo>
                    <a:pt x="657" y="2769"/>
                  </a:lnTo>
                  <a:lnTo>
                    <a:pt x="627" y="2771"/>
                  </a:lnTo>
                  <a:lnTo>
                    <a:pt x="595" y="2769"/>
                  </a:lnTo>
                  <a:lnTo>
                    <a:pt x="566" y="2760"/>
                  </a:lnTo>
                  <a:lnTo>
                    <a:pt x="539" y="2748"/>
                  </a:lnTo>
                  <a:lnTo>
                    <a:pt x="514" y="2731"/>
                  </a:lnTo>
                  <a:lnTo>
                    <a:pt x="493" y="2709"/>
                  </a:lnTo>
                  <a:lnTo>
                    <a:pt x="476" y="2685"/>
                  </a:lnTo>
                  <a:lnTo>
                    <a:pt x="463" y="2658"/>
                  </a:lnTo>
                  <a:lnTo>
                    <a:pt x="455" y="2629"/>
                  </a:lnTo>
                  <a:lnTo>
                    <a:pt x="452" y="2598"/>
                  </a:lnTo>
                  <a:lnTo>
                    <a:pt x="452" y="1849"/>
                  </a:lnTo>
                  <a:lnTo>
                    <a:pt x="433" y="1849"/>
                  </a:lnTo>
                  <a:lnTo>
                    <a:pt x="402" y="1846"/>
                  </a:lnTo>
                  <a:lnTo>
                    <a:pt x="373" y="1838"/>
                  </a:lnTo>
                  <a:lnTo>
                    <a:pt x="345" y="1825"/>
                  </a:lnTo>
                  <a:lnTo>
                    <a:pt x="321" y="1808"/>
                  </a:lnTo>
                  <a:lnTo>
                    <a:pt x="300" y="1787"/>
                  </a:lnTo>
                  <a:lnTo>
                    <a:pt x="282" y="1762"/>
                  </a:lnTo>
                  <a:lnTo>
                    <a:pt x="269" y="1735"/>
                  </a:lnTo>
                  <a:lnTo>
                    <a:pt x="262" y="1706"/>
                  </a:lnTo>
                  <a:lnTo>
                    <a:pt x="258" y="1676"/>
                  </a:lnTo>
                  <a:lnTo>
                    <a:pt x="262" y="1643"/>
                  </a:lnTo>
                  <a:lnTo>
                    <a:pt x="271" y="1612"/>
                  </a:lnTo>
                  <a:lnTo>
                    <a:pt x="457" y="715"/>
                  </a:lnTo>
                  <a:lnTo>
                    <a:pt x="344" y="1131"/>
                  </a:lnTo>
                  <a:lnTo>
                    <a:pt x="337" y="1159"/>
                  </a:lnTo>
                  <a:lnTo>
                    <a:pt x="324" y="1185"/>
                  </a:lnTo>
                  <a:lnTo>
                    <a:pt x="306" y="1209"/>
                  </a:lnTo>
                  <a:lnTo>
                    <a:pt x="286" y="1229"/>
                  </a:lnTo>
                  <a:lnTo>
                    <a:pt x="262" y="1245"/>
                  </a:lnTo>
                  <a:lnTo>
                    <a:pt x="235" y="1258"/>
                  </a:lnTo>
                  <a:lnTo>
                    <a:pt x="205" y="1266"/>
                  </a:lnTo>
                  <a:lnTo>
                    <a:pt x="175" y="1269"/>
                  </a:lnTo>
                  <a:lnTo>
                    <a:pt x="143" y="1266"/>
                  </a:lnTo>
                  <a:lnTo>
                    <a:pt x="114" y="1258"/>
                  </a:lnTo>
                  <a:lnTo>
                    <a:pt x="87" y="1245"/>
                  </a:lnTo>
                  <a:lnTo>
                    <a:pt x="62" y="1228"/>
                  </a:lnTo>
                  <a:lnTo>
                    <a:pt x="41" y="1208"/>
                  </a:lnTo>
                  <a:lnTo>
                    <a:pt x="24" y="1183"/>
                  </a:lnTo>
                  <a:lnTo>
                    <a:pt x="11" y="1156"/>
                  </a:lnTo>
                  <a:lnTo>
                    <a:pt x="3" y="1126"/>
                  </a:lnTo>
                  <a:lnTo>
                    <a:pt x="0" y="1095"/>
                  </a:lnTo>
                  <a:lnTo>
                    <a:pt x="2" y="1071"/>
                  </a:lnTo>
                  <a:lnTo>
                    <a:pt x="0" y="1059"/>
                  </a:lnTo>
                  <a:lnTo>
                    <a:pt x="2" y="1046"/>
                  </a:lnTo>
                  <a:lnTo>
                    <a:pt x="262" y="144"/>
                  </a:lnTo>
                  <a:lnTo>
                    <a:pt x="270" y="114"/>
                  </a:lnTo>
                  <a:lnTo>
                    <a:pt x="283" y="87"/>
                  </a:lnTo>
                  <a:lnTo>
                    <a:pt x="301" y="62"/>
                  </a:lnTo>
                  <a:lnTo>
                    <a:pt x="321" y="41"/>
                  </a:lnTo>
                  <a:lnTo>
                    <a:pt x="345" y="24"/>
                  </a:lnTo>
                  <a:lnTo>
                    <a:pt x="373" y="11"/>
                  </a:lnTo>
                  <a:lnTo>
                    <a:pt x="402" y="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22"/>
          <p:cNvSpPr/>
          <p:nvPr/>
        </p:nvSpPr>
        <p:spPr>
          <a:xfrm rot="2700000">
            <a:off x="4747556" y="1479226"/>
            <a:ext cx="710218" cy="710218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2"/>
          <p:cNvSpPr/>
          <p:nvPr/>
        </p:nvSpPr>
        <p:spPr>
          <a:xfrm rot="2700000">
            <a:off x="4719081" y="3245064"/>
            <a:ext cx="710218" cy="710218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2"/>
          <p:cNvSpPr/>
          <p:nvPr/>
        </p:nvSpPr>
        <p:spPr>
          <a:xfrm rot="2700000">
            <a:off x="5634579" y="2327859"/>
            <a:ext cx="710218" cy="710218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8" name="Google Shape;298;p22"/>
          <p:cNvGrpSpPr/>
          <p:nvPr/>
        </p:nvGrpSpPr>
        <p:grpSpPr>
          <a:xfrm>
            <a:off x="5800713" y="2518927"/>
            <a:ext cx="377985" cy="328090"/>
            <a:chOff x="4367272" y="4008611"/>
            <a:chExt cx="396876" cy="344488"/>
          </a:xfrm>
        </p:grpSpPr>
        <p:sp>
          <p:nvSpPr>
            <p:cNvPr id="299" name="Google Shape;299;p22"/>
            <p:cNvSpPr/>
            <p:nvPr/>
          </p:nvSpPr>
          <p:spPr>
            <a:xfrm>
              <a:off x="4551422" y="4087986"/>
              <a:ext cx="71438" cy="69850"/>
            </a:xfrm>
            <a:custGeom>
              <a:rect b="b" l="l" r="r" t="t"/>
              <a:pathLst>
                <a:path extrusionOk="0" h="44" w="45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1" y="1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1" y="10"/>
                  </a:lnTo>
                  <a:lnTo>
                    <a:pt x="43" y="13"/>
                  </a:lnTo>
                  <a:lnTo>
                    <a:pt x="44" y="16"/>
                  </a:lnTo>
                  <a:lnTo>
                    <a:pt x="44" y="19"/>
                  </a:lnTo>
                  <a:lnTo>
                    <a:pt x="45" y="21"/>
                  </a:lnTo>
                  <a:lnTo>
                    <a:pt x="44" y="24"/>
                  </a:lnTo>
                  <a:lnTo>
                    <a:pt x="44" y="27"/>
                  </a:lnTo>
                  <a:lnTo>
                    <a:pt x="43" y="30"/>
                  </a:lnTo>
                  <a:lnTo>
                    <a:pt x="42" y="33"/>
                  </a:lnTo>
                  <a:lnTo>
                    <a:pt x="40" y="35"/>
                  </a:lnTo>
                  <a:lnTo>
                    <a:pt x="38" y="37"/>
                  </a:lnTo>
                  <a:lnTo>
                    <a:pt x="36" y="39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28" y="43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0" y="44"/>
                  </a:lnTo>
                  <a:lnTo>
                    <a:pt x="17" y="43"/>
                  </a:lnTo>
                  <a:lnTo>
                    <a:pt x="14" y="42"/>
                  </a:lnTo>
                  <a:lnTo>
                    <a:pt x="11" y="41"/>
                  </a:lnTo>
                  <a:lnTo>
                    <a:pt x="9" y="40"/>
                  </a:lnTo>
                  <a:lnTo>
                    <a:pt x="7" y="38"/>
                  </a:lnTo>
                  <a:lnTo>
                    <a:pt x="5" y="36"/>
                  </a:lnTo>
                  <a:lnTo>
                    <a:pt x="3" y="33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3" y="11"/>
                  </a:lnTo>
                  <a:lnTo>
                    <a:pt x="5" y="8"/>
                  </a:lnTo>
                  <a:lnTo>
                    <a:pt x="7" y="6"/>
                  </a:lnTo>
                  <a:lnTo>
                    <a:pt x="9" y="4"/>
                  </a:lnTo>
                  <a:lnTo>
                    <a:pt x="11" y="3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4416485" y="4097511"/>
              <a:ext cx="206375" cy="255588"/>
            </a:xfrm>
            <a:custGeom>
              <a:rect b="b" l="l" r="r" t="t"/>
              <a:pathLst>
                <a:path extrusionOk="0" h="161" w="130">
                  <a:moveTo>
                    <a:pt x="57" y="0"/>
                  </a:moveTo>
                  <a:lnTo>
                    <a:pt x="59" y="0"/>
                  </a:lnTo>
                  <a:lnTo>
                    <a:pt x="62" y="0"/>
                  </a:lnTo>
                  <a:lnTo>
                    <a:pt x="65" y="1"/>
                  </a:lnTo>
                  <a:lnTo>
                    <a:pt x="67" y="1"/>
                  </a:lnTo>
                  <a:lnTo>
                    <a:pt x="69" y="3"/>
                  </a:lnTo>
                  <a:lnTo>
                    <a:pt x="71" y="4"/>
                  </a:lnTo>
                  <a:lnTo>
                    <a:pt x="73" y="6"/>
                  </a:lnTo>
                  <a:lnTo>
                    <a:pt x="75" y="9"/>
                  </a:lnTo>
                  <a:lnTo>
                    <a:pt x="77" y="11"/>
                  </a:lnTo>
                  <a:lnTo>
                    <a:pt x="78" y="13"/>
                  </a:lnTo>
                  <a:lnTo>
                    <a:pt x="78" y="16"/>
                  </a:lnTo>
                  <a:lnTo>
                    <a:pt x="79" y="19"/>
                  </a:lnTo>
                  <a:lnTo>
                    <a:pt x="79" y="21"/>
                  </a:lnTo>
                  <a:lnTo>
                    <a:pt x="78" y="24"/>
                  </a:lnTo>
                  <a:lnTo>
                    <a:pt x="78" y="26"/>
                  </a:lnTo>
                  <a:lnTo>
                    <a:pt x="77" y="29"/>
                  </a:lnTo>
                  <a:lnTo>
                    <a:pt x="77" y="31"/>
                  </a:lnTo>
                  <a:lnTo>
                    <a:pt x="78" y="33"/>
                  </a:lnTo>
                  <a:lnTo>
                    <a:pt x="79" y="34"/>
                  </a:lnTo>
                  <a:lnTo>
                    <a:pt x="80" y="36"/>
                  </a:lnTo>
                  <a:lnTo>
                    <a:pt x="81" y="38"/>
                  </a:lnTo>
                  <a:lnTo>
                    <a:pt x="83" y="39"/>
                  </a:lnTo>
                  <a:lnTo>
                    <a:pt x="85" y="41"/>
                  </a:lnTo>
                  <a:lnTo>
                    <a:pt x="87" y="42"/>
                  </a:lnTo>
                  <a:lnTo>
                    <a:pt x="89" y="43"/>
                  </a:lnTo>
                  <a:lnTo>
                    <a:pt x="92" y="43"/>
                  </a:lnTo>
                  <a:lnTo>
                    <a:pt x="95" y="44"/>
                  </a:lnTo>
                  <a:lnTo>
                    <a:pt x="97" y="44"/>
                  </a:lnTo>
                  <a:lnTo>
                    <a:pt x="100" y="44"/>
                  </a:lnTo>
                  <a:lnTo>
                    <a:pt x="103" y="44"/>
                  </a:lnTo>
                  <a:lnTo>
                    <a:pt x="106" y="44"/>
                  </a:lnTo>
                  <a:lnTo>
                    <a:pt x="109" y="43"/>
                  </a:lnTo>
                  <a:lnTo>
                    <a:pt x="111" y="43"/>
                  </a:lnTo>
                  <a:lnTo>
                    <a:pt x="114" y="42"/>
                  </a:lnTo>
                  <a:lnTo>
                    <a:pt x="116" y="42"/>
                  </a:lnTo>
                  <a:lnTo>
                    <a:pt x="118" y="42"/>
                  </a:lnTo>
                  <a:lnTo>
                    <a:pt x="119" y="42"/>
                  </a:lnTo>
                  <a:lnTo>
                    <a:pt x="121" y="42"/>
                  </a:lnTo>
                  <a:lnTo>
                    <a:pt x="123" y="43"/>
                  </a:lnTo>
                  <a:lnTo>
                    <a:pt x="124" y="43"/>
                  </a:lnTo>
                  <a:lnTo>
                    <a:pt x="126" y="44"/>
                  </a:lnTo>
                  <a:lnTo>
                    <a:pt x="127" y="45"/>
                  </a:lnTo>
                  <a:lnTo>
                    <a:pt x="128" y="47"/>
                  </a:lnTo>
                  <a:lnTo>
                    <a:pt x="129" y="48"/>
                  </a:lnTo>
                  <a:lnTo>
                    <a:pt x="129" y="50"/>
                  </a:lnTo>
                  <a:lnTo>
                    <a:pt x="130" y="52"/>
                  </a:lnTo>
                  <a:lnTo>
                    <a:pt x="130" y="53"/>
                  </a:lnTo>
                  <a:lnTo>
                    <a:pt x="130" y="53"/>
                  </a:lnTo>
                  <a:lnTo>
                    <a:pt x="130" y="54"/>
                  </a:lnTo>
                  <a:lnTo>
                    <a:pt x="129" y="55"/>
                  </a:lnTo>
                  <a:lnTo>
                    <a:pt x="129" y="57"/>
                  </a:lnTo>
                  <a:lnTo>
                    <a:pt x="129" y="58"/>
                  </a:lnTo>
                  <a:lnTo>
                    <a:pt x="128" y="60"/>
                  </a:lnTo>
                  <a:lnTo>
                    <a:pt x="128" y="62"/>
                  </a:lnTo>
                  <a:lnTo>
                    <a:pt x="127" y="63"/>
                  </a:lnTo>
                  <a:lnTo>
                    <a:pt x="125" y="64"/>
                  </a:lnTo>
                  <a:lnTo>
                    <a:pt x="124" y="65"/>
                  </a:lnTo>
                  <a:lnTo>
                    <a:pt x="122" y="66"/>
                  </a:lnTo>
                  <a:lnTo>
                    <a:pt x="121" y="67"/>
                  </a:lnTo>
                  <a:lnTo>
                    <a:pt x="118" y="67"/>
                  </a:lnTo>
                  <a:lnTo>
                    <a:pt x="117" y="68"/>
                  </a:lnTo>
                  <a:lnTo>
                    <a:pt x="115" y="68"/>
                  </a:lnTo>
                  <a:lnTo>
                    <a:pt x="113" y="68"/>
                  </a:lnTo>
                  <a:lnTo>
                    <a:pt x="110" y="68"/>
                  </a:lnTo>
                  <a:lnTo>
                    <a:pt x="108" y="69"/>
                  </a:lnTo>
                  <a:lnTo>
                    <a:pt x="105" y="69"/>
                  </a:lnTo>
                  <a:lnTo>
                    <a:pt x="102" y="69"/>
                  </a:lnTo>
                  <a:lnTo>
                    <a:pt x="99" y="69"/>
                  </a:lnTo>
                  <a:lnTo>
                    <a:pt x="97" y="69"/>
                  </a:lnTo>
                  <a:lnTo>
                    <a:pt x="94" y="69"/>
                  </a:lnTo>
                  <a:lnTo>
                    <a:pt x="92" y="69"/>
                  </a:lnTo>
                  <a:lnTo>
                    <a:pt x="91" y="69"/>
                  </a:lnTo>
                  <a:lnTo>
                    <a:pt x="87" y="68"/>
                  </a:lnTo>
                  <a:lnTo>
                    <a:pt x="83" y="67"/>
                  </a:lnTo>
                  <a:lnTo>
                    <a:pt x="79" y="66"/>
                  </a:lnTo>
                  <a:lnTo>
                    <a:pt x="75" y="65"/>
                  </a:lnTo>
                  <a:lnTo>
                    <a:pt x="72" y="63"/>
                  </a:lnTo>
                  <a:lnTo>
                    <a:pt x="69" y="61"/>
                  </a:lnTo>
                  <a:lnTo>
                    <a:pt x="66" y="58"/>
                  </a:lnTo>
                  <a:lnTo>
                    <a:pt x="63" y="56"/>
                  </a:lnTo>
                  <a:lnTo>
                    <a:pt x="61" y="53"/>
                  </a:lnTo>
                  <a:lnTo>
                    <a:pt x="59" y="50"/>
                  </a:lnTo>
                  <a:lnTo>
                    <a:pt x="58" y="51"/>
                  </a:lnTo>
                  <a:lnTo>
                    <a:pt x="58" y="51"/>
                  </a:lnTo>
                  <a:lnTo>
                    <a:pt x="57" y="52"/>
                  </a:lnTo>
                  <a:lnTo>
                    <a:pt x="56" y="53"/>
                  </a:lnTo>
                  <a:lnTo>
                    <a:pt x="55" y="55"/>
                  </a:lnTo>
                  <a:lnTo>
                    <a:pt x="54" y="56"/>
                  </a:lnTo>
                  <a:lnTo>
                    <a:pt x="53" y="58"/>
                  </a:lnTo>
                  <a:lnTo>
                    <a:pt x="51" y="60"/>
                  </a:lnTo>
                  <a:lnTo>
                    <a:pt x="50" y="61"/>
                  </a:lnTo>
                  <a:lnTo>
                    <a:pt x="48" y="63"/>
                  </a:lnTo>
                  <a:lnTo>
                    <a:pt x="47" y="65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3" y="69"/>
                  </a:lnTo>
                  <a:lnTo>
                    <a:pt x="49" y="69"/>
                  </a:lnTo>
                  <a:lnTo>
                    <a:pt x="54" y="69"/>
                  </a:lnTo>
                  <a:lnTo>
                    <a:pt x="59" y="69"/>
                  </a:lnTo>
                  <a:lnTo>
                    <a:pt x="61" y="69"/>
                  </a:lnTo>
                  <a:lnTo>
                    <a:pt x="62" y="70"/>
                  </a:lnTo>
                  <a:lnTo>
                    <a:pt x="64" y="70"/>
                  </a:lnTo>
                  <a:lnTo>
                    <a:pt x="66" y="71"/>
                  </a:lnTo>
                  <a:lnTo>
                    <a:pt x="68" y="72"/>
                  </a:lnTo>
                  <a:lnTo>
                    <a:pt x="70" y="73"/>
                  </a:lnTo>
                  <a:lnTo>
                    <a:pt x="72" y="74"/>
                  </a:lnTo>
                  <a:lnTo>
                    <a:pt x="74" y="75"/>
                  </a:lnTo>
                  <a:lnTo>
                    <a:pt x="75" y="77"/>
                  </a:lnTo>
                  <a:lnTo>
                    <a:pt x="77" y="79"/>
                  </a:lnTo>
                  <a:lnTo>
                    <a:pt x="78" y="81"/>
                  </a:lnTo>
                  <a:lnTo>
                    <a:pt x="79" y="83"/>
                  </a:lnTo>
                  <a:lnTo>
                    <a:pt x="80" y="86"/>
                  </a:lnTo>
                  <a:lnTo>
                    <a:pt x="81" y="88"/>
                  </a:lnTo>
                  <a:lnTo>
                    <a:pt x="82" y="91"/>
                  </a:lnTo>
                  <a:lnTo>
                    <a:pt x="82" y="94"/>
                  </a:lnTo>
                  <a:lnTo>
                    <a:pt x="82" y="96"/>
                  </a:lnTo>
                  <a:lnTo>
                    <a:pt x="82" y="99"/>
                  </a:lnTo>
                  <a:lnTo>
                    <a:pt x="82" y="102"/>
                  </a:lnTo>
                  <a:lnTo>
                    <a:pt x="82" y="105"/>
                  </a:lnTo>
                  <a:lnTo>
                    <a:pt x="82" y="109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2" y="121"/>
                  </a:lnTo>
                  <a:lnTo>
                    <a:pt x="82" y="126"/>
                  </a:lnTo>
                  <a:lnTo>
                    <a:pt x="82" y="130"/>
                  </a:lnTo>
                  <a:lnTo>
                    <a:pt x="82" y="134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82" y="146"/>
                  </a:lnTo>
                  <a:lnTo>
                    <a:pt x="82" y="150"/>
                  </a:lnTo>
                  <a:lnTo>
                    <a:pt x="82" y="153"/>
                  </a:lnTo>
                  <a:lnTo>
                    <a:pt x="82" y="155"/>
                  </a:lnTo>
                  <a:lnTo>
                    <a:pt x="81" y="156"/>
                  </a:lnTo>
                  <a:lnTo>
                    <a:pt x="80" y="158"/>
                  </a:lnTo>
                  <a:lnTo>
                    <a:pt x="79" y="159"/>
                  </a:lnTo>
                  <a:lnTo>
                    <a:pt x="78" y="160"/>
                  </a:lnTo>
                  <a:lnTo>
                    <a:pt x="77" y="160"/>
                  </a:lnTo>
                  <a:lnTo>
                    <a:pt x="75" y="161"/>
                  </a:lnTo>
                  <a:lnTo>
                    <a:pt x="74" y="161"/>
                  </a:lnTo>
                  <a:lnTo>
                    <a:pt x="66" y="161"/>
                  </a:lnTo>
                  <a:lnTo>
                    <a:pt x="64" y="161"/>
                  </a:lnTo>
                  <a:lnTo>
                    <a:pt x="62" y="160"/>
                  </a:lnTo>
                  <a:lnTo>
                    <a:pt x="61" y="159"/>
                  </a:lnTo>
                  <a:lnTo>
                    <a:pt x="59" y="158"/>
                  </a:lnTo>
                  <a:lnTo>
                    <a:pt x="58" y="157"/>
                  </a:lnTo>
                  <a:lnTo>
                    <a:pt x="58" y="155"/>
                  </a:lnTo>
                  <a:lnTo>
                    <a:pt x="58" y="153"/>
                  </a:lnTo>
                  <a:lnTo>
                    <a:pt x="58" y="150"/>
                  </a:lnTo>
                  <a:lnTo>
                    <a:pt x="58" y="146"/>
                  </a:lnTo>
                  <a:lnTo>
                    <a:pt x="58" y="143"/>
                  </a:lnTo>
                  <a:lnTo>
                    <a:pt x="58" y="139"/>
                  </a:lnTo>
                  <a:lnTo>
                    <a:pt x="58" y="134"/>
                  </a:lnTo>
                  <a:lnTo>
                    <a:pt x="58" y="130"/>
                  </a:lnTo>
                  <a:lnTo>
                    <a:pt x="57" y="126"/>
                  </a:lnTo>
                  <a:lnTo>
                    <a:pt x="57" y="121"/>
                  </a:lnTo>
                  <a:lnTo>
                    <a:pt x="57" y="117"/>
                  </a:lnTo>
                  <a:lnTo>
                    <a:pt x="57" y="113"/>
                  </a:lnTo>
                  <a:lnTo>
                    <a:pt x="57" y="109"/>
                  </a:lnTo>
                  <a:lnTo>
                    <a:pt x="57" y="105"/>
                  </a:lnTo>
                  <a:lnTo>
                    <a:pt x="57" y="102"/>
                  </a:lnTo>
                  <a:lnTo>
                    <a:pt x="58" y="99"/>
                  </a:lnTo>
                  <a:lnTo>
                    <a:pt x="58" y="96"/>
                  </a:lnTo>
                  <a:lnTo>
                    <a:pt x="58" y="94"/>
                  </a:lnTo>
                  <a:lnTo>
                    <a:pt x="58" y="94"/>
                  </a:lnTo>
                  <a:lnTo>
                    <a:pt x="57" y="94"/>
                  </a:lnTo>
                  <a:lnTo>
                    <a:pt x="57" y="93"/>
                  </a:lnTo>
                  <a:lnTo>
                    <a:pt x="57" y="93"/>
                  </a:lnTo>
                  <a:lnTo>
                    <a:pt x="55" y="93"/>
                  </a:lnTo>
                  <a:lnTo>
                    <a:pt x="53" y="93"/>
                  </a:lnTo>
                  <a:lnTo>
                    <a:pt x="50" y="93"/>
                  </a:lnTo>
                  <a:lnTo>
                    <a:pt x="47" y="93"/>
                  </a:lnTo>
                  <a:lnTo>
                    <a:pt x="44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4" y="93"/>
                  </a:lnTo>
                  <a:lnTo>
                    <a:pt x="30" y="93"/>
                  </a:lnTo>
                  <a:lnTo>
                    <a:pt x="27" y="93"/>
                  </a:lnTo>
                  <a:lnTo>
                    <a:pt x="24" y="93"/>
                  </a:lnTo>
                  <a:lnTo>
                    <a:pt x="21" y="93"/>
                  </a:lnTo>
                  <a:lnTo>
                    <a:pt x="18" y="93"/>
                  </a:lnTo>
                  <a:lnTo>
                    <a:pt x="16" y="93"/>
                  </a:lnTo>
                  <a:lnTo>
                    <a:pt x="14" y="93"/>
                  </a:lnTo>
                  <a:lnTo>
                    <a:pt x="12" y="93"/>
                  </a:lnTo>
                  <a:lnTo>
                    <a:pt x="11" y="93"/>
                  </a:lnTo>
                  <a:lnTo>
                    <a:pt x="9" y="93"/>
                  </a:lnTo>
                  <a:lnTo>
                    <a:pt x="7" y="92"/>
                  </a:lnTo>
                  <a:lnTo>
                    <a:pt x="5" y="91"/>
                  </a:lnTo>
                  <a:lnTo>
                    <a:pt x="3" y="89"/>
                  </a:lnTo>
                  <a:lnTo>
                    <a:pt x="2" y="88"/>
                  </a:lnTo>
                  <a:lnTo>
                    <a:pt x="1" y="86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0" y="73"/>
                  </a:lnTo>
                  <a:lnTo>
                    <a:pt x="1" y="69"/>
                  </a:lnTo>
                  <a:lnTo>
                    <a:pt x="1" y="67"/>
                  </a:lnTo>
                  <a:lnTo>
                    <a:pt x="1" y="64"/>
                  </a:lnTo>
                  <a:lnTo>
                    <a:pt x="2" y="62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3" y="58"/>
                  </a:lnTo>
                  <a:lnTo>
                    <a:pt x="5" y="54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0" y="44"/>
                  </a:lnTo>
                  <a:lnTo>
                    <a:pt x="12" y="40"/>
                  </a:lnTo>
                  <a:lnTo>
                    <a:pt x="14" y="37"/>
                  </a:lnTo>
                  <a:lnTo>
                    <a:pt x="16" y="34"/>
                  </a:lnTo>
                  <a:lnTo>
                    <a:pt x="19" y="30"/>
                  </a:lnTo>
                  <a:lnTo>
                    <a:pt x="21" y="27"/>
                  </a:lnTo>
                  <a:lnTo>
                    <a:pt x="24" y="24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1" y="15"/>
                  </a:lnTo>
                  <a:lnTo>
                    <a:pt x="34" y="12"/>
                  </a:lnTo>
                  <a:lnTo>
                    <a:pt x="36" y="10"/>
                  </a:lnTo>
                  <a:lnTo>
                    <a:pt x="38" y="8"/>
                  </a:lnTo>
                  <a:lnTo>
                    <a:pt x="40" y="6"/>
                  </a:lnTo>
                  <a:lnTo>
                    <a:pt x="42" y="5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4367272" y="4065761"/>
              <a:ext cx="127000" cy="287338"/>
            </a:xfrm>
            <a:custGeom>
              <a:rect b="b" l="l" r="r" t="t"/>
              <a:pathLst>
                <a:path extrusionOk="0" h="181" w="80">
                  <a:moveTo>
                    <a:pt x="12" y="0"/>
                  </a:moveTo>
                  <a:lnTo>
                    <a:pt x="14" y="1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20" y="3"/>
                  </a:lnTo>
                  <a:lnTo>
                    <a:pt x="21" y="5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1"/>
                  </a:lnTo>
                  <a:lnTo>
                    <a:pt x="80" y="121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73" y="173"/>
                  </a:lnTo>
                  <a:lnTo>
                    <a:pt x="72" y="175"/>
                  </a:lnTo>
                  <a:lnTo>
                    <a:pt x="72" y="177"/>
                  </a:lnTo>
                  <a:lnTo>
                    <a:pt x="71" y="178"/>
                  </a:lnTo>
                  <a:lnTo>
                    <a:pt x="70" y="179"/>
                  </a:lnTo>
                  <a:lnTo>
                    <a:pt x="68" y="180"/>
                  </a:lnTo>
                  <a:lnTo>
                    <a:pt x="66" y="181"/>
                  </a:lnTo>
                  <a:lnTo>
                    <a:pt x="65" y="181"/>
                  </a:lnTo>
                  <a:lnTo>
                    <a:pt x="63" y="181"/>
                  </a:lnTo>
                  <a:lnTo>
                    <a:pt x="61" y="180"/>
                  </a:lnTo>
                  <a:lnTo>
                    <a:pt x="60" y="179"/>
                  </a:lnTo>
                  <a:lnTo>
                    <a:pt x="58" y="178"/>
                  </a:lnTo>
                  <a:lnTo>
                    <a:pt x="57" y="177"/>
                  </a:lnTo>
                  <a:lnTo>
                    <a:pt x="57" y="175"/>
                  </a:lnTo>
                  <a:lnTo>
                    <a:pt x="57" y="173"/>
                  </a:lnTo>
                  <a:lnTo>
                    <a:pt x="57" y="145"/>
                  </a:lnTo>
                  <a:lnTo>
                    <a:pt x="31" y="145"/>
                  </a:lnTo>
                  <a:lnTo>
                    <a:pt x="31" y="173"/>
                  </a:lnTo>
                  <a:lnTo>
                    <a:pt x="31" y="175"/>
                  </a:lnTo>
                  <a:lnTo>
                    <a:pt x="30" y="177"/>
                  </a:lnTo>
                  <a:lnTo>
                    <a:pt x="29" y="178"/>
                  </a:lnTo>
                  <a:lnTo>
                    <a:pt x="28" y="179"/>
                  </a:lnTo>
                  <a:lnTo>
                    <a:pt x="27" y="180"/>
                  </a:lnTo>
                  <a:lnTo>
                    <a:pt x="25" y="181"/>
                  </a:lnTo>
                  <a:lnTo>
                    <a:pt x="23" y="181"/>
                  </a:lnTo>
                  <a:lnTo>
                    <a:pt x="21" y="181"/>
                  </a:lnTo>
                  <a:lnTo>
                    <a:pt x="20" y="180"/>
                  </a:lnTo>
                  <a:lnTo>
                    <a:pt x="18" y="179"/>
                  </a:lnTo>
                  <a:lnTo>
                    <a:pt x="17" y="178"/>
                  </a:lnTo>
                  <a:lnTo>
                    <a:pt x="16" y="177"/>
                  </a:lnTo>
                  <a:lnTo>
                    <a:pt x="15" y="175"/>
                  </a:lnTo>
                  <a:lnTo>
                    <a:pt x="15" y="173"/>
                  </a:lnTo>
                  <a:lnTo>
                    <a:pt x="15" y="145"/>
                  </a:lnTo>
                  <a:lnTo>
                    <a:pt x="11" y="145"/>
                  </a:lnTo>
                  <a:lnTo>
                    <a:pt x="11" y="145"/>
                  </a:lnTo>
                  <a:lnTo>
                    <a:pt x="11" y="145"/>
                  </a:lnTo>
                  <a:lnTo>
                    <a:pt x="11" y="145"/>
                  </a:lnTo>
                  <a:lnTo>
                    <a:pt x="9" y="144"/>
                  </a:lnTo>
                  <a:lnTo>
                    <a:pt x="7" y="144"/>
                  </a:lnTo>
                  <a:lnTo>
                    <a:pt x="5" y="142"/>
                  </a:lnTo>
                  <a:lnTo>
                    <a:pt x="3" y="141"/>
                  </a:lnTo>
                  <a:lnTo>
                    <a:pt x="2" y="139"/>
                  </a:lnTo>
                  <a:lnTo>
                    <a:pt x="1" y="137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4559360" y="4045123"/>
              <a:ext cx="204788" cy="307975"/>
            </a:xfrm>
            <a:custGeom>
              <a:rect b="b" l="l" r="r" t="t"/>
              <a:pathLst>
                <a:path extrusionOk="0" h="194" w="129">
                  <a:moveTo>
                    <a:pt x="56" y="0"/>
                  </a:moveTo>
                  <a:lnTo>
                    <a:pt x="72" y="0"/>
                  </a:lnTo>
                  <a:lnTo>
                    <a:pt x="72" y="7"/>
                  </a:lnTo>
                  <a:lnTo>
                    <a:pt x="116" y="23"/>
                  </a:lnTo>
                  <a:lnTo>
                    <a:pt x="116" y="76"/>
                  </a:lnTo>
                  <a:lnTo>
                    <a:pt x="105" y="76"/>
                  </a:lnTo>
                  <a:lnTo>
                    <a:pt x="105" y="84"/>
                  </a:lnTo>
                  <a:lnTo>
                    <a:pt x="108" y="86"/>
                  </a:lnTo>
                  <a:lnTo>
                    <a:pt x="110" y="88"/>
                  </a:lnTo>
                  <a:lnTo>
                    <a:pt x="113" y="90"/>
                  </a:lnTo>
                  <a:lnTo>
                    <a:pt x="115" y="93"/>
                  </a:lnTo>
                  <a:lnTo>
                    <a:pt x="117" y="96"/>
                  </a:lnTo>
                  <a:lnTo>
                    <a:pt x="119" y="99"/>
                  </a:lnTo>
                  <a:lnTo>
                    <a:pt x="120" y="102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4" y="106"/>
                  </a:lnTo>
                  <a:lnTo>
                    <a:pt x="126" y="107"/>
                  </a:lnTo>
                  <a:lnTo>
                    <a:pt x="127" y="109"/>
                  </a:lnTo>
                  <a:lnTo>
                    <a:pt x="128" y="110"/>
                  </a:lnTo>
                  <a:lnTo>
                    <a:pt x="129" y="112"/>
                  </a:lnTo>
                  <a:lnTo>
                    <a:pt x="129" y="114"/>
                  </a:lnTo>
                  <a:lnTo>
                    <a:pt x="129" y="116"/>
                  </a:lnTo>
                  <a:lnTo>
                    <a:pt x="128" y="117"/>
                  </a:lnTo>
                  <a:lnTo>
                    <a:pt x="127" y="119"/>
                  </a:lnTo>
                  <a:lnTo>
                    <a:pt x="126" y="120"/>
                  </a:lnTo>
                  <a:lnTo>
                    <a:pt x="124" y="121"/>
                  </a:lnTo>
                  <a:lnTo>
                    <a:pt x="123" y="122"/>
                  </a:lnTo>
                  <a:lnTo>
                    <a:pt x="121" y="122"/>
                  </a:lnTo>
                  <a:lnTo>
                    <a:pt x="113" y="122"/>
                  </a:lnTo>
                  <a:lnTo>
                    <a:pt x="113" y="194"/>
                  </a:lnTo>
                  <a:lnTo>
                    <a:pt x="24" y="194"/>
                  </a:lnTo>
                  <a:lnTo>
                    <a:pt x="24" y="122"/>
                  </a:lnTo>
                  <a:lnTo>
                    <a:pt x="8" y="122"/>
                  </a:lnTo>
                  <a:lnTo>
                    <a:pt x="6" y="122"/>
                  </a:lnTo>
                  <a:lnTo>
                    <a:pt x="4" y="121"/>
                  </a:lnTo>
                  <a:lnTo>
                    <a:pt x="3" y="120"/>
                  </a:lnTo>
                  <a:lnTo>
                    <a:pt x="2" y="119"/>
                  </a:lnTo>
                  <a:lnTo>
                    <a:pt x="1" y="117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1" y="110"/>
                  </a:lnTo>
                  <a:lnTo>
                    <a:pt x="2" y="109"/>
                  </a:lnTo>
                  <a:lnTo>
                    <a:pt x="3" y="107"/>
                  </a:lnTo>
                  <a:lnTo>
                    <a:pt x="4" y="106"/>
                  </a:lnTo>
                  <a:lnTo>
                    <a:pt x="6" y="106"/>
                  </a:lnTo>
                  <a:lnTo>
                    <a:pt x="8" y="105"/>
                  </a:lnTo>
                  <a:lnTo>
                    <a:pt x="59" y="105"/>
                  </a:lnTo>
                  <a:lnTo>
                    <a:pt x="60" y="102"/>
                  </a:lnTo>
                  <a:lnTo>
                    <a:pt x="61" y="99"/>
                  </a:lnTo>
                  <a:lnTo>
                    <a:pt x="63" y="96"/>
                  </a:lnTo>
                  <a:lnTo>
                    <a:pt x="64" y="93"/>
                  </a:lnTo>
                  <a:lnTo>
                    <a:pt x="66" y="91"/>
                  </a:lnTo>
                  <a:lnTo>
                    <a:pt x="69" y="88"/>
                  </a:lnTo>
                  <a:lnTo>
                    <a:pt x="71" y="86"/>
                  </a:lnTo>
                  <a:lnTo>
                    <a:pt x="74" y="84"/>
                  </a:lnTo>
                  <a:lnTo>
                    <a:pt x="77" y="83"/>
                  </a:lnTo>
                  <a:lnTo>
                    <a:pt x="80" y="82"/>
                  </a:lnTo>
                  <a:lnTo>
                    <a:pt x="80" y="76"/>
                  </a:lnTo>
                  <a:lnTo>
                    <a:pt x="72" y="76"/>
                  </a:lnTo>
                  <a:lnTo>
                    <a:pt x="72" y="80"/>
                  </a:lnTo>
                  <a:lnTo>
                    <a:pt x="56" y="8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4438710" y="4008611"/>
              <a:ext cx="47625" cy="60325"/>
            </a:xfrm>
            <a:custGeom>
              <a:rect b="b" l="l" r="r" t="t"/>
              <a:pathLst>
                <a:path extrusionOk="0" h="38" w="30">
                  <a:moveTo>
                    <a:pt x="2" y="0"/>
                  </a:moveTo>
                  <a:lnTo>
                    <a:pt x="30" y="0"/>
                  </a:lnTo>
                  <a:lnTo>
                    <a:pt x="30" y="5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30" y="31"/>
                  </a:lnTo>
                  <a:lnTo>
                    <a:pt x="30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" y="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4502210" y="4027661"/>
              <a:ext cx="30163" cy="38100"/>
            </a:xfrm>
            <a:custGeom>
              <a:rect b="b" l="l" r="r" t="t"/>
              <a:pathLst>
                <a:path extrusionOk="0" h="24" w="19">
                  <a:moveTo>
                    <a:pt x="1" y="0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7" y="20"/>
                  </a:lnTo>
                  <a:lnTo>
                    <a:pt x="19" y="20"/>
                  </a:lnTo>
                  <a:lnTo>
                    <a:pt x="19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4543485" y="4046711"/>
              <a:ext cx="22225" cy="26988"/>
            </a:xfrm>
            <a:custGeom>
              <a:rect b="b" l="l" r="r" t="t"/>
              <a:pathLst>
                <a:path extrusionOk="0" h="17" w="14">
                  <a:moveTo>
                    <a:pt x="1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4" y="14"/>
                  </a:lnTo>
                  <a:lnTo>
                    <a:pt x="14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9" y="3"/>
                  </a:lnTo>
                  <a:lnTo>
                    <a:pt x="9" y="3"/>
                  </a:lnTo>
                  <a:lnTo>
                    <a:pt x="1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6" name="Google Shape;306;p22"/>
          <p:cNvGrpSpPr/>
          <p:nvPr/>
        </p:nvGrpSpPr>
        <p:grpSpPr>
          <a:xfrm>
            <a:off x="4931416" y="3393135"/>
            <a:ext cx="333186" cy="414088"/>
            <a:chOff x="2712" y="795"/>
            <a:chExt cx="2255" cy="2722"/>
          </a:xfrm>
        </p:grpSpPr>
        <p:sp>
          <p:nvSpPr>
            <p:cNvPr id="307" name="Google Shape;307;p22"/>
            <p:cNvSpPr/>
            <p:nvPr/>
          </p:nvSpPr>
          <p:spPr>
            <a:xfrm>
              <a:off x="3897" y="2545"/>
              <a:ext cx="148" cy="243"/>
            </a:xfrm>
            <a:custGeom>
              <a:rect b="b" l="l" r="r" t="t"/>
              <a:pathLst>
                <a:path extrusionOk="0" h="487" w="298">
                  <a:moveTo>
                    <a:pt x="0" y="0"/>
                  </a:moveTo>
                  <a:lnTo>
                    <a:pt x="63" y="17"/>
                  </a:lnTo>
                  <a:lnTo>
                    <a:pt x="124" y="38"/>
                  </a:lnTo>
                  <a:lnTo>
                    <a:pt x="184" y="65"/>
                  </a:lnTo>
                  <a:lnTo>
                    <a:pt x="210" y="80"/>
                  </a:lnTo>
                  <a:lnTo>
                    <a:pt x="235" y="96"/>
                  </a:lnTo>
                  <a:lnTo>
                    <a:pt x="257" y="118"/>
                  </a:lnTo>
                  <a:lnTo>
                    <a:pt x="273" y="139"/>
                  </a:lnTo>
                  <a:lnTo>
                    <a:pt x="285" y="164"/>
                  </a:lnTo>
                  <a:lnTo>
                    <a:pt x="293" y="191"/>
                  </a:lnTo>
                  <a:lnTo>
                    <a:pt x="298" y="229"/>
                  </a:lnTo>
                  <a:lnTo>
                    <a:pt x="296" y="268"/>
                  </a:lnTo>
                  <a:lnTo>
                    <a:pt x="288" y="306"/>
                  </a:lnTo>
                  <a:lnTo>
                    <a:pt x="271" y="343"/>
                  </a:lnTo>
                  <a:lnTo>
                    <a:pt x="250" y="376"/>
                  </a:lnTo>
                  <a:lnTo>
                    <a:pt x="222" y="404"/>
                  </a:lnTo>
                  <a:lnTo>
                    <a:pt x="189" y="427"/>
                  </a:lnTo>
                  <a:lnTo>
                    <a:pt x="154" y="445"/>
                  </a:lnTo>
                  <a:lnTo>
                    <a:pt x="116" y="460"/>
                  </a:lnTo>
                  <a:lnTo>
                    <a:pt x="78" y="472"/>
                  </a:lnTo>
                  <a:lnTo>
                    <a:pt x="38" y="480"/>
                  </a:lnTo>
                  <a:lnTo>
                    <a:pt x="0" y="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3641" y="2153"/>
              <a:ext cx="122" cy="221"/>
            </a:xfrm>
            <a:custGeom>
              <a:rect b="b" l="l" r="r" t="t"/>
              <a:pathLst>
                <a:path extrusionOk="0" h="442" w="243">
                  <a:moveTo>
                    <a:pt x="243" y="0"/>
                  </a:moveTo>
                  <a:lnTo>
                    <a:pt x="243" y="442"/>
                  </a:lnTo>
                  <a:lnTo>
                    <a:pt x="199" y="427"/>
                  </a:lnTo>
                  <a:lnTo>
                    <a:pt x="157" y="412"/>
                  </a:lnTo>
                  <a:lnTo>
                    <a:pt x="113" y="390"/>
                  </a:lnTo>
                  <a:lnTo>
                    <a:pt x="70" y="365"/>
                  </a:lnTo>
                  <a:lnTo>
                    <a:pt x="47" y="347"/>
                  </a:lnTo>
                  <a:lnTo>
                    <a:pt x="27" y="327"/>
                  </a:lnTo>
                  <a:lnTo>
                    <a:pt x="12" y="301"/>
                  </a:lnTo>
                  <a:lnTo>
                    <a:pt x="4" y="271"/>
                  </a:lnTo>
                  <a:lnTo>
                    <a:pt x="0" y="238"/>
                  </a:lnTo>
                  <a:lnTo>
                    <a:pt x="0" y="207"/>
                  </a:lnTo>
                  <a:lnTo>
                    <a:pt x="7" y="177"/>
                  </a:lnTo>
                  <a:lnTo>
                    <a:pt x="17" y="147"/>
                  </a:lnTo>
                  <a:lnTo>
                    <a:pt x="33" y="121"/>
                  </a:lnTo>
                  <a:lnTo>
                    <a:pt x="58" y="89"/>
                  </a:lnTo>
                  <a:lnTo>
                    <a:pt x="91" y="63"/>
                  </a:lnTo>
                  <a:lnTo>
                    <a:pt x="126" y="41"/>
                  </a:lnTo>
                  <a:lnTo>
                    <a:pt x="164" y="23"/>
                  </a:lnTo>
                  <a:lnTo>
                    <a:pt x="204" y="1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2712" y="795"/>
              <a:ext cx="2255" cy="2722"/>
            </a:xfrm>
            <a:custGeom>
              <a:rect b="b" l="l" r="r" t="t"/>
              <a:pathLst>
                <a:path extrusionOk="0" h="5443" w="4510">
                  <a:moveTo>
                    <a:pt x="2230" y="2164"/>
                  </a:moveTo>
                  <a:lnTo>
                    <a:pt x="2201" y="2167"/>
                  </a:lnTo>
                  <a:lnTo>
                    <a:pt x="2173" y="2179"/>
                  </a:lnTo>
                  <a:lnTo>
                    <a:pt x="2146" y="2197"/>
                  </a:lnTo>
                  <a:lnTo>
                    <a:pt x="2128" y="2219"/>
                  </a:lnTo>
                  <a:lnTo>
                    <a:pt x="2113" y="2242"/>
                  </a:lnTo>
                  <a:lnTo>
                    <a:pt x="2105" y="2268"/>
                  </a:lnTo>
                  <a:lnTo>
                    <a:pt x="2101" y="2297"/>
                  </a:lnTo>
                  <a:lnTo>
                    <a:pt x="2101" y="2445"/>
                  </a:lnTo>
                  <a:lnTo>
                    <a:pt x="2035" y="2457"/>
                  </a:lnTo>
                  <a:lnTo>
                    <a:pt x="1971" y="2475"/>
                  </a:lnTo>
                  <a:lnTo>
                    <a:pt x="1908" y="2498"/>
                  </a:lnTo>
                  <a:lnTo>
                    <a:pt x="1848" y="2528"/>
                  </a:lnTo>
                  <a:lnTo>
                    <a:pt x="1792" y="2563"/>
                  </a:lnTo>
                  <a:lnTo>
                    <a:pt x="1741" y="2606"/>
                  </a:lnTo>
                  <a:lnTo>
                    <a:pt x="1698" y="2651"/>
                  </a:lnTo>
                  <a:lnTo>
                    <a:pt x="1660" y="2702"/>
                  </a:lnTo>
                  <a:lnTo>
                    <a:pt x="1630" y="2756"/>
                  </a:lnTo>
                  <a:lnTo>
                    <a:pt x="1612" y="2803"/>
                  </a:lnTo>
                  <a:lnTo>
                    <a:pt x="1600" y="2851"/>
                  </a:lnTo>
                  <a:lnTo>
                    <a:pt x="1592" y="2900"/>
                  </a:lnTo>
                  <a:lnTo>
                    <a:pt x="1591" y="2950"/>
                  </a:lnTo>
                  <a:lnTo>
                    <a:pt x="1594" y="3000"/>
                  </a:lnTo>
                  <a:lnTo>
                    <a:pt x="1600" y="3048"/>
                  </a:lnTo>
                  <a:lnTo>
                    <a:pt x="1614" y="3096"/>
                  </a:lnTo>
                  <a:lnTo>
                    <a:pt x="1632" y="3142"/>
                  </a:lnTo>
                  <a:lnTo>
                    <a:pt x="1655" y="3183"/>
                  </a:lnTo>
                  <a:lnTo>
                    <a:pt x="1683" y="3220"/>
                  </a:lnTo>
                  <a:lnTo>
                    <a:pt x="1715" y="3254"/>
                  </a:lnTo>
                  <a:lnTo>
                    <a:pt x="1751" y="3284"/>
                  </a:lnTo>
                  <a:lnTo>
                    <a:pt x="1802" y="3321"/>
                  </a:lnTo>
                  <a:lnTo>
                    <a:pt x="1858" y="3352"/>
                  </a:lnTo>
                  <a:lnTo>
                    <a:pt x="1918" y="3379"/>
                  </a:lnTo>
                  <a:lnTo>
                    <a:pt x="1977" y="3400"/>
                  </a:lnTo>
                  <a:lnTo>
                    <a:pt x="2040" y="3420"/>
                  </a:lnTo>
                  <a:lnTo>
                    <a:pt x="2101" y="3436"/>
                  </a:lnTo>
                  <a:lnTo>
                    <a:pt x="2101" y="3966"/>
                  </a:lnTo>
                  <a:lnTo>
                    <a:pt x="2055" y="3951"/>
                  </a:lnTo>
                  <a:lnTo>
                    <a:pt x="2010" y="3930"/>
                  </a:lnTo>
                  <a:lnTo>
                    <a:pt x="1969" y="3905"/>
                  </a:lnTo>
                  <a:lnTo>
                    <a:pt x="1931" y="3873"/>
                  </a:lnTo>
                  <a:lnTo>
                    <a:pt x="1898" y="3837"/>
                  </a:lnTo>
                  <a:lnTo>
                    <a:pt x="1872" y="3797"/>
                  </a:lnTo>
                  <a:lnTo>
                    <a:pt x="1852" y="3754"/>
                  </a:lnTo>
                  <a:lnTo>
                    <a:pt x="1843" y="3731"/>
                  </a:lnTo>
                  <a:lnTo>
                    <a:pt x="1837" y="3708"/>
                  </a:lnTo>
                  <a:lnTo>
                    <a:pt x="1824" y="3680"/>
                  </a:lnTo>
                  <a:lnTo>
                    <a:pt x="1805" y="3655"/>
                  </a:lnTo>
                  <a:lnTo>
                    <a:pt x="1781" y="3635"/>
                  </a:lnTo>
                  <a:lnTo>
                    <a:pt x="1753" y="3622"/>
                  </a:lnTo>
                  <a:lnTo>
                    <a:pt x="1723" y="3617"/>
                  </a:lnTo>
                  <a:lnTo>
                    <a:pt x="1690" y="3617"/>
                  </a:lnTo>
                  <a:lnTo>
                    <a:pt x="1660" y="3625"/>
                  </a:lnTo>
                  <a:lnTo>
                    <a:pt x="1634" y="3640"/>
                  </a:lnTo>
                  <a:lnTo>
                    <a:pt x="1610" y="3662"/>
                  </a:lnTo>
                  <a:lnTo>
                    <a:pt x="1592" y="3688"/>
                  </a:lnTo>
                  <a:lnTo>
                    <a:pt x="1582" y="3711"/>
                  </a:lnTo>
                  <a:lnTo>
                    <a:pt x="1577" y="3738"/>
                  </a:lnTo>
                  <a:lnTo>
                    <a:pt x="1577" y="3762"/>
                  </a:lnTo>
                  <a:lnTo>
                    <a:pt x="1581" y="3786"/>
                  </a:lnTo>
                  <a:lnTo>
                    <a:pt x="1587" y="3809"/>
                  </a:lnTo>
                  <a:lnTo>
                    <a:pt x="1604" y="3857"/>
                  </a:lnTo>
                  <a:lnTo>
                    <a:pt x="1632" y="3916"/>
                  </a:lnTo>
                  <a:lnTo>
                    <a:pt x="1665" y="3973"/>
                  </a:lnTo>
                  <a:lnTo>
                    <a:pt x="1705" y="4024"/>
                  </a:lnTo>
                  <a:lnTo>
                    <a:pt x="1751" y="4070"/>
                  </a:lnTo>
                  <a:lnTo>
                    <a:pt x="1801" y="4113"/>
                  </a:lnTo>
                  <a:lnTo>
                    <a:pt x="1853" y="4148"/>
                  </a:lnTo>
                  <a:lnTo>
                    <a:pt x="1911" y="4179"/>
                  </a:lnTo>
                  <a:lnTo>
                    <a:pt x="1971" y="4206"/>
                  </a:lnTo>
                  <a:lnTo>
                    <a:pt x="2032" y="4226"/>
                  </a:lnTo>
                  <a:lnTo>
                    <a:pt x="2101" y="4241"/>
                  </a:lnTo>
                  <a:lnTo>
                    <a:pt x="2101" y="4396"/>
                  </a:lnTo>
                  <a:lnTo>
                    <a:pt x="2105" y="4428"/>
                  </a:lnTo>
                  <a:lnTo>
                    <a:pt x="2115" y="4456"/>
                  </a:lnTo>
                  <a:lnTo>
                    <a:pt x="2131" y="4481"/>
                  </a:lnTo>
                  <a:lnTo>
                    <a:pt x="2153" y="4502"/>
                  </a:lnTo>
                  <a:lnTo>
                    <a:pt x="2179" y="4519"/>
                  </a:lnTo>
                  <a:lnTo>
                    <a:pt x="2209" y="4528"/>
                  </a:lnTo>
                  <a:lnTo>
                    <a:pt x="2239" y="4530"/>
                  </a:lnTo>
                  <a:lnTo>
                    <a:pt x="2270" y="4525"/>
                  </a:lnTo>
                  <a:lnTo>
                    <a:pt x="2298" y="4515"/>
                  </a:lnTo>
                  <a:lnTo>
                    <a:pt x="2323" y="4497"/>
                  </a:lnTo>
                  <a:lnTo>
                    <a:pt x="2343" y="4476"/>
                  </a:lnTo>
                  <a:lnTo>
                    <a:pt x="2356" y="4452"/>
                  </a:lnTo>
                  <a:lnTo>
                    <a:pt x="2366" y="4424"/>
                  </a:lnTo>
                  <a:lnTo>
                    <a:pt x="2369" y="4396"/>
                  </a:lnTo>
                  <a:lnTo>
                    <a:pt x="2369" y="4254"/>
                  </a:lnTo>
                  <a:lnTo>
                    <a:pt x="2435" y="4246"/>
                  </a:lnTo>
                  <a:lnTo>
                    <a:pt x="2503" y="4234"/>
                  </a:lnTo>
                  <a:lnTo>
                    <a:pt x="2568" y="4214"/>
                  </a:lnTo>
                  <a:lnTo>
                    <a:pt x="2630" y="4189"/>
                  </a:lnTo>
                  <a:lnTo>
                    <a:pt x="2690" y="4160"/>
                  </a:lnTo>
                  <a:lnTo>
                    <a:pt x="2746" y="4120"/>
                  </a:lnTo>
                  <a:lnTo>
                    <a:pt x="2794" y="4078"/>
                  </a:lnTo>
                  <a:lnTo>
                    <a:pt x="2837" y="4030"/>
                  </a:lnTo>
                  <a:lnTo>
                    <a:pt x="2872" y="3978"/>
                  </a:lnTo>
                  <a:lnTo>
                    <a:pt x="2900" y="3920"/>
                  </a:lnTo>
                  <a:lnTo>
                    <a:pt x="2920" y="3858"/>
                  </a:lnTo>
                  <a:lnTo>
                    <a:pt x="2931" y="3796"/>
                  </a:lnTo>
                  <a:lnTo>
                    <a:pt x="2935" y="3738"/>
                  </a:lnTo>
                  <a:lnTo>
                    <a:pt x="2930" y="3678"/>
                  </a:lnTo>
                  <a:lnTo>
                    <a:pt x="2920" y="3620"/>
                  </a:lnTo>
                  <a:lnTo>
                    <a:pt x="2902" y="3564"/>
                  </a:lnTo>
                  <a:lnTo>
                    <a:pt x="2877" y="3511"/>
                  </a:lnTo>
                  <a:lnTo>
                    <a:pt x="2878" y="3514"/>
                  </a:lnTo>
                  <a:lnTo>
                    <a:pt x="2882" y="3518"/>
                  </a:lnTo>
                  <a:lnTo>
                    <a:pt x="2883" y="3521"/>
                  </a:lnTo>
                  <a:lnTo>
                    <a:pt x="2885" y="3524"/>
                  </a:lnTo>
                  <a:lnTo>
                    <a:pt x="2887" y="3527"/>
                  </a:lnTo>
                  <a:lnTo>
                    <a:pt x="2887" y="3527"/>
                  </a:lnTo>
                  <a:lnTo>
                    <a:pt x="2887" y="3529"/>
                  </a:lnTo>
                  <a:lnTo>
                    <a:pt x="2887" y="3527"/>
                  </a:lnTo>
                  <a:lnTo>
                    <a:pt x="2885" y="3526"/>
                  </a:lnTo>
                  <a:lnTo>
                    <a:pt x="2883" y="3523"/>
                  </a:lnTo>
                  <a:lnTo>
                    <a:pt x="2880" y="3516"/>
                  </a:lnTo>
                  <a:lnTo>
                    <a:pt x="2877" y="3509"/>
                  </a:lnTo>
                  <a:lnTo>
                    <a:pt x="2872" y="3503"/>
                  </a:lnTo>
                  <a:lnTo>
                    <a:pt x="2869" y="3496"/>
                  </a:lnTo>
                  <a:lnTo>
                    <a:pt x="2867" y="3493"/>
                  </a:lnTo>
                  <a:lnTo>
                    <a:pt x="2865" y="3491"/>
                  </a:lnTo>
                  <a:lnTo>
                    <a:pt x="2865" y="3489"/>
                  </a:lnTo>
                  <a:lnTo>
                    <a:pt x="2865" y="3491"/>
                  </a:lnTo>
                  <a:lnTo>
                    <a:pt x="2867" y="3491"/>
                  </a:lnTo>
                  <a:lnTo>
                    <a:pt x="2869" y="3494"/>
                  </a:lnTo>
                  <a:lnTo>
                    <a:pt x="2870" y="3498"/>
                  </a:lnTo>
                  <a:lnTo>
                    <a:pt x="2872" y="3501"/>
                  </a:lnTo>
                  <a:lnTo>
                    <a:pt x="2874" y="3504"/>
                  </a:lnTo>
                  <a:lnTo>
                    <a:pt x="2877" y="3509"/>
                  </a:lnTo>
                  <a:lnTo>
                    <a:pt x="2847" y="3466"/>
                  </a:lnTo>
                  <a:lnTo>
                    <a:pt x="2814" y="3427"/>
                  </a:lnTo>
                  <a:lnTo>
                    <a:pt x="2776" y="3392"/>
                  </a:lnTo>
                  <a:lnTo>
                    <a:pt x="2735" y="3362"/>
                  </a:lnTo>
                  <a:lnTo>
                    <a:pt x="2692" y="3334"/>
                  </a:lnTo>
                  <a:lnTo>
                    <a:pt x="2645" y="3311"/>
                  </a:lnTo>
                  <a:lnTo>
                    <a:pt x="2597" y="3291"/>
                  </a:lnTo>
                  <a:lnTo>
                    <a:pt x="2523" y="3264"/>
                  </a:lnTo>
                  <a:lnTo>
                    <a:pt x="2445" y="3241"/>
                  </a:lnTo>
                  <a:lnTo>
                    <a:pt x="2369" y="3223"/>
                  </a:lnTo>
                  <a:lnTo>
                    <a:pt x="2369" y="2715"/>
                  </a:lnTo>
                  <a:lnTo>
                    <a:pt x="2417" y="2727"/>
                  </a:lnTo>
                  <a:lnTo>
                    <a:pt x="2465" y="2742"/>
                  </a:lnTo>
                  <a:lnTo>
                    <a:pt x="2510" y="2761"/>
                  </a:lnTo>
                  <a:lnTo>
                    <a:pt x="2553" y="2788"/>
                  </a:lnTo>
                  <a:lnTo>
                    <a:pt x="2587" y="2818"/>
                  </a:lnTo>
                  <a:lnTo>
                    <a:pt x="2616" y="2854"/>
                  </a:lnTo>
                  <a:lnTo>
                    <a:pt x="2627" y="2874"/>
                  </a:lnTo>
                  <a:lnTo>
                    <a:pt x="2637" y="2895"/>
                  </a:lnTo>
                  <a:lnTo>
                    <a:pt x="2645" y="2919"/>
                  </a:lnTo>
                  <a:lnTo>
                    <a:pt x="2652" y="2940"/>
                  </a:lnTo>
                  <a:lnTo>
                    <a:pt x="2667" y="2968"/>
                  </a:lnTo>
                  <a:lnTo>
                    <a:pt x="2687" y="2991"/>
                  </a:lnTo>
                  <a:lnTo>
                    <a:pt x="2711" y="3010"/>
                  </a:lnTo>
                  <a:lnTo>
                    <a:pt x="2740" y="3021"/>
                  </a:lnTo>
                  <a:lnTo>
                    <a:pt x="2771" y="3026"/>
                  </a:lnTo>
                  <a:lnTo>
                    <a:pt x="2802" y="3025"/>
                  </a:lnTo>
                  <a:lnTo>
                    <a:pt x="2832" y="3015"/>
                  </a:lnTo>
                  <a:lnTo>
                    <a:pt x="2859" y="2998"/>
                  </a:lnTo>
                  <a:lnTo>
                    <a:pt x="2880" y="2977"/>
                  </a:lnTo>
                  <a:lnTo>
                    <a:pt x="2898" y="2948"/>
                  </a:lnTo>
                  <a:lnTo>
                    <a:pt x="2907" y="2925"/>
                  </a:lnTo>
                  <a:lnTo>
                    <a:pt x="2910" y="2899"/>
                  </a:lnTo>
                  <a:lnTo>
                    <a:pt x="2908" y="2872"/>
                  </a:lnTo>
                  <a:lnTo>
                    <a:pt x="2903" y="2849"/>
                  </a:lnTo>
                  <a:lnTo>
                    <a:pt x="2897" y="2824"/>
                  </a:lnTo>
                  <a:lnTo>
                    <a:pt x="2877" y="2776"/>
                  </a:lnTo>
                  <a:lnTo>
                    <a:pt x="2849" y="2720"/>
                  </a:lnTo>
                  <a:lnTo>
                    <a:pt x="2812" y="2669"/>
                  </a:lnTo>
                  <a:lnTo>
                    <a:pt x="2771" y="2622"/>
                  </a:lnTo>
                  <a:lnTo>
                    <a:pt x="2721" y="2579"/>
                  </a:lnTo>
                  <a:lnTo>
                    <a:pt x="2667" y="2541"/>
                  </a:lnTo>
                  <a:lnTo>
                    <a:pt x="2609" y="2512"/>
                  </a:lnTo>
                  <a:lnTo>
                    <a:pt x="2548" y="2487"/>
                  </a:lnTo>
                  <a:lnTo>
                    <a:pt x="2485" y="2467"/>
                  </a:lnTo>
                  <a:lnTo>
                    <a:pt x="2421" y="2452"/>
                  </a:lnTo>
                  <a:lnTo>
                    <a:pt x="2369" y="2444"/>
                  </a:lnTo>
                  <a:lnTo>
                    <a:pt x="2369" y="2297"/>
                  </a:lnTo>
                  <a:lnTo>
                    <a:pt x="2366" y="2267"/>
                  </a:lnTo>
                  <a:lnTo>
                    <a:pt x="2354" y="2239"/>
                  </a:lnTo>
                  <a:lnTo>
                    <a:pt x="2338" y="2212"/>
                  </a:lnTo>
                  <a:lnTo>
                    <a:pt x="2316" y="2192"/>
                  </a:lnTo>
                  <a:lnTo>
                    <a:pt x="2292" y="2176"/>
                  </a:lnTo>
                  <a:lnTo>
                    <a:pt x="2262" y="2166"/>
                  </a:lnTo>
                  <a:lnTo>
                    <a:pt x="2230" y="2164"/>
                  </a:lnTo>
                  <a:close/>
                  <a:moveTo>
                    <a:pt x="1346" y="0"/>
                  </a:moveTo>
                  <a:lnTo>
                    <a:pt x="1389" y="2"/>
                  </a:lnTo>
                  <a:lnTo>
                    <a:pt x="1433" y="10"/>
                  </a:lnTo>
                  <a:lnTo>
                    <a:pt x="1480" y="23"/>
                  </a:lnTo>
                  <a:lnTo>
                    <a:pt x="1528" y="40"/>
                  </a:lnTo>
                  <a:lnTo>
                    <a:pt x="1577" y="58"/>
                  </a:lnTo>
                  <a:lnTo>
                    <a:pt x="1627" y="79"/>
                  </a:lnTo>
                  <a:lnTo>
                    <a:pt x="1680" y="103"/>
                  </a:lnTo>
                  <a:lnTo>
                    <a:pt x="1731" y="126"/>
                  </a:lnTo>
                  <a:lnTo>
                    <a:pt x="1784" y="147"/>
                  </a:lnTo>
                  <a:lnTo>
                    <a:pt x="1837" y="167"/>
                  </a:lnTo>
                  <a:lnTo>
                    <a:pt x="1891" y="185"/>
                  </a:lnTo>
                  <a:lnTo>
                    <a:pt x="1944" y="199"/>
                  </a:lnTo>
                  <a:lnTo>
                    <a:pt x="1999" y="207"/>
                  </a:lnTo>
                  <a:lnTo>
                    <a:pt x="2052" y="212"/>
                  </a:lnTo>
                  <a:lnTo>
                    <a:pt x="2106" y="208"/>
                  </a:lnTo>
                  <a:lnTo>
                    <a:pt x="2153" y="200"/>
                  </a:lnTo>
                  <a:lnTo>
                    <a:pt x="2206" y="189"/>
                  </a:lnTo>
                  <a:lnTo>
                    <a:pt x="2263" y="174"/>
                  </a:lnTo>
                  <a:lnTo>
                    <a:pt x="2323" y="157"/>
                  </a:lnTo>
                  <a:lnTo>
                    <a:pt x="2387" y="139"/>
                  </a:lnTo>
                  <a:lnTo>
                    <a:pt x="2452" y="121"/>
                  </a:lnTo>
                  <a:lnTo>
                    <a:pt x="2520" y="103"/>
                  </a:lnTo>
                  <a:lnTo>
                    <a:pt x="2587" y="83"/>
                  </a:lnTo>
                  <a:lnTo>
                    <a:pt x="2655" y="66"/>
                  </a:lnTo>
                  <a:lnTo>
                    <a:pt x="2721" y="50"/>
                  </a:lnTo>
                  <a:lnTo>
                    <a:pt x="2786" y="35"/>
                  </a:lnTo>
                  <a:lnTo>
                    <a:pt x="2849" y="25"/>
                  </a:lnTo>
                  <a:lnTo>
                    <a:pt x="2908" y="17"/>
                  </a:lnTo>
                  <a:lnTo>
                    <a:pt x="2964" y="13"/>
                  </a:lnTo>
                  <a:lnTo>
                    <a:pt x="3016" y="13"/>
                  </a:lnTo>
                  <a:lnTo>
                    <a:pt x="3060" y="18"/>
                  </a:lnTo>
                  <a:lnTo>
                    <a:pt x="3079" y="26"/>
                  </a:lnTo>
                  <a:lnTo>
                    <a:pt x="3093" y="43"/>
                  </a:lnTo>
                  <a:lnTo>
                    <a:pt x="3103" y="65"/>
                  </a:lnTo>
                  <a:lnTo>
                    <a:pt x="3110" y="93"/>
                  </a:lnTo>
                  <a:lnTo>
                    <a:pt x="3112" y="127"/>
                  </a:lnTo>
                  <a:lnTo>
                    <a:pt x="3108" y="167"/>
                  </a:lnTo>
                  <a:lnTo>
                    <a:pt x="3103" y="210"/>
                  </a:lnTo>
                  <a:lnTo>
                    <a:pt x="3093" y="260"/>
                  </a:lnTo>
                  <a:lnTo>
                    <a:pt x="3080" y="311"/>
                  </a:lnTo>
                  <a:lnTo>
                    <a:pt x="3062" y="366"/>
                  </a:lnTo>
                  <a:lnTo>
                    <a:pt x="3042" y="424"/>
                  </a:lnTo>
                  <a:lnTo>
                    <a:pt x="3019" y="485"/>
                  </a:lnTo>
                  <a:lnTo>
                    <a:pt x="2993" y="546"/>
                  </a:lnTo>
                  <a:lnTo>
                    <a:pt x="2963" y="609"/>
                  </a:lnTo>
                  <a:lnTo>
                    <a:pt x="2931" y="672"/>
                  </a:lnTo>
                  <a:lnTo>
                    <a:pt x="2897" y="736"/>
                  </a:lnTo>
                  <a:lnTo>
                    <a:pt x="2860" y="799"/>
                  </a:lnTo>
                  <a:lnTo>
                    <a:pt x="2821" y="860"/>
                  </a:lnTo>
                  <a:lnTo>
                    <a:pt x="2778" y="922"/>
                  </a:lnTo>
                  <a:lnTo>
                    <a:pt x="2735" y="979"/>
                  </a:lnTo>
                  <a:lnTo>
                    <a:pt x="2688" y="1036"/>
                  </a:lnTo>
                  <a:lnTo>
                    <a:pt x="2640" y="1089"/>
                  </a:lnTo>
                  <a:lnTo>
                    <a:pt x="2591" y="1138"/>
                  </a:lnTo>
                  <a:lnTo>
                    <a:pt x="2540" y="1185"/>
                  </a:lnTo>
                  <a:lnTo>
                    <a:pt x="2606" y="1214"/>
                  </a:lnTo>
                  <a:lnTo>
                    <a:pt x="2673" y="1246"/>
                  </a:lnTo>
                  <a:lnTo>
                    <a:pt x="2741" y="1284"/>
                  </a:lnTo>
                  <a:lnTo>
                    <a:pt x="2809" y="1324"/>
                  </a:lnTo>
                  <a:lnTo>
                    <a:pt x="2878" y="1367"/>
                  </a:lnTo>
                  <a:lnTo>
                    <a:pt x="2946" y="1413"/>
                  </a:lnTo>
                  <a:lnTo>
                    <a:pt x="3016" y="1463"/>
                  </a:lnTo>
                  <a:lnTo>
                    <a:pt x="3084" y="1516"/>
                  </a:lnTo>
                  <a:lnTo>
                    <a:pt x="3153" y="1572"/>
                  </a:lnTo>
                  <a:lnTo>
                    <a:pt x="3221" y="1631"/>
                  </a:lnTo>
                  <a:lnTo>
                    <a:pt x="3289" y="1693"/>
                  </a:lnTo>
                  <a:lnTo>
                    <a:pt x="3356" y="1755"/>
                  </a:lnTo>
                  <a:lnTo>
                    <a:pt x="3422" y="1822"/>
                  </a:lnTo>
                  <a:lnTo>
                    <a:pt x="3489" y="1891"/>
                  </a:lnTo>
                  <a:lnTo>
                    <a:pt x="3553" y="1961"/>
                  </a:lnTo>
                  <a:lnTo>
                    <a:pt x="3618" y="2033"/>
                  </a:lnTo>
                  <a:lnTo>
                    <a:pt x="3680" y="2108"/>
                  </a:lnTo>
                  <a:lnTo>
                    <a:pt x="3742" y="2184"/>
                  </a:lnTo>
                  <a:lnTo>
                    <a:pt x="3803" y="2262"/>
                  </a:lnTo>
                  <a:lnTo>
                    <a:pt x="3861" y="2341"/>
                  </a:lnTo>
                  <a:lnTo>
                    <a:pt x="3917" y="2422"/>
                  </a:lnTo>
                  <a:lnTo>
                    <a:pt x="3973" y="2505"/>
                  </a:lnTo>
                  <a:lnTo>
                    <a:pt x="4026" y="2588"/>
                  </a:lnTo>
                  <a:lnTo>
                    <a:pt x="4077" y="2672"/>
                  </a:lnTo>
                  <a:lnTo>
                    <a:pt x="4125" y="2756"/>
                  </a:lnTo>
                  <a:lnTo>
                    <a:pt x="4171" y="2843"/>
                  </a:lnTo>
                  <a:lnTo>
                    <a:pt x="4216" y="2929"/>
                  </a:lnTo>
                  <a:lnTo>
                    <a:pt x="4257" y="3016"/>
                  </a:lnTo>
                  <a:lnTo>
                    <a:pt x="4297" y="3102"/>
                  </a:lnTo>
                  <a:lnTo>
                    <a:pt x="4333" y="3190"/>
                  </a:lnTo>
                  <a:lnTo>
                    <a:pt x="4367" y="3278"/>
                  </a:lnTo>
                  <a:lnTo>
                    <a:pt x="4396" y="3365"/>
                  </a:lnTo>
                  <a:lnTo>
                    <a:pt x="4423" y="3453"/>
                  </a:lnTo>
                  <a:lnTo>
                    <a:pt x="4446" y="3541"/>
                  </a:lnTo>
                  <a:lnTo>
                    <a:pt x="4467" y="3627"/>
                  </a:lnTo>
                  <a:lnTo>
                    <a:pt x="4484" y="3713"/>
                  </a:lnTo>
                  <a:lnTo>
                    <a:pt x="4495" y="3799"/>
                  </a:lnTo>
                  <a:lnTo>
                    <a:pt x="4505" y="3883"/>
                  </a:lnTo>
                  <a:lnTo>
                    <a:pt x="4510" y="3968"/>
                  </a:lnTo>
                  <a:lnTo>
                    <a:pt x="4510" y="4050"/>
                  </a:lnTo>
                  <a:lnTo>
                    <a:pt x="4509" y="4133"/>
                  </a:lnTo>
                  <a:lnTo>
                    <a:pt x="4500" y="4212"/>
                  </a:lnTo>
                  <a:lnTo>
                    <a:pt x="4489" y="4292"/>
                  </a:lnTo>
                  <a:lnTo>
                    <a:pt x="4472" y="4370"/>
                  </a:lnTo>
                  <a:lnTo>
                    <a:pt x="4451" y="4446"/>
                  </a:lnTo>
                  <a:lnTo>
                    <a:pt x="4424" y="4520"/>
                  </a:lnTo>
                  <a:lnTo>
                    <a:pt x="4393" y="4591"/>
                  </a:lnTo>
                  <a:lnTo>
                    <a:pt x="4357" y="4663"/>
                  </a:lnTo>
                  <a:lnTo>
                    <a:pt x="4315" y="4730"/>
                  </a:lnTo>
                  <a:lnTo>
                    <a:pt x="4269" y="4797"/>
                  </a:lnTo>
                  <a:lnTo>
                    <a:pt x="4216" y="4859"/>
                  </a:lnTo>
                  <a:lnTo>
                    <a:pt x="4158" y="4921"/>
                  </a:lnTo>
                  <a:lnTo>
                    <a:pt x="4095" y="4979"/>
                  </a:lnTo>
                  <a:lnTo>
                    <a:pt x="4026" y="5033"/>
                  </a:lnTo>
                  <a:lnTo>
                    <a:pt x="3950" y="5086"/>
                  </a:lnTo>
                  <a:lnTo>
                    <a:pt x="3869" y="5136"/>
                  </a:lnTo>
                  <a:lnTo>
                    <a:pt x="3781" y="5182"/>
                  </a:lnTo>
                  <a:lnTo>
                    <a:pt x="3687" y="5225"/>
                  </a:lnTo>
                  <a:lnTo>
                    <a:pt x="3586" y="5263"/>
                  </a:lnTo>
                  <a:lnTo>
                    <a:pt x="3480" y="5300"/>
                  </a:lnTo>
                  <a:lnTo>
                    <a:pt x="3366" y="5333"/>
                  </a:lnTo>
                  <a:lnTo>
                    <a:pt x="3246" y="5361"/>
                  </a:lnTo>
                  <a:lnTo>
                    <a:pt x="3117" y="5386"/>
                  </a:lnTo>
                  <a:lnTo>
                    <a:pt x="2983" y="5405"/>
                  </a:lnTo>
                  <a:lnTo>
                    <a:pt x="2840" y="5422"/>
                  </a:lnTo>
                  <a:lnTo>
                    <a:pt x="2692" y="5434"/>
                  </a:lnTo>
                  <a:lnTo>
                    <a:pt x="2535" y="5442"/>
                  </a:lnTo>
                  <a:lnTo>
                    <a:pt x="2369" y="5443"/>
                  </a:lnTo>
                  <a:lnTo>
                    <a:pt x="2197" y="5442"/>
                  </a:lnTo>
                  <a:lnTo>
                    <a:pt x="2017" y="5435"/>
                  </a:lnTo>
                  <a:lnTo>
                    <a:pt x="1829" y="5424"/>
                  </a:lnTo>
                  <a:lnTo>
                    <a:pt x="1673" y="5410"/>
                  </a:lnTo>
                  <a:lnTo>
                    <a:pt x="1526" y="5392"/>
                  </a:lnTo>
                  <a:lnTo>
                    <a:pt x="1387" y="5369"/>
                  </a:lnTo>
                  <a:lnTo>
                    <a:pt x="1255" y="5341"/>
                  </a:lnTo>
                  <a:lnTo>
                    <a:pt x="1131" y="5309"/>
                  </a:lnTo>
                  <a:lnTo>
                    <a:pt x="1015" y="5273"/>
                  </a:lnTo>
                  <a:lnTo>
                    <a:pt x="904" y="5233"/>
                  </a:lnTo>
                  <a:lnTo>
                    <a:pt x="802" y="5190"/>
                  </a:lnTo>
                  <a:lnTo>
                    <a:pt x="706" y="5142"/>
                  </a:lnTo>
                  <a:lnTo>
                    <a:pt x="618" y="5093"/>
                  </a:lnTo>
                  <a:lnTo>
                    <a:pt x="536" y="5038"/>
                  </a:lnTo>
                  <a:lnTo>
                    <a:pt x="460" y="4982"/>
                  </a:lnTo>
                  <a:lnTo>
                    <a:pt x="390" y="4921"/>
                  </a:lnTo>
                  <a:lnTo>
                    <a:pt x="327" y="4858"/>
                  </a:lnTo>
                  <a:lnTo>
                    <a:pt x="269" y="4792"/>
                  </a:lnTo>
                  <a:lnTo>
                    <a:pt x="218" y="4724"/>
                  </a:lnTo>
                  <a:lnTo>
                    <a:pt x="174" y="4653"/>
                  </a:lnTo>
                  <a:lnTo>
                    <a:pt x="134" y="4578"/>
                  </a:lnTo>
                  <a:lnTo>
                    <a:pt x="99" y="4504"/>
                  </a:lnTo>
                  <a:lnTo>
                    <a:pt x="69" y="4426"/>
                  </a:lnTo>
                  <a:lnTo>
                    <a:pt x="46" y="4345"/>
                  </a:lnTo>
                  <a:lnTo>
                    <a:pt x="26" y="4264"/>
                  </a:lnTo>
                  <a:lnTo>
                    <a:pt x="13" y="4181"/>
                  </a:lnTo>
                  <a:lnTo>
                    <a:pt x="5" y="4097"/>
                  </a:lnTo>
                  <a:lnTo>
                    <a:pt x="0" y="4011"/>
                  </a:lnTo>
                  <a:lnTo>
                    <a:pt x="0" y="3925"/>
                  </a:lnTo>
                  <a:lnTo>
                    <a:pt x="3" y="3835"/>
                  </a:lnTo>
                  <a:lnTo>
                    <a:pt x="13" y="3748"/>
                  </a:lnTo>
                  <a:lnTo>
                    <a:pt x="25" y="3657"/>
                  </a:lnTo>
                  <a:lnTo>
                    <a:pt x="41" y="3567"/>
                  </a:lnTo>
                  <a:lnTo>
                    <a:pt x="61" y="3476"/>
                  </a:lnTo>
                  <a:lnTo>
                    <a:pt x="86" y="3385"/>
                  </a:lnTo>
                  <a:lnTo>
                    <a:pt x="112" y="3294"/>
                  </a:lnTo>
                  <a:lnTo>
                    <a:pt x="144" y="3203"/>
                  </a:lnTo>
                  <a:lnTo>
                    <a:pt x="177" y="3111"/>
                  </a:lnTo>
                  <a:lnTo>
                    <a:pt x="215" y="3020"/>
                  </a:lnTo>
                  <a:lnTo>
                    <a:pt x="255" y="2930"/>
                  </a:lnTo>
                  <a:lnTo>
                    <a:pt x="296" y="2839"/>
                  </a:lnTo>
                  <a:lnTo>
                    <a:pt x="341" y="2750"/>
                  </a:lnTo>
                  <a:lnTo>
                    <a:pt x="389" y="2662"/>
                  </a:lnTo>
                  <a:lnTo>
                    <a:pt x="438" y="2574"/>
                  </a:lnTo>
                  <a:lnTo>
                    <a:pt x="491" y="2487"/>
                  </a:lnTo>
                  <a:lnTo>
                    <a:pt x="546" y="2402"/>
                  </a:lnTo>
                  <a:lnTo>
                    <a:pt x="600" y="2318"/>
                  </a:lnTo>
                  <a:lnTo>
                    <a:pt x="658" y="2237"/>
                  </a:lnTo>
                  <a:lnTo>
                    <a:pt x="718" y="2156"/>
                  </a:lnTo>
                  <a:lnTo>
                    <a:pt x="779" y="2076"/>
                  </a:lnTo>
                  <a:lnTo>
                    <a:pt x="840" y="2000"/>
                  </a:lnTo>
                  <a:lnTo>
                    <a:pt x="904" y="1926"/>
                  </a:lnTo>
                  <a:lnTo>
                    <a:pt x="969" y="1853"/>
                  </a:lnTo>
                  <a:lnTo>
                    <a:pt x="1033" y="1784"/>
                  </a:lnTo>
                  <a:lnTo>
                    <a:pt x="1099" y="1716"/>
                  </a:lnTo>
                  <a:lnTo>
                    <a:pt x="1166" y="1651"/>
                  </a:lnTo>
                  <a:lnTo>
                    <a:pt x="1232" y="1588"/>
                  </a:lnTo>
                  <a:lnTo>
                    <a:pt x="1300" y="1530"/>
                  </a:lnTo>
                  <a:lnTo>
                    <a:pt x="1367" y="1474"/>
                  </a:lnTo>
                  <a:lnTo>
                    <a:pt x="1435" y="1421"/>
                  </a:lnTo>
                  <a:lnTo>
                    <a:pt x="1501" y="1373"/>
                  </a:lnTo>
                  <a:lnTo>
                    <a:pt x="1569" y="1327"/>
                  </a:lnTo>
                  <a:lnTo>
                    <a:pt x="1635" y="1286"/>
                  </a:lnTo>
                  <a:lnTo>
                    <a:pt x="1701" y="1248"/>
                  </a:lnTo>
                  <a:lnTo>
                    <a:pt x="1766" y="1214"/>
                  </a:lnTo>
                  <a:lnTo>
                    <a:pt x="1703" y="1170"/>
                  </a:lnTo>
                  <a:lnTo>
                    <a:pt x="1642" y="1122"/>
                  </a:lnTo>
                  <a:lnTo>
                    <a:pt x="1584" y="1069"/>
                  </a:lnTo>
                  <a:lnTo>
                    <a:pt x="1529" y="1013"/>
                  </a:lnTo>
                  <a:lnTo>
                    <a:pt x="1476" y="953"/>
                  </a:lnTo>
                  <a:lnTo>
                    <a:pt x="1427" y="892"/>
                  </a:lnTo>
                  <a:lnTo>
                    <a:pt x="1382" y="829"/>
                  </a:lnTo>
                  <a:lnTo>
                    <a:pt x="1339" y="764"/>
                  </a:lnTo>
                  <a:lnTo>
                    <a:pt x="1301" y="698"/>
                  </a:lnTo>
                  <a:lnTo>
                    <a:pt x="1266" y="634"/>
                  </a:lnTo>
                  <a:lnTo>
                    <a:pt x="1235" y="569"/>
                  </a:lnTo>
                  <a:lnTo>
                    <a:pt x="1209" y="505"/>
                  </a:lnTo>
                  <a:lnTo>
                    <a:pt x="1187" y="443"/>
                  </a:lnTo>
                  <a:lnTo>
                    <a:pt x="1171" y="382"/>
                  </a:lnTo>
                  <a:lnTo>
                    <a:pt x="1157" y="326"/>
                  </a:lnTo>
                  <a:lnTo>
                    <a:pt x="1151" y="271"/>
                  </a:lnTo>
                  <a:lnTo>
                    <a:pt x="1149" y="222"/>
                  </a:lnTo>
                  <a:lnTo>
                    <a:pt x="1152" y="175"/>
                  </a:lnTo>
                  <a:lnTo>
                    <a:pt x="1161" y="134"/>
                  </a:lnTo>
                  <a:lnTo>
                    <a:pt x="1176" y="99"/>
                  </a:lnTo>
                  <a:lnTo>
                    <a:pt x="1197" y="69"/>
                  </a:lnTo>
                  <a:lnTo>
                    <a:pt x="1230" y="38"/>
                  </a:lnTo>
                  <a:lnTo>
                    <a:pt x="1266" y="18"/>
                  </a:lnTo>
                  <a:lnTo>
                    <a:pt x="1306" y="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4031" y="2718"/>
              <a:ext cx="0" cy="1"/>
            </a:xfrm>
            <a:custGeom>
              <a:rect b="b" l="l" r="r" t="t"/>
              <a:pathLst>
                <a:path extrusionOk="0" h="3" w="2">
                  <a:moveTo>
                    <a:pt x="0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22"/>
          <p:cNvSpPr/>
          <p:nvPr/>
        </p:nvSpPr>
        <p:spPr>
          <a:xfrm>
            <a:off x="4931423" y="1664405"/>
            <a:ext cx="338362" cy="339840"/>
          </a:xfrm>
          <a:custGeom>
            <a:rect b="b" l="l" r="r" t="t"/>
            <a:pathLst>
              <a:path extrusionOk="0" h="97" w="97">
                <a:moveTo>
                  <a:pt x="97" y="5"/>
                </a:moveTo>
                <a:cubicBezTo>
                  <a:pt x="97" y="74"/>
                  <a:pt x="97" y="74"/>
                  <a:pt x="97" y="74"/>
                </a:cubicBezTo>
                <a:cubicBezTo>
                  <a:pt x="97" y="76"/>
                  <a:pt x="96" y="78"/>
                  <a:pt x="94" y="79"/>
                </a:cubicBezTo>
                <a:cubicBezTo>
                  <a:pt x="51" y="97"/>
                  <a:pt x="51" y="97"/>
                  <a:pt x="51" y="97"/>
                </a:cubicBezTo>
                <a:cubicBezTo>
                  <a:pt x="51" y="97"/>
                  <a:pt x="50" y="97"/>
                  <a:pt x="50" y="97"/>
                </a:cubicBezTo>
                <a:cubicBezTo>
                  <a:pt x="50" y="97"/>
                  <a:pt x="49" y="97"/>
                  <a:pt x="49" y="97"/>
                </a:cubicBezTo>
                <a:cubicBezTo>
                  <a:pt x="49" y="97"/>
                  <a:pt x="48" y="97"/>
                  <a:pt x="48" y="97"/>
                </a:cubicBezTo>
                <a:cubicBezTo>
                  <a:pt x="48" y="97"/>
                  <a:pt x="47" y="97"/>
                  <a:pt x="47" y="97"/>
                </a:cubicBezTo>
                <a:cubicBezTo>
                  <a:pt x="4" y="79"/>
                  <a:pt x="4" y="79"/>
                  <a:pt x="4" y="79"/>
                </a:cubicBezTo>
                <a:cubicBezTo>
                  <a:pt x="2" y="78"/>
                  <a:pt x="0" y="76"/>
                  <a:pt x="0" y="7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1"/>
                </a:cubicBezTo>
                <a:cubicBezTo>
                  <a:pt x="4" y="0"/>
                  <a:pt x="6" y="0"/>
                  <a:pt x="8" y="0"/>
                </a:cubicBezTo>
                <a:cubicBezTo>
                  <a:pt x="49" y="17"/>
                  <a:pt x="49" y="17"/>
                  <a:pt x="49" y="17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4" y="0"/>
                  <a:pt x="95" y="1"/>
                </a:cubicBezTo>
                <a:cubicBezTo>
                  <a:pt x="97" y="2"/>
                  <a:pt x="97" y="3"/>
                  <a:pt x="97" y="5"/>
                </a:cubicBezTo>
                <a:close/>
                <a:moveTo>
                  <a:pt x="43" y="26"/>
                </a:moveTo>
                <a:cubicBezTo>
                  <a:pt x="9" y="12"/>
                  <a:pt x="9" y="12"/>
                  <a:pt x="9" y="12"/>
                </a:cubicBezTo>
                <a:cubicBezTo>
                  <a:pt x="9" y="72"/>
                  <a:pt x="9" y="72"/>
                  <a:pt x="9" y="72"/>
                </a:cubicBezTo>
                <a:cubicBezTo>
                  <a:pt x="43" y="86"/>
                  <a:pt x="43" y="86"/>
                  <a:pt x="43" y="86"/>
                </a:cubicBezTo>
                <a:lnTo>
                  <a:pt x="43" y="26"/>
                </a:lnTo>
                <a:close/>
                <a:moveTo>
                  <a:pt x="37" y="46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30"/>
                  <a:pt x="15" y="30"/>
                  <a:pt x="15" y="30"/>
                </a:cubicBezTo>
                <a:cubicBezTo>
                  <a:pt x="37" y="38"/>
                  <a:pt x="37" y="38"/>
                  <a:pt x="37" y="38"/>
                </a:cubicBezTo>
                <a:lnTo>
                  <a:pt x="37" y="46"/>
                </a:lnTo>
                <a:close/>
                <a:moveTo>
                  <a:pt x="37" y="68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52"/>
                  <a:pt x="15" y="52"/>
                  <a:pt x="15" y="52"/>
                </a:cubicBezTo>
                <a:cubicBezTo>
                  <a:pt x="37" y="61"/>
                  <a:pt x="37" y="61"/>
                  <a:pt x="37" y="61"/>
                </a:cubicBezTo>
                <a:lnTo>
                  <a:pt x="37" y="68"/>
                </a:lnTo>
                <a:close/>
                <a:moveTo>
                  <a:pt x="89" y="12"/>
                </a:moveTo>
                <a:cubicBezTo>
                  <a:pt x="54" y="26"/>
                  <a:pt x="54" y="26"/>
                  <a:pt x="54" y="26"/>
                </a:cubicBezTo>
                <a:cubicBezTo>
                  <a:pt x="54" y="86"/>
                  <a:pt x="54" y="86"/>
                  <a:pt x="54" y="86"/>
                </a:cubicBezTo>
                <a:cubicBezTo>
                  <a:pt x="89" y="72"/>
                  <a:pt x="89" y="72"/>
                  <a:pt x="89" y="72"/>
                </a:cubicBezTo>
                <a:lnTo>
                  <a:pt x="89" y="12"/>
                </a:lnTo>
                <a:close/>
                <a:moveTo>
                  <a:pt x="83" y="37"/>
                </a:moveTo>
                <a:cubicBezTo>
                  <a:pt x="61" y="46"/>
                  <a:pt x="61" y="46"/>
                  <a:pt x="61" y="46"/>
                </a:cubicBezTo>
                <a:cubicBezTo>
                  <a:pt x="61" y="38"/>
                  <a:pt x="61" y="38"/>
                  <a:pt x="61" y="38"/>
                </a:cubicBezTo>
                <a:cubicBezTo>
                  <a:pt x="83" y="30"/>
                  <a:pt x="83" y="30"/>
                  <a:pt x="83" y="30"/>
                </a:cubicBezTo>
                <a:lnTo>
                  <a:pt x="83" y="37"/>
                </a:lnTo>
                <a:close/>
                <a:moveTo>
                  <a:pt x="83" y="59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1"/>
                  <a:pt x="61" y="61"/>
                  <a:pt x="61" y="61"/>
                </a:cubicBezTo>
                <a:cubicBezTo>
                  <a:pt x="83" y="52"/>
                  <a:pt x="83" y="52"/>
                  <a:pt x="83" y="52"/>
                </a:cubicBezTo>
                <a:lnTo>
                  <a:pt x="83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661" y="1318050"/>
            <a:ext cx="686200" cy="6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8400" y="14315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>
            <p:ph type="title"/>
          </p:nvPr>
        </p:nvSpPr>
        <p:spPr>
          <a:xfrm>
            <a:off x="311750" y="14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Times New Roman"/>
                <a:ea typeface="Times New Roman"/>
                <a:cs typeface="Times New Roman"/>
                <a:sym typeface="Times New Roman"/>
              </a:rPr>
              <a:t>Competitor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9" name="Google Shape;3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3"/>
          <p:cNvSpPr/>
          <p:nvPr/>
        </p:nvSpPr>
        <p:spPr>
          <a:xfrm>
            <a:off x="3149600" y="1921885"/>
            <a:ext cx="1486200" cy="1486200"/>
          </a:xfrm>
          <a:prstGeom prst="ellipse">
            <a:avLst/>
          </a:prstGeom>
          <a:solidFill>
            <a:srgbClr val="B6D7A8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4508205" y="1921885"/>
            <a:ext cx="1486200" cy="1486200"/>
          </a:xfrm>
          <a:prstGeom prst="ellipse">
            <a:avLst/>
          </a:prstGeom>
          <a:solidFill>
            <a:srgbClr val="93C47D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4508205" y="3187521"/>
            <a:ext cx="1486200" cy="1486200"/>
          </a:xfrm>
          <a:prstGeom prst="ellipse">
            <a:avLst/>
          </a:prstGeom>
          <a:solidFill>
            <a:srgbClr val="6AA84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3149600" y="3187521"/>
            <a:ext cx="1486200" cy="1486200"/>
          </a:xfrm>
          <a:prstGeom prst="ellipse">
            <a:avLst/>
          </a:prstGeom>
          <a:solidFill>
            <a:srgbClr val="38761D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138544" y="2864344"/>
            <a:ext cx="867000" cy="867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889000" sx="125000" rotWithShape="0" algn="ctr" sy="125000">
              <a:srgbClr val="000000">
                <a:alpha val="486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3"/>
          <p:cNvSpPr txBox="1"/>
          <p:nvPr/>
        </p:nvSpPr>
        <p:spPr>
          <a:xfrm>
            <a:off x="737245" y="2154953"/>
            <a:ext cx="188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USA Based</a:t>
            </a:r>
            <a:endParaRPr b="1"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3"/>
          <p:cNvSpPr txBox="1"/>
          <p:nvPr/>
        </p:nvSpPr>
        <p:spPr>
          <a:xfrm>
            <a:off x="-79550" y="3529700"/>
            <a:ext cx="2956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Over 1 million subscribe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6257023" y="2103638"/>
            <a:ext cx="232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Other cost involved</a:t>
            </a:r>
            <a:endParaRPr b="1" sz="1800"/>
          </a:p>
        </p:txBody>
      </p:sp>
      <p:sp>
        <p:nvSpPr>
          <p:cNvPr id="328" name="Google Shape;328;p23"/>
          <p:cNvSpPr txBox="1"/>
          <p:nvPr/>
        </p:nvSpPr>
        <p:spPr>
          <a:xfrm>
            <a:off x="6300084" y="3562242"/>
            <a:ext cx="188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Expensive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23"/>
          <p:cNvGrpSpPr/>
          <p:nvPr/>
        </p:nvGrpSpPr>
        <p:grpSpPr>
          <a:xfrm>
            <a:off x="3668286" y="3759568"/>
            <a:ext cx="321492" cy="342108"/>
            <a:chOff x="6000750" y="1228726"/>
            <a:chExt cx="377826" cy="387350"/>
          </a:xfrm>
        </p:grpSpPr>
        <p:sp>
          <p:nvSpPr>
            <p:cNvPr id="330" name="Google Shape;330;p23"/>
            <p:cNvSpPr/>
            <p:nvPr/>
          </p:nvSpPr>
          <p:spPr>
            <a:xfrm>
              <a:off x="6261100" y="1228726"/>
              <a:ext cx="79375" cy="80963"/>
            </a:xfrm>
            <a:custGeom>
              <a:rect b="b" l="l" r="r" t="t"/>
              <a:pathLst>
                <a:path extrusionOk="0" h="51" w="50">
                  <a:moveTo>
                    <a:pt x="25" y="0"/>
                  </a:moveTo>
                  <a:lnTo>
                    <a:pt x="28" y="1"/>
                  </a:lnTo>
                  <a:lnTo>
                    <a:pt x="31" y="1"/>
                  </a:lnTo>
                  <a:lnTo>
                    <a:pt x="34" y="2"/>
                  </a:lnTo>
                  <a:lnTo>
                    <a:pt x="37" y="4"/>
                  </a:lnTo>
                  <a:lnTo>
                    <a:pt x="40" y="6"/>
                  </a:lnTo>
                  <a:lnTo>
                    <a:pt x="42" y="8"/>
                  </a:lnTo>
                  <a:lnTo>
                    <a:pt x="44" y="10"/>
                  </a:lnTo>
                  <a:lnTo>
                    <a:pt x="46" y="13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49" y="22"/>
                  </a:lnTo>
                  <a:lnTo>
                    <a:pt x="50" y="25"/>
                  </a:lnTo>
                  <a:lnTo>
                    <a:pt x="49" y="29"/>
                  </a:lnTo>
                  <a:lnTo>
                    <a:pt x="49" y="32"/>
                  </a:lnTo>
                  <a:lnTo>
                    <a:pt x="48" y="35"/>
                  </a:lnTo>
                  <a:lnTo>
                    <a:pt x="46" y="38"/>
                  </a:lnTo>
                  <a:lnTo>
                    <a:pt x="44" y="41"/>
                  </a:lnTo>
                  <a:lnTo>
                    <a:pt x="42" y="43"/>
                  </a:lnTo>
                  <a:lnTo>
                    <a:pt x="40" y="45"/>
                  </a:lnTo>
                  <a:lnTo>
                    <a:pt x="37" y="47"/>
                  </a:lnTo>
                  <a:lnTo>
                    <a:pt x="34" y="49"/>
                  </a:lnTo>
                  <a:lnTo>
                    <a:pt x="31" y="50"/>
                  </a:lnTo>
                  <a:lnTo>
                    <a:pt x="28" y="50"/>
                  </a:lnTo>
                  <a:lnTo>
                    <a:pt x="25" y="51"/>
                  </a:lnTo>
                  <a:lnTo>
                    <a:pt x="21" y="50"/>
                  </a:lnTo>
                  <a:lnTo>
                    <a:pt x="18" y="50"/>
                  </a:lnTo>
                  <a:lnTo>
                    <a:pt x="15" y="49"/>
                  </a:lnTo>
                  <a:lnTo>
                    <a:pt x="12" y="47"/>
                  </a:lnTo>
                  <a:lnTo>
                    <a:pt x="10" y="45"/>
                  </a:lnTo>
                  <a:lnTo>
                    <a:pt x="7" y="43"/>
                  </a:lnTo>
                  <a:lnTo>
                    <a:pt x="5" y="41"/>
                  </a:lnTo>
                  <a:lnTo>
                    <a:pt x="3" y="38"/>
                  </a:lnTo>
                  <a:lnTo>
                    <a:pt x="2" y="35"/>
                  </a:lnTo>
                  <a:lnTo>
                    <a:pt x="1" y="32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1" y="19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5" y="10"/>
                  </a:lnTo>
                  <a:lnTo>
                    <a:pt x="7" y="8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5" y="2"/>
                  </a:lnTo>
                  <a:lnTo>
                    <a:pt x="18" y="1"/>
                  </a:lnTo>
                  <a:lnTo>
                    <a:pt x="21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6170613" y="1323976"/>
              <a:ext cx="207963" cy="292100"/>
            </a:xfrm>
            <a:custGeom>
              <a:rect b="b" l="l" r="r" t="t"/>
              <a:pathLst>
                <a:path extrusionOk="0" h="184" w="131">
                  <a:moveTo>
                    <a:pt x="103" y="0"/>
                  </a:moveTo>
                  <a:lnTo>
                    <a:pt x="104" y="1"/>
                  </a:lnTo>
                  <a:lnTo>
                    <a:pt x="106" y="3"/>
                  </a:lnTo>
                  <a:lnTo>
                    <a:pt x="108" y="4"/>
                  </a:lnTo>
                  <a:lnTo>
                    <a:pt x="109" y="6"/>
                  </a:lnTo>
                  <a:lnTo>
                    <a:pt x="111" y="8"/>
                  </a:lnTo>
                  <a:lnTo>
                    <a:pt x="113" y="10"/>
                  </a:lnTo>
                  <a:lnTo>
                    <a:pt x="115" y="13"/>
                  </a:lnTo>
                  <a:lnTo>
                    <a:pt x="116" y="15"/>
                  </a:lnTo>
                  <a:lnTo>
                    <a:pt x="118" y="18"/>
                  </a:lnTo>
                  <a:lnTo>
                    <a:pt x="120" y="21"/>
                  </a:lnTo>
                  <a:lnTo>
                    <a:pt x="121" y="24"/>
                  </a:lnTo>
                  <a:lnTo>
                    <a:pt x="123" y="28"/>
                  </a:lnTo>
                  <a:lnTo>
                    <a:pt x="124" y="32"/>
                  </a:lnTo>
                  <a:lnTo>
                    <a:pt x="125" y="36"/>
                  </a:lnTo>
                  <a:lnTo>
                    <a:pt x="127" y="41"/>
                  </a:lnTo>
                  <a:lnTo>
                    <a:pt x="128" y="45"/>
                  </a:lnTo>
                  <a:lnTo>
                    <a:pt x="129" y="51"/>
                  </a:lnTo>
                  <a:lnTo>
                    <a:pt x="129" y="56"/>
                  </a:lnTo>
                  <a:lnTo>
                    <a:pt x="130" y="62"/>
                  </a:lnTo>
                  <a:lnTo>
                    <a:pt x="130" y="68"/>
                  </a:lnTo>
                  <a:lnTo>
                    <a:pt x="131" y="75"/>
                  </a:lnTo>
                  <a:lnTo>
                    <a:pt x="131" y="82"/>
                  </a:lnTo>
                  <a:lnTo>
                    <a:pt x="131" y="84"/>
                  </a:lnTo>
                  <a:lnTo>
                    <a:pt x="130" y="86"/>
                  </a:lnTo>
                  <a:lnTo>
                    <a:pt x="129" y="87"/>
                  </a:lnTo>
                  <a:lnTo>
                    <a:pt x="128" y="89"/>
                  </a:lnTo>
                  <a:lnTo>
                    <a:pt x="126" y="90"/>
                  </a:lnTo>
                  <a:lnTo>
                    <a:pt x="125" y="91"/>
                  </a:lnTo>
                  <a:lnTo>
                    <a:pt x="123" y="92"/>
                  </a:lnTo>
                  <a:lnTo>
                    <a:pt x="121" y="92"/>
                  </a:lnTo>
                  <a:lnTo>
                    <a:pt x="119" y="92"/>
                  </a:lnTo>
                  <a:lnTo>
                    <a:pt x="117" y="91"/>
                  </a:lnTo>
                  <a:lnTo>
                    <a:pt x="115" y="90"/>
                  </a:lnTo>
                  <a:lnTo>
                    <a:pt x="113" y="89"/>
                  </a:lnTo>
                  <a:lnTo>
                    <a:pt x="112" y="87"/>
                  </a:lnTo>
                  <a:lnTo>
                    <a:pt x="111" y="85"/>
                  </a:lnTo>
                  <a:lnTo>
                    <a:pt x="110" y="84"/>
                  </a:lnTo>
                  <a:lnTo>
                    <a:pt x="110" y="82"/>
                  </a:lnTo>
                  <a:lnTo>
                    <a:pt x="110" y="77"/>
                  </a:lnTo>
                  <a:lnTo>
                    <a:pt x="110" y="72"/>
                  </a:lnTo>
                  <a:lnTo>
                    <a:pt x="110" y="67"/>
                  </a:lnTo>
                  <a:lnTo>
                    <a:pt x="110" y="63"/>
                  </a:lnTo>
                  <a:lnTo>
                    <a:pt x="109" y="59"/>
                  </a:lnTo>
                  <a:lnTo>
                    <a:pt x="109" y="55"/>
                  </a:lnTo>
                  <a:lnTo>
                    <a:pt x="108" y="52"/>
                  </a:lnTo>
                  <a:lnTo>
                    <a:pt x="107" y="48"/>
                  </a:lnTo>
                  <a:lnTo>
                    <a:pt x="106" y="45"/>
                  </a:lnTo>
                  <a:lnTo>
                    <a:pt x="106" y="78"/>
                  </a:lnTo>
                  <a:lnTo>
                    <a:pt x="106" y="80"/>
                  </a:lnTo>
                  <a:lnTo>
                    <a:pt x="106" y="83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4" y="89"/>
                  </a:lnTo>
                  <a:lnTo>
                    <a:pt x="103" y="91"/>
                  </a:lnTo>
                  <a:lnTo>
                    <a:pt x="103" y="174"/>
                  </a:lnTo>
                  <a:lnTo>
                    <a:pt x="103" y="176"/>
                  </a:lnTo>
                  <a:lnTo>
                    <a:pt x="102" y="178"/>
                  </a:lnTo>
                  <a:lnTo>
                    <a:pt x="101" y="179"/>
                  </a:lnTo>
                  <a:lnTo>
                    <a:pt x="100" y="181"/>
                  </a:lnTo>
                  <a:lnTo>
                    <a:pt x="99" y="182"/>
                  </a:lnTo>
                  <a:lnTo>
                    <a:pt x="97" y="183"/>
                  </a:lnTo>
                  <a:lnTo>
                    <a:pt x="95" y="183"/>
                  </a:lnTo>
                  <a:lnTo>
                    <a:pt x="93" y="184"/>
                  </a:lnTo>
                  <a:lnTo>
                    <a:pt x="91" y="183"/>
                  </a:lnTo>
                  <a:lnTo>
                    <a:pt x="89" y="183"/>
                  </a:lnTo>
                  <a:lnTo>
                    <a:pt x="88" y="182"/>
                  </a:lnTo>
                  <a:lnTo>
                    <a:pt x="86" y="181"/>
                  </a:lnTo>
                  <a:lnTo>
                    <a:pt x="85" y="180"/>
                  </a:lnTo>
                  <a:lnTo>
                    <a:pt x="84" y="179"/>
                  </a:lnTo>
                  <a:lnTo>
                    <a:pt x="83" y="177"/>
                  </a:lnTo>
                  <a:lnTo>
                    <a:pt x="83" y="175"/>
                  </a:lnTo>
                  <a:lnTo>
                    <a:pt x="83" y="173"/>
                  </a:lnTo>
                  <a:lnTo>
                    <a:pt x="80" y="173"/>
                  </a:lnTo>
                  <a:lnTo>
                    <a:pt x="80" y="175"/>
                  </a:lnTo>
                  <a:lnTo>
                    <a:pt x="79" y="177"/>
                  </a:lnTo>
                  <a:lnTo>
                    <a:pt x="79" y="179"/>
                  </a:lnTo>
                  <a:lnTo>
                    <a:pt x="77" y="180"/>
                  </a:lnTo>
                  <a:lnTo>
                    <a:pt x="76" y="181"/>
                  </a:lnTo>
                  <a:lnTo>
                    <a:pt x="75" y="182"/>
                  </a:lnTo>
                  <a:lnTo>
                    <a:pt x="73" y="183"/>
                  </a:lnTo>
                  <a:lnTo>
                    <a:pt x="71" y="183"/>
                  </a:lnTo>
                  <a:lnTo>
                    <a:pt x="69" y="184"/>
                  </a:lnTo>
                  <a:lnTo>
                    <a:pt x="67" y="183"/>
                  </a:lnTo>
                  <a:lnTo>
                    <a:pt x="65" y="183"/>
                  </a:lnTo>
                  <a:lnTo>
                    <a:pt x="64" y="182"/>
                  </a:lnTo>
                  <a:lnTo>
                    <a:pt x="62" y="181"/>
                  </a:lnTo>
                  <a:lnTo>
                    <a:pt x="61" y="179"/>
                  </a:lnTo>
                  <a:lnTo>
                    <a:pt x="60" y="178"/>
                  </a:lnTo>
                  <a:lnTo>
                    <a:pt x="59" y="176"/>
                  </a:lnTo>
                  <a:lnTo>
                    <a:pt x="59" y="174"/>
                  </a:lnTo>
                  <a:lnTo>
                    <a:pt x="59" y="91"/>
                  </a:lnTo>
                  <a:lnTo>
                    <a:pt x="58" y="89"/>
                  </a:lnTo>
                  <a:lnTo>
                    <a:pt x="57" y="87"/>
                  </a:lnTo>
                  <a:lnTo>
                    <a:pt x="57" y="85"/>
                  </a:lnTo>
                  <a:lnTo>
                    <a:pt x="56" y="83"/>
                  </a:lnTo>
                  <a:lnTo>
                    <a:pt x="56" y="80"/>
                  </a:lnTo>
                  <a:lnTo>
                    <a:pt x="56" y="78"/>
                  </a:lnTo>
                  <a:lnTo>
                    <a:pt x="56" y="40"/>
                  </a:lnTo>
                  <a:lnTo>
                    <a:pt x="45" y="54"/>
                  </a:lnTo>
                  <a:lnTo>
                    <a:pt x="44" y="55"/>
                  </a:lnTo>
                  <a:lnTo>
                    <a:pt x="42" y="57"/>
                  </a:lnTo>
                  <a:lnTo>
                    <a:pt x="40" y="57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36" y="58"/>
                  </a:lnTo>
                  <a:lnTo>
                    <a:pt x="34" y="57"/>
                  </a:lnTo>
                  <a:lnTo>
                    <a:pt x="32" y="56"/>
                  </a:lnTo>
                  <a:lnTo>
                    <a:pt x="31" y="55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6" y="14"/>
                  </a:lnTo>
                  <a:lnTo>
                    <a:pt x="7" y="13"/>
                  </a:lnTo>
                  <a:lnTo>
                    <a:pt x="9" y="13"/>
                  </a:lnTo>
                  <a:lnTo>
                    <a:pt x="11" y="13"/>
                  </a:lnTo>
                  <a:lnTo>
                    <a:pt x="13" y="13"/>
                  </a:lnTo>
                  <a:lnTo>
                    <a:pt x="15" y="14"/>
                  </a:lnTo>
                  <a:lnTo>
                    <a:pt x="17" y="15"/>
                  </a:lnTo>
                  <a:lnTo>
                    <a:pt x="36" y="33"/>
                  </a:lnTo>
                  <a:lnTo>
                    <a:pt x="61" y="2"/>
                  </a:lnTo>
                  <a:lnTo>
                    <a:pt x="82" y="2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6273800" y="1311276"/>
              <a:ext cx="50800" cy="22225"/>
            </a:xfrm>
            <a:custGeom>
              <a:rect b="b" l="l" r="r" t="t"/>
              <a:pathLst>
                <a:path extrusionOk="0" h="14" w="32">
                  <a:moveTo>
                    <a:pt x="16" y="0"/>
                  </a:moveTo>
                  <a:lnTo>
                    <a:pt x="18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29" y="1"/>
                  </a:lnTo>
                  <a:lnTo>
                    <a:pt x="30" y="1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2" y="4"/>
                  </a:lnTo>
                  <a:lnTo>
                    <a:pt x="32" y="11"/>
                  </a:lnTo>
                  <a:lnTo>
                    <a:pt x="32" y="12"/>
                  </a:lnTo>
                  <a:lnTo>
                    <a:pt x="31" y="13"/>
                  </a:lnTo>
                  <a:lnTo>
                    <a:pt x="31" y="14"/>
                  </a:lnTo>
                  <a:lnTo>
                    <a:pt x="30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7" y="13"/>
                  </a:lnTo>
                  <a:lnTo>
                    <a:pt x="25" y="13"/>
                  </a:lnTo>
                  <a:lnTo>
                    <a:pt x="23" y="12"/>
                  </a:lnTo>
                  <a:lnTo>
                    <a:pt x="22" y="12"/>
                  </a:lnTo>
                  <a:lnTo>
                    <a:pt x="21" y="13"/>
                  </a:lnTo>
                  <a:lnTo>
                    <a:pt x="19" y="14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3" y="14"/>
                  </a:lnTo>
                  <a:lnTo>
                    <a:pt x="12" y="13"/>
                  </a:lnTo>
                  <a:lnTo>
                    <a:pt x="11" y="12"/>
                  </a:lnTo>
                  <a:lnTo>
                    <a:pt x="10" y="12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6000750" y="1339851"/>
              <a:ext cx="214313" cy="134938"/>
            </a:xfrm>
            <a:custGeom>
              <a:rect b="b" l="l" r="r" t="t"/>
              <a:pathLst>
                <a:path extrusionOk="0" h="85" w="135">
                  <a:moveTo>
                    <a:pt x="6" y="0"/>
                  </a:moveTo>
                  <a:lnTo>
                    <a:pt x="33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5" y="2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9" y="8"/>
                  </a:lnTo>
                  <a:lnTo>
                    <a:pt x="29" y="9"/>
                  </a:lnTo>
                  <a:lnTo>
                    <a:pt x="28" y="11"/>
                  </a:lnTo>
                  <a:lnTo>
                    <a:pt x="28" y="12"/>
                  </a:lnTo>
                  <a:lnTo>
                    <a:pt x="28" y="13"/>
                  </a:lnTo>
                  <a:lnTo>
                    <a:pt x="29" y="14"/>
                  </a:lnTo>
                  <a:lnTo>
                    <a:pt x="29" y="15"/>
                  </a:lnTo>
                  <a:lnTo>
                    <a:pt x="56" y="42"/>
                  </a:lnTo>
                  <a:lnTo>
                    <a:pt x="57" y="43"/>
                  </a:lnTo>
                  <a:lnTo>
                    <a:pt x="59" y="43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3" y="43"/>
                  </a:lnTo>
                  <a:lnTo>
                    <a:pt x="64" y="42"/>
                  </a:lnTo>
                  <a:lnTo>
                    <a:pt x="81" y="24"/>
                  </a:lnTo>
                  <a:lnTo>
                    <a:pt x="83" y="23"/>
                  </a:lnTo>
                  <a:lnTo>
                    <a:pt x="84" y="23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88" y="23"/>
                  </a:lnTo>
                  <a:lnTo>
                    <a:pt x="89" y="24"/>
                  </a:lnTo>
                  <a:lnTo>
                    <a:pt x="134" y="69"/>
                  </a:lnTo>
                  <a:lnTo>
                    <a:pt x="135" y="71"/>
                  </a:lnTo>
                  <a:lnTo>
                    <a:pt x="135" y="72"/>
                  </a:lnTo>
                  <a:lnTo>
                    <a:pt x="135" y="73"/>
                  </a:lnTo>
                  <a:lnTo>
                    <a:pt x="135" y="75"/>
                  </a:lnTo>
                  <a:lnTo>
                    <a:pt x="135" y="76"/>
                  </a:lnTo>
                  <a:lnTo>
                    <a:pt x="134" y="77"/>
                  </a:lnTo>
                  <a:lnTo>
                    <a:pt x="128" y="83"/>
                  </a:lnTo>
                  <a:lnTo>
                    <a:pt x="127" y="84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3" y="84"/>
                  </a:lnTo>
                  <a:lnTo>
                    <a:pt x="121" y="84"/>
                  </a:lnTo>
                  <a:lnTo>
                    <a:pt x="120" y="83"/>
                  </a:lnTo>
                  <a:lnTo>
                    <a:pt x="89" y="52"/>
                  </a:lnTo>
                  <a:lnTo>
                    <a:pt x="88" y="51"/>
                  </a:lnTo>
                  <a:lnTo>
                    <a:pt x="87" y="50"/>
                  </a:lnTo>
                  <a:lnTo>
                    <a:pt x="85" y="50"/>
                  </a:lnTo>
                  <a:lnTo>
                    <a:pt x="84" y="50"/>
                  </a:lnTo>
                  <a:lnTo>
                    <a:pt x="82" y="51"/>
                  </a:lnTo>
                  <a:lnTo>
                    <a:pt x="81" y="52"/>
                  </a:lnTo>
                  <a:lnTo>
                    <a:pt x="64" y="69"/>
                  </a:lnTo>
                  <a:lnTo>
                    <a:pt x="63" y="70"/>
                  </a:lnTo>
                  <a:lnTo>
                    <a:pt x="62" y="70"/>
                  </a:lnTo>
                  <a:lnTo>
                    <a:pt x="60" y="70"/>
                  </a:lnTo>
                  <a:lnTo>
                    <a:pt x="59" y="70"/>
                  </a:lnTo>
                  <a:lnTo>
                    <a:pt x="57" y="70"/>
                  </a:lnTo>
                  <a:lnTo>
                    <a:pt x="56" y="69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4" y="27"/>
                  </a:lnTo>
                  <a:lnTo>
                    <a:pt x="13" y="27"/>
                  </a:lnTo>
                  <a:lnTo>
                    <a:pt x="12" y="27"/>
                  </a:lnTo>
                  <a:lnTo>
                    <a:pt x="11" y="28"/>
                  </a:lnTo>
                  <a:lnTo>
                    <a:pt x="10" y="28"/>
                  </a:lnTo>
                  <a:lnTo>
                    <a:pt x="4" y="35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3659515" y="2502366"/>
            <a:ext cx="338999" cy="325384"/>
            <a:chOff x="6429375" y="1938338"/>
            <a:chExt cx="395288" cy="379412"/>
          </a:xfrm>
        </p:grpSpPr>
        <p:sp>
          <p:nvSpPr>
            <p:cNvPr id="335" name="Google Shape;335;p23"/>
            <p:cNvSpPr/>
            <p:nvPr/>
          </p:nvSpPr>
          <p:spPr>
            <a:xfrm>
              <a:off x="6429375" y="1938338"/>
              <a:ext cx="223838" cy="373062"/>
            </a:xfrm>
            <a:custGeom>
              <a:rect b="b" l="l" r="r" t="t"/>
              <a:pathLst>
                <a:path extrusionOk="0" h="235" w="141">
                  <a:moveTo>
                    <a:pt x="57" y="95"/>
                  </a:moveTo>
                  <a:lnTo>
                    <a:pt x="57" y="135"/>
                  </a:lnTo>
                  <a:lnTo>
                    <a:pt x="79" y="135"/>
                  </a:lnTo>
                  <a:lnTo>
                    <a:pt x="79" y="95"/>
                  </a:lnTo>
                  <a:lnTo>
                    <a:pt x="57" y="95"/>
                  </a:lnTo>
                  <a:close/>
                  <a:moveTo>
                    <a:pt x="26" y="62"/>
                  </a:moveTo>
                  <a:lnTo>
                    <a:pt x="26" y="135"/>
                  </a:lnTo>
                  <a:lnTo>
                    <a:pt x="48" y="135"/>
                  </a:lnTo>
                  <a:lnTo>
                    <a:pt x="48" y="62"/>
                  </a:lnTo>
                  <a:lnTo>
                    <a:pt x="26" y="62"/>
                  </a:lnTo>
                  <a:close/>
                  <a:moveTo>
                    <a:pt x="88" y="26"/>
                  </a:moveTo>
                  <a:lnTo>
                    <a:pt x="88" y="135"/>
                  </a:lnTo>
                  <a:lnTo>
                    <a:pt x="110" y="135"/>
                  </a:lnTo>
                  <a:lnTo>
                    <a:pt x="110" y="26"/>
                  </a:lnTo>
                  <a:lnTo>
                    <a:pt x="88" y="26"/>
                  </a:lnTo>
                  <a:close/>
                  <a:moveTo>
                    <a:pt x="56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141" y="8"/>
                  </a:lnTo>
                  <a:lnTo>
                    <a:pt x="141" y="69"/>
                  </a:lnTo>
                  <a:lnTo>
                    <a:pt x="139" y="68"/>
                  </a:lnTo>
                  <a:lnTo>
                    <a:pt x="137" y="68"/>
                  </a:lnTo>
                  <a:lnTo>
                    <a:pt x="134" y="67"/>
                  </a:lnTo>
                  <a:lnTo>
                    <a:pt x="132" y="67"/>
                  </a:lnTo>
                  <a:lnTo>
                    <a:pt x="129" y="67"/>
                  </a:lnTo>
                  <a:lnTo>
                    <a:pt x="127" y="68"/>
                  </a:lnTo>
                  <a:lnTo>
                    <a:pt x="125" y="69"/>
                  </a:lnTo>
                  <a:lnTo>
                    <a:pt x="123" y="70"/>
                  </a:lnTo>
                  <a:lnTo>
                    <a:pt x="121" y="71"/>
                  </a:lnTo>
                  <a:lnTo>
                    <a:pt x="119" y="73"/>
                  </a:lnTo>
                  <a:lnTo>
                    <a:pt x="117" y="75"/>
                  </a:lnTo>
                  <a:lnTo>
                    <a:pt x="116" y="77"/>
                  </a:lnTo>
                  <a:lnTo>
                    <a:pt x="115" y="80"/>
                  </a:lnTo>
                  <a:lnTo>
                    <a:pt x="115" y="82"/>
                  </a:lnTo>
                  <a:lnTo>
                    <a:pt x="114" y="85"/>
                  </a:lnTo>
                  <a:lnTo>
                    <a:pt x="115" y="87"/>
                  </a:lnTo>
                  <a:lnTo>
                    <a:pt x="115" y="90"/>
                  </a:lnTo>
                  <a:lnTo>
                    <a:pt x="116" y="92"/>
                  </a:lnTo>
                  <a:lnTo>
                    <a:pt x="117" y="94"/>
                  </a:lnTo>
                  <a:lnTo>
                    <a:pt x="119" y="96"/>
                  </a:lnTo>
                  <a:lnTo>
                    <a:pt x="120" y="98"/>
                  </a:lnTo>
                  <a:lnTo>
                    <a:pt x="141" y="117"/>
                  </a:lnTo>
                  <a:lnTo>
                    <a:pt x="141" y="170"/>
                  </a:lnTo>
                  <a:lnTo>
                    <a:pt x="104" y="170"/>
                  </a:lnTo>
                  <a:lnTo>
                    <a:pt x="104" y="170"/>
                  </a:lnTo>
                  <a:lnTo>
                    <a:pt x="129" y="224"/>
                  </a:lnTo>
                  <a:lnTo>
                    <a:pt x="130" y="225"/>
                  </a:lnTo>
                  <a:lnTo>
                    <a:pt x="130" y="227"/>
                  </a:lnTo>
                  <a:lnTo>
                    <a:pt x="130" y="228"/>
                  </a:lnTo>
                  <a:lnTo>
                    <a:pt x="130" y="230"/>
                  </a:lnTo>
                  <a:lnTo>
                    <a:pt x="129" y="231"/>
                  </a:lnTo>
                  <a:lnTo>
                    <a:pt x="128" y="233"/>
                  </a:lnTo>
                  <a:lnTo>
                    <a:pt x="127" y="234"/>
                  </a:lnTo>
                  <a:lnTo>
                    <a:pt x="125" y="235"/>
                  </a:lnTo>
                  <a:lnTo>
                    <a:pt x="124" y="235"/>
                  </a:lnTo>
                  <a:lnTo>
                    <a:pt x="122" y="235"/>
                  </a:lnTo>
                  <a:lnTo>
                    <a:pt x="120" y="235"/>
                  </a:lnTo>
                  <a:lnTo>
                    <a:pt x="119" y="235"/>
                  </a:lnTo>
                  <a:lnTo>
                    <a:pt x="118" y="234"/>
                  </a:lnTo>
                  <a:lnTo>
                    <a:pt x="117" y="233"/>
                  </a:lnTo>
                  <a:lnTo>
                    <a:pt x="115" y="232"/>
                  </a:lnTo>
                  <a:lnTo>
                    <a:pt x="115" y="231"/>
                  </a:lnTo>
                  <a:lnTo>
                    <a:pt x="86" y="170"/>
                  </a:lnTo>
                  <a:lnTo>
                    <a:pt x="86" y="170"/>
                  </a:lnTo>
                  <a:lnTo>
                    <a:pt x="61" y="170"/>
                  </a:lnTo>
                  <a:lnTo>
                    <a:pt x="61" y="170"/>
                  </a:lnTo>
                  <a:lnTo>
                    <a:pt x="33" y="231"/>
                  </a:lnTo>
                  <a:lnTo>
                    <a:pt x="32" y="232"/>
                  </a:lnTo>
                  <a:lnTo>
                    <a:pt x="31" y="233"/>
                  </a:lnTo>
                  <a:lnTo>
                    <a:pt x="30" y="234"/>
                  </a:lnTo>
                  <a:lnTo>
                    <a:pt x="28" y="235"/>
                  </a:lnTo>
                  <a:lnTo>
                    <a:pt x="27" y="235"/>
                  </a:lnTo>
                  <a:lnTo>
                    <a:pt x="25" y="235"/>
                  </a:lnTo>
                  <a:lnTo>
                    <a:pt x="24" y="235"/>
                  </a:lnTo>
                  <a:lnTo>
                    <a:pt x="22" y="235"/>
                  </a:lnTo>
                  <a:lnTo>
                    <a:pt x="21" y="234"/>
                  </a:lnTo>
                  <a:lnTo>
                    <a:pt x="20" y="233"/>
                  </a:lnTo>
                  <a:lnTo>
                    <a:pt x="19" y="231"/>
                  </a:lnTo>
                  <a:lnTo>
                    <a:pt x="18" y="230"/>
                  </a:lnTo>
                  <a:lnTo>
                    <a:pt x="18" y="228"/>
                  </a:lnTo>
                  <a:lnTo>
                    <a:pt x="18" y="227"/>
                  </a:lnTo>
                  <a:lnTo>
                    <a:pt x="18" y="225"/>
                  </a:lnTo>
                  <a:lnTo>
                    <a:pt x="18" y="224"/>
                  </a:lnTo>
                  <a:lnTo>
                    <a:pt x="44" y="170"/>
                  </a:lnTo>
                  <a:lnTo>
                    <a:pt x="0" y="170"/>
                  </a:lnTo>
                  <a:lnTo>
                    <a:pt x="0" y="8"/>
                  </a:lnTo>
                  <a:lnTo>
                    <a:pt x="56" y="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6711950" y="1947863"/>
              <a:ext cx="76200" cy="76200"/>
            </a:xfrm>
            <a:custGeom>
              <a:rect b="b" l="l" r="r" t="t"/>
              <a:pathLst>
                <a:path extrusionOk="0" h="48" w="48">
                  <a:moveTo>
                    <a:pt x="24" y="0"/>
                  </a:moveTo>
                  <a:lnTo>
                    <a:pt x="27" y="0"/>
                  </a:lnTo>
                  <a:lnTo>
                    <a:pt x="30" y="1"/>
                  </a:lnTo>
                  <a:lnTo>
                    <a:pt x="33" y="2"/>
                  </a:lnTo>
                  <a:lnTo>
                    <a:pt x="36" y="3"/>
                  </a:lnTo>
                  <a:lnTo>
                    <a:pt x="38" y="5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12"/>
                  </a:lnTo>
                  <a:lnTo>
                    <a:pt x="46" y="14"/>
                  </a:lnTo>
                  <a:lnTo>
                    <a:pt x="47" y="17"/>
                  </a:lnTo>
                  <a:lnTo>
                    <a:pt x="48" y="21"/>
                  </a:lnTo>
                  <a:lnTo>
                    <a:pt x="48" y="24"/>
                  </a:lnTo>
                  <a:lnTo>
                    <a:pt x="48" y="27"/>
                  </a:lnTo>
                  <a:lnTo>
                    <a:pt x="47" y="30"/>
                  </a:lnTo>
                  <a:lnTo>
                    <a:pt x="46" y="33"/>
                  </a:lnTo>
                  <a:lnTo>
                    <a:pt x="44" y="36"/>
                  </a:lnTo>
                  <a:lnTo>
                    <a:pt x="43" y="39"/>
                  </a:lnTo>
                  <a:lnTo>
                    <a:pt x="41" y="41"/>
                  </a:lnTo>
                  <a:lnTo>
                    <a:pt x="38" y="43"/>
                  </a:lnTo>
                  <a:lnTo>
                    <a:pt x="36" y="45"/>
                  </a:lnTo>
                  <a:lnTo>
                    <a:pt x="33" y="46"/>
                  </a:lnTo>
                  <a:lnTo>
                    <a:pt x="30" y="47"/>
                  </a:lnTo>
                  <a:lnTo>
                    <a:pt x="27" y="48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7" y="47"/>
                  </a:lnTo>
                  <a:lnTo>
                    <a:pt x="14" y="46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7" y="41"/>
                  </a:lnTo>
                  <a:lnTo>
                    <a:pt x="5" y="39"/>
                  </a:lnTo>
                  <a:lnTo>
                    <a:pt x="3" y="36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3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5"/>
                  </a:lnTo>
                  <a:lnTo>
                    <a:pt x="12" y="3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6624638" y="2038350"/>
              <a:ext cx="200025" cy="279400"/>
            </a:xfrm>
            <a:custGeom>
              <a:rect b="b" l="l" r="r" t="t"/>
              <a:pathLst>
                <a:path extrusionOk="0" h="176" w="126">
                  <a:moveTo>
                    <a:pt x="99" y="0"/>
                  </a:moveTo>
                  <a:lnTo>
                    <a:pt x="100" y="1"/>
                  </a:lnTo>
                  <a:lnTo>
                    <a:pt x="102" y="3"/>
                  </a:lnTo>
                  <a:lnTo>
                    <a:pt x="104" y="4"/>
                  </a:lnTo>
                  <a:lnTo>
                    <a:pt x="105" y="6"/>
                  </a:lnTo>
                  <a:lnTo>
                    <a:pt x="107" y="8"/>
                  </a:lnTo>
                  <a:lnTo>
                    <a:pt x="109" y="10"/>
                  </a:lnTo>
                  <a:lnTo>
                    <a:pt x="110" y="12"/>
                  </a:lnTo>
                  <a:lnTo>
                    <a:pt x="112" y="14"/>
                  </a:lnTo>
                  <a:lnTo>
                    <a:pt x="114" y="17"/>
                  </a:lnTo>
                  <a:lnTo>
                    <a:pt x="115" y="20"/>
                  </a:lnTo>
                  <a:lnTo>
                    <a:pt x="117" y="23"/>
                  </a:lnTo>
                  <a:lnTo>
                    <a:pt x="118" y="27"/>
                  </a:lnTo>
                  <a:lnTo>
                    <a:pt x="120" y="31"/>
                  </a:lnTo>
                  <a:lnTo>
                    <a:pt x="121" y="35"/>
                  </a:lnTo>
                  <a:lnTo>
                    <a:pt x="122" y="39"/>
                  </a:lnTo>
                  <a:lnTo>
                    <a:pt x="123" y="44"/>
                  </a:lnTo>
                  <a:lnTo>
                    <a:pt x="124" y="49"/>
                  </a:lnTo>
                  <a:lnTo>
                    <a:pt x="125" y="54"/>
                  </a:lnTo>
                  <a:lnTo>
                    <a:pt x="125" y="59"/>
                  </a:lnTo>
                  <a:lnTo>
                    <a:pt x="126" y="65"/>
                  </a:lnTo>
                  <a:lnTo>
                    <a:pt x="126" y="72"/>
                  </a:lnTo>
                  <a:lnTo>
                    <a:pt x="126" y="78"/>
                  </a:lnTo>
                  <a:lnTo>
                    <a:pt x="126" y="80"/>
                  </a:lnTo>
                  <a:lnTo>
                    <a:pt x="125" y="82"/>
                  </a:lnTo>
                  <a:lnTo>
                    <a:pt x="124" y="84"/>
                  </a:lnTo>
                  <a:lnTo>
                    <a:pt x="123" y="85"/>
                  </a:lnTo>
                  <a:lnTo>
                    <a:pt x="122" y="87"/>
                  </a:lnTo>
                  <a:lnTo>
                    <a:pt x="120" y="88"/>
                  </a:lnTo>
                  <a:lnTo>
                    <a:pt x="118" y="88"/>
                  </a:lnTo>
                  <a:lnTo>
                    <a:pt x="116" y="89"/>
                  </a:lnTo>
                  <a:lnTo>
                    <a:pt x="116" y="89"/>
                  </a:lnTo>
                  <a:lnTo>
                    <a:pt x="114" y="88"/>
                  </a:lnTo>
                  <a:lnTo>
                    <a:pt x="113" y="88"/>
                  </a:lnTo>
                  <a:lnTo>
                    <a:pt x="111" y="87"/>
                  </a:lnTo>
                  <a:lnTo>
                    <a:pt x="109" y="85"/>
                  </a:lnTo>
                  <a:lnTo>
                    <a:pt x="108" y="84"/>
                  </a:lnTo>
                  <a:lnTo>
                    <a:pt x="107" y="82"/>
                  </a:lnTo>
                  <a:lnTo>
                    <a:pt x="106" y="80"/>
                  </a:lnTo>
                  <a:lnTo>
                    <a:pt x="106" y="78"/>
                  </a:lnTo>
                  <a:lnTo>
                    <a:pt x="106" y="74"/>
                  </a:lnTo>
                  <a:lnTo>
                    <a:pt x="106" y="69"/>
                  </a:lnTo>
                  <a:lnTo>
                    <a:pt x="106" y="65"/>
                  </a:lnTo>
                  <a:lnTo>
                    <a:pt x="106" y="61"/>
                  </a:lnTo>
                  <a:lnTo>
                    <a:pt x="105" y="57"/>
                  </a:lnTo>
                  <a:lnTo>
                    <a:pt x="105" y="53"/>
                  </a:lnTo>
                  <a:lnTo>
                    <a:pt x="104" y="50"/>
                  </a:lnTo>
                  <a:lnTo>
                    <a:pt x="103" y="46"/>
                  </a:lnTo>
                  <a:lnTo>
                    <a:pt x="102" y="43"/>
                  </a:lnTo>
                  <a:lnTo>
                    <a:pt x="102" y="75"/>
                  </a:lnTo>
                  <a:lnTo>
                    <a:pt x="102" y="77"/>
                  </a:lnTo>
                  <a:lnTo>
                    <a:pt x="102" y="79"/>
                  </a:lnTo>
                  <a:lnTo>
                    <a:pt x="101" y="82"/>
                  </a:lnTo>
                  <a:lnTo>
                    <a:pt x="101" y="84"/>
                  </a:lnTo>
                  <a:lnTo>
                    <a:pt x="100" y="86"/>
                  </a:lnTo>
                  <a:lnTo>
                    <a:pt x="100" y="87"/>
                  </a:lnTo>
                  <a:lnTo>
                    <a:pt x="100" y="167"/>
                  </a:lnTo>
                  <a:lnTo>
                    <a:pt x="99" y="169"/>
                  </a:lnTo>
                  <a:lnTo>
                    <a:pt x="99" y="171"/>
                  </a:lnTo>
                  <a:lnTo>
                    <a:pt x="98" y="172"/>
                  </a:lnTo>
                  <a:lnTo>
                    <a:pt x="97" y="174"/>
                  </a:lnTo>
                  <a:lnTo>
                    <a:pt x="95" y="175"/>
                  </a:lnTo>
                  <a:lnTo>
                    <a:pt x="93" y="176"/>
                  </a:lnTo>
                  <a:lnTo>
                    <a:pt x="92" y="176"/>
                  </a:lnTo>
                  <a:lnTo>
                    <a:pt x="90" y="176"/>
                  </a:lnTo>
                  <a:lnTo>
                    <a:pt x="88" y="176"/>
                  </a:lnTo>
                  <a:lnTo>
                    <a:pt x="86" y="176"/>
                  </a:lnTo>
                  <a:lnTo>
                    <a:pt x="85" y="175"/>
                  </a:lnTo>
                  <a:lnTo>
                    <a:pt x="83" y="174"/>
                  </a:lnTo>
                  <a:lnTo>
                    <a:pt x="82" y="173"/>
                  </a:lnTo>
                  <a:lnTo>
                    <a:pt x="81" y="172"/>
                  </a:lnTo>
                  <a:lnTo>
                    <a:pt x="80" y="170"/>
                  </a:lnTo>
                  <a:lnTo>
                    <a:pt x="80" y="168"/>
                  </a:lnTo>
                  <a:lnTo>
                    <a:pt x="80" y="166"/>
                  </a:lnTo>
                  <a:lnTo>
                    <a:pt x="77" y="166"/>
                  </a:lnTo>
                  <a:lnTo>
                    <a:pt x="77" y="168"/>
                  </a:lnTo>
                  <a:lnTo>
                    <a:pt x="76" y="170"/>
                  </a:lnTo>
                  <a:lnTo>
                    <a:pt x="76" y="172"/>
                  </a:lnTo>
                  <a:lnTo>
                    <a:pt x="75" y="173"/>
                  </a:lnTo>
                  <a:lnTo>
                    <a:pt x="73" y="174"/>
                  </a:lnTo>
                  <a:lnTo>
                    <a:pt x="72" y="175"/>
                  </a:lnTo>
                  <a:lnTo>
                    <a:pt x="70" y="176"/>
                  </a:lnTo>
                  <a:lnTo>
                    <a:pt x="68" y="176"/>
                  </a:lnTo>
                  <a:lnTo>
                    <a:pt x="67" y="176"/>
                  </a:lnTo>
                  <a:lnTo>
                    <a:pt x="65" y="176"/>
                  </a:lnTo>
                  <a:lnTo>
                    <a:pt x="63" y="176"/>
                  </a:lnTo>
                  <a:lnTo>
                    <a:pt x="61" y="175"/>
                  </a:lnTo>
                  <a:lnTo>
                    <a:pt x="59" y="174"/>
                  </a:lnTo>
                  <a:lnTo>
                    <a:pt x="58" y="172"/>
                  </a:lnTo>
                  <a:lnTo>
                    <a:pt x="57" y="171"/>
                  </a:lnTo>
                  <a:lnTo>
                    <a:pt x="56" y="169"/>
                  </a:lnTo>
                  <a:lnTo>
                    <a:pt x="56" y="167"/>
                  </a:lnTo>
                  <a:lnTo>
                    <a:pt x="56" y="87"/>
                  </a:lnTo>
                  <a:lnTo>
                    <a:pt x="55" y="86"/>
                  </a:lnTo>
                  <a:lnTo>
                    <a:pt x="55" y="84"/>
                  </a:lnTo>
                  <a:lnTo>
                    <a:pt x="54" y="82"/>
                  </a:lnTo>
                  <a:lnTo>
                    <a:pt x="54" y="79"/>
                  </a:lnTo>
                  <a:lnTo>
                    <a:pt x="54" y="77"/>
                  </a:lnTo>
                  <a:lnTo>
                    <a:pt x="54" y="75"/>
                  </a:lnTo>
                  <a:lnTo>
                    <a:pt x="54" y="39"/>
                  </a:lnTo>
                  <a:lnTo>
                    <a:pt x="44" y="52"/>
                  </a:lnTo>
                  <a:lnTo>
                    <a:pt x="42" y="53"/>
                  </a:lnTo>
                  <a:lnTo>
                    <a:pt x="40" y="54"/>
                  </a:lnTo>
                  <a:lnTo>
                    <a:pt x="39" y="55"/>
                  </a:lnTo>
                  <a:lnTo>
                    <a:pt x="37" y="55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34" y="55"/>
                  </a:lnTo>
                  <a:lnTo>
                    <a:pt x="32" y="55"/>
                  </a:lnTo>
                  <a:lnTo>
                    <a:pt x="31" y="54"/>
                  </a:lnTo>
                  <a:lnTo>
                    <a:pt x="29" y="53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5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4" y="13"/>
                  </a:lnTo>
                  <a:lnTo>
                    <a:pt x="16" y="14"/>
                  </a:lnTo>
                  <a:lnTo>
                    <a:pt x="35" y="32"/>
                  </a:lnTo>
                  <a:lnTo>
                    <a:pt x="59" y="2"/>
                  </a:lnTo>
                  <a:lnTo>
                    <a:pt x="79" y="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724650" y="2027238"/>
              <a:ext cx="47625" cy="20637"/>
            </a:xfrm>
            <a:custGeom>
              <a:rect b="b" l="l" r="r" t="t"/>
              <a:pathLst>
                <a:path extrusionOk="0" h="13" w="30">
                  <a:moveTo>
                    <a:pt x="15" y="0"/>
                  </a:moveTo>
                  <a:lnTo>
                    <a:pt x="17" y="0"/>
                  </a:lnTo>
                  <a:lnTo>
                    <a:pt x="18" y="0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1"/>
                  </a:lnTo>
                  <a:lnTo>
                    <a:pt x="30" y="1"/>
                  </a:lnTo>
                  <a:lnTo>
                    <a:pt x="30" y="2"/>
                  </a:lnTo>
                  <a:lnTo>
                    <a:pt x="30" y="3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0" y="12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7" y="13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19" y="12"/>
                  </a:lnTo>
                  <a:lnTo>
                    <a:pt x="18" y="12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9" name="Google Shape;339;p23"/>
          <p:cNvGrpSpPr/>
          <p:nvPr/>
        </p:nvGrpSpPr>
        <p:grpSpPr>
          <a:xfrm>
            <a:off x="5062376" y="2501002"/>
            <a:ext cx="377985" cy="328090"/>
            <a:chOff x="4367272" y="4008611"/>
            <a:chExt cx="396876" cy="344488"/>
          </a:xfrm>
        </p:grpSpPr>
        <p:sp>
          <p:nvSpPr>
            <p:cNvPr id="340" name="Google Shape;340;p23"/>
            <p:cNvSpPr/>
            <p:nvPr/>
          </p:nvSpPr>
          <p:spPr>
            <a:xfrm>
              <a:off x="4551422" y="4087986"/>
              <a:ext cx="71438" cy="69850"/>
            </a:xfrm>
            <a:custGeom>
              <a:rect b="b" l="l" r="r" t="t"/>
              <a:pathLst>
                <a:path extrusionOk="0" h="44" w="45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1" y="1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1" y="10"/>
                  </a:lnTo>
                  <a:lnTo>
                    <a:pt x="43" y="13"/>
                  </a:lnTo>
                  <a:lnTo>
                    <a:pt x="44" y="16"/>
                  </a:lnTo>
                  <a:lnTo>
                    <a:pt x="44" y="19"/>
                  </a:lnTo>
                  <a:lnTo>
                    <a:pt x="45" y="21"/>
                  </a:lnTo>
                  <a:lnTo>
                    <a:pt x="44" y="24"/>
                  </a:lnTo>
                  <a:lnTo>
                    <a:pt x="44" y="27"/>
                  </a:lnTo>
                  <a:lnTo>
                    <a:pt x="43" y="30"/>
                  </a:lnTo>
                  <a:lnTo>
                    <a:pt x="42" y="33"/>
                  </a:lnTo>
                  <a:lnTo>
                    <a:pt x="40" y="35"/>
                  </a:lnTo>
                  <a:lnTo>
                    <a:pt x="38" y="37"/>
                  </a:lnTo>
                  <a:lnTo>
                    <a:pt x="36" y="39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28" y="43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0" y="44"/>
                  </a:lnTo>
                  <a:lnTo>
                    <a:pt x="17" y="43"/>
                  </a:lnTo>
                  <a:lnTo>
                    <a:pt x="14" y="42"/>
                  </a:lnTo>
                  <a:lnTo>
                    <a:pt x="11" y="41"/>
                  </a:lnTo>
                  <a:lnTo>
                    <a:pt x="9" y="40"/>
                  </a:lnTo>
                  <a:lnTo>
                    <a:pt x="7" y="38"/>
                  </a:lnTo>
                  <a:lnTo>
                    <a:pt x="5" y="36"/>
                  </a:lnTo>
                  <a:lnTo>
                    <a:pt x="3" y="33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3" y="11"/>
                  </a:lnTo>
                  <a:lnTo>
                    <a:pt x="5" y="8"/>
                  </a:lnTo>
                  <a:lnTo>
                    <a:pt x="7" y="6"/>
                  </a:lnTo>
                  <a:lnTo>
                    <a:pt x="9" y="4"/>
                  </a:lnTo>
                  <a:lnTo>
                    <a:pt x="11" y="3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4416485" y="4097511"/>
              <a:ext cx="206375" cy="255588"/>
            </a:xfrm>
            <a:custGeom>
              <a:rect b="b" l="l" r="r" t="t"/>
              <a:pathLst>
                <a:path extrusionOk="0" h="161" w="130">
                  <a:moveTo>
                    <a:pt x="57" y="0"/>
                  </a:moveTo>
                  <a:lnTo>
                    <a:pt x="59" y="0"/>
                  </a:lnTo>
                  <a:lnTo>
                    <a:pt x="62" y="0"/>
                  </a:lnTo>
                  <a:lnTo>
                    <a:pt x="65" y="1"/>
                  </a:lnTo>
                  <a:lnTo>
                    <a:pt x="67" y="1"/>
                  </a:lnTo>
                  <a:lnTo>
                    <a:pt x="69" y="3"/>
                  </a:lnTo>
                  <a:lnTo>
                    <a:pt x="71" y="4"/>
                  </a:lnTo>
                  <a:lnTo>
                    <a:pt x="73" y="6"/>
                  </a:lnTo>
                  <a:lnTo>
                    <a:pt x="75" y="9"/>
                  </a:lnTo>
                  <a:lnTo>
                    <a:pt x="77" y="11"/>
                  </a:lnTo>
                  <a:lnTo>
                    <a:pt x="78" y="13"/>
                  </a:lnTo>
                  <a:lnTo>
                    <a:pt x="78" y="16"/>
                  </a:lnTo>
                  <a:lnTo>
                    <a:pt x="79" y="19"/>
                  </a:lnTo>
                  <a:lnTo>
                    <a:pt x="79" y="21"/>
                  </a:lnTo>
                  <a:lnTo>
                    <a:pt x="78" y="24"/>
                  </a:lnTo>
                  <a:lnTo>
                    <a:pt x="78" y="26"/>
                  </a:lnTo>
                  <a:lnTo>
                    <a:pt x="77" y="29"/>
                  </a:lnTo>
                  <a:lnTo>
                    <a:pt x="77" y="31"/>
                  </a:lnTo>
                  <a:lnTo>
                    <a:pt x="78" y="33"/>
                  </a:lnTo>
                  <a:lnTo>
                    <a:pt x="79" y="34"/>
                  </a:lnTo>
                  <a:lnTo>
                    <a:pt x="80" y="36"/>
                  </a:lnTo>
                  <a:lnTo>
                    <a:pt x="81" y="38"/>
                  </a:lnTo>
                  <a:lnTo>
                    <a:pt x="83" y="39"/>
                  </a:lnTo>
                  <a:lnTo>
                    <a:pt x="85" y="41"/>
                  </a:lnTo>
                  <a:lnTo>
                    <a:pt x="87" y="42"/>
                  </a:lnTo>
                  <a:lnTo>
                    <a:pt x="89" y="43"/>
                  </a:lnTo>
                  <a:lnTo>
                    <a:pt x="92" y="43"/>
                  </a:lnTo>
                  <a:lnTo>
                    <a:pt x="95" y="44"/>
                  </a:lnTo>
                  <a:lnTo>
                    <a:pt x="97" y="44"/>
                  </a:lnTo>
                  <a:lnTo>
                    <a:pt x="100" y="44"/>
                  </a:lnTo>
                  <a:lnTo>
                    <a:pt x="103" y="44"/>
                  </a:lnTo>
                  <a:lnTo>
                    <a:pt x="106" y="44"/>
                  </a:lnTo>
                  <a:lnTo>
                    <a:pt x="109" y="43"/>
                  </a:lnTo>
                  <a:lnTo>
                    <a:pt x="111" y="43"/>
                  </a:lnTo>
                  <a:lnTo>
                    <a:pt x="114" y="42"/>
                  </a:lnTo>
                  <a:lnTo>
                    <a:pt x="116" y="42"/>
                  </a:lnTo>
                  <a:lnTo>
                    <a:pt x="118" y="42"/>
                  </a:lnTo>
                  <a:lnTo>
                    <a:pt x="119" y="42"/>
                  </a:lnTo>
                  <a:lnTo>
                    <a:pt x="121" y="42"/>
                  </a:lnTo>
                  <a:lnTo>
                    <a:pt x="123" y="43"/>
                  </a:lnTo>
                  <a:lnTo>
                    <a:pt x="124" y="43"/>
                  </a:lnTo>
                  <a:lnTo>
                    <a:pt x="126" y="44"/>
                  </a:lnTo>
                  <a:lnTo>
                    <a:pt x="127" y="45"/>
                  </a:lnTo>
                  <a:lnTo>
                    <a:pt x="128" y="47"/>
                  </a:lnTo>
                  <a:lnTo>
                    <a:pt x="129" y="48"/>
                  </a:lnTo>
                  <a:lnTo>
                    <a:pt x="129" y="50"/>
                  </a:lnTo>
                  <a:lnTo>
                    <a:pt x="130" y="52"/>
                  </a:lnTo>
                  <a:lnTo>
                    <a:pt x="130" y="53"/>
                  </a:lnTo>
                  <a:lnTo>
                    <a:pt x="130" y="53"/>
                  </a:lnTo>
                  <a:lnTo>
                    <a:pt x="130" y="54"/>
                  </a:lnTo>
                  <a:lnTo>
                    <a:pt x="129" y="55"/>
                  </a:lnTo>
                  <a:lnTo>
                    <a:pt x="129" y="57"/>
                  </a:lnTo>
                  <a:lnTo>
                    <a:pt x="129" y="58"/>
                  </a:lnTo>
                  <a:lnTo>
                    <a:pt x="128" y="60"/>
                  </a:lnTo>
                  <a:lnTo>
                    <a:pt x="128" y="62"/>
                  </a:lnTo>
                  <a:lnTo>
                    <a:pt x="127" y="63"/>
                  </a:lnTo>
                  <a:lnTo>
                    <a:pt x="125" y="64"/>
                  </a:lnTo>
                  <a:lnTo>
                    <a:pt x="124" y="65"/>
                  </a:lnTo>
                  <a:lnTo>
                    <a:pt x="122" y="66"/>
                  </a:lnTo>
                  <a:lnTo>
                    <a:pt x="121" y="67"/>
                  </a:lnTo>
                  <a:lnTo>
                    <a:pt x="118" y="67"/>
                  </a:lnTo>
                  <a:lnTo>
                    <a:pt x="117" y="68"/>
                  </a:lnTo>
                  <a:lnTo>
                    <a:pt x="115" y="68"/>
                  </a:lnTo>
                  <a:lnTo>
                    <a:pt x="113" y="68"/>
                  </a:lnTo>
                  <a:lnTo>
                    <a:pt x="110" y="68"/>
                  </a:lnTo>
                  <a:lnTo>
                    <a:pt x="108" y="69"/>
                  </a:lnTo>
                  <a:lnTo>
                    <a:pt x="105" y="69"/>
                  </a:lnTo>
                  <a:lnTo>
                    <a:pt x="102" y="69"/>
                  </a:lnTo>
                  <a:lnTo>
                    <a:pt x="99" y="69"/>
                  </a:lnTo>
                  <a:lnTo>
                    <a:pt x="97" y="69"/>
                  </a:lnTo>
                  <a:lnTo>
                    <a:pt x="94" y="69"/>
                  </a:lnTo>
                  <a:lnTo>
                    <a:pt x="92" y="69"/>
                  </a:lnTo>
                  <a:lnTo>
                    <a:pt x="91" y="69"/>
                  </a:lnTo>
                  <a:lnTo>
                    <a:pt x="87" y="68"/>
                  </a:lnTo>
                  <a:lnTo>
                    <a:pt x="83" y="67"/>
                  </a:lnTo>
                  <a:lnTo>
                    <a:pt x="79" y="66"/>
                  </a:lnTo>
                  <a:lnTo>
                    <a:pt x="75" y="65"/>
                  </a:lnTo>
                  <a:lnTo>
                    <a:pt x="72" y="63"/>
                  </a:lnTo>
                  <a:lnTo>
                    <a:pt x="69" y="61"/>
                  </a:lnTo>
                  <a:lnTo>
                    <a:pt x="66" y="58"/>
                  </a:lnTo>
                  <a:lnTo>
                    <a:pt x="63" y="56"/>
                  </a:lnTo>
                  <a:lnTo>
                    <a:pt x="61" y="53"/>
                  </a:lnTo>
                  <a:lnTo>
                    <a:pt x="59" y="50"/>
                  </a:lnTo>
                  <a:lnTo>
                    <a:pt x="58" y="51"/>
                  </a:lnTo>
                  <a:lnTo>
                    <a:pt x="58" y="51"/>
                  </a:lnTo>
                  <a:lnTo>
                    <a:pt x="57" y="52"/>
                  </a:lnTo>
                  <a:lnTo>
                    <a:pt x="56" y="53"/>
                  </a:lnTo>
                  <a:lnTo>
                    <a:pt x="55" y="55"/>
                  </a:lnTo>
                  <a:lnTo>
                    <a:pt x="54" y="56"/>
                  </a:lnTo>
                  <a:lnTo>
                    <a:pt x="53" y="58"/>
                  </a:lnTo>
                  <a:lnTo>
                    <a:pt x="51" y="60"/>
                  </a:lnTo>
                  <a:lnTo>
                    <a:pt x="50" y="61"/>
                  </a:lnTo>
                  <a:lnTo>
                    <a:pt x="48" y="63"/>
                  </a:lnTo>
                  <a:lnTo>
                    <a:pt x="47" y="65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3" y="69"/>
                  </a:lnTo>
                  <a:lnTo>
                    <a:pt x="49" y="69"/>
                  </a:lnTo>
                  <a:lnTo>
                    <a:pt x="54" y="69"/>
                  </a:lnTo>
                  <a:lnTo>
                    <a:pt x="59" y="69"/>
                  </a:lnTo>
                  <a:lnTo>
                    <a:pt x="61" y="69"/>
                  </a:lnTo>
                  <a:lnTo>
                    <a:pt x="62" y="70"/>
                  </a:lnTo>
                  <a:lnTo>
                    <a:pt x="64" y="70"/>
                  </a:lnTo>
                  <a:lnTo>
                    <a:pt x="66" y="71"/>
                  </a:lnTo>
                  <a:lnTo>
                    <a:pt x="68" y="72"/>
                  </a:lnTo>
                  <a:lnTo>
                    <a:pt x="70" y="73"/>
                  </a:lnTo>
                  <a:lnTo>
                    <a:pt x="72" y="74"/>
                  </a:lnTo>
                  <a:lnTo>
                    <a:pt x="74" y="75"/>
                  </a:lnTo>
                  <a:lnTo>
                    <a:pt x="75" y="77"/>
                  </a:lnTo>
                  <a:lnTo>
                    <a:pt x="77" y="79"/>
                  </a:lnTo>
                  <a:lnTo>
                    <a:pt x="78" y="81"/>
                  </a:lnTo>
                  <a:lnTo>
                    <a:pt x="79" y="83"/>
                  </a:lnTo>
                  <a:lnTo>
                    <a:pt x="80" y="86"/>
                  </a:lnTo>
                  <a:lnTo>
                    <a:pt x="81" y="88"/>
                  </a:lnTo>
                  <a:lnTo>
                    <a:pt x="82" y="91"/>
                  </a:lnTo>
                  <a:lnTo>
                    <a:pt x="82" y="94"/>
                  </a:lnTo>
                  <a:lnTo>
                    <a:pt x="82" y="96"/>
                  </a:lnTo>
                  <a:lnTo>
                    <a:pt x="82" y="99"/>
                  </a:lnTo>
                  <a:lnTo>
                    <a:pt x="82" y="102"/>
                  </a:lnTo>
                  <a:lnTo>
                    <a:pt x="82" y="105"/>
                  </a:lnTo>
                  <a:lnTo>
                    <a:pt x="82" y="109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2" y="121"/>
                  </a:lnTo>
                  <a:lnTo>
                    <a:pt x="82" y="126"/>
                  </a:lnTo>
                  <a:lnTo>
                    <a:pt x="82" y="130"/>
                  </a:lnTo>
                  <a:lnTo>
                    <a:pt x="82" y="134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82" y="146"/>
                  </a:lnTo>
                  <a:lnTo>
                    <a:pt x="82" y="150"/>
                  </a:lnTo>
                  <a:lnTo>
                    <a:pt x="82" y="153"/>
                  </a:lnTo>
                  <a:lnTo>
                    <a:pt x="82" y="155"/>
                  </a:lnTo>
                  <a:lnTo>
                    <a:pt x="81" y="156"/>
                  </a:lnTo>
                  <a:lnTo>
                    <a:pt x="80" y="158"/>
                  </a:lnTo>
                  <a:lnTo>
                    <a:pt x="79" y="159"/>
                  </a:lnTo>
                  <a:lnTo>
                    <a:pt x="78" y="160"/>
                  </a:lnTo>
                  <a:lnTo>
                    <a:pt x="77" y="160"/>
                  </a:lnTo>
                  <a:lnTo>
                    <a:pt x="75" y="161"/>
                  </a:lnTo>
                  <a:lnTo>
                    <a:pt x="74" y="161"/>
                  </a:lnTo>
                  <a:lnTo>
                    <a:pt x="66" y="161"/>
                  </a:lnTo>
                  <a:lnTo>
                    <a:pt x="64" y="161"/>
                  </a:lnTo>
                  <a:lnTo>
                    <a:pt x="62" y="160"/>
                  </a:lnTo>
                  <a:lnTo>
                    <a:pt x="61" y="159"/>
                  </a:lnTo>
                  <a:lnTo>
                    <a:pt x="59" y="158"/>
                  </a:lnTo>
                  <a:lnTo>
                    <a:pt x="58" y="157"/>
                  </a:lnTo>
                  <a:lnTo>
                    <a:pt x="58" y="155"/>
                  </a:lnTo>
                  <a:lnTo>
                    <a:pt x="58" y="153"/>
                  </a:lnTo>
                  <a:lnTo>
                    <a:pt x="58" y="150"/>
                  </a:lnTo>
                  <a:lnTo>
                    <a:pt x="58" y="146"/>
                  </a:lnTo>
                  <a:lnTo>
                    <a:pt x="58" y="143"/>
                  </a:lnTo>
                  <a:lnTo>
                    <a:pt x="58" y="139"/>
                  </a:lnTo>
                  <a:lnTo>
                    <a:pt x="58" y="134"/>
                  </a:lnTo>
                  <a:lnTo>
                    <a:pt x="58" y="130"/>
                  </a:lnTo>
                  <a:lnTo>
                    <a:pt x="57" y="126"/>
                  </a:lnTo>
                  <a:lnTo>
                    <a:pt x="57" y="121"/>
                  </a:lnTo>
                  <a:lnTo>
                    <a:pt x="57" y="117"/>
                  </a:lnTo>
                  <a:lnTo>
                    <a:pt x="57" y="113"/>
                  </a:lnTo>
                  <a:lnTo>
                    <a:pt x="57" y="109"/>
                  </a:lnTo>
                  <a:lnTo>
                    <a:pt x="57" y="105"/>
                  </a:lnTo>
                  <a:lnTo>
                    <a:pt x="57" y="102"/>
                  </a:lnTo>
                  <a:lnTo>
                    <a:pt x="58" y="99"/>
                  </a:lnTo>
                  <a:lnTo>
                    <a:pt x="58" y="96"/>
                  </a:lnTo>
                  <a:lnTo>
                    <a:pt x="58" y="94"/>
                  </a:lnTo>
                  <a:lnTo>
                    <a:pt x="58" y="94"/>
                  </a:lnTo>
                  <a:lnTo>
                    <a:pt x="57" y="94"/>
                  </a:lnTo>
                  <a:lnTo>
                    <a:pt x="57" y="93"/>
                  </a:lnTo>
                  <a:lnTo>
                    <a:pt x="57" y="93"/>
                  </a:lnTo>
                  <a:lnTo>
                    <a:pt x="55" y="93"/>
                  </a:lnTo>
                  <a:lnTo>
                    <a:pt x="53" y="93"/>
                  </a:lnTo>
                  <a:lnTo>
                    <a:pt x="50" y="93"/>
                  </a:lnTo>
                  <a:lnTo>
                    <a:pt x="47" y="93"/>
                  </a:lnTo>
                  <a:lnTo>
                    <a:pt x="44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4" y="93"/>
                  </a:lnTo>
                  <a:lnTo>
                    <a:pt x="30" y="93"/>
                  </a:lnTo>
                  <a:lnTo>
                    <a:pt x="27" y="93"/>
                  </a:lnTo>
                  <a:lnTo>
                    <a:pt x="24" y="93"/>
                  </a:lnTo>
                  <a:lnTo>
                    <a:pt x="21" y="93"/>
                  </a:lnTo>
                  <a:lnTo>
                    <a:pt x="18" y="93"/>
                  </a:lnTo>
                  <a:lnTo>
                    <a:pt x="16" y="93"/>
                  </a:lnTo>
                  <a:lnTo>
                    <a:pt x="14" y="93"/>
                  </a:lnTo>
                  <a:lnTo>
                    <a:pt x="12" y="93"/>
                  </a:lnTo>
                  <a:lnTo>
                    <a:pt x="11" y="93"/>
                  </a:lnTo>
                  <a:lnTo>
                    <a:pt x="9" y="93"/>
                  </a:lnTo>
                  <a:lnTo>
                    <a:pt x="7" y="92"/>
                  </a:lnTo>
                  <a:lnTo>
                    <a:pt x="5" y="91"/>
                  </a:lnTo>
                  <a:lnTo>
                    <a:pt x="3" y="89"/>
                  </a:lnTo>
                  <a:lnTo>
                    <a:pt x="2" y="88"/>
                  </a:lnTo>
                  <a:lnTo>
                    <a:pt x="1" y="86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0" y="73"/>
                  </a:lnTo>
                  <a:lnTo>
                    <a:pt x="1" y="69"/>
                  </a:lnTo>
                  <a:lnTo>
                    <a:pt x="1" y="67"/>
                  </a:lnTo>
                  <a:lnTo>
                    <a:pt x="1" y="64"/>
                  </a:lnTo>
                  <a:lnTo>
                    <a:pt x="2" y="62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3" y="58"/>
                  </a:lnTo>
                  <a:lnTo>
                    <a:pt x="5" y="54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0" y="44"/>
                  </a:lnTo>
                  <a:lnTo>
                    <a:pt x="12" y="40"/>
                  </a:lnTo>
                  <a:lnTo>
                    <a:pt x="14" y="37"/>
                  </a:lnTo>
                  <a:lnTo>
                    <a:pt x="16" y="34"/>
                  </a:lnTo>
                  <a:lnTo>
                    <a:pt x="19" y="30"/>
                  </a:lnTo>
                  <a:lnTo>
                    <a:pt x="21" y="27"/>
                  </a:lnTo>
                  <a:lnTo>
                    <a:pt x="24" y="24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1" y="15"/>
                  </a:lnTo>
                  <a:lnTo>
                    <a:pt x="34" y="12"/>
                  </a:lnTo>
                  <a:lnTo>
                    <a:pt x="36" y="10"/>
                  </a:lnTo>
                  <a:lnTo>
                    <a:pt x="38" y="8"/>
                  </a:lnTo>
                  <a:lnTo>
                    <a:pt x="40" y="6"/>
                  </a:lnTo>
                  <a:lnTo>
                    <a:pt x="42" y="5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4367272" y="4065761"/>
              <a:ext cx="127000" cy="287338"/>
            </a:xfrm>
            <a:custGeom>
              <a:rect b="b" l="l" r="r" t="t"/>
              <a:pathLst>
                <a:path extrusionOk="0" h="181" w="80">
                  <a:moveTo>
                    <a:pt x="12" y="0"/>
                  </a:moveTo>
                  <a:lnTo>
                    <a:pt x="14" y="1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20" y="3"/>
                  </a:lnTo>
                  <a:lnTo>
                    <a:pt x="21" y="5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1"/>
                  </a:lnTo>
                  <a:lnTo>
                    <a:pt x="80" y="121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73" y="173"/>
                  </a:lnTo>
                  <a:lnTo>
                    <a:pt x="72" y="175"/>
                  </a:lnTo>
                  <a:lnTo>
                    <a:pt x="72" y="177"/>
                  </a:lnTo>
                  <a:lnTo>
                    <a:pt x="71" y="178"/>
                  </a:lnTo>
                  <a:lnTo>
                    <a:pt x="70" y="179"/>
                  </a:lnTo>
                  <a:lnTo>
                    <a:pt x="68" y="180"/>
                  </a:lnTo>
                  <a:lnTo>
                    <a:pt x="66" y="181"/>
                  </a:lnTo>
                  <a:lnTo>
                    <a:pt x="65" y="181"/>
                  </a:lnTo>
                  <a:lnTo>
                    <a:pt x="63" y="181"/>
                  </a:lnTo>
                  <a:lnTo>
                    <a:pt x="61" y="180"/>
                  </a:lnTo>
                  <a:lnTo>
                    <a:pt x="60" y="179"/>
                  </a:lnTo>
                  <a:lnTo>
                    <a:pt x="58" y="178"/>
                  </a:lnTo>
                  <a:lnTo>
                    <a:pt x="57" y="177"/>
                  </a:lnTo>
                  <a:lnTo>
                    <a:pt x="57" y="175"/>
                  </a:lnTo>
                  <a:lnTo>
                    <a:pt x="57" y="173"/>
                  </a:lnTo>
                  <a:lnTo>
                    <a:pt x="57" y="145"/>
                  </a:lnTo>
                  <a:lnTo>
                    <a:pt x="31" y="145"/>
                  </a:lnTo>
                  <a:lnTo>
                    <a:pt x="31" y="173"/>
                  </a:lnTo>
                  <a:lnTo>
                    <a:pt x="31" y="175"/>
                  </a:lnTo>
                  <a:lnTo>
                    <a:pt x="30" y="177"/>
                  </a:lnTo>
                  <a:lnTo>
                    <a:pt x="29" y="178"/>
                  </a:lnTo>
                  <a:lnTo>
                    <a:pt x="28" y="179"/>
                  </a:lnTo>
                  <a:lnTo>
                    <a:pt x="27" y="180"/>
                  </a:lnTo>
                  <a:lnTo>
                    <a:pt x="25" y="181"/>
                  </a:lnTo>
                  <a:lnTo>
                    <a:pt x="23" y="181"/>
                  </a:lnTo>
                  <a:lnTo>
                    <a:pt x="21" y="181"/>
                  </a:lnTo>
                  <a:lnTo>
                    <a:pt x="20" y="180"/>
                  </a:lnTo>
                  <a:lnTo>
                    <a:pt x="18" y="179"/>
                  </a:lnTo>
                  <a:lnTo>
                    <a:pt x="17" y="178"/>
                  </a:lnTo>
                  <a:lnTo>
                    <a:pt x="16" y="177"/>
                  </a:lnTo>
                  <a:lnTo>
                    <a:pt x="15" y="175"/>
                  </a:lnTo>
                  <a:lnTo>
                    <a:pt x="15" y="173"/>
                  </a:lnTo>
                  <a:lnTo>
                    <a:pt x="15" y="145"/>
                  </a:lnTo>
                  <a:lnTo>
                    <a:pt x="11" y="145"/>
                  </a:lnTo>
                  <a:lnTo>
                    <a:pt x="11" y="145"/>
                  </a:lnTo>
                  <a:lnTo>
                    <a:pt x="11" y="145"/>
                  </a:lnTo>
                  <a:lnTo>
                    <a:pt x="11" y="145"/>
                  </a:lnTo>
                  <a:lnTo>
                    <a:pt x="9" y="144"/>
                  </a:lnTo>
                  <a:lnTo>
                    <a:pt x="7" y="144"/>
                  </a:lnTo>
                  <a:lnTo>
                    <a:pt x="5" y="142"/>
                  </a:lnTo>
                  <a:lnTo>
                    <a:pt x="3" y="141"/>
                  </a:lnTo>
                  <a:lnTo>
                    <a:pt x="2" y="139"/>
                  </a:lnTo>
                  <a:lnTo>
                    <a:pt x="1" y="137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4559360" y="4045123"/>
              <a:ext cx="204788" cy="307975"/>
            </a:xfrm>
            <a:custGeom>
              <a:rect b="b" l="l" r="r" t="t"/>
              <a:pathLst>
                <a:path extrusionOk="0" h="194" w="129">
                  <a:moveTo>
                    <a:pt x="56" y="0"/>
                  </a:moveTo>
                  <a:lnTo>
                    <a:pt x="72" y="0"/>
                  </a:lnTo>
                  <a:lnTo>
                    <a:pt x="72" y="7"/>
                  </a:lnTo>
                  <a:lnTo>
                    <a:pt x="116" y="23"/>
                  </a:lnTo>
                  <a:lnTo>
                    <a:pt x="116" y="76"/>
                  </a:lnTo>
                  <a:lnTo>
                    <a:pt x="105" y="76"/>
                  </a:lnTo>
                  <a:lnTo>
                    <a:pt x="105" y="84"/>
                  </a:lnTo>
                  <a:lnTo>
                    <a:pt x="108" y="86"/>
                  </a:lnTo>
                  <a:lnTo>
                    <a:pt x="110" y="88"/>
                  </a:lnTo>
                  <a:lnTo>
                    <a:pt x="113" y="90"/>
                  </a:lnTo>
                  <a:lnTo>
                    <a:pt x="115" y="93"/>
                  </a:lnTo>
                  <a:lnTo>
                    <a:pt x="117" y="96"/>
                  </a:lnTo>
                  <a:lnTo>
                    <a:pt x="119" y="99"/>
                  </a:lnTo>
                  <a:lnTo>
                    <a:pt x="120" y="102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4" y="106"/>
                  </a:lnTo>
                  <a:lnTo>
                    <a:pt x="126" y="107"/>
                  </a:lnTo>
                  <a:lnTo>
                    <a:pt x="127" y="109"/>
                  </a:lnTo>
                  <a:lnTo>
                    <a:pt x="128" y="110"/>
                  </a:lnTo>
                  <a:lnTo>
                    <a:pt x="129" y="112"/>
                  </a:lnTo>
                  <a:lnTo>
                    <a:pt x="129" y="114"/>
                  </a:lnTo>
                  <a:lnTo>
                    <a:pt x="129" y="116"/>
                  </a:lnTo>
                  <a:lnTo>
                    <a:pt x="128" y="117"/>
                  </a:lnTo>
                  <a:lnTo>
                    <a:pt x="127" y="119"/>
                  </a:lnTo>
                  <a:lnTo>
                    <a:pt x="126" y="120"/>
                  </a:lnTo>
                  <a:lnTo>
                    <a:pt x="124" y="121"/>
                  </a:lnTo>
                  <a:lnTo>
                    <a:pt x="123" y="122"/>
                  </a:lnTo>
                  <a:lnTo>
                    <a:pt x="121" y="122"/>
                  </a:lnTo>
                  <a:lnTo>
                    <a:pt x="113" y="122"/>
                  </a:lnTo>
                  <a:lnTo>
                    <a:pt x="113" y="194"/>
                  </a:lnTo>
                  <a:lnTo>
                    <a:pt x="24" y="194"/>
                  </a:lnTo>
                  <a:lnTo>
                    <a:pt x="24" y="122"/>
                  </a:lnTo>
                  <a:lnTo>
                    <a:pt x="8" y="122"/>
                  </a:lnTo>
                  <a:lnTo>
                    <a:pt x="6" y="122"/>
                  </a:lnTo>
                  <a:lnTo>
                    <a:pt x="4" y="121"/>
                  </a:lnTo>
                  <a:lnTo>
                    <a:pt x="3" y="120"/>
                  </a:lnTo>
                  <a:lnTo>
                    <a:pt x="2" y="119"/>
                  </a:lnTo>
                  <a:lnTo>
                    <a:pt x="1" y="117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1" y="110"/>
                  </a:lnTo>
                  <a:lnTo>
                    <a:pt x="2" y="109"/>
                  </a:lnTo>
                  <a:lnTo>
                    <a:pt x="3" y="107"/>
                  </a:lnTo>
                  <a:lnTo>
                    <a:pt x="4" y="106"/>
                  </a:lnTo>
                  <a:lnTo>
                    <a:pt x="6" y="106"/>
                  </a:lnTo>
                  <a:lnTo>
                    <a:pt x="8" y="105"/>
                  </a:lnTo>
                  <a:lnTo>
                    <a:pt x="59" y="105"/>
                  </a:lnTo>
                  <a:lnTo>
                    <a:pt x="60" y="102"/>
                  </a:lnTo>
                  <a:lnTo>
                    <a:pt x="61" y="99"/>
                  </a:lnTo>
                  <a:lnTo>
                    <a:pt x="63" y="96"/>
                  </a:lnTo>
                  <a:lnTo>
                    <a:pt x="64" y="93"/>
                  </a:lnTo>
                  <a:lnTo>
                    <a:pt x="66" y="91"/>
                  </a:lnTo>
                  <a:lnTo>
                    <a:pt x="69" y="88"/>
                  </a:lnTo>
                  <a:lnTo>
                    <a:pt x="71" y="86"/>
                  </a:lnTo>
                  <a:lnTo>
                    <a:pt x="74" y="84"/>
                  </a:lnTo>
                  <a:lnTo>
                    <a:pt x="77" y="83"/>
                  </a:lnTo>
                  <a:lnTo>
                    <a:pt x="80" y="82"/>
                  </a:lnTo>
                  <a:lnTo>
                    <a:pt x="80" y="76"/>
                  </a:lnTo>
                  <a:lnTo>
                    <a:pt x="72" y="76"/>
                  </a:lnTo>
                  <a:lnTo>
                    <a:pt x="72" y="80"/>
                  </a:lnTo>
                  <a:lnTo>
                    <a:pt x="56" y="8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4438710" y="4008611"/>
              <a:ext cx="47625" cy="60325"/>
            </a:xfrm>
            <a:custGeom>
              <a:rect b="b" l="l" r="r" t="t"/>
              <a:pathLst>
                <a:path extrusionOk="0" h="38" w="30">
                  <a:moveTo>
                    <a:pt x="2" y="0"/>
                  </a:moveTo>
                  <a:lnTo>
                    <a:pt x="30" y="0"/>
                  </a:lnTo>
                  <a:lnTo>
                    <a:pt x="30" y="5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30" y="31"/>
                  </a:lnTo>
                  <a:lnTo>
                    <a:pt x="30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" y="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4502210" y="4027661"/>
              <a:ext cx="30163" cy="38100"/>
            </a:xfrm>
            <a:custGeom>
              <a:rect b="b" l="l" r="r" t="t"/>
              <a:pathLst>
                <a:path extrusionOk="0" h="24" w="19">
                  <a:moveTo>
                    <a:pt x="1" y="0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7" y="20"/>
                  </a:lnTo>
                  <a:lnTo>
                    <a:pt x="19" y="20"/>
                  </a:lnTo>
                  <a:lnTo>
                    <a:pt x="19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4543485" y="4046711"/>
              <a:ext cx="22225" cy="26988"/>
            </a:xfrm>
            <a:custGeom>
              <a:rect b="b" l="l" r="r" t="t"/>
              <a:pathLst>
                <a:path extrusionOk="0" h="17" w="14">
                  <a:moveTo>
                    <a:pt x="1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4" y="14"/>
                  </a:lnTo>
                  <a:lnTo>
                    <a:pt x="14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9" y="3"/>
                  </a:lnTo>
                  <a:lnTo>
                    <a:pt x="9" y="3"/>
                  </a:lnTo>
                  <a:lnTo>
                    <a:pt x="1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7" name="Google Shape;347;p23"/>
          <p:cNvSpPr txBox="1"/>
          <p:nvPr/>
        </p:nvSpPr>
        <p:spPr>
          <a:xfrm>
            <a:off x="931050" y="2431850"/>
            <a:ext cx="221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StudySoup is operating only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In the Usa market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408150" y="3767950"/>
            <a:ext cx="241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The business model is working very well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6300075" y="3767950"/>
            <a:ext cx="241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StudySoup cost 11$/month, for a 1 year subscription.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6300075" y="2378625"/>
            <a:ext cx="241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Student must buy also the study guide.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1" name="Google Shape;351;p23"/>
          <p:cNvGrpSpPr/>
          <p:nvPr/>
        </p:nvGrpSpPr>
        <p:grpSpPr>
          <a:xfrm>
            <a:off x="5084766" y="3723597"/>
            <a:ext cx="333186" cy="414088"/>
            <a:chOff x="2712" y="795"/>
            <a:chExt cx="2255" cy="2722"/>
          </a:xfrm>
        </p:grpSpPr>
        <p:sp>
          <p:nvSpPr>
            <p:cNvPr id="352" name="Google Shape;352;p23"/>
            <p:cNvSpPr/>
            <p:nvPr/>
          </p:nvSpPr>
          <p:spPr>
            <a:xfrm>
              <a:off x="3897" y="2545"/>
              <a:ext cx="148" cy="243"/>
            </a:xfrm>
            <a:custGeom>
              <a:rect b="b" l="l" r="r" t="t"/>
              <a:pathLst>
                <a:path extrusionOk="0" h="487" w="298">
                  <a:moveTo>
                    <a:pt x="0" y="0"/>
                  </a:moveTo>
                  <a:lnTo>
                    <a:pt x="63" y="17"/>
                  </a:lnTo>
                  <a:lnTo>
                    <a:pt x="124" y="38"/>
                  </a:lnTo>
                  <a:lnTo>
                    <a:pt x="184" y="65"/>
                  </a:lnTo>
                  <a:lnTo>
                    <a:pt x="210" y="80"/>
                  </a:lnTo>
                  <a:lnTo>
                    <a:pt x="235" y="96"/>
                  </a:lnTo>
                  <a:lnTo>
                    <a:pt x="257" y="118"/>
                  </a:lnTo>
                  <a:lnTo>
                    <a:pt x="273" y="139"/>
                  </a:lnTo>
                  <a:lnTo>
                    <a:pt x="285" y="164"/>
                  </a:lnTo>
                  <a:lnTo>
                    <a:pt x="293" y="191"/>
                  </a:lnTo>
                  <a:lnTo>
                    <a:pt x="298" y="229"/>
                  </a:lnTo>
                  <a:lnTo>
                    <a:pt x="296" y="268"/>
                  </a:lnTo>
                  <a:lnTo>
                    <a:pt x="288" y="306"/>
                  </a:lnTo>
                  <a:lnTo>
                    <a:pt x="271" y="343"/>
                  </a:lnTo>
                  <a:lnTo>
                    <a:pt x="250" y="376"/>
                  </a:lnTo>
                  <a:lnTo>
                    <a:pt x="222" y="404"/>
                  </a:lnTo>
                  <a:lnTo>
                    <a:pt x="189" y="427"/>
                  </a:lnTo>
                  <a:lnTo>
                    <a:pt x="154" y="445"/>
                  </a:lnTo>
                  <a:lnTo>
                    <a:pt x="116" y="460"/>
                  </a:lnTo>
                  <a:lnTo>
                    <a:pt x="78" y="472"/>
                  </a:lnTo>
                  <a:lnTo>
                    <a:pt x="38" y="480"/>
                  </a:lnTo>
                  <a:lnTo>
                    <a:pt x="0" y="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3641" y="2153"/>
              <a:ext cx="122" cy="221"/>
            </a:xfrm>
            <a:custGeom>
              <a:rect b="b" l="l" r="r" t="t"/>
              <a:pathLst>
                <a:path extrusionOk="0" h="442" w="243">
                  <a:moveTo>
                    <a:pt x="243" y="0"/>
                  </a:moveTo>
                  <a:lnTo>
                    <a:pt x="243" y="442"/>
                  </a:lnTo>
                  <a:lnTo>
                    <a:pt x="199" y="427"/>
                  </a:lnTo>
                  <a:lnTo>
                    <a:pt x="157" y="412"/>
                  </a:lnTo>
                  <a:lnTo>
                    <a:pt x="113" y="390"/>
                  </a:lnTo>
                  <a:lnTo>
                    <a:pt x="70" y="365"/>
                  </a:lnTo>
                  <a:lnTo>
                    <a:pt x="47" y="347"/>
                  </a:lnTo>
                  <a:lnTo>
                    <a:pt x="27" y="327"/>
                  </a:lnTo>
                  <a:lnTo>
                    <a:pt x="12" y="301"/>
                  </a:lnTo>
                  <a:lnTo>
                    <a:pt x="4" y="271"/>
                  </a:lnTo>
                  <a:lnTo>
                    <a:pt x="0" y="238"/>
                  </a:lnTo>
                  <a:lnTo>
                    <a:pt x="0" y="207"/>
                  </a:lnTo>
                  <a:lnTo>
                    <a:pt x="7" y="177"/>
                  </a:lnTo>
                  <a:lnTo>
                    <a:pt x="17" y="147"/>
                  </a:lnTo>
                  <a:lnTo>
                    <a:pt x="33" y="121"/>
                  </a:lnTo>
                  <a:lnTo>
                    <a:pt x="58" y="89"/>
                  </a:lnTo>
                  <a:lnTo>
                    <a:pt x="91" y="63"/>
                  </a:lnTo>
                  <a:lnTo>
                    <a:pt x="126" y="41"/>
                  </a:lnTo>
                  <a:lnTo>
                    <a:pt x="164" y="23"/>
                  </a:lnTo>
                  <a:lnTo>
                    <a:pt x="204" y="1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712" y="795"/>
              <a:ext cx="2255" cy="2722"/>
            </a:xfrm>
            <a:custGeom>
              <a:rect b="b" l="l" r="r" t="t"/>
              <a:pathLst>
                <a:path extrusionOk="0" h="5443" w="4510">
                  <a:moveTo>
                    <a:pt x="2230" y="2164"/>
                  </a:moveTo>
                  <a:lnTo>
                    <a:pt x="2201" y="2167"/>
                  </a:lnTo>
                  <a:lnTo>
                    <a:pt x="2173" y="2179"/>
                  </a:lnTo>
                  <a:lnTo>
                    <a:pt x="2146" y="2197"/>
                  </a:lnTo>
                  <a:lnTo>
                    <a:pt x="2128" y="2219"/>
                  </a:lnTo>
                  <a:lnTo>
                    <a:pt x="2113" y="2242"/>
                  </a:lnTo>
                  <a:lnTo>
                    <a:pt x="2105" y="2268"/>
                  </a:lnTo>
                  <a:lnTo>
                    <a:pt x="2101" y="2297"/>
                  </a:lnTo>
                  <a:lnTo>
                    <a:pt x="2101" y="2445"/>
                  </a:lnTo>
                  <a:lnTo>
                    <a:pt x="2035" y="2457"/>
                  </a:lnTo>
                  <a:lnTo>
                    <a:pt x="1971" y="2475"/>
                  </a:lnTo>
                  <a:lnTo>
                    <a:pt x="1908" y="2498"/>
                  </a:lnTo>
                  <a:lnTo>
                    <a:pt x="1848" y="2528"/>
                  </a:lnTo>
                  <a:lnTo>
                    <a:pt x="1792" y="2563"/>
                  </a:lnTo>
                  <a:lnTo>
                    <a:pt x="1741" y="2606"/>
                  </a:lnTo>
                  <a:lnTo>
                    <a:pt x="1698" y="2651"/>
                  </a:lnTo>
                  <a:lnTo>
                    <a:pt x="1660" y="2702"/>
                  </a:lnTo>
                  <a:lnTo>
                    <a:pt x="1630" y="2756"/>
                  </a:lnTo>
                  <a:lnTo>
                    <a:pt x="1612" y="2803"/>
                  </a:lnTo>
                  <a:lnTo>
                    <a:pt x="1600" y="2851"/>
                  </a:lnTo>
                  <a:lnTo>
                    <a:pt x="1592" y="2900"/>
                  </a:lnTo>
                  <a:lnTo>
                    <a:pt x="1591" y="2950"/>
                  </a:lnTo>
                  <a:lnTo>
                    <a:pt x="1594" y="3000"/>
                  </a:lnTo>
                  <a:lnTo>
                    <a:pt x="1600" y="3048"/>
                  </a:lnTo>
                  <a:lnTo>
                    <a:pt x="1614" y="3096"/>
                  </a:lnTo>
                  <a:lnTo>
                    <a:pt x="1632" y="3142"/>
                  </a:lnTo>
                  <a:lnTo>
                    <a:pt x="1655" y="3183"/>
                  </a:lnTo>
                  <a:lnTo>
                    <a:pt x="1683" y="3220"/>
                  </a:lnTo>
                  <a:lnTo>
                    <a:pt x="1715" y="3254"/>
                  </a:lnTo>
                  <a:lnTo>
                    <a:pt x="1751" y="3284"/>
                  </a:lnTo>
                  <a:lnTo>
                    <a:pt x="1802" y="3321"/>
                  </a:lnTo>
                  <a:lnTo>
                    <a:pt x="1858" y="3352"/>
                  </a:lnTo>
                  <a:lnTo>
                    <a:pt x="1918" y="3379"/>
                  </a:lnTo>
                  <a:lnTo>
                    <a:pt x="1977" y="3400"/>
                  </a:lnTo>
                  <a:lnTo>
                    <a:pt x="2040" y="3420"/>
                  </a:lnTo>
                  <a:lnTo>
                    <a:pt x="2101" y="3436"/>
                  </a:lnTo>
                  <a:lnTo>
                    <a:pt x="2101" y="3966"/>
                  </a:lnTo>
                  <a:lnTo>
                    <a:pt x="2055" y="3951"/>
                  </a:lnTo>
                  <a:lnTo>
                    <a:pt x="2010" y="3930"/>
                  </a:lnTo>
                  <a:lnTo>
                    <a:pt x="1969" y="3905"/>
                  </a:lnTo>
                  <a:lnTo>
                    <a:pt x="1931" y="3873"/>
                  </a:lnTo>
                  <a:lnTo>
                    <a:pt x="1898" y="3837"/>
                  </a:lnTo>
                  <a:lnTo>
                    <a:pt x="1872" y="3797"/>
                  </a:lnTo>
                  <a:lnTo>
                    <a:pt x="1852" y="3754"/>
                  </a:lnTo>
                  <a:lnTo>
                    <a:pt x="1843" y="3731"/>
                  </a:lnTo>
                  <a:lnTo>
                    <a:pt x="1837" y="3708"/>
                  </a:lnTo>
                  <a:lnTo>
                    <a:pt x="1824" y="3680"/>
                  </a:lnTo>
                  <a:lnTo>
                    <a:pt x="1805" y="3655"/>
                  </a:lnTo>
                  <a:lnTo>
                    <a:pt x="1781" y="3635"/>
                  </a:lnTo>
                  <a:lnTo>
                    <a:pt x="1753" y="3622"/>
                  </a:lnTo>
                  <a:lnTo>
                    <a:pt x="1723" y="3617"/>
                  </a:lnTo>
                  <a:lnTo>
                    <a:pt x="1690" y="3617"/>
                  </a:lnTo>
                  <a:lnTo>
                    <a:pt x="1660" y="3625"/>
                  </a:lnTo>
                  <a:lnTo>
                    <a:pt x="1634" y="3640"/>
                  </a:lnTo>
                  <a:lnTo>
                    <a:pt x="1610" y="3662"/>
                  </a:lnTo>
                  <a:lnTo>
                    <a:pt x="1592" y="3688"/>
                  </a:lnTo>
                  <a:lnTo>
                    <a:pt x="1582" y="3711"/>
                  </a:lnTo>
                  <a:lnTo>
                    <a:pt x="1577" y="3738"/>
                  </a:lnTo>
                  <a:lnTo>
                    <a:pt x="1577" y="3762"/>
                  </a:lnTo>
                  <a:lnTo>
                    <a:pt x="1581" y="3786"/>
                  </a:lnTo>
                  <a:lnTo>
                    <a:pt x="1587" y="3809"/>
                  </a:lnTo>
                  <a:lnTo>
                    <a:pt x="1604" y="3857"/>
                  </a:lnTo>
                  <a:lnTo>
                    <a:pt x="1632" y="3916"/>
                  </a:lnTo>
                  <a:lnTo>
                    <a:pt x="1665" y="3973"/>
                  </a:lnTo>
                  <a:lnTo>
                    <a:pt x="1705" y="4024"/>
                  </a:lnTo>
                  <a:lnTo>
                    <a:pt x="1751" y="4070"/>
                  </a:lnTo>
                  <a:lnTo>
                    <a:pt x="1801" y="4113"/>
                  </a:lnTo>
                  <a:lnTo>
                    <a:pt x="1853" y="4148"/>
                  </a:lnTo>
                  <a:lnTo>
                    <a:pt x="1911" y="4179"/>
                  </a:lnTo>
                  <a:lnTo>
                    <a:pt x="1971" y="4206"/>
                  </a:lnTo>
                  <a:lnTo>
                    <a:pt x="2032" y="4226"/>
                  </a:lnTo>
                  <a:lnTo>
                    <a:pt x="2101" y="4241"/>
                  </a:lnTo>
                  <a:lnTo>
                    <a:pt x="2101" y="4396"/>
                  </a:lnTo>
                  <a:lnTo>
                    <a:pt x="2105" y="4428"/>
                  </a:lnTo>
                  <a:lnTo>
                    <a:pt x="2115" y="4456"/>
                  </a:lnTo>
                  <a:lnTo>
                    <a:pt x="2131" y="4481"/>
                  </a:lnTo>
                  <a:lnTo>
                    <a:pt x="2153" y="4502"/>
                  </a:lnTo>
                  <a:lnTo>
                    <a:pt x="2179" y="4519"/>
                  </a:lnTo>
                  <a:lnTo>
                    <a:pt x="2209" y="4528"/>
                  </a:lnTo>
                  <a:lnTo>
                    <a:pt x="2239" y="4530"/>
                  </a:lnTo>
                  <a:lnTo>
                    <a:pt x="2270" y="4525"/>
                  </a:lnTo>
                  <a:lnTo>
                    <a:pt x="2298" y="4515"/>
                  </a:lnTo>
                  <a:lnTo>
                    <a:pt x="2323" y="4497"/>
                  </a:lnTo>
                  <a:lnTo>
                    <a:pt x="2343" y="4476"/>
                  </a:lnTo>
                  <a:lnTo>
                    <a:pt x="2356" y="4452"/>
                  </a:lnTo>
                  <a:lnTo>
                    <a:pt x="2366" y="4424"/>
                  </a:lnTo>
                  <a:lnTo>
                    <a:pt x="2369" y="4396"/>
                  </a:lnTo>
                  <a:lnTo>
                    <a:pt x="2369" y="4254"/>
                  </a:lnTo>
                  <a:lnTo>
                    <a:pt x="2435" y="4246"/>
                  </a:lnTo>
                  <a:lnTo>
                    <a:pt x="2503" y="4234"/>
                  </a:lnTo>
                  <a:lnTo>
                    <a:pt x="2568" y="4214"/>
                  </a:lnTo>
                  <a:lnTo>
                    <a:pt x="2630" y="4189"/>
                  </a:lnTo>
                  <a:lnTo>
                    <a:pt x="2690" y="4160"/>
                  </a:lnTo>
                  <a:lnTo>
                    <a:pt x="2746" y="4120"/>
                  </a:lnTo>
                  <a:lnTo>
                    <a:pt x="2794" y="4078"/>
                  </a:lnTo>
                  <a:lnTo>
                    <a:pt x="2837" y="4030"/>
                  </a:lnTo>
                  <a:lnTo>
                    <a:pt x="2872" y="3978"/>
                  </a:lnTo>
                  <a:lnTo>
                    <a:pt x="2900" y="3920"/>
                  </a:lnTo>
                  <a:lnTo>
                    <a:pt x="2920" y="3858"/>
                  </a:lnTo>
                  <a:lnTo>
                    <a:pt x="2931" y="3796"/>
                  </a:lnTo>
                  <a:lnTo>
                    <a:pt x="2935" y="3738"/>
                  </a:lnTo>
                  <a:lnTo>
                    <a:pt x="2930" y="3678"/>
                  </a:lnTo>
                  <a:lnTo>
                    <a:pt x="2920" y="3620"/>
                  </a:lnTo>
                  <a:lnTo>
                    <a:pt x="2902" y="3564"/>
                  </a:lnTo>
                  <a:lnTo>
                    <a:pt x="2877" y="3511"/>
                  </a:lnTo>
                  <a:lnTo>
                    <a:pt x="2878" y="3514"/>
                  </a:lnTo>
                  <a:lnTo>
                    <a:pt x="2882" y="3518"/>
                  </a:lnTo>
                  <a:lnTo>
                    <a:pt x="2883" y="3521"/>
                  </a:lnTo>
                  <a:lnTo>
                    <a:pt x="2885" y="3524"/>
                  </a:lnTo>
                  <a:lnTo>
                    <a:pt x="2887" y="3527"/>
                  </a:lnTo>
                  <a:lnTo>
                    <a:pt x="2887" y="3527"/>
                  </a:lnTo>
                  <a:lnTo>
                    <a:pt x="2887" y="3529"/>
                  </a:lnTo>
                  <a:lnTo>
                    <a:pt x="2887" y="3527"/>
                  </a:lnTo>
                  <a:lnTo>
                    <a:pt x="2885" y="3526"/>
                  </a:lnTo>
                  <a:lnTo>
                    <a:pt x="2883" y="3523"/>
                  </a:lnTo>
                  <a:lnTo>
                    <a:pt x="2880" y="3516"/>
                  </a:lnTo>
                  <a:lnTo>
                    <a:pt x="2877" y="3509"/>
                  </a:lnTo>
                  <a:lnTo>
                    <a:pt x="2872" y="3503"/>
                  </a:lnTo>
                  <a:lnTo>
                    <a:pt x="2869" y="3496"/>
                  </a:lnTo>
                  <a:lnTo>
                    <a:pt x="2867" y="3493"/>
                  </a:lnTo>
                  <a:lnTo>
                    <a:pt x="2865" y="3491"/>
                  </a:lnTo>
                  <a:lnTo>
                    <a:pt x="2865" y="3489"/>
                  </a:lnTo>
                  <a:lnTo>
                    <a:pt x="2865" y="3491"/>
                  </a:lnTo>
                  <a:lnTo>
                    <a:pt x="2867" y="3491"/>
                  </a:lnTo>
                  <a:lnTo>
                    <a:pt x="2869" y="3494"/>
                  </a:lnTo>
                  <a:lnTo>
                    <a:pt x="2870" y="3498"/>
                  </a:lnTo>
                  <a:lnTo>
                    <a:pt x="2872" y="3501"/>
                  </a:lnTo>
                  <a:lnTo>
                    <a:pt x="2874" y="3504"/>
                  </a:lnTo>
                  <a:lnTo>
                    <a:pt x="2877" y="3509"/>
                  </a:lnTo>
                  <a:lnTo>
                    <a:pt x="2847" y="3466"/>
                  </a:lnTo>
                  <a:lnTo>
                    <a:pt x="2814" y="3427"/>
                  </a:lnTo>
                  <a:lnTo>
                    <a:pt x="2776" y="3392"/>
                  </a:lnTo>
                  <a:lnTo>
                    <a:pt x="2735" y="3362"/>
                  </a:lnTo>
                  <a:lnTo>
                    <a:pt x="2692" y="3334"/>
                  </a:lnTo>
                  <a:lnTo>
                    <a:pt x="2645" y="3311"/>
                  </a:lnTo>
                  <a:lnTo>
                    <a:pt x="2597" y="3291"/>
                  </a:lnTo>
                  <a:lnTo>
                    <a:pt x="2523" y="3264"/>
                  </a:lnTo>
                  <a:lnTo>
                    <a:pt x="2445" y="3241"/>
                  </a:lnTo>
                  <a:lnTo>
                    <a:pt x="2369" y="3223"/>
                  </a:lnTo>
                  <a:lnTo>
                    <a:pt x="2369" y="2715"/>
                  </a:lnTo>
                  <a:lnTo>
                    <a:pt x="2417" y="2727"/>
                  </a:lnTo>
                  <a:lnTo>
                    <a:pt x="2465" y="2742"/>
                  </a:lnTo>
                  <a:lnTo>
                    <a:pt x="2510" y="2761"/>
                  </a:lnTo>
                  <a:lnTo>
                    <a:pt x="2553" y="2788"/>
                  </a:lnTo>
                  <a:lnTo>
                    <a:pt x="2587" y="2818"/>
                  </a:lnTo>
                  <a:lnTo>
                    <a:pt x="2616" y="2854"/>
                  </a:lnTo>
                  <a:lnTo>
                    <a:pt x="2627" y="2874"/>
                  </a:lnTo>
                  <a:lnTo>
                    <a:pt x="2637" y="2895"/>
                  </a:lnTo>
                  <a:lnTo>
                    <a:pt x="2645" y="2919"/>
                  </a:lnTo>
                  <a:lnTo>
                    <a:pt x="2652" y="2940"/>
                  </a:lnTo>
                  <a:lnTo>
                    <a:pt x="2667" y="2968"/>
                  </a:lnTo>
                  <a:lnTo>
                    <a:pt x="2687" y="2991"/>
                  </a:lnTo>
                  <a:lnTo>
                    <a:pt x="2711" y="3010"/>
                  </a:lnTo>
                  <a:lnTo>
                    <a:pt x="2740" y="3021"/>
                  </a:lnTo>
                  <a:lnTo>
                    <a:pt x="2771" y="3026"/>
                  </a:lnTo>
                  <a:lnTo>
                    <a:pt x="2802" y="3025"/>
                  </a:lnTo>
                  <a:lnTo>
                    <a:pt x="2832" y="3015"/>
                  </a:lnTo>
                  <a:lnTo>
                    <a:pt x="2859" y="2998"/>
                  </a:lnTo>
                  <a:lnTo>
                    <a:pt x="2880" y="2977"/>
                  </a:lnTo>
                  <a:lnTo>
                    <a:pt x="2898" y="2948"/>
                  </a:lnTo>
                  <a:lnTo>
                    <a:pt x="2907" y="2925"/>
                  </a:lnTo>
                  <a:lnTo>
                    <a:pt x="2910" y="2899"/>
                  </a:lnTo>
                  <a:lnTo>
                    <a:pt x="2908" y="2872"/>
                  </a:lnTo>
                  <a:lnTo>
                    <a:pt x="2903" y="2849"/>
                  </a:lnTo>
                  <a:lnTo>
                    <a:pt x="2897" y="2824"/>
                  </a:lnTo>
                  <a:lnTo>
                    <a:pt x="2877" y="2776"/>
                  </a:lnTo>
                  <a:lnTo>
                    <a:pt x="2849" y="2720"/>
                  </a:lnTo>
                  <a:lnTo>
                    <a:pt x="2812" y="2669"/>
                  </a:lnTo>
                  <a:lnTo>
                    <a:pt x="2771" y="2622"/>
                  </a:lnTo>
                  <a:lnTo>
                    <a:pt x="2721" y="2579"/>
                  </a:lnTo>
                  <a:lnTo>
                    <a:pt x="2667" y="2541"/>
                  </a:lnTo>
                  <a:lnTo>
                    <a:pt x="2609" y="2512"/>
                  </a:lnTo>
                  <a:lnTo>
                    <a:pt x="2548" y="2487"/>
                  </a:lnTo>
                  <a:lnTo>
                    <a:pt x="2485" y="2467"/>
                  </a:lnTo>
                  <a:lnTo>
                    <a:pt x="2421" y="2452"/>
                  </a:lnTo>
                  <a:lnTo>
                    <a:pt x="2369" y="2444"/>
                  </a:lnTo>
                  <a:lnTo>
                    <a:pt x="2369" y="2297"/>
                  </a:lnTo>
                  <a:lnTo>
                    <a:pt x="2366" y="2267"/>
                  </a:lnTo>
                  <a:lnTo>
                    <a:pt x="2354" y="2239"/>
                  </a:lnTo>
                  <a:lnTo>
                    <a:pt x="2338" y="2212"/>
                  </a:lnTo>
                  <a:lnTo>
                    <a:pt x="2316" y="2192"/>
                  </a:lnTo>
                  <a:lnTo>
                    <a:pt x="2292" y="2176"/>
                  </a:lnTo>
                  <a:lnTo>
                    <a:pt x="2262" y="2166"/>
                  </a:lnTo>
                  <a:lnTo>
                    <a:pt x="2230" y="2164"/>
                  </a:lnTo>
                  <a:close/>
                  <a:moveTo>
                    <a:pt x="1346" y="0"/>
                  </a:moveTo>
                  <a:lnTo>
                    <a:pt x="1389" y="2"/>
                  </a:lnTo>
                  <a:lnTo>
                    <a:pt x="1433" y="10"/>
                  </a:lnTo>
                  <a:lnTo>
                    <a:pt x="1480" y="23"/>
                  </a:lnTo>
                  <a:lnTo>
                    <a:pt x="1528" y="40"/>
                  </a:lnTo>
                  <a:lnTo>
                    <a:pt x="1577" y="58"/>
                  </a:lnTo>
                  <a:lnTo>
                    <a:pt x="1627" y="79"/>
                  </a:lnTo>
                  <a:lnTo>
                    <a:pt x="1680" y="103"/>
                  </a:lnTo>
                  <a:lnTo>
                    <a:pt x="1731" y="126"/>
                  </a:lnTo>
                  <a:lnTo>
                    <a:pt x="1784" y="147"/>
                  </a:lnTo>
                  <a:lnTo>
                    <a:pt x="1837" y="167"/>
                  </a:lnTo>
                  <a:lnTo>
                    <a:pt x="1891" y="185"/>
                  </a:lnTo>
                  <a:lnTo>
                    <a:pt x="1944" y="199"/>
                  </a:lnTo>
                  <a:lnTo>
                    <a:pt x="1999" y="207"/>
                  </a:lnTo>
                  <a:lnTo>
                    <a:pt x="2052" y="212"/>
                  </a:lnTo>
                  <a:lnTo>
                    <a:pt x="2106" y="208"/>
                  </a:lnTo>
                  <a:lnTo>
                    <a:pt x="2153" y="200"/>
                  </a:lnTo>
                  <a:lnTo>
                    <a:pt x="2206" y="189"/>
                  </a:lnTo>
                  <a:lnTo>
                    <a:pt x="2263" y="174"/>
                  </a:lnTo>
                  <a:lnTo>
                    <a:pt x="2323" y="157"/>
                  </a:lnTo>
                  <a:lnTo>
                    <a:pt x="2387" y="139"/>
                  </a:lnTo>
                  <a:lnTo>
                    <a:pt x="2452" y="121"/>
                  </a:lnTo>
                  <a:lnTo>
                    <a:pt x="2520" y="103"/>
                  </a:lnTo>
                  <a:lnTo>
                    <a:pt x="2587" y="83"/>
                  </a:lnTo>
                  <a:lnTo>
                    <a:pt x="2655" y="66"/>
                  </a:lnTo>
                  <a:lnTo>
                    <a:pt x="2721" y="50"/>
                  </a:lnTo>
                  <a:lnTo>
                    <a:pt x="2786" y="35"/>
                  </a:lnTo>
                  <a:lnTo>
                    <a:pt x="2849" y="25"/>
                  </a:lnTo>
                  <a:lnTo>
                    <a:pt x="2908" y="17"/>
                  </a:lnTo>
                  <a:lnTo>
                    <a:pt x="2964" y="13"/>
                  </a:lnTo>
                  <a:lnTo>
                    <a:pt x="3016" y="13"/>
                  </a:lnTo>
                  <a:lnTo>
                    <a:pt x="3060" y="18"/>
                  </a:lnTo>
                  <a:lnTo>
                    <a:pt x="3079" y="26"/>
                  </a:lnTo>
                  <a:lnTo>
                    <a:pt x="3093" y="43"/>
                  </a:lnTo>
                  <a:lnTo>
                    <a:pt x="3103" y="65"/>
                  </a:lnTo>
                  <a:lnTo>
                    <a:pt x="3110" y="93"/>
                  </a:lnTo>
                  <a:lnTo>
                    <a:pt x="3112" y="127"/>
                  </a:lnTo>
                  <a:lnTo>
                    <a:pt x="3108" y="167"/>
                  </a:lnTo>
                  <a:lnTo>
                    <a:pt x="3103" y="210"/>
                  </a:lnTo>
                  <a:lnTo>
                    <a:pt x="3093" y="260"/>
                  </a:lnTo>
                  <a:lnTo>
                    <a:pt x="3080" y="311"/>
                  </a:lnTo>
                  <a:lnTo>
                    <a:pt x="3062" y="366"/>
                  </a:lnTo>
                  <a:lnTo>
                    <a:pt x="3042" y="424"/>
                  </a:lnTo>
                  <a:lnTo>
                    <a:pt x="3019" y="485"/>
                  </a:lnTo>
                  <a:lnTo>
                    <a:pt x="2993" y="546"/>
                  </a:lnTo>
                  <a:lnTo>
                    <a:pt x="2963" y="609"/>
                  </a:lnTo>
                  <a:lnTo>
                    <a:pt x="2931" y="672"/>
                  </a:lnTo>
                  <a:lnTo>
                    <a:pt x="2897" y="736"/>
                  </a:lnTo>
                  <a:lnTo>
                    <a:pt x="2860" y="799"/>
                  </a:lnTo>
                  <a:lnTo>
                    <a:pt x="2821" y="860"/>
                  </a:lnTo>
                  <a:lnTo>
                    <a:pt x="2778" y="922"/>
                  </a:lnTo>
                  <a:lnTo>
                    <a:pt x="2735" y="979"/>
                  </a:lnTo>
                  <a:lnTo>
                    <a:pt x="2688" y="1036"/>
                  </a:lnTo>
                  <a:lnTo>
                    <a:pt x="2640" y="1089"/>
                  </a:lnTo>
                  <a:lnTo>
                    <a:pt x="2591" y="1138"/>
                  </a:lnTo>
                  <a:lnTo>
                    <a:pt x="2540" y="1185"/>
                  </a:lnTo>
                  <a:lnTo>
                    <a:pt x="2606" y="1214"/>
                  </a:lnTo>
                  <a:lnTo>
                    <a:pt x="2673" y="1246"/>
                  </a:lnTo>
                  <a:lnTo>
                    <a:pt x="2741" y="1284"/>
                  </a:lnTo>
                  <a:lnTo>
                    <a:pt x="2809" y="1324"/>
                  </a:lnTo>
                  <a:lnTo>
                    <a:pt x="2878" y="1367"/>
                  </a:lnTo>
                  <a:lnTo>
                    <a:pt x="2946" y="1413"/>
                  </a:lnTo>
                  <a:lnTo>
                    <a:pt x="3016" y="1463"/>
                  </a:lnTo>
                  <a:lnTo>
                    <a:pt x="3084" y="1516"/>
                  </a:lnTo>
                  <a:lnTo>
                    <a:pt x="3153" y="1572"/>
                  </a:lnTo>
                  <a:lnTo>
                    <a:pt x="3221" y="1631"/>
                  </a:lnTo>
                  <a:lnTo>
                    <a:pt x="3289" y="1693"/>
                  </a:lnTo>
                  <a:lnTo>
                    <a:pt x="3356" y="1755"/>
                  </a:lnTo>
                  <a:lnTo>
                    <a:pt x="3422" y="1822"/>
                  </a:lnTo>
                  <a:lnTo>
                    <a:pt x="3489" y="1891"/>
                  </a:lnTo>
                  <a:lnTo>
                    <a:pt x="3553" y="1961"/>
                  </a:lnTo>
                  <a:lnTo>
                    <a:pt x="3618" y="2033"/>
                  </a:lnTo>
                  <a:lnTo>
                    <a:pt x="3680" y="2108"/>
                  </a:lnTo>
                  <a:lnTo>
                    <a:pt x="3742" y="2184"/>
                  </a:lnTo>
                  <a:lnTo>
                    <a:pt x="3803" y="2262"/>
                  </a:lnTo>
                  <a:lnTo>
                    <a:pt x="3861" y="2341"/>
                  </a:lnTo>
                  <a:lnTo>
                    <a:pt x="3917" y="2422"/>
                  </a:lnTo>
                  <a:lnTo>
                    <a:pt x="3973" y="2505"/>
                  </a:lnTo>
                  <a:lnTo>
                    <a:pt x="4026" y="2588"/>
                  </a:lnTo>
                  <a:lnTo>
                    <a:pt x="4077" y="2672"/>
                  </a:lnTo>
                  <a:lnTo>
                    <a:pt x="4125" y="2756"/>
                  </a:lnTo>
                  <a:lnTo>
                    <a:pt x="4171" y="2843"/>
                  </a:lnTo>
                  <a:lnTo>
                    <a:pt x="4216" y="2929"/>
                  </a:lnTo>
                  <a:lnTo>
                    <a:pt x="4257" y="3016"/>
                  </a:lnTo>
                  <a:lnTo>
                    <a:pt x="4297" y="3102"/>
                  </a:lnTo>
                  <a:lnTo>
                    <a:pt x="4333" y="3190"/>
                  </a:lnTo>
                  <a:lnTo>
                    <a:pt x="4367" y="3278"/>
                  </a:lnTo>
                  <a:lnTo>
                    <a:pt x="4396" y="3365"/>
                  </a:lnTo>
                  <a:lnTo>
                    <a:pt x="4423" y="3453"/>
                  </a:lnTo>
                  <a:lnTo>
                    <a:pt x="4446" y="3541"/>
                  </a:lnTo>
                  <a:lnTo>
                    <a:pt x="4467" y="3627"/>
                  </a:lnTo>
                  <a:lnTo>
                    <a:pt x="4484" y="3713"/>
                  </a:lnTo>
                  <a:lnTo>
                    <a:pt x="4495" y="3799"/>
                  </a:lnTo>
                  <a:lnTo>
                    <a:pt x="4505" y="3883"/>
                  </a:lnTo>
                  <a:lnTo>
                    <a:pt x="4510" y="3968"/>
                  </a:lnTo>
                  <a:lnTo>
                    <a:pt x="4510" y="4050"/>
                  </a:lnTo>
                  <a:lnTo>
                    <a:pt x="4509" y="4133"/>
                  </a:lnTo>
                  <a:lnTo>
                    <a:pt x="4500" y="4212"/>
                  </a:lnTo>
                  <a:lnTo>
                    <a:pt x="4489" y="4292"/>
                  </a:lnTo>
                  <a:lnTo>
                    <a:pt x="4472" y="4370"/>
                  </a:lnTo>
                  <a:lnTo>
                    <a:pt x="4451" y="4446"/>
                  </a:lnTo>
                  <a:lnTo>
                    <a:pt x="4424" y="4520"/>
                  </a:lnTo>
                  <a:lnTo>
                    <a:pt x="4393" y="4591"/>
                  </a:lnTo>
                  <a:lnTo>
                    <a:pt x="4357" y="4663"/>
                  </a:lnTo>
                  <a:lnTo>
                    <a:pt x="4315" y="4730"/>
                  </a:lnTo>
                  <a:lnTo>
                    <a:pt x="4269" y="4797"/>
                  </a:lnTo>
                  <a:lnTo>
                    <a:pt x="4216" y="4859"/>
                  </a:lnTo>
                  <a:lnTo>
                    <a:pt x="4158" y="4921"/>
                  </a:lnTo>
                  <a:lnTo>
                    <a:pt x="4095" y="4979"/>
                  </a:lnTo>
                  <a:lnTo>
                    <a:pt x="4026" y="5033"/>
                  </a:lnTo>
                  <a:lnTo>
                    <a:pt x="3950" y="5086"/>
                  </a:lnTo>
                  <a:lnTo>
                    <a:pt x="3869" y="5136"/>
                  </a:lnTo>
                  <a:lnTo>
                    <a:pt x="3781" y="5182"/>
                  </a:lnTo>
                  <a:lnTo>
                    <a:pt x="3687" y="5225"/>
                  </a:lnTo>
                  <a:lnTo>
                    <a:pt x="3586" y="5263"/>
                  </a:lnTo>
                  <a:lnTo>
                    <a:pt x="3480" y="5300"/>
                  </a:lnTo>
                  <a:lnTo>
                    <a:pt x="3366" y="5333"/>
                  </a:lnTo>
                  <a:lnTo>
                    <a:pt x="3246" y="5361"/>
                  </a:lnTo>
                  <a:lnTo>
                    <a:pt x="3117" y="5386"/>
                  </a:lnTo>
                  <a:lnTo>
                    <a:pt x="2983" y="5405"/>
                  </a:lnTo>
                  <a:lnTo>
                    <a:pt x="2840" y="5422"/>
                  </a:lnTo>
                  <a:lnTo>
                    <a:pt x="2692" y="5434"/>
                  </a:lnTo>
                  <a:lnTo>
                    <a:pt x="2535" y="5442"/>
                  </a:lnTo>
                  <a:lnTo>
                    <a:pt x="2369" y="5443"/>
                  </a:lnTo>
                  <a:lnTo>
                    <a:pt x="2197" y="5442"/>
                  </a:lnTo>
                  <a:lnTo>
                    <a:pt x="2017" y="5435"/>
                  </a:lnTo>
                  <a:lnTo>
                    <a:pt x="1829" y="5424"/>
                  </a:lnTo>
                  <a:lnTo>
                    <a:pt x="1673" y="5410"/>
                  </a:lnTo>
                  <a:lnTo>
                    <a:pt x="1526" y="5392"/>
                  </a:lnTo>
                  <a:lnTo>
                    <a:pt x="1387" y="5369"/>
                  </a:lnTo>
                  <a:lnTo>
                    <a:pt x="1255" y="5341"/>
                  </a:lnTo>
                  <a:lnTo>
                    <a:pt x="1131" y="5309"/>
                  </a:lnTo>
                  <a:lnTo>
                    <a:pt x="1015" y="5273"/>
                  </a:lnTo>
                  <a:lnTo>
                    <a:pt x="904" y="5233"/>
                  </a:lnTo>
                  <a:lnTo>
                    <a:pt x="802" y="5190"/>
                  </a:lnTo>
                  <a:lnTo>
                    <a:pt x="706" y="5142"/>
                  </a:lnTo>
                  <a:lnTo>
                    <a:pt x="618" y="5093"/>
                  </a:lnTo>
                  <a:lnTo>
                    <a:pt x="536" y="5038"/>
                  </a:lnTo>
                  <a:lnTo>
                    <a:pt x="460" y="4982"/>
                  </a:lnTo>
                  <a:lnTo>
                    <a:pt x="390" y="4921"/>
                  </a:lnTo>
                  <a:lnTo>
                    <a:pt x="327" y="4858"/>
                  </a:lnTo>
                  <a:lnTo>
                    <a:pt x="269" y="4792"/>
                  </a:lnTo>
                  <a:lnTo>
                    <a:pt x="218" y="4724"/>
                  </a:lnTo>
                  <a:lnTo>
                    <a:pt x="174" y="4653"/>
                  </a:lnTo>
                  <a:lnTo>
                    <a:pt x="134" y="4578"/>
                  </a:lnTo>
                  <a:lnTo>
                    <a:pt x="99" y="4504"/>
                  </a:lnTo>
                  <a:lnTo>
                    <a:pt x="69" y="4426"/>
                  </a:lnTo>
                  <a:lnTo>
                    <a:pt x="46" y="4345"/>
                  </a:lnTo>
                  <a:lnTo>
                    <a:pt x="26" y="4264"/>
                  </a:lnTo>
                  <a:lnTo>
                    <a:pt x="13" y="4181"/>
                  </a:lnTo>
                  <a:lnTo>
                    <a:pt x="5" y="4097"/>
                  </a:lnTo>
                  <a:lnTo>
                    <a:pt x="0" y="4011"/>
                  </a:lnTo>
                  <a:lnTo>
                    <a:pt x="0" y="3925"/>
                  </a:lnTo>
                  <a:lnTo>
                    <a:pt x="3" y="3835"/>
                  </a:lnTo>
                  <a:lnTo>
                    <a:pt x="13" y="3748"/>
                  </a:lnTo>
                  <a:lnTo>
                    <a:pt x="25" y="3657"/>
                  </a:lnTo>
                  <a:lnTo>
                    <a:pt x="41" y="3567"/>
                  </a:lnTo>
                  <a:lnTo>
                    <a:pt x="61" y="3476"/>
                  </a:lnTo>
                  <a:lnTo>
                    <a:pt x="86" y="3385"/>
                  </a:lnTo>
                  <a:lnTo>
                    <a:pt x="112" y="3294"/>
                  </a:lnTo>
                  <a:lnTo>
                    <a:pt x="144" y="3203"/>
                  </a:lnTo>
                  <a:lnTo>
                    <a:pt x="177" y="3111"/>
                  </a:lnTo>
                  <a:lnTo>
                    <a:pt x="215" y="3020"/>
                  </a:lnTo>
                  <a:lnTo>
                    <a:pt x="255" y="2930"/>
                  </a:lnTo>
                  <a:lnTo>
                    <a:pt x="296" y="2839"/>
                  </a:lnTo>
                  <a:lnTo>
                    <a:pt x="341" y="2750"/>
                  </a:lnTo>
                  <a:lnTo>
                    <a:pt x="389" y="2662"/>
                  </a:lnTo>
                  <a:lnTo>
                    <a:pt x="438" y="2574"/>
                  </a:lnTo>
                  <a:lnTo>
                    <a:pt x="491" y="2487"/>
                  </a:lnTo>
                  <a:lnTo>
                    <a:pt x="546" y="2402"/>
                  </a:lnTo>
                  <a:lnTo>
                    <a:pt x="600" y="2318"/>
                  </a:lnTo>
                  <a:lnTo>
                    <a:pt x="658" y="2237"/>
                  </a:lnTo>
                  <a:lnTo>
                    <a:pt x="718" y="2156"/>
                  </a:lnTo>
                  <a:lnTo>
                    <a:pt x="779" y="2076"/>
                  </a:lnTo>
                  <a:lnTo>
                    <a:pt x="840" y="2000"/>
                  </a:lnTo>
                  <a:lnTo>
                    <a:pt x="904" y="1926"/>
                  </a:lnTo>
                  <a:lnTo>
                    <a:pt x="969" y="1853"/>
                  </a:lnTo>
                  <a:lnTo>
                    <a:pt x="1033" y="1784"/>
                  </a:lnTo>
                  <a:lnTo>
                    <a:pt x="1099" y="1716"/>
                  </a:lnTo>
                  <a:lnTo>
                    <a:pt x="1166" y="1651"/>
                  </a:lnTo>
                  <a:lnTo>
                    <a:pt x="1232" y="1588"/>
                  </a:lnTo>
                  <a:lnTo>
                    <a:pt x="1300" y="1530"/>
                  </a:lnTo>
                  <a:lnTo>
                    <a:pt x="1367" y="1474"/>
                  </a:lnTo>
                  <a:lnTo>
                    <a:pt x="1435" y="1421"/>
                  </a:lnTo>
                  <a:lnTo>
                    <a:pt x="1501" y="1373"/>
                  </a:lnTo>
                  <a:lnTo>
                    <a:pt x="1569" y="1327"/>
                  </a:lnTo>
                  <a:lnTo>
                    <a:pt x="1635" y="1286"/>
                  </a:lnTo>
                  <a:lnTo>
                    <a:pt x="1701" y="1248"/>
                  </a:lnTo>
                  <a:lnTo>
                    <a:pt x="1766" y="1214"/>
                  </a:lnTo>
                  <a:lnTo>
                    <a:pt x="1703" y="1170"/>
                  </a:lnTo>
                  <a:lnTo>
                    <a:pt x="1642" y="1122"/>
                  </a:lnTo>
                  <a:lnTo>
                    <a:pt x="1584" y="1069"/>
                  </a:lnTo>
                  <a:lnTo>
                    <a:pt x="1529" y="1013"/>
                  </a:lnTo>
                  <a:lnTo>
                    <a:pt x="1476" y="953"/>
                  </a:lnTo>
                  <a:lnTo>
                    <a:pt x="1427" y="892"/>
                  </a:lnTo>
                  <a:lnTo>
                    <a:pt x="1382" y="829"/>
                  </a:lnTo>
                  <a:lnTo>
                    <a:pt x="1339" y="764"/>
                  </a:lnTo>
                  <a:lnTo>
                    <a:pt x="1301" y="698"/>
                  </a:lnTo>
                  <a:lnTo>
                    <a:pt x="1266" y="634"/>
                  </a:lnTo>
                  <a:lnTo>
                    <a:pt x="1235" y="569"/>
                  </a:lnTo>
                  <a:lnTo>
                    <a:pt x="1209" y="505"/>
                  </a:lnTo>
                  <a:lnTo>
                    <a:pt x="1187" y="443"/>
                  </a:lnTo>
                  <a:lnTo>
                    <a:pt x="1171" y="382"/>
                  </a:lnTo>
                  <a:lnTo>
                    <a:pt x="1157" y="326"/>
                  </a:lnTo>
                  <a:lnTo>
                    <a:pt x="1151" y="271"/>
                  </a:lnTo>
                  <a:lnTo>
                    <a:pt x="1149" y="222"/>
                  </a:lnTo>
                  <a:lnTo>
                    <a:pt x="1152" y="175"/>
                  </a:lnTo>
                  <a:lnTo>
                    <a:pt x="1161" y="134"/>
                  </a:lnTo>
                  <a:lnTo>
                    <a:pt x="1176" y="99"/>
                  </a:lnTo>
                  <a:lnTo>
                    <a:pt x="1197" y="69"/>
                  </a:lnTo>
                  <a:lnTo>
                    <a:pt x="1230" y="38"/>
                  </a:lnTo>
                  <a:lnTo>
                    <a:pt x="1266" y="18"/>
                  </a:lnTo>
                  <a:lnTo>
                    <a:pt x="1306" y="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4031" y="2718"/>
              <a:ext cx="0" cy="1"/>
            </a:xfrm>
            <a:custGeom>
              <a:rect b="b" l="l" r="r" t="t"/>
              <a:pathLst>
                <a:path extrusionOk="0" h="3" w="2">
                  <a:moveTo>
                    <a:pt x="0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3"/>
          <p:cNvSpPr txBox="1"/>
          <p:nvPr/>
        </p:nvSpPr>
        <p:spPr>
          <a:xfrm>
            <a:off x="4059000" y="588300"/>
            <a:ext cx="16929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StudySoup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311700" y="11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Times New Roman"/>
                <a:ea typeface="Times New Roman"/>
                <a:cs typeface="Times New Roman"/>
                <a:sym typeface="Times New Roman"/>
              </a:rPr>
              <a:t>Unfair advantages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2" name="Google Shape;3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4"/>
          <p:cNvSpPr/>
          <p:nvPr/>
        </p:nvSpPr>
        <p:spPr>
          <a:xfrm>
            <a:off x="412975" y="1148061"/>
            <a:ext cx="2329800" cy="2842500"/>
          </a:xfrm>
          <a:prstGeom prst="blockArc">
            <a:avLst>
              <a:gd fmla="val 10800000" name="adj1"/>
              <a:gd fmla="val 2" name="adj2"/>
              <a:gd fmla="val 14151" name="adj3"/>
            </a:avLst>
          </a:prstGeom>
          <a:solidFill>
            <a:srgbClr val="B6D7A8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03200" sx="101000" rotWithShape="0" algn="r" dir="10800000" dist="38100" sy="101000">
              <a:srgbClr val="000000">
                <a:alpha val="1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2411790" y="1148061"/>
            <a:ext cx="2329800" cy="2842500"/>
          </a:xfrm>
          <a:prstGeom prst="blockArc">
            <a:avLst>
              <a:gd fmla="val 10800000" name="adj1"/>
              <a:gd fmla="val 2" name="adj2"/>
              <a:gd fmla="val 14151" name="adj3"/>
            </a:avLst>
          </a:prstGeom>
          <a:solidFill>
            <a:srgbClr val="93C47D"/>
          </a:solidFill>
          <a:ln cap="flat" cmpd="sng" w="254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203200" sx="101000" rotWithShape="0" algn="r" dir="10800000" dist="38100" sy="101000">
              <a:srgbClr val="000000">
                <a:alpha val="1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4"/>
          <p:cNvSpPr/>
          <p:nvPr/>
        </p:nvSpPr>
        <p:spPr>
          <a:xfrm>
            <a:off x="4399196" y="1148061"/>
            <a:ext cx="2329800" cy="2842500"/>
          </a:xfrm>
          <a:prstGeom prst="blockArc">
            <a:avLst>
              <a:gd fmla="val 10800000" name="adj1"/>
              <a:gd fmla="val 2" name="adj2"/>
              <a:gd fmla="val 14151" name="adj3"/>
            </a:avLst>
          </a:prstGeom>
          <a:solidFill>
            <a:srgbClr val="6AA84F"/>
          </a:solidFill>
          <a:ln cap="flat" cmpd="sng" w="254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203200" sx="101000" rotWithShape="0" algn="r" dir="10800000" dist="38100" sy="101000">
              <a:srgbClr val="000000">
                <a:alpha val="1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4"/>
          <p:cNvSpPr/>
          <p:nvPr/>
        </p:nvSpPr>
        <p:spPr>
          <a:xfrm>
            <a:off x="6401229" y="1148061"/>
            <a:ext cx="2329800" cy="2842500"/>
          </a:xfrm>
          <a:prstGeom prst="blockArc">
            <a:avLst>
              <a:gd fmla="val 10800000" name="adj1"/>
              <a:gd fmla="val 2" name="adj2"/>
              <a:gd fmla="val 14151" name="adj3"/>
            </a:avLst>
          </a:prstGeom>
          <a:solidFill>
            <a:srgbClr val="38761D"/>
          </a:solidFill>
          <a:ln cap="flat" cmpd="sng" w="254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203200" sx="101000" rotWithShape="0" algn="r" dir="10800000" dist="38100" sy="101000">
              <a:srgbClr val="000000">
                <a:alpha val="1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7" name="Google Shape;367;p24"/>
          <p:cNvGrpSpPr/>
          <p:nvPr/>
        </p:nvGrpSpPr>
        <p:grpSpPr>
          <a:xfrm>
            <a:off x="1407857" y="2084884"/>
            <a:ext cx="339855" cy="441230"/>
            <a:chOff x="6000750" y="1228726"/>
            <a:chExt cx="377826" cy="387350"/>
          </a:xfrm>
        </p:grpSpPr>
        <p:sp>
          <p:nvSpPr>
            <p:cNvPr id="368" name="Google Shape;368;p24"/>
            <p:cNvSpPr/>
            <p:nvPr/>
          </p:nvSpPr>
          <p:spPr>
            <a:xfrm>
              <a:off x="6261100" y="1228726"/>
              <a:ext cx="79375" cy="80963"/>
            </a:xfrm>
            <a:custGeom>
              <a:rect b="b" l="l" r="r" t="t"/>
              <a:pathLst>
                <a:path extrusionOk="0" h="51" w="50">
                  <a:moveTo>
                    <a:pt x="25" y="0"/>
                  </a:moveTo>
                  <a:lnTo>
                    <a:pt x="28" y="1"/>
                  </a:lnTo>
                  <a:lnTo>
                    <a:pt x="31" y="1"/>
                  </a:lnTo>
                  <a:lnTo>
                    <a:pt x="34" y="2"/>
                  </a:lnTo>
                  <a:lnTo>
                    <a:pt x="37" y="4"/>
                  </a:lnTo>
                  <a:lnTo>
                    <a:pt x="40" y="6"/>
                  </a:lnTo>
                  <a:lnTo>
                    <a:pt x="42" y="8"/>
                  </a:lnTo>
                  <a:lnTo>
                    <a:pt x="44" y="10"/>
                  </a:lnTo>
                  <a:lnTo>
                    <a:pt x="46" y="13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49" y="22"/>
                  </a:lnTo>
                  <a:lnTo>
                    <a:pt x="50" y="25"/>
                  </a:lnTo>
                  <a:lnTo>
                    <a:pt x="49" y="29"/>
                  </a:lnTo>
                  <a:lnTo>
                    <a:pt x="49" y="32"/>
                  </a:lnTo>
                  <a:lnTo>
                    <a:pt x="48" y="35"/>
                  </a:lnTo>
                  <a:lnTo>
                    <a:pt x="46" y="38"/>
                  </a:lnTo>
                  <a:lnTo>
                    <a:pt x="44" y="41"/>
                  </a:lnTo>
                  <a:lnTo>
                    <a:pt x="42" y="43"/>
                  </a:lnTo>
                  <a:lnTo>
                    <a:pt x="40" y="45"/>
                  </a:lnTo>
                  <a:lnTo>
                    <a:pt x="37" y="47"/>
                  </a:lnTo>
                  <a:lnTo>
                    <a:pt x="34" y="49"/>
                  </a:lnTo>
                  <a:lnTo>
                    <a:pt x="31" y="50"/>
                  </a:lnTo>
                  <a:lnTo>
                    <a:pt x="28" y="50"/>
                  </a:lnTo>
                  <a:lnTo>
                    <a:pt x="25" y="51"/>
                  </a:lnTo>
                  <a:lnTo>
                    <a:pt x="21" y="50"/>
                  </a:lnTo>
                  <a:lnTo>
                    <a:pt x="18" y="50"/>
                  </a:lnTo>
                  <a:lnTo>
                    <a:pt x="15" y="49"/>
                  </a:lnTo>
                  <a:lnTo>
                    <a:pt x="12" y="47"/>
                  </a:lnTo>
                  <a:lnTo>
                    <a:pt x="10" y="45"/>
                  </a:lnTo>
                  <a:lnTo>
                    <a:pt x="7" y="43"/>
                  </a:lnTo>
                  <a:lnTo>
                    <a:pt x="5" y="41"/>
                  </a:lnTo>
                  <a:lnTo>
                    <a:pt x="3" y="38"/>
                  </a:lnTo>
                  <a:lnTo>
                    <a:pt x="2" y="35"/>
                  </a:lnTo>
                  <a:lnTo>
                    <a:pt x="1" y="32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1" y="19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5" y="10"/>
                  </a:lnTo>
                  <a:lnTo>
                    <a:pt x="7" y="8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5" y="2"/>
                  </a:lnTo>
                  <a:lnTo>
                    <a:pt x="18" y="1"/>
                  </a:lnTo>
                  <a:lnTo>
                    <a:pt x="21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170613" y="1323976"/>
              <a:ext cx="207963" cy="292100"/>
            </a:xfrm>
            <a:custGeom>
              <a:rect b="b" l="l" r="r" t="t"/>
              <a:pathLst>
                <a:path extrusionOk="0" h="184" w="131">
                  <a:moveTo>
                    <a:pt x="103" y="0"/>
                  </a:moveTo>
                  <a:lnTo>
                    <a:pt x="104" y="1"/>
                  </a:lnTo>
                  <a:lnTo>
                    <a:pt x="106" y="3"/>
                  </a:lnTo>
                  <a:lnTo>
                    <a:pt x="108" y="4"/>
                  </a:lnTo>
                  <a:lnTo>
                    <a:pt x="109" y="6"/>
                  </a:lnTo>
                  <a:lnTo>
                    <a:pt x="111" y="8"/>
                  </a:lnTo>
                  <a:lnTo>
                    <a:pt x="113" y="10"/>
                  </a:lnTo>
                  <a:lnTo>
                    <a:pt x="115" y="13"/>
                  </a:lnTo>
                  <a:lnTo>
                    <a:pt x="116" y="15"/>
                  </a:lnTo>
                  <a:lnTo>
                    <a:pt x="118" y="18"/>
                  </a:lnTo>
                  <a:lnTo>
                    <a:pt x="120" y="21"/>
                  </a:lnTo>
                  <a:lnTo>
                    <a:pt x="121" y="24"/>
                  </a:lnTo>
                  <a:lnTo>
                    <a:pt x="123" y="28"/>
                  </a:lnTo>
                  <a:lnTo>
                    <a:pt x="124" y="32"/>
                  </a:lnTo>
                  <a:lnTo>
                    <a:pt x="125" y="36"/>
                  </a:lnTo>
                  <a:lnTo>
                    <a:pt x="127" y="41"/>
                  </a:lnTo>
                  <a:lnTo>
                    <a:pt x="128" y="45"/>
                  </a:lnTo>
                  <a:lnTo>
                    <a:pt x="129" y="51"/>
                  </a:lnTo>
                  <a:lnTo>
                    <a:pt x="129" y="56"/>
                  </a:lnTo>
                  <a:lnTo>
                    <a:pt x="130" y="62"/>
                  </a:lnTo>
                  <a:lnTo>
                    <a:pt x="130" y="68"/>
                  </a:lnTo>
                  <a:lnTo>
                    <a:pt x="131" y="75"/>
                  </a:lnTo>
                  <a:lnTo>
                    <a:pt x="131" y="82"/>
                  </a:lnTo>
                  <a:lnTo>
                    <a:pt x="131" y="84"/>
                  </a:lnTo>
                  <a:lnTo>
                    <a:pt x="130" y="86"/>
                  </a:lnTo>
                  <a:lnTo>
                    <a:pt x="129" y="87"/>
                  </a:lnTo>
                  <a:lnTo>
                    <a:pt x="128" y="89"/>
                  </a:lnTo>
                  <a:lnTo>
                    <a:pt x="126" y="90"/>
                  </a:lnTo>
                  <a:lnTo>
                    <a:pt x="125" y="91"/>
                  </a:lnTo>
                  <a:lnTo>
                    <a:pt x="123" y="92"/>
                  </a:lnTo>
                  <a:lnTo>
                    <a:pt x="121" y="92"/>
                  </a:lnTo>
                  <a:lnTo>
                    <a:pt x="119" y="92"/>
                  </a:lnTo>
                  <a:lnTo>
                    <a:pt x="117" y="91"/>
                  </a:lnTo>
                  <a:lnTo>
                    <a:pt x="115" y="90"/>
                  </a:lnTo>
                  <a:lnTo>
                    <a:pt x="113" y="89"/>
                  </a:lnTo>
                  <a:lnTo>
                    <a:pt x="112" y="87"/>
                  </a:lnTo>
                  <a:lnTo>
                    <a:pt x="111" y="85"/>
                  </a:lnTo>
                  <a:lnTo>
                    <a:pt x="110" y="84"/>
                  </a:lnTo>
                  <a:lnTo>
                    <a:pt x="110" y="82"/>
                  </a:lnTo>
                  <a:lnTo>
                    <a:pt x="110" y="77"/>
                  </a:lnTo>
                  <a:lnTo>
                    <a:pt x="110" y="72"/>
                  </a:lnTo>
                  <a:lnTo>
                    <a:pt x="110" y="67"/>
                  </a:lnTo>
                  <a:lnTo>
                    <a:pt x="110" y="63"/>
                  </a:lnTo>
                  <a:lnTo>
                    <a:pt x="109" y="59"/>
                  </a:lnTo>
                  <a:lnTo>
                    <a:pt x="109" y="55"/>
                  </a:lnTo>
                  <a:lnTo>
                    <a:pt x="108" y="52"/>
                  </a:lnTo>
                  <a:lnTo>
                    <a:pt x="107" y="48"/>
                  </a:lnTo>
                  <a:lnTo>
                    <a:pt x="106" y="45"/>
                  </a:lnTo>
                  <a:lnTo>
                    <a:pt x="106" y="78"/>
                  </a:lnTo>
                  <a:lnTo>
                    <a:pt x="106" y="80"/>
                  </a:lnTo>
                  <a:lnTo>
                    <a:pt x="106" y="83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4" y="89"/>
                  </a:lnTo>
                  <a:lnTo>
                    <a:pt x="103" y="91"/>
                  </a:lnTo>
                  <a:lnTo>
                    <a:pt x="103" y="174"/>
                  </a:lnTo>
                  <a:lnTo>
                    <a:pt x="103" y="176"/>
                  </a:lnTo>
                  <a:lnTo>
                    <a:pt x="102" y="178"/>
                  </a:lnTo>
                  <a:lnTo>
                    <a:pt x="101" y="179"/>
                  </a:lnTo>
                  <a:lnTo>
                    <a:pt x="100" y="181"/>
                  </a:lnTo>
                  <a:lnTo>
                    <a:pt x="99" y="182"/>
                  </a:lnTo>
                  <a:lnTo>
                    <a:pt x="97" y="183"/>
                  </a:lnTo>
                  <a:lnTo>
                    <a:pt x="95" y="183"/>
                  </a:lnTo>
                  <a:lnTo>
                    <a:pt x="93" y="184"/>
                  </a:lnTo>
                  <a:lnTo>
                    <a:pt x="91" y="183"/>
                  </a:lnTo>
                  <a:lnTo>
                    <a:pt x="89" y="183"/>
                  </a:lnTo>
                  <a:lnTo>
                    <a:pt x="88" y="182"/>
                  </a:lnTo>
                  <a:lnTo>
                    <a:pt x="86" y="181"/>
                  </a:lnTo>
                  <a:lnTo>
                    <a:pt x="85" y="180"/>
                  </a:lnTo>
                  <a:lnTo>
                    <a:pt x="84" y="179"/>
                  </a:lnTo>
                  <a:lnTo>
                    <a:pt x="83" y="177"/>
                  </a:lnTo>
                  <a:lnTo>
                    <a:pt x="83" y="175"/>
                  </a:lnTo>
                  <a:lnTo>
                    <a:pt x="83" y="173"/>
                  </a:lnTo>
                  <a:lnTo>
                    <a:pt x="80" y="173"/>
                  </a:lnTo>
                  <a:lnTo>
                    <a:pt x="80" y="175"/>
                  </a:lnTo>
                  <a:lnTo>
                    <a:pt x="79" y="177"/>
                  </a:lnTo>
                  <a:lnTo>
                    <a:pt x="79" y="179"/>
                  </a:lnTo>
                  <a:lnTo>
                    <a:pt x="77" y="180"/>
                  </a:lnTo>
                  <a:lnTo>
                    <a:pt x="76" y="181"/>
                  </a:lnTo>
                  <a:lnTo>
                    <a:pt x="75" y="182"/>
                  </a:lnTo>
                  <a:lnTo>
                    <a:pt x="73" y="183"/>
                  </a:lnTo>
                  <a:lnTo>
                    <a:pt x="71" y="183"/>
                  </a:lnTo>
                  <a:lnTo>
                    <a:pt x="69" y="184"/>
                  </a:lnTo>
                  <a:lnTo>
                    <a:pt x="67" y="183"/>
                  </a:lnTo>
                  <a:lnTo>
                    <a:pt x="65" y="183"/>
                  </a:lnTo>
                  <a:lnTo>
                    <a:pt x="64" y="182"/>
                  </a:lnTo>
                  <a:lnTo>
                    <a:pt x="62" y="181"/>
                  </a:lnTo>
                  <a:lnTo>
                    <a:pt x="61" y="179"/>
                  </a:lnTo>
                  <a:lnTo>
                    <a:pt x="60" y="178"/>
                  </a:lnTo>
                  <a:lnTo>
                    <a:pt x="59" y="176"/>
                  </a:lnTo>
                  <a:lnTo>
                    <a:pt x="59" y="174"/>
                  </a:lnTo>
                  <a:lnTo>
                    <a:pt x="59" y="91"/>
                  </a:lnTo>
                  <a:lnTo>
                    <a:pt x="58" y="89"/>
                  </a:lnTo>
                  <a:lnTo>
                    <a:pt x="57" y="87"/>
                  </a:lnTo>
                  <a:lnTo>
                    <a:pt x="57" y="85"/>
                  </a:lnTo>
                  <a:lnTo>
                    <a:pt x="56" y="83"/>
                  </a:lnTo>
                  <a:lnTo>
                    <a:pt x="56" y="80"/>
                  </a:lnTo>
                  <a:lnTo>
                    <a:pt x="56" y="78"/>
                  </a:lnTo>
                  <a:lnTo>
                    <a:pt x="56" y="40"/>
                  </a:lnTo>
                  <a:lnTo>
                    <a:pt x="45" y="54"/>
                  </a:lnTo>
                  <a:lnTo>
                    <a:pt x="44" y="55"/>
                  </a:lnTo>
                  <a:lnTo>
                    <a:pt x="42" y="57"/>
                  </a:lnTo>
                  <a:lnTo>
                    <a:pt x="40" y="57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36" y="58"/>
                  </a:lnTo>
                  <a:lnTo>
                    <a:pt x="34" y="57"/>
                  </a:lnTo>
                  <a:lnTo>
                    <a:pt x="32" y="56"/>
                  </a:lnTo>
                  <a:lnTo>
                    <a:pt x="31" y="55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6" y="14"/>
                  </a:lnTo>
                  <a:lnTo>
                    <a:pt x="7" y="13"/>
                  </a:lnTo>
                  <a:lnTo>
                    <a:pt x="9" y="13"/>
                  </a:lnTo>
                  <a:lnTo>
                    <a:pt x="11" y="13"/>
                  </a:lnTo>
                  <a:lnTo>
                    <a:pt x="13" y="13"/>
                  </a:lnTo>
                  <a:lnTo>
                    <a:pt x="15" y="14"/>
                  </a:lnTo>
                  <a:lnTo>
                    <a:pt x="17" y="15"/>
                  </a:lnTo>
                  <a:lnTo>
                    <a:pt x="36" y="33"/>
                  </a:lnTo>
                  <a:lnTo>
                    <a:pt x="61" y="2"/>
                  </a:lnTo>
                  <a:lnTo>
                    <a:pt x="82" y="2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6273800" y="1311276"/>
              <a:ext cx="50800" cy="22225"/>
            </a:xfrm>
            <a:custGeom>
              <a:rect b="b" l="l" r="r" t="t"/>
              <a:pathLst>
                <a:path extrusionOk="0" h="14" w="32">
                  <a:moveTo>
                    <a:pt x="16" y="0"/>
                  </a:moveTo>
                  <a:lnTo>
                    <a:pt x="18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29" y="1"/>
                  </a:lnTo>
                  <a:lnTo>
                    <a:pt x="30" y="1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2" y="4"/>
                  </a:lnTo>
                  <a:lnTo>
                    <a:pt x="32" y="11"/>
                  </a:lnTo>
                  <a:lnTo>
                    <a:pt x="32" y="12"/>
                  </a:lnTo>
                  <a:lnTo>
                    <a:pt x="31" y="13"/>
                  </a:lnTo>
                  <a:lnTo>
                    <a:pt x="31" y="14"/>
                  </a:lnTo>
                  <a:lnTo>
                    <a:pt x="30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7" y="13"/>
                  </a:lnTo>
                  <a:lnTo>
                    <a:pt x="25" y="13"/>
                  </a:lnTo>
                  <a:lnTo>
                    <a:pt x="23" y="12"/>
                  </a:lnTo>
                  <a:lnTo>
                    <a:pt x="22" y="12"/>
                  </a:lnTo>
                  <a:lnTo>
                    <a:pt x="21" y="13"/>
                  </a:lnTo>
                  <a:lnTo>
                    <a:pt x="19" y="14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3" y="14"/>
                  </a:lnTo>
                  <a:lnTo>
                    <a:pt x="12" y="13"/>
                  </a:lnTo>
                  <a:lnTo>
                    <a:pt x="11" y="12"/>
                  </a:lnTo>
                  <a:lnTo>
                    <a:pt x="10" y="12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6000750" y="1339851"/>
              <a:ext cx="214313" cy="134938"/>
            </a:xfrm>
            <a:custGeom>
              <a:rect b="b" l="l" r="r" t="t"/>
              <a:pathLst>
                <a:path extrusionOk="0" h="85" w="135">
                  <a:moveTo>
                    <a:pt x="6" y="0"/>
                  </a:moveTo>
                  <a:lnTo>
                    <a:pt x="33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5" y="2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9" y="8"/>
                  </a:lnTo>
                  <a:lnTo>
                    <a:pt x="29" y="9"/>
                  </a:lnTo>
                  <a:lnTo>
                    <a:pt x="28" y="11"/>
                  </a:lnTo>
                  <a:lnTo>
                    <a:pt x="28" y="12"/>
                  </a:lnTo>
                  <a:lnTo>
                    <a:pt x="28" y="13"/>
                  </a:lnTo>
                  <a:lnTo>
                    <a:pt x="29" y="14"/>
                  </a:lnTo>
                  <a:lnTo>
                    <a:pt x="29" y="15"/>
                  </a:lnTo>
                  <a:lnTo>
                    <a:pt x="56" y="42"/>
                  </a:lnTo>
                  <a:lnTo>
                    <a:pt x="57" y="43"/>
                  </a:lnTo>
                  <a:lnTo>
                    <a:pt x="59" y="43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3" y="43"/>
                  </a:lnTo>
                  <a:lnTo>
                    <a:pt x="64" y="42"/>
                  </a:lnTo>
                  <a:lnTo>
                    <a:pt x="81" y="24"/>
                  </a:lnTo>
                  <a:lnTo>
                    <a:pt x="83" y="23"/>
                  </a:lnTo>
                  <a:lnTo>
                    <a:pt x="84" y="23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88" y="23"/>
                  </a:lnTo>
                  <a:lnTo>
                    <a:pt x="89" y="24"/>
                  </a:lnTo>
                  <a:lnTo>
                    <a:pt x="134" y="69"/>
                  </a:lnTo>
                  <a:lnTo>
                    <a:pt x="135" y="71"/>
                  </a:lnTo>
                  <a:lnTo>
                    <a:pt x="135" y="72"/>
                  </a:lnTo>
                  <a:lnTo>
                    <a:pt x="135" y="73"/>
                  </a:lnTo>
                  <a:lnTo>
                    <a:pt x="135" y="75"/>
                  </a:lnTo>
                  <a:lnTo>
                    <a:pt x="135" y="76"/>
                  </a:lnTo>
                  <a:lnTo>
                    <a:pt x="134" y="77"/>
                  </a:lnTo>
                  <a:lnTo>
                    <a:pt x="128" y="83"/>
                  </a:lnTo>
                  <a:lnTo>
                    <a:pt x="127" y="84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3" y="84"/>
                  </a:lnTo>
                  <a:lnTo>
                    <a:pt x="121" y="84"/>
                  </a:lnTo>
                  <a:lnTo>
                    <a:pt x="120" y="83"/>
                  </a:lnTo>
                  <a:lnTo>
                    <a:pt x="89" y="52"/>
                  </a:lnTo>
                  <a:lnTo>
                    <a:pt x="88" y="51"/>
                  </a:lnTo>
                  <a:lnTo>
                    <a:pt x="87" y="50"/>
                  </a:lnTo>
                  <a:lnTo>
                    <a:pt x="85" y="50"/>
                  </a:lnTo>
                  <a:lnTo>
                    <a:pt x="84" y="50"/>
                  </a:lnTo>
                  <a:lnTo>
                    <a:pt x="82" y="51"/>
                  </a:lnTo>
                  <a:lnTo>
                    <a:pt x="81" y="52"/>
                  </a:lnTo>
                  <a:lnTo>
                    <a:pt x="64" y="69"/>
                  </a:lnTo>
                  <a:lnTo>
                    <a:pt x="63" y="70"/>
                  </a:lnTo>
                  <a:lnTo>
                    <a:pt x="62" y="70"/>
                  </a:lnTo>
                  <a:lnTo>
                    <a:pt x="60" y="70"/>
                  </a:lnTo>
                  <a:lnTo>
                    <a:pt x="59" y="70"/>
                  </a:lnTo>
                  <a:lnTo>
                    <a:pt x="57" y="70"/>
                  </a:lnTo>
                  <a:lnTo>
                    <a:pt x="56" y="69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4" y="27"/>
                  </a:lnTo>
                  <a:lnTo>
                    <a:pt x="13" y="27"/>
                  </a:lnTo>
                  <a:lnTo>
                    <a:pt x="12" y="27"/>
                  </a:lnTo>
                  <a:lnTo>
                    <a:pt x="11" y="28"/>
                  </a:lnTo>
                  <a:lnTo>
                    <a:pt x="10" y="28"/>
                  </a:lnTo>
                  <a:lnTo>
                    <a:pt x="4" y="35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2" name="Google Shape;372;p24"/>
          <p:cNvGrpSpPr/>
          <p:nvPr/>
        </p:nvGrpSpPr>
        <p:grpSpPr>
          <a:xfrm>
            <a:off x="3397558" y="2106499"/>
            <a:ext cx="358368" cy="419668"/>
            <a:chOff x="6429375" y="1938338"/>
            <a:chExt cx="395288" cy="379412"/>
          </a:xfrm>
        </p:grpSpPr>
        <p:sp>
          <p:nvSpPr>
            <p:cNvPr id="373" name="Google Shape;373;p24"/>
            <p:cNvSpPr/>
            <p:nvPr/>
          </p:nvSpPr>
          <p:spPr>
            <a:xfrm>
              <a:off x="6429375" y="1938338"/>
              <a:ext cx="223838" cy="373062"/>
            </a:xfrm>
            <a:custGeom>
              <a:rect b="b" l="l" r="r" t="t"/>
              <a:pathLst>
                <a:path extrusionOk="0" h="235" w="141">
                  <a:moveTo>
                    <a:pt x="57" y="95"/>
                  </a:moveTo>
                  <a:lnTo>
                    <a:pt x="57" y="135"/>
                  </a:lnTo>
                  <a:lnTo>
                    <a:pt x="79" y="135"/>
                  </a:lnTo>
                  <a:lnTo>
                    <a:pt x="79" y="95"/>
                  </a:lnTo>
                  <a:lnTo>
                    <a:pt x="57" y="95"/>
                  </a:lnTo>
                  <a:close/>
                  <a:moveTo>
                    <a:pt x="26" y="62"/>
                  </a:moveTo>
                  <a:lnTo>
                    <a:pt x="26" y="135"/>
                  </a:lnTo>
                  <a:lnTo>
                    <a:pt x="48" y="135"/>
                  </a:lnTo>
                  <a:lnTo>
                    <a:pt x="48" y="62"/>
                  </a:lnTo>
                  <a:lnTo>
                    <a:pt x="26" y="62"/>
                  </a:lnTo>
                  <a:close/>
                  <a:moveTo>
                    <a:pt x="88" y="26"/>
                  </a:moveTo>
                  <a:lnTo>
                    <a:pt x="88" y="135"/>
                  </a:lnTo>
                  <a:lnTo>
                    <a:pt x="110" y="135"/>
                  </a:lnTo>
                  <a:lnTo>
                    <a:pt x="110" y="26"/>
                  </a:lnTo>
                  <a:lnTo>
                    <a:pt x="88" y="26"/>
                  </a:lnTo>
                  <a:close/>
                  <a:moveTo>
                    <a:pt x="56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141" y="8"/>
                  </a:lnTo>
                  <a:lnTo>
                    <a:pt x="141" y="69"/>
                  </a:lnTo>
                  <a:lnTo>
                    <a:pt x="139" y="68"/>
                  </a:lnTo>
                  <a:lnTo>
                    <a:pt x="137" y="68"/>
                  </a:lnTo>
                  <a:lnTo>
                    <a:pt x="134" y="67"/>
                  </a:lnTo>
                  <a:lnTo>
                    <a:pt x="132" y="67"/>
                  </a:lnTo>
                  <a:lnTo>
                    <a:pt x="129" y="67"/>
                  </a:lnTo>
                  <a:lnTo>
                    <a:pt x="127" y="68"/>
                  </a:lnTo>
                  <a:lnTo>
                    <a:pt x="125" y="69"/>
                  </a:lnTo>
                  <a:lnTo>
                    <a:pt x="123" y="70"/>
                  </a:lnTo>
                  <a:lnTo>
                    <a:pt x="121" y="71"/>
                  </a:lnTo>
                  <a:lnTo>
                    <a:pt x="119" y="73"/>
                  </a:lnTo>
                  <a:lnTo>
                    <a:pt x="117" y="75"/>
                  </a:lnTo>
                  <a:lnTo>
                    <a:pt x="116" y="77"/>
                  </a:lnTo>
                  <a:lnTo>
                    <a:pt x="115" y="80"/>
                  </a:lnTo>
                  <a:lnTo>
                    <a:pt x="115" y="82"/>
                  </a:lnTo>
                  <a:lnTo>
                    <a:pt x="114" y="85"/>
                  </a:lnTo>
                  <a:lnTo>
                    <a:pt x="115" y="87"/>
                  </a:lnTo>
                  <a:lnTo>
                    <a:pt x="115" y="90"/>
                  </a:lnTo>
                  <a:lnTo>
                    <a:pt x="116" y="92"/>
                  </a:lnTo>
                  <a:lnTo>
                    <a:pt x="117" y="94"/>
                  </a:lnTo>
                  <a:lnTo>
                    <a:pt x="119" y="96"/>
                  </a:lnTo>
                  <a:lnTo>
                    <a:pt x="120" y="98"/>
                  </a:lnTo>
                  <a:lnTo>
                    <a:pt x="141" y="117"/>
                  </a:lnTo>
                  <a:lnTo>
                    <a:pt x="141" y="170"/>
                  </a:lnTo>
                  <a:lnTo>
                    <a:pt x="104" y="170"/>
                  </a:lnTo>
                  <a:lnTo>
                    <a:pt x="104" y="170"/>
                  </a:lnTo>
                  <a:lnTo>
                    <a:pt x="129" y="224"/>
                  </a:lnTo>
                  <a:lnTo>
                    <a:pt x="130" y="225"/>
                  </a:lnTo>
                  <a:lnTo>
                    <a:pt x="130" y="227"/>
                  </a:lnTo>
                  <a:lnTo>
                    <a:pt x="130" y="228"/>
                  </a:lnTo>
                  <a:lnTo>
                    <a:pt x="130" y="230"/>
                  </a:lnTo>
                  <a:lnTo>
                    <a:pt x="129" y="231"/>
                  </a:lnTo>
                  <a:lnTo>
                    <a:pt x="128" y="233"/>
                  </a:lnTo>
                  <a:lnTo>
                    <a:pt x="127" y="234"/>
                  </a:lnTo>
                  <a:lnTo>
                    <a:pt x="125" y="235"/>
                  </a:lnTo>
                  <a:lnTo>
                    <a:pt x="124" y="235"/>
                  </a:lnTo>
                  <a:lnTo>
                    <a:pt x="122" y="235"/>
                  </a:lnTo>
                  <a:lnTo>
                    <a:pt x="120" y="235"/>
                  </a:lnTo>
                  <a:lnTo>
                    <a:pt x="119" y="235"/>
                  </a:lnTo>
                  <a:lnTo>
                    <a:pt x="118" y="234"/>
                  </a:lnTo>
                  <a:lnTo>
                    <a:pt x="117" y="233"/>
                  </a:lnTo>
                  <a:lnTo>
                    <a:pt x="115" y="232"/>
                  </a:lnTo>
                  <a:lnTo>
                    <a:pt x="115" y="231"/>
                  </a:lnTo>
                  <a:lnTo>
                    <a:pt x="86" y="170"/>
                  </a:lnTo>
                  <a:lnTo>
                    <a:pt x="86" y="170"/>
                  </a:lnTo>
                  <a:lnTo>
                    <a:pt x="61" y="170"/>
                  </a:lnTo>
                  <a:lnTo>
                    <a:pt x="61" y="170"/>
                  </a:lnTo>
                  <a:lnTo>
                    <a:pt x="33" y="231"/>
                  </a:lnTo>
                  <a:lnTo>
                    <a:pt x="32" y="232"/>
                  </a:lnTo>
                  <a:lnTo>
                    <a:pt x="31" y="233"/>
                  </a:lnTo>
                  <a:lnTo>
                    <a:pt x="30" y="234"/>
                  </a:lnTo>
                  <a:lnTo>
                    <a:pt x="28" y="235"/>
                  </a:lnTo>
                  <a:lnTo>
                    <a:pt x="27" y="235"/>
                  </a:lnTo>
                  <a:lnTo>
                    <a:pt x="25" y="235"/>
                  </a:lnTo>
                  <a:lnTo>
                    <a:pt x="24" y="235"/>
                  </a:lnTo>
                  <a:lnTo>
                    <a:pt x="22" y="235"/>
                  </a:lnTo>
                  <a:lnTo>
                    <a:pt x="21" y="234"/>
                  </a:lnTo>
                  <a:lnTo>
                    <a:pt x="20" y="233"/>
                  </a:lnTo>
                  <a:lnTo>
                    <a:pt x="19" y="231"/>
                  </a:lnTo>
                  <a:lnTo>
                    <a:pt x="18" y="230"/>
                  </a:lnTo>
                  <a:lnTo>
                    <a:pt x="18" y="228"/>
                  </a:lnTo>
                  <a:lnTo>
                    <a:pt x="18" y="227"/>
                  </a:lnTo>
                  <a:lnTo>
                    <a:pt x="18" y="225"/>
                  </a:lnTo>
                  <a:lnTo>
                    <a:pt x="18" y="224"/>
                  </a:lnTo>
                  <a:lnTo>
                    <a:pt x="44" y="170"/>
                  </a:lnTo>
                  <a:lnTo>
                    <a:pt x="0" y="170"/>
                  </a:lnTo>
                  <a:lnTo>
                    <a:pt x="0" y="8"/>
                  </a:lnTo>
                  <a:lnTo>
                    <a:pt x="56" y="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6711950" y="1947863"/>
              <a:ext cx="76200" cy="76200"/>
            </a:xfrm>
            <a:custGeom>
              <a:rect b="b" l="l" r="r" t="t"/>
              <a:pathLst>
                <a:path extrusionOk="0" h="48" w="48">
                  <a:moveTo>
                    <a:pt x="24" y="0"/>
                  </a:moveTo>
                  <a:lnTo>
                    <a:pt x="27" y="0"/>
                  </a:lnTo>
                  <a:lnTo>
                    <a:pt x="30" y="1"/>
                  </a:lnTo>
                  <a:lnTo>
                    <a:pt x="33" y="2"/>
                  </a:lnTo>
                  <a:lnTo>
                    <a:pt x="36" y="3"/>
                  </a:lnTo>
                  <a:lnTo>
                    <a:pt x="38" y="5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12"/>
                  </a:lnTo>
                  <a:lnTo>
                    <a:pt x="46" y="14"/>
                  </a:lnTo>
                  <a:lnTo>
                    <a:pt x="47" y="17"/>
                  </a:lnTo>
                  <a:lnTo>
                    <a:pt x="48" y="21"/>
                  </a:lnTo>
                  <a:lnTo>
                    <a:pt x="48" y="24"/>
                  </a:lnTo>
                  <a:lnTo>
                    <a:pt x="48" y="27"/>
                  </a:lnTo>
                  <a:lnTo>
                    <a:pt x="47" y="30"/>
                  </a:lnTo>
                  <a:lnTo>
                    <a:pt x="46" y="33"/>
                  </a:lnTo>
                  <a:lnTo>
                    <a:pt x="44" y="36"/>
                  </a:lnTo>
                  <a:lnTo>
                    <a:pt x="43" y="39"/>
                  </a:lnTo>
                  <a:lnTo>
                    <a:pt x="41" y="41"/>
                  </a:lnTo>
                  <a:lnTo>
                    <a:pt x="38" y="43"/>
                  </a:lnTo>
                  <a:lnTo>
                    <a:pt x="36" y="45"/>
                  </a:lnTo>
                  <a:lnTo>
                    <a:pt x="33" y="46"/>
                  </a:lnTo>
                  <a:lnTo>
                    <a:pt x="30" y="47"/>
                  </a:lnTo>
                  <a:lnTo>
                    <a:pt x="27" y="48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7" y="47"/>
                  </a:lnTo>
                  <a:lnTo>
                    <a:pt x="14" y="46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7" y="41"/>
                  </a:lnTo>
                  <a:lnTo>
                    <a:pt x="5" y="39"/>
                  </a:lnTo>
                  <a:lnTo>
                    <a:pt x="3" y="36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3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5"/>
                  </a:lnTo>
                  <a:lnTo>
                    <a:pt x="12" y="3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6624638" y="2038350"/>
              <a:ext cx="200025" cy="279400"/>
            </a:xfrm>
            <a:custGeom>
              <a:rect b="b" l="l" r="r" t="t"/>
              <a:pathLst>
                <a:path extrusionOk="0" h="176" w="126">
                  <a:moveTo>
                    <a:pt x="99" y="0"/>
                  </a:moveTo>
                  <a:lnTo>
                    <a:pt x="100" y="1"/>
                  </a:lnTo>
                  <a:lnTo>
                    <a:pt x="102" y="3"/>
                  </a:lnTo>
                  <a:lnTo>
                    <a:pt x="104" y="4"/>
                  </a:lnTo>
                  <a:lnTo>
                    <a:pt x="105" y="6"/>
                  </a:lnTo>
                  <a:lnTo>
                    <a:pt x="107" y="8"/>
                  </a:lnTo>
                  <a:lnTo>
                    <a:pt x="109" y="10"/>
                  </a:lnTo>
                  <a:lnTo>
                    <a:pt x="110" y="12"/>
                  </a:lnTo>
                  <a:lnTo>
                    <a:pt x="112" y="14"/>
                  </a:lnTo>
                  <a:lnTo>
                    <a:pt x="114" y="17"/>
                  </a:lnTo>
                  <a:lnTo>
                    <a:pt x="115" y="20"/>
                  </a:lnTo>
                  <a:lnTo>
                    <a:pt x="117" y="23"/>
                  </a:lnTo>
                  <a:lnTo>
                    <a:pt x="118" y="27"/>
                  </a:lnTo>
                  <a:lnTo>
                    <a:pt x="120" y="31"/>
                  </a:lnTo>
                  <a:lnTo>
                    <a:pt x="121" y="35"/>
                  </a:lnTo>
                  <a:lnTo>
                    <a:pt x="122" y="39"/>
                  </a:lnTo>
                  <a:lnTo>
                    <a:pt x="123" y="44"/>
                  </a:lnTo>
                  <a:lnTo>
                    <a:pt x="124" y="49"/>
                  </a:lnTo>
                  <a:lnTo>
                    <a:pt x="125" y="54"/>
                  </a:lnTo>
                  <a:lnTo>
                    <a:pt x="125" y="59"/>
                  </a:lnTo>
                  <a:lnTo>
                    <a:pt x="126" y="65"/>
                  </a:lnTo>
                  <a:lnTo>
                    <a:pt x="126" y="72"/>
                  </a:lnTo>
                  <a:lnTo>
                    <a:pt x="126" y="78"/>
                  </a:lnTo>
                  <a:lnTo>
                    <a:pt x="126" y="80"/>
                  </a:lnTo>
                  <a:lnTo>
                    <a:pt x="125" y="82"/>
                  </a:lnTo>
                  <a:lnTo>
                    <a:pt x="124" y="84"/>
                  </a:lnTo>
                  <a:lnTo>
                    <a:pt x="123" y="85"/>
                  </a:lnTo>
                  <a:lnTo>
                    <a:pt x="122" y="87"/>
                  </a:lnTo>
                  <a:lnTo>
                    <a:pt x="120" y="88"/>
                  </a:lnTo>
                  <a:lnTo>
                    <a:pt x="118" y="88"/>
                  </a:lnTo>
                  <a:lnTo>
                    <a:pt x="116" y="89"/>
                  </a:lnTo>
                  <a:lnTo>
                    <a:pt x="116" y="89"/>
                  </a:lnTo>
                  <a:lnTo>
                    <a:pt x="114" y="88"/>
                  </a:lnTo>
                  <a:lnTo>
                    <a:pt x="113" y="88"/>
                  </a:lnTo>
                  <a:lnTo>
                    <a:pt x="111" y="87"/>
                  </a:lnTo>
                  <a:lnTo>
                    <a:pt x="109" y="85"/>
                  </a:lnTo>
                  <a:lnTo>
                    <a:pt x="108" y="84"/>
                  </a:lnTo>
                  <a:lnTo>
                    <a:pt x="107" y="82"/>
                  </a:lnTo>
                  <a:lnTo>
                    <a:pt x="106" y="80"/>
                  </a:lnTo>
                  <a:lnTo>
                    <a:pt x="106" y="78"/>
                  </a:lnTo>
                  <a:lnTo>
                    <a:pt x="106" y="74"/>
                  </a:lnTo>
                  <a:lnTo>
                    <a:pt x="106" y="69"/>
                  </a:lnTo>
                  <a:lnTo>
                    <a:pt x="106" y="65"/>
                  </a:lnTo>
                  <a:lnTo>
                    <a:pt x="106" y="61"/>
                  </a:lnTo>
                  <a:lnTo>
                    <a:pt x="105" y="57"/>
                  </a:lnTo>
                  <a:lnTo>
                    <a:pt x="105" y="53"/>
                  </a:lnTo>
                  <a:lnTo>
                    <a:pt x="104" y="50"/>
                  </a:lnTo>
                  <a:lnTo>
                    <a:pt x="103" y="46"/>
                  </a:lnTo>
                  <a:lnTo>
                    <a:pt x="102" y="43"/>
                  </a:lnTo>
                  <a:lnTo>
                    <a:pt x="102" y="75"/>
                  </a:lnTo>
                  <a:lnTo>
                    <a:pt x="102" y="77"/>
                  </a:lnTo>
                  <a:lnTo>
                    <a:pt x="102" y="79"/>
                  </a:lnTo>
                  <a:lnTo>
                    <a:pt x="101" y="82"/>
                  </a:lnTo>
                  <a:lnTo>
                    <a:pt x="101" y="84"/>
                  </a:lnTo>
                  <a:lnTo>
                    <a:pt x="100" y="86"/>
                  </a:lnTo>
                  <a:lnTo>
                    <a:pt x="100" y="87"/>
                  </a:lnTo>
                  <a:lnTo>
                    <a:pt x="100" y="167"/>
                  </a:lnTo>
                  <a:lnTo>
                    <a:pt x="99" y="169"/>
                  </a:lnTo>
                  <a:lnTo>
                    <a:pt x="99" y="171"/>
                  </a:lnTo>
                  <a:lnTo>
                    <a:pt x="98" y="172"/>
                  </a:lnTo>
                  <a:lnTo>
                    <a:pt x="97" y="174"/>
                  </a:lnTo>
                  <a:lnTo>
                    <a:pt x="95" y="175"/>
                  </a:lnTo>
                  <a:lnTo>
                    <a:pt x="93" y="176"/>
                  </a:lnTo>
                  <a:lnTo>
                    <a:pt x="92" y="176"/>
                  </a:lnTo>
                  <a:lnTo>
                    <a:pt x="90" y="176"/>
                  </a:lnTo>
                  <a:lnTo>
                    <a:pt x="88" y="176"/>
                  </a:lnTo>
                  <a:lnTo>
                    <a:pt x="86" y="176"/>
                  </a:lnTo>
                  <a:lnTo>
                    <a:pt x="85" y="175"/>
                  </a:lnTo>
                  <a:lnTo>
                    <a:pt x="83" y="174"/>
                  </a:lnTo>
                  <a:lnTo>
                    <a:pt x="82" y="173"/>
                  </a:lnTo>
                  <a:lnTo>
                    <a:pt x="81" y="172"/>
                  </a:lnTo>
                  <a:lnTo>
                    <a:pt x="80" y="170"/>
                  </a:lnTo>
                  <a:lnTo>
                    <a:pt x="80" y="168"/>
                  </a:lnTo>
                  <a:lnTo>
                    <a:pt x="80" y="166"/>
                  </a:lnTo>
                  <a:lnTo>
                    <a:pt x="77" y="166"/>
                  </a:lnTo>
                  <a:lnTo>
                    <a:pt x="77" y="168"/>
                  </a:lnTo>
                  <a:lnTo>
                    <a:pt x="76" y="170"/>
                  </a:lnTo>
                  <a:lnTo>
                    <a:pt x="76" y="172"/>
                  </a:lnTo>
                  <a:lnTo>
                    <a:pt x="75" y="173"/>
                  </a:lnTo>
                  <a:lnTo>
                    <a:pt x="73" y="174"/>
                  </a:lnTo>
                  <a:lnTo>
                    <a:pt x="72" y="175"/>
                  </a:lnTo>
                  <a:lnTo>
                    <a:pt x="70" y="176"/>
                  </a:lnTo>
                  <a:lnTo>
                    <a:pt x="68" y="176"/>
                  </a:lnTo>
                  <a:lnTo>
                    <a:pt x="67" y="176"/>
                  </a:lnTo>
                  <a:lnTo>
                    <a:pt x="65" y="176"/>
                  </a:lnTo>
                  <a:lnTo>
                    <a:pt x="63" y="176"/>
                  </a:lnTo>
                  <a:lnTo>
                    <a:pt x="61" y="175"/>
                  </a:lnTo>
                  <a:lnTo>
                    <a:pt x="59" y="174"/>
                  </a:lnTo>
                  <a:lnTo>
                    <a:pt x="58" y="172"/>
                  </a:lnTo>
                  <a:lnTo>
                    <a:pt x="57" y="171"/>
                  </a:lnTo>
                  <a:lnTo>
                    <a:pt x="56" y="169"/>
                  </a:lnTo>
                  <a:lnTo>
                    <a:pt x="56" y="167"/>
                  </a:lnTo>
                  <a:lnTo>
                    <a:pt x="56" y="87"/>
                  </a:lnTo>
                  <a:lnTo>
                    <a:pt x="55" y="86"/>
                  </a:lnTo>
                  <a:lnTo>
                    <a:pt x="55" y="84"/>
                  </a:lnTo>
                  <a:lnTo>
                    <a:pt x="54" y="82"/>
                  </a:lnTo>
                  <a:lnTo>
                    <a:pt x="54" y="79"/>
                  </a:lnTo>
                  <a:lnTo>
                    <a:pt x="54" y="77"/>
                  </a:lnTo>
                  <a:lnTo>
                    <a:pt x="54" y="75"/>
                  </a:lnTo>
                  <a:lnTo>
                    <a:pt x="54" y="39"/>
                  </a:lnTo>
                  <a:lnTo>
                    <a:pt x="44" y="52"/>
                  </a:lnTo>
                  <a:lnTo>
                    <a:pt x="42" y="53"/>
                  </a:lnTo>
                  <a:lnTo>
                    <a:pt x="40" y="54"/>
                  </a:lnTo>
                  <a:lnTo>
                    <a:pt x="39" y="55"/>
                  </a:lnTo>
                  <a:lnTo>
                    <a:pt x="37" y="55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34" y="55"/>
                  </a:lnTo>
                  <a:lnTo>
                    <a:pt x="32" y="55"/>
                  </a:lnTo>
                  <a:lnTo>
                    <a:pt x="31" y="54"/>
                  </a:lnTo>
                  <a:lnTo>
                    <a:pt x="29" y="53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5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4" y="13"/>
                  </a:lnTo>
                  <a:lnTo>
                    <a:pt x="16" y="14"/>
                  </a:lnTo>
                  <a:lnTo>
                    <a:pt x="35" y="32"/>
                  </a:lnTo>
                  <a:lnTo>
                    <a:pt x="59" y="2"/>
                  </a:lnTo>
                  <a:lnTo>
                    <a:pt x="79" y="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6724650" y="2027238"/>
              <a:ext cx="47625" cy="20637"/>
            </a:xfrm>
            <a:custGeom>
              <a:rect b="b" l="l" r="r" t="t"/>
              <a:pathLst>
                <a:path extrusionOk="0" h="13" w="30">
                  <a:moveTo>
                    <a:pt x="15" y="0"/>
                  </a:moveTo>
                  <a:lnTo>
                    <a:pt x="17" y="0"/>
                  </a:lnTo>
                  <a:lnTo>
                    <a:pt x="18" y="0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1"/>
                  </a:lnTo>
                  <a:lnTo>
                    <a:pt x="30" y="1"/>
                  </a:lnTo>
                  <a:lnTo>
                    <a:pt x="30" y="2"/>
                  </a:lnTo>
                  <a:lnTo>
                    <a:pt x="30" y="3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0" y="12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7" y="13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19" y="12"/>
                  </a:lnTo>
                  <a:lnTo>
                    <a:pt x="18" y="12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7" name="Google Shape;377;p24"/>
          <p:cNvGrpSpPr/>
          <p:nvPr/>
        </p:nvGrpSpPr>
        <p:grpSpPr>
          <a:xfrm>
            <a:off x="7376762" y="2016297"/>
            <a:ext cx="379191" cy="509920"/>
            <a:chOff x="5643563" y="1293813"/>
            <a:chExt cx="357188" cy="393700"/>
          </a:xfrm>
        </p:grpSpPr>
        <p:sp>
          <p:nvSpPr>
            <p:cNvPr id="378" name="Google Shape;378;p24"/>
            <p:cNvSpPr/>
            <p:nvPr/>
          </p:nvSpPr>
          <p:spPr>
            <a:xfrm>
              <a:off x="5676901" y="1335088"/>
              <a:ext cx="73025" cy="71438"/>
            </a:xfrm>
            <a:custGeom>
              <a:rect b="b" l="l" r="r" t="t"/>
              <a:pathLst>
                <a:path extrusionOk="0" h="45" w="46">
                  <a:moveTo>
                    <a:pt x="23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2"/>
                  </a:lnTo>
                  <a:lnTo>
                    <a:pt x="35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3"/>
                  </a:lnTo>
                  <a:lnTo>
                    <a:pt x="45" y="16"/>
                  </a:lnTo>
                  <a:lnTo>
                    <a:pt x="45" y="19"/>
                  </a:lnTo>
                  <a:lnTo>
                    <a:pt x="46" y="23"/>
                  </a:lnTo>
                  <a:lnTo>
                    <a:pt x="45" y="26"/>
                  </a:lnTo>
                  <a:lnTo>
                    <a:pt x="45" y="29"/>
                  </a:lnTo>
                  <a:lnTo>
                    <a:pt x="44" y="32"/>
                  </a:lnTo>
                  <a:lnTo>
                    <a:pt x="42" y="35"/>
                  </a:lnTo>
                  <a:lnTo>
                    <a:pt x="40" y="37"/>
                  </a:lnTo>
                  <a:lnTo>
                    <a:pt x="38" y="40"/>
                  </a:lnTo>
                  <a:lnTo>
                    <a:pt x="35" y="42"/>
                  </a:lnTo>
                  <a:lnTo>
                    <a:pt x="32" y="43"/>
                  </a:lnTo>
                  <a:lnTo>
                    <a:pt x="29" y="44"/>
                  </a:lnTo>
                  <a:lnTo>
                    <a:pt x="26" y="45"/>
                  </a:lnTo>
                  <a:lnTo>
                    <a:pt x="23" y="45"/>
                  </a:lnTo>
                  <a:lnTo>
                    <a:pt x="19" y="45"/>
                  </a:lnTo>
                  <a:lnTo>
                    <a:pt x="16" y="44"/>
                  </a:lnTo>
                  <a:lnTo>
                    <a:pt x="13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6" y="37"/>
                  </a:lnTo>
                  <a:lnTo>
                    <a:pt x="4" y="35"/>
                  </a:lnTo>
                  <a:lnTo>
                    <a:pt x="2" y="32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5643563" y="1425575"/>
              <a:ext cx="139700" cy="261938"/>
            </a:xfrm>
            <a:custGeom>
              <a:rect b="b" l="l" r="r" t="t"/>
              <a:pathLst>
                <a:path extrusionOk="0" h="165" w="88">
                  <a:moveTo>
                    <a:pt x="26" y="0"/>
                  </a:moveTo>
                  <a:lnTo>
                    <a:pt x="44" y="24"/>
                  </a:lnTo>
                  <a:lnTo>
                    <a:pt x="62" y="0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6" y="4"/>
                  </a:lnTo>
                  <a:lnTo>
                    <a:pt x="68" y="5"/>
                  </a:lnTo>
                  <a:lnTo>
                    <a:pt x="70" y="7"/>
                  </a:lnTo>
                  <a:lnTo>
                    <a:pt x="71" y="9"/>
                  </a:lnTo>
                  <a:lnTo>
                    <a:pt x="73" y="12"/>
                  </a:lnTo>
                  <a:lnTo>
                    <a:pt x="75" y="14"/>
                  </a:lnTo>
                  <a:lnTo>
                    <a:pt x="76" y="17"/>
                  </a:lnTo>
                  <a:lnTo>
                    <a:pt x="78" y="20"/>
                  </a:lnTo>
                  <a:lnTo>
                    <a:pt x="79" y="23"/>
                  </a:lnTo>
                  <a:lnTo>
                    <a:pt x="81" y="27"/>
                  </a:lnTo>
                  <a:lnTo>
                    <a:pt x="82" y="31"/>
                  </a:lnTo>
                  <a:lnTo>
                    <a:pt x="83" y="35"/>
                  </a:lnTo>
                  <a:lnTo>
                    <a:pt x="84" y="39"/>
                  </a:lnTo>
                  <a:lnTo>
                    <a:pt x="85" y="44"/>
                  </a:lnTo>
                  <a:lnTo>
                    <a:pt x="86" y="49"/>
                  </a:lnTo>
                  <a:lnTo>
                    <a:pt x="87" y="54"/>
                  </a:lnTo>
                  <a:lnTo>
                    <a:pt x="87" y="60"/>
                  </a:lnTo>
                  <a:lnTo>
                    <a:pt x="88" y="66"/>
                  </a:lnTo>
                  <a:lnTo>
                    <a:pt x="88" y="73"/>
                  </a:lnTo>
                  <a:lnTo>
                    <a:pt x="87" y="75"/>
                  </a:lnTo>
                  <a:lnTo>
                    <a:pt x="87" y="76"/>
                  </a:lnTo>
                  <a:lnTo>
                    <a:pt x="86" y="78"/>
                  </a:lnTo>
                  <a:lnTo>
                    <a:pt x="85" y="79"/>
                  </a:lnTo>
                  <a:lnTo>
                    <a:pt x="84" y="81"/>
                  </a:lnTo>
                  <a:lnTo>
                    <a:pt x="82" y="81"/>
                  </a:lnTo>
                  <a:lnTo>
                    <a:pt x="80" y="82"/>
                  </a:lnTo>
                  <a:lnTo>
                    <a:pt x="78" y="82"/>
                  </a:lnTo>
                  <a:lnTo>
                    <a:pt x="76" y="82"/>
                  </a:lnTo>
                  <a:lnTo>
                    <a:pt x="75" y="81"/>
                  </a:lnTo>
                  <a:lnTo>
                    <a:pt x="73" y="80"/>
                  </a:lnTo>
                  <a:lnTo>
                    <a:pt x="72" y="79"/>
                  </a:lnTo>
                  <a:lnTo>
                    <a:pt x="71" y="78"/>
                  </a:lnTo>
                  <a:lnTo>
                    <a:pt x="70" y="76"/>
                  </a:lnTo>
                  <a:lnTo>
                    <a:pt x="69" y="75"/>
                  </a:lnTo>
                  <a:lnTo>
                    <a:pt x="69" y="73"/>
                  </a:lnTo>
                  <a:lnTo>
                    <a:pt x="69" y="68"/>
                  </a:lnTo>
                  <a:lnTo>
                    <a:pt x="69" y="63"/>
                  </a:lnTo>
                  <a:lnTo>
                    <a:pt x="69" y="59"/>
                  </a:lnTo>
                  <a:lnTo>
                    <a:pt x="68" y="54"/>
                  </a:lnTo>
                  <a:lnTo>
                    <a:pt x="68" y="51"/>
                  </a:lnTo>
                  <a:lnTo>
                    <a:pt x="67" y="47"/>
                  </a:lnTo>
                  <a:lnTo>
                    <a:pt x="67" y="43"/>
                  </a:lnTo>
                  <a:lnTo>
                    <a:pt x="65" y="40"/>
                  </a:lnTo>
                  <a:lnTo>
                    <a:pt x="65" y="70"/>
                  </a:lnTo>
                  <a:lnTo>
                    <a:pt x="65" y="73"/>
                  </a:lnTo>
                  <a:lnTo>
                    <a:pt x="65" y="76"/>
                  </a:lnTo>
                  <a:lnTo>
                    <a:pt x="64" y="79"/>
                  </a:lnTo>
                  <a:lnTo>
                    <a:pt x="63" y="81"/>
                  </a:lnTo>
                  <a:lnTo>
                    <a:pt x="63" y="155"/>
                  </a:lnTo>
                  <a:lnTo>
                    <a:pt x="62" y="157"/>
                  </a:lnTo>
                  <a:lnTo>
                    <a:pt x="62" y="159"/>
                  </a:lnTo>
                  <a:lnTo>
                    <a:pt x="61" y="161"/>
                  </a:lnTo>
                  <a:lnTo>
                    <a:pt x="60" y="162"/>
                  </a:lnTo>
                  <a:lnTo>
                    <a:pt x="58" y="163"/>
                  </a:lnTo>
                  <a:lnTo>
                    <a:pt x="57" y="164"/>
                  </a:lnTo>
                  <a:lnTo>
                    <a:pt x="55" y="164"/>
                  </a:lnTo>
                  <a:lnTo>
                    <a:pt x="53" y="165"/>
                  </a:lnTo>
                  <a:lnTo>
                    <a:pt x="51" y="164"/>
                  </a:lnTo>
                  <a:lnTo>
                    <a:pt x="49" y="164"/>
                  </a:lnTo>
                  <a:lnTo>
                    <a:pt x="48" y="163"/>
                  </a:lnTo>
                  <a:lnTo>
                    <a:pt x="46" y="162"/>
                  </a:lnTo>
                  <a:lnTo>
                    <a:pt x="45" y="160"/>
                  </a:lnTo>
                  <a:lnTo>
                    <a:pt x="44" y="158"/>
                  </a:lnTo>
                  <a:lnTo>
                    <a:pt x="44" y="156"/>
                  </a:lnTo>
                  <a:lnTo>
                    <a:pt x="43" y="158"/>
                  </a:lnTo>
                  <a:lnTo>
                    <a:pt x="42" y="160"/>
                  </a:lnTo>
                  <a:lnTo>
                    <a:pt x="41" y="162"/>
                  </a:lnTo>
                  <a:lnTo>
                    <a:pt x="40" y="163"/>
                  </a:lnTo>
                  <a:lnTo>
                    <a:pt x="38" y="164"/>
                  </a:lnTo>
                  <a:lnTo>
                    <a:pt x="36" y="164"/>
                  </a:lnTo>
                  <a:lnTo>
                    <a:pt x="34" y="165"/>
                  </a:lnTo>
                  <a:lnTo>
                    <a:pt x="33" y="164"/>
                  </a:lnTo>
                  <a:lnTo>
                    <a:pt x="31" y="164"/>
                  </a:lnTo>
                  <a:lnTo>
                    <a:pt x="29" y="163"/>
                  </a:lnTo>
                  <a:lnTo>
                    <a:pt x="28" y="162"/>
                  </a:lnTo>
                  <a:lnTo>
                    <a:pt x="27" y="161"/>
                  </a:lnTo>
                  <a:lnTo>
                    <a:pt x="26" y="159"/>
                  </a:lnTo>
                  <a:lnTo>
                    <a:pt x="25" y="157"/>
                  </a:lnTo>
                  <a:lnTo>
                    <a:pt x="25" y="155"/>
                  </a:lnTo>
                  <a:lnTo>
                    <a:pt x="25" y="81"/>
                  </a:lnTo>
                  <a:lnTo>
                    <a:pt x="24" y="79"/>
                  </a:lnTo>
                  <a:lnTo>
                    <a:pt x="23" y="76"/>
                  </a:lnTo>
                  <a:lnTo>
                    <a:pt x="22" y="73"/>
                  </a:lnTo>
                  <a:lnTo>
                    <a:pt x="22" y="70"/>
                  </a:lnTo>
                  <a:lnTo>
                    <a:pt x="22" y="40"/>
                  </a:lnTo>
                  <a:lnTo>
                    <a:pt x="21" y="43"/>
                  </a:lnTo>
                  <a:lnTo>
                    <a:pt x="20" y="47"/>
                  </a:lnTo>
                  <a:lnTo>
                    <a:pt x="20" y="51"/>
                  </a:lnTo>
                  <a:lnTo>
                    <a:pt x="19" y="54"/>
                  </a:lnTo>
                  <a:lnTo>
                    <a:pt x="19" y="59"/>
                  </a:lnTo>
                  <a:lnTo>
                    <a:pt x="19" y="63"/>
                  </a:lnTo>
                  <a:lnTo>
                    <a:pt x="19" y="68"/>
                  </a:lnTo>
                  <a:lnTo>
                    <a:pt x="19" y="73"/>
                  </a:lnTo>
                  <a:lnTo>
                    <a:pt x="18" y="75"/>
                  </a:lnTo>
                  <a:lnTo>
                    <a:pt x="18" y="76"/>
                  </a:lnTo>
                  <a:lnTo>
                    <a:pt x="17" y="78"/>
                  </a:lnTo>
                  <a:lnTo>
                    <a:pt x="16" y="79"/>
                  </a:lnTo>
                  <a:lnTo>
                    <a:pt x="14" y="80"/>
                  </a:lnTo>
                  <a:lnTo>
                    <a:pt x="13" y="81"/>
                  </a:lnTo>
                  <a:lnTo>
                    <a:pt x="11" y="82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7" y="82"/>
                  </a:lnTo>
                  <a:lnTo>
                    <a:pt x="5" y="81"/>
                  </a:lnTo>
                  <a:lnTo>
                    <a:pt x="3" y="80"/>
                  </a:lnTo>
                  <a:lnTo>
                    <a:pt x="2" y="79"/>
                  </a:lnTo>
                  <a:lnTo>
                    <a:pt x="1" y="77"/>
                  </a:lnTo>
                  <a:lnTo>
                    <a:pt x="0" y="75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1" y="54"/>
                  </a:lnTo>
                  <a:lnTo>
                    <a:pt x="1" y="49"/>
                  </a:lnTo>
                  <a:lnTo>
                    <a:pt x="2" y="44"/>
                  </a:lnTo>
                  <a:lnTo>
                    <a:pt x="3" y="39"/>
                  </a:lnTo>
                  <a:lnTo>
                    <a:pt x="4" y="35"/>
                  </a:lnTo>
                  <a:lnTo>
                    <a:pt x="5" y="31"/>
                  </a:lnTo>
                  <a:lnTo>
                    <a:pt x="7" y="27"/>
                  </a:lnTo>
                  <a:lnTo>
                    <a:pt x="8" y="23"/>
                  </a:lnTo>
                  <a:lnTo>
                    <a:pt x="10" y="20"/>
                  </a:lnTo>
                  <a:lnTo>
                    <a:pt x="11" y="17"/>
                  </a:lnTo>
                  <a:lnTo>
                    <a:pt x="13" y="14"/>
                  </a:lnTo>
                  <a:lnTo>
                    <a:pt x="14" y="12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9" y="5"/>
                  </a:lnTo>
                  <a:lnTo>
                    <a:pt x="21" y="4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5689601" y="1409700"/>
              <a:ext cx="47625" cy="19050"/>
            </a:xfrm>
            <a:custGeom>
              <a:rect b="b" l="l" r="r" t="t"/>
              <a:pathLst>
                <a:path extrusionOk="0" h="12" w="30">
                  <a:moveTo>
                    <a:pt x="15" y="0"/>
                  </a:moveTo>
                  <a:lnTo>
                    <a:pt x="16" y="0"/>
                  </a:lnTo>
                  <a:lnTo>
                    <a:pt x="18" y="1"/>
                  </a:lnTo>
                  <a:lnTo>
                    <a:pt x="19" y="2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1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3" y="11"/>
                  </a:lnTo>
                  <a:lnTo>
                    <a:pt x="21" y="11"/>
                  </a:lnTo>
                  <a:lnTo>
                    <a:pt x="20" y="10"/>
                  </a:lnTo>
                  <a:lnTo>
                    <a:pt x="19" y="11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5" y="12"/>
                  </a:lnTo>
                  <a:lnTo>
                    <a:pt x="13" y="12"/>
                  </a:lnTo>
                  <a:lnTo>
                    <a:pt x="12" y="12"/>
                  </a:lnTo>
                  <a:lnTo>
                    <a:pt x="11" y="11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5862638" y="1293813"/>
              <a:ext cx="73025" cy="73025"/>
            </a:xfrm>
            <a:custGeom>
              <a:rect b="b" l="l" r="r" t="t"/>
              <a:pathLst>
                <a:path extrusionOk="0" h="46" w="46">
                  <a:moveTo>
                    <a:pt x="23" y="0"/>
                  </a:moveTo>
                  <a:lnTo>
                    <a:pt x="26" y="1"/>
                  </a:lnTo>
                  <a:lnTo>
                    <a:pt x="30" y="1"/>
                  </a:lnTo>
                  <a:lnTo>
                    <a:pt x="33" y="2"/>
                  </a:lnTo>
                  <a:lnTo>
                    <a:pt x="35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1"/>
                  </a:lnTo>
                  <a:lnTo>
                    <a:pt x="44" y="13"/>
                  </a:lnTo>
                  <a:lnTo>
                    <a:pt x="45" y="16"/>
                  </a:lnTo>
                  <a:lnTo>
                    <a:pt x="46" y="20"/>
                  </a:lnTo>
                  <a:lnTo>
                    <a:pt x="46" y="23"/>
                  </a:lnTo>
                  <a:lnTo>
                    <a:pt x="46" y="26"/>
                  </a:lnTo>
                  <a:lnTo>
                    <a:pt x="45" y="29"/>
                  </a:lnTo>
                  <a:lnTo>
                    <a:pt x="44" y="32"/>
                  </a:lnTo>
                  <a:lnTo>
                    <a:pt x="42" y="35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5" y="42"/>
                  </a:lnTo>
                  <a:lnTo>
                    <a:pt x="33" y="43"/>
                  </a:lnTo>
                  <a:lnTo>
                    <a:pt x="30" y="45"/>
                  </a:lnTo>
                  <a:lnTo>
                    <a:pt x="26" y="45"/>
                  </a:lnTo>
                  <a:lnTo>
                    <a:pt x="23" y="46"/>
                  </a:lnTo>
                  <a:lnTo>
                    <a:pt x="20" y="45"/>
                  </a:lnTo>
                  <a:lnTo>
                    <a:pt x="17" y="45"/>
                  </a:lnTo>
                  <a:lnTo>
                    <a:pt x="13" y="43"/>
                  </a:lnTo>
                  <a:lnTo>
                    <a:pt x="11" y="42"/>
                  </a:lnTo>
                  <a:lnTo>
                    <a:pt x="8" y="40"/>
                  </a:lnTo>
                  <a:lnTo>
                    <a:pt x="6" y="38"/>
                  </a:lnTo>
                  <a:lnTo>
                    <a:pt x="4" y="35"/>
                  </a:lnTo>
                  <a:lnTo>
                    <a:pt x="2" y="32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4" y="11"/>
                  </a:lnTo>
                  <a:lnTo>
                    <a:pt x="6" y="8"/>
                  </a:lnTo>
                  <a:lnTo>
                    <a:pt x="8" y="6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5797551" y="1323975"/>
              <a:ext cx="203200" cy="315913"/>
            </a:xfrm>
            <a:custGeom>
              <a:rect b="b" l="l" r="r" t="t"/>
              <a:pathLst>
                <a:path extrusionOk="0" h="199" w="128">
                  <a:moveTo>
                    <a:pt x="115" y="0"/>
                  </a:moveTo>
                  <a:lnTo>
                    <a:pt x="117" y="0"/>
                  </a:lnTo>
                  <a:lnTo>
                    <a:pt x="119" y="0"/>
                  </a:lnTo>
                  <a:lnTo>
                    <a:pt x="121" y="1"/>
                  </a:lnTo>
                  <a:lnTo>
                    <a:pt x="123" y="2"/>
                  </a:lnTo>
                  <a:lnTo>
                    <a:pt x="125" y="3"/>
                  </a:lnTo>
                  <a:lnTo>
                    <a:pt x="126" y="5"/>
                  </a:lnTo>
                  <a:lnTo>
                    <a:pt x="127" y="7"/>
                  </a:lnTo>
                  <a:lnTo>
                    <a:pt x="128" y="9"/>
                  </a:lnTo>
                  <a:lnTo>
                    <a:pt x="128" y="11"/>
                  </a:lnTo>
                  <a:lnTo>
                    <a:pt x="128" y="13"/>
                  </a:lnTo>
                  <a:lnTo>
                    <a:pt x="128" y="14"/>
                  </a:lnTo>
                  <a:lnTo>
                    <a:pt x="127" y="16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5" y="19"/>
                  </a:lnTo>
                  <a:lnTo>
                    <a:pt x="125" y="20"/>
                  </a:lnTo>
                  <a:lnTo>
                    <a:pt x="124" y="21"/>
                  </a:lnTo>
                  <a:lnTo>
                    <a:pt x="123" y="22"/>
                  </a:lnTo>
                  <a:lnTo>
                    <a:pt x="122" y="24"/>
                  </a:lnTo>
                  <a:lnTo>
                    <a:pt x="121" y="26"/>
                  </a:lnTo>
                  <a:lnTo>
                    <a:pt x="119" y="28"/>
                  </a:lnTo>
                  <a:lnTo>
                    <a:pt x="118" y="30"/>
                  </a:lnTo>
                  <a:lnTo>
                    <a:pt x="116" y="32"/>
                  </a:lnTo>
                  <a:lnTo>
                    <a:pt x="114" y="34"/>
                  </a:lnTo>
                  <a:lnTo>
                    <a:pt x="112" y="37"/>
                  </a:lnTo>
                  <a:lnTo>
                    <a:pt x="111" y="39"/>
                  </a:lnTo>
                  <a:lnTo>
                    <a:pt x="109" y="42"/>
                  </a:lnTo>
                  <a:lnTo>
                    <a:pt x="107" y="44"/>
                  </a:lnTo>
                  <a:lnTo>
                    <a:pt x="105" y="47"/>
                  </a:lnTo>
                  <a:lnTo>
                    <a:pt x="103" y="50"/>
                  </a:lnTo>
                  <a:lnTo>
                    <a:pt x="101" y="52"/>
                  </a:lnTo>
                  <a:lnTo>
                    <a:pt x="100" y="55"/>
                  </a:lnTo>
                  <a:lnTo>
                    <a:pt x="98" y="57"/>
                  </a:lnTo>
                  <a:lnTo>
                    <a:pt x="96" y="59"/>
                  </a:lnTo>
                  <a:lnTo>
                    <a:pt x="95" y="61"/>
                  </a:lnTo>
                  <a:lnTo>
                    <a:pt x="94" y="63"/>
                  </a:lnTo>
                  <a:lnTo>
                    <a:pt x="92" y="64"/>
                  </a:lnTo>
                  <a:lnTo>
                    <a:pt x="91" y="66"/>
                  </a:lnTo>
                  <a:lnTo>
                    <a:pt x="91" y="67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89" y="69"/>
                  </a:lnTo>
                  <a:lnTo>
                    <a:pt x="89" y="70"/>
                  </a:lnTo>
                  <a:lnTo>
                    <a:pt x="88" y="72"/>
                  </a:lnTo>
                  <a:lnTo>
                    <a:pt x="88" y="74"/>
                  </a:lnTo>
                  <a:lnTo>
                    <a:pt x="88" y="75"/>
                  </a:lnTo>
                  <a:lnTo>
                    <a:pt x="88" y="77"/>
                  </a:lnTo>
                  <a:lnTo>
                    <a:pt x="87" y="146"/>
                  </a:lnTo>
                  <a:lnTo>
                    <a:pt x="106" y="182"/>
                  </a:lnTo>
                  <a:lnTo>
                    <a:pt x="107" y="184"/>
                  </a:lnTo>
                  <a:lnTo>
                    <a:pt x="107" y="186"/>
                  </a:lnTo>
                  <a:lnTo>
                    <a:pt x="107" y="188"/>
                  </a:lnTo>
                  <a:lnTo>
                    <a:pt x="107" y="190"/>
                  </a:lnTo>
                  <a:lnTo>
                    <a:pt x="106" y="192"/>
                  </a:lnTo>
                  <a:lnTo>
                    <a:pt x="105" y="194"/>
                  </a:lnTo>
                  <a:lnTo>
                    <a:pt x="104" y="195"/>
                  </a:lnTo>
                  <a:lnTo>
                    <a:pt x="102" y="197"/>
                  </a:lnTo>
                  <a:lnTo>
                    <a:pt x="101" y="198"/>
                  </a:lnTo>
                  <a:lnTo>
                    <a:pt x="99" y="198"/>
                  </a:lnTo>
                  <a:lnTo>
                    <a:pt x="97" y="199"/>
                  </a:lnTo>
                  <a:lnTo>
                    <a:pt x="95" y="199"/>
                  </a:lnTo>
                  <a:lnTo>
                    <a:pt x="93" y="199"/>
                  </a:lnTo>
                  <a:lnTo>
                    <a:pt x="91" y="198"/>
                  </a:lnTo>
                  <a:lnTo>
                    <a:pt x="89" y="197"/>
                  </a:lnTo>
                  <a:lnTo>
                    <a:pt x="88" y="196"/>
                  </a:lnTo>
                  <a:lnTo>
                    <a:pt x="86" y="194"/>
                  </a:lnTo>
                  <a:lnTo>
                    <a:pt x="85" y="193"/>
                  </a:lnTo>
                  <a:lnTo>
                    <a:pt x="65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4" y="148"/>
                  </a:lnTo>
                  <a:lnTo>
                    <a:pt x="64" y="125"/>
                  </a:lnTo>
                  <a:lnTo>
                    <a:pt x="40" y="145"/>
                  </a:lnTo>
                  <a:lnTo>
                    <a:pt x="58" y="173"/>
                  </a:lnTo>
                  <a:lnTo>
                    <a:pt x="59" y="174"/>
                  </a:lnTo>
                  <a:lnTo>
                    <a:pt x="60" y="176"/>
                  </a:lnTo>
                  <a:lnTo>
                    <a:pt x="60" y="178"/>
                  </a:lnTo>
                  <a:lnTo>
                    <a:pt x="60" y="180"/>
                  </a:lnTo>
                  <a:lnTo>
                    <a:pt x="60" y="182"/>
                  </a:lnTo>
                  <a:lnTo>
                    <a:pt x="59" y="184"/>
                  </a:lnTo>
                  <a:lnTo>
                    <a:pt x="58" y="186"/>
                  </a:lnTo>
                  <a:lnTo>
                    <a:pt x="57" y="187"/>
                  </a:lnTo>
                  <a:lnTo>
                    <a:pt x="55" y="189"/>
                  </a:lnTo>
                  <a:lnTo>
                    <a:pt x="53" y="190"/>
                  </a:lnTo>
                  <a:lnTo>
                    <a:pt x="52" y="190"/>
                  </a:lnTo>
                  <a:lnTo>
                    <a:pt x="50" y="191"/>
                  </a:lnTo>
                  <a:lnTo>
                    <a:pt x="48" y="191"/>
                  </a:lnTo>
                  <a:lnTo>
                    <a:pt x="47" y="191"/>
                  </a:lnTo>
                  <a:lnTo>
                    <a:pt x="45" y="190"/>
                  </a:lnTo>
                  <a:lnTo>
                    <a:pt x="43" y="189"/>
                  </a:lnTo>
                  <a:lnTo>
                    <a:pt x="41" y="188"/>
                  </a:lnTo>
                  <a:lnTo>
                    <a:pt x="40" y="187"/>
                  </a:lnTo>
                  <a:lnTo>
                    <a:pt x="39" y="185"/>
                  </a:lnTo>
                  <a:lnTo>
                    <a:pt x="14" y="150"/>
                  </a:lnTo>
                  <a:lnTo>
                    <a:pt x="13" y="148"/>
                  </a:lnTo>
                  <a:lnTo>
                    <a:pt x="13" y="146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13" y="140"/>
                  </a:lnTo>
                  <a:lnTo>
                    <a:pt x="14" y="138"/>
                  </a:lnTo>
                  <a:lnTo>
                    <a:pt x="15" y="136"/>
                  </a:lnTo>
                  <a:lnTo>
                    <a:pt x="16" y="134"/>
                  </a:lnTo>
                  <a:lnTo>
                    <a:pt x="43" y="111"/>
                  </a:lnTo>
                  <a:lnTo>
                    <a:pt x="43" y="111"/>
                  </a:lnTo>
                  <a:lnTo>
                    <a:pt x="43" y="110"/>
                  </a:lnTo>
                  <a:lnTo>
                    <a:pt x="43" y="109"/>
                  </a:lnTo>
                  <a:lnTo>
                    <a:pt x="43" y="107"/>
                  </a:lnTo>
                  <a:lnTo>
                    <a:pt x="43" y="105"/>
                  </a:lnTo>
                  <a:lnTo>
                    <a:pt x="43" y="102"/>
                  </a:lnTo>
                  <a:lnTo>
                    <a:pt x="42" y="99"/>
                  </a:lnTo>
                  <a:lnTo>
                    <a:pt x="42" y="96"/>
                  </a:lnTo>
                  <a:lnTo>
                    <a:pt x="42" y="93"/>
                  </a:lnTo>
                  <a:lnTo>
                    <a:pt x="42" y="90"/>
                  </a:lnTo>
                  <a:lnTo>
                    <a:pt x="41" y="87"/>
                  </a:lnTo>
                  <a:lnTo>
                    <a:pt x="41" y="84"/>
                  </a:lnTo>
                  <a:lnTo>
                    <a:pt x="41" y="81"/>
                  </a:lnTo>
                  <a:lnTo>
                    <a:pt x="41" y="79"/>
                  </a:lnTo>
                  <a:lnTo>
                    <a:pt x="41" y="76"/>
                  </a:lnTo>
                  <a:lnTo>
                    <a:pt x="41" y="74"/>
                  </a:lnTo>
                  <a:lnTo>
                    <a:pt x="40" y="72"/>
                  </a:lnTo>
                  <a:lnTo>
                    <a:pt x="40" y="70"/>
                  </a:lnTo>
                  <a:lnTo>
                    <a:pt x="40" y="68"/>
                  </a:lnTo>
                  <a:lnTo>
                    <a:pt x="39" y="67"/>
                  </a:lnTo>
                  <a:lnTo>
                    <a:pt x="38" y="65"/>
                  </a:lnTo>
                  <a:lnTo>
                    <a:pt x="37" y="65"/>
                  </a:lnTo>
                  <a:lnTo>
                    <a:pt x="37" y="64"/>
                  </a:lnTo>
                  <a:lnTo>
                    <a:pt x="36" y="63"/>
                  </a:lnTo>
                  <a:lnTo>
                    <a:pt x="36" y="62"/>
                  </a:lnTo>
                  <a:lnTo>
                    <a:pt x="34" y="61"/>
                  </a:lnTo>
                  <a:lnTo>
                    <a:pt x="33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9" y="54"/>
                  </a:lnTo>
                  <a:lnTo>
                    <a:pt x="27" y="52"/>
                  </a:lnTo>
                  <a:lnTo>
                    <a:pt x="25" y="49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20" y="42"/>
                  </a:lnTo>
                  <a:lnTo>
                    <a:pt x="18" y="40"/>
                  </a:lnTo>
                  <a:lnTo>
                    <a:pt x="16" y="37"/>
                  </a:lnTo>
                  <a:lnTo>
                    <a:pt x="14" y="35"/>
                  </a:lnTo>
                  <a:lnTo>
                    <a:pt x="13" y="33"/>
                  </a:lnTo>
                  <a:lnTo>
                    <a:pt x="11" y="31"/>
                  </a:lnTo>
                  <a:lnTo>
                    <a:pt x="9" y="29"/>
                  </a:lnTo>
                  <a:lnTo>
                    <a:pt x="8" y="27"/>
                  </a:lnTo>
                  <a:lnTo>
                    <a:pt x="7" y="25"/>
                  </a:lnTo>
                  <a:lnTo>
                    <a:pt x="6" y="23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1" y="6"/>
                  </a:lnTo>
                  <a:lnTo>
                    <a:pt x="65" y="63"/>
                  </a:lnTo>
                  <a:lnTo>
                    <a:pt x="107" y="5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1" y="1"/>
                  </a:lnTo>
                  <a:lnTo>
                    <a:pt x="113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5876926" y="1368425"/>
              <a:ext cx="46038" cy="20638"/>
            </a:xfrm>
            <a:custGeom>
              <a:rect b="b" l="l" r="r" t="t"/>
              <a:pathLst>
                <a:path extrusionOk="0" h="13" w="29">
                  <a:moveTo>
                    <a:pt x="15" y="0"/>
                  </a:moveTo>
                  <a:lnTo>
                    <a:pt x="16" y="0"/>
                  </a:lnTo>
                  <a:lnTo>
                    <a:pt x="18" y="1"/>
                  </a:lnTo>
                  <a:lnTo>
                    <a:pt x="19" y="2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3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7" y="13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19" y="11"/>
                  </a:lnTo>
                  <a:lnTo>
                    <a:pt x="18" y="11"/>
                  </a:lnTo>
                  <a:lnTo>
                    <a:pt x="17" y="12"/>
                  </a:lnTo>
                  <a:lnTo>
                    <a:pt x="16" y="13"/>
                  </a:lnTo>
                  <a:lnTo>
                    <a:pt x="15" y="13"/>
                  </a:lnTo>
                  <a:lnTo>
                    <a:pt x="13" y="13"/>
                  </a:lnTo>
                  <a:lnTo>
                    <a:pt x="12" y="12"/>
                  </a:lnTo>
                  <a:lnTo>
                    <a:pt x="11" y="11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7" y="11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4" name="Google Shape;384;p24"/>
          <p:cNvSpPr txBox="1"/>
          <p:nvPr/>
        </p:nvSpPr>
        <p:spPr>
          <a:xfrm>
            <a:off x="253900" y="2898900"/>
            <a:ext cx="2157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1st in Europe &amp; Asia Market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4"/>
          <p:cNvSpPr txBox="1"/>
          <p:nvPr/>
        </p:nvSpPr>
        <p:spPr>
          <a:xfrm>
            <a:off x="417098" y="3518541"/>
            <a:ext cx="19947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No real competitor with the same business model in Europe and Asia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4"/>
          <p:cNvSpPr txBox="1"/>
          <p:nvPr/>
        </p:nvSpPr>
        <p:spPr>
          <a:xfrm>
            <a:off x="2496088" y="2898900"/>
            <a:ext cx="2157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Business model working in </a:t>
            </a:r>
            <a:r>
              <a:rPr b="1"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2577685" y="3518541"/>
            <a:ext cx="19947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That give us a confirmation that the software is valuable.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6724875" y="3255900"/>
            <a:ext cx="21579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The product is use full, for uploaders that can gain some money  &amp; Downloaders, that can  get notes for a cheap price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4"/>
          <p:cNvSpPr txBox="1"/>
          <p:nvPr/>
        </p:nvSpPr>
        <p:spPr>
          <a:xfrm>
            <a:off x="6643050" y="2898900"/>
            <a:ext cx="2157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Cheap and use full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4"/>
          <p:cNvSpPr txBox="1"/>
          <p:nvPr/>
        </p:nvSpPr>
        <p:spPr>
          <a:xfrm>
            <a:off x="4572000" y="2898900"/>
            <a:ext cx="2157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Target customers well defined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4"/>
          <p:cNvSpPr txBox="1"/>
          <p:nvPr/>
        </p:nvSpPr>
        <p:spPr>
          <a:xfrm>
            <a:off x="4738273" y="3518541"/>
            <a:ext cx="19947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We know where customers are and how to reach them.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24"/>
          <p:cNvGrpSpPr/>
          <p:nvPr/>
        </p:nvGrpSpPr>
        <p:grpSpPr>
          <a:xfrm>
            <a:off x="5321772" y="2118079"/>
            <a:ext cx="499270" cy="396519"/>
            <a:chOff x="7000875" y="2573338"/>
            <a:chExt cx="396876" cy="309563"/>
          </a:xfrm>
        </p:grpSpPr>
        <p:sp>
          <p:nvSpPr>
            <p:cNvPr id="393" name="Google Shape;393;p24"/>
            <p:cNvSpPr/>
            <p:nvPr/>
          </p:nvSpPr>
          <p:spPr>
            <a:xfrm>
              <a:off x="7218363" y="2573338"/>
              <a:ext cx="179388" cy="309563"/>
            </a:xfrm>
            <a:custGeom>
              <a:rect b="b" l="l" r="r" t="t"/>
              <a:pathLst>
                <a:path extrusionOk="0" h="195" w="113">
                  <a:moveTo>
                    <a:pt x="24" y="13"/>
                  </a:moveTo>
                  <a:lnTo>
                    <a:pt x="22" y="14"/>
                  </a:lnTo>
                  <a:lnTo>
                    <a:pt x="20" y="14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6" y="18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56"/>
                  </a:lnTo>
                  <a:lnTo>
                    <a:pt x="15" y="58"/>
                  </a:lnTo>
                  <a:lnTo>
                    <a:pt x="16" y="60"/>
                  </a:lnTo>
                  <a:lnTo>
                    <a:pt x="17" y="61"/>
                  </a:lnTo>
                  <a:lnTo>
                    <a:pt x="18" y="63"/>
                  </a:lnTo>
                  <a:lnTo>
                    <a:pt x="20" y="64"/>
                  </a:lnTo>
                  <a:lnTo>
                    <a:pt x="22" y="64"/>
                  </a:lnTo>
                  <a:lnTo>
                    <a:pt x="24" y="65"/>
                  </a:lnTo>
                  <a:lnTo>
                    <a:pt x="72" y="65"/>
                  </a:lnTo>
                  <a:lnTo>
                    <a:pt x="74" y="64"/>
                  </a:lnTo>
                  <a:lnTo>
                    <a:pt x="76" y="64"/>
                  </a:lnTo>
                  <a:lnTo>
                    <a:pt x="78" y="63"/>
                  </a:lnTo>
                  <a:lnTo>
                    <a:pt x="79" y="61"/>
                  </a:lnTo>
                  <a:lnTo>
                    <a:pt x="80" y="60"/>
                  </a:lnTo>
                  <a:lnTo>
                    <a:pt x="81" y="58"/>
                  </a:lnTo>
                  <a:lnTo>
                    <a:pt x="81" y="56"/>
                  </a:lnTo>
                  <a:lnTo>
                    <a:pt x="81" y="22"/>
                  </a:lnTo>
                  <a:lnTo>
                    <a:pt x="81" y="20"/>
                  </a:lnTo>
                  <a:lnTo>
                    <a:pt x="80" y="18"/>
                  </a:lnTo>
                  <a:lnTo>
                    <a:pt x="79" y="17"/>
                  </a:lnTo>
                  <a:lnTo>
                    <a:pt x="78" y="15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2" y="13"/>
                  </a:lnTo>
                  <a:lnTo>
                    <a:pt x="24" y="13"/>
                  </a:lnTo>
                  <a:close/>
                  <a:moveTo>
                    <a:pt x="11" y="0"/>
                  </a:moveTo>
                  <a:lnTo>
                    <a:pt x="85" y="0"/>
                  </a:lnTo>
                  <a:lnTo>
                    <a:pt x="86" y="0"/>
                  </a:lnTo>
                  <a:lnTo>
                    <a:pt x="88" y="1"/>
                  </a:lnTo>
                  <a:lnTo>
                    <a:pt x="90" y="2"/>
                  </a:lnTo>
                  <a:lnTo>
                    <a:pt x="91" y="3"/>
                  </a:lnTo>
                  <a:lnTo>
                    <a:pt x="92" y="4"/>
                  </a:lnTo>
                  <a:lnTo>
                    <a:pt x="93" y="6"/>
                  </a:lnTo>
                  <a:lnTo>
                    <a:pt x="93" y="7"/>
                  </a:lnTo>
                  <a:lnTo>
                    <a:pt x="94" y="9"/>
                  </a:lnTo>
                  <a:lnTo>
                    <a:pt x="94" y="68"/>
                  </a:lnTo>
                  <a:lnTo>
                    <a:pt x="93" y="70"/>
                  </a:lnTo>
                  <a:lnTo>
                    <a:pt x="93" y="72"/>
                  </a:lnTo>
                  <a:lnTo>
                    <a:pt x="92" y="74"/>
                  </a:lnTo>
                  <a:lnTo>
                    <a:pt x="91" y="75"/>
                  </a:lnTo>
                  <a:lnTo>
                    <a:pt x="90" y="76"/>
                  </a:lnTo>
                  <a:lnTo>
                    <a:pt x="88" y="77"/>
                  </a:lnTo>
                  <a:lnTo>
                    <a:pt x="86" y="77"/>
                  </a:lnTo>
                  <a:lnTo>
                    <a:pt x="85" y="78"/>
                  </a:lnTo>
                  <a:lnTo>
                    <a:pt x="55" y="78"/>
                  </a:lnTo>
                  <a:lnTo>
                    <a:pt x="55" y="85"/>
                  </a:lnTo>
                  <a:lnTo>
                    <a:pt x="65" y="85"/>
                  </a:lnTo>
                  <a:lnTo>
                    <a:pt x="67" y="86"/>
                  </a:lnTo>
                  <a:lnTo>
                    <a:pt x="68" y="86"/>
                  </a:lnTo>
                  <a:lnTo>
                    <a:pt x="70" y="87"/>
                  </a:lnTo>
                  <a:lnTo>
                    <a:pt x="71" y="88"/>
                  </a:lnTo>
                  <a:lnTo>
                    <a:pt x="72" y="90"/>
                  </a:lnTo>
                  <a:lnTo>
                    <a:pt x="73" y="92"/>
                  </a:lnTo>
                  <a:lnTo>
                    <a:pt x="73" y="94"/>
                  </a:lnTo>
                  <a:lnTo>
                    <a:pt x="109" y="94"/>
                  </a:lnTo>
                  <a:lnTo>
                    <a:pt x="110" y="94"/>
                  </a:lnTo>
                  <a:lnTo>
                    <a:pt x="111" y="94"/>
                  </a:lnTo>
                  <a:lnTo>
                    <a:pt x="112" y="95"/>
                  </a:lnTo>
                  <a:lnTo>
                    <a:pt x="113" y="96"/>
                  </a:lnTo>
                  <a:lnTo>
                    <a:pt x="113" y="98"/>
                  </a:lnTo>
                  <a:lnTo>
                    <a:pt x="113" y="107"/>
                  </a:lnTo>
                  <a:lnTo>
                    <a:pt x="113" y="108"/>
                  </a:lnTo>
                  <a:lnTo>
                    <a:pt x="112" y="109"/>
                  </a:lnTo>
                  <a:lnTo>
                    <a:pt x="111" y="110"/>
                  </a:lnTo>
                  <a:lnTo>
                    <a:pt x="110" y="111"/>
                  </a:lnTo>
                  <a:lnTo>
                    <a:pt x="109" y="111"/>
                  </a:lnTo>
                  <a:lnTo>
                    <a:pt x="97" y="111"/>
                  </a:lnTo>
                  <a:lnTo>
                    <a:pt x="97" y="195"/>
                  </a:lnTo>
                  <a:lnTo>
                    <a:pt x="0" y="195"/>
                  </a:lnTo>
                  <a:lnTo>
                    <a:pt x="0" y="152"/>
                  </a:lnTo>
                  <a:lnTo>
                    <a:pt x="42" y="134"/>
                  </a:lnTo>
                  <a:lnTo>
                    <a:pt x="44" y="133"/>
                  </a:lnTo>
                  <a:lnTo>
                    <a:pt x="46" y="131"/>
                  </a:lnTo>
                  <a:lnTo>
                    <a:pt x="48" y="129"/>
                  </a:lnTo>
                  <a:lnTo>
                    <a:pt x="49" y="127"/>
                  </a:lnTo>
                  <a:lnTo>
                    <a:pt x="51" y="125"/>
                  </a:lnTo>
                  <a:lnTo>
                    <a:pt x="51" y="122"/>
                  </a:lnTo>
                  <a:lnTo>
                    <a:pt x="52" y="120"/>
                  </a:lnTo>
                  <a:lnTo>
                    <a:pt x="52" y="117"/>
                  </a:lnTo>
                  <a:lnTo>
                    <a:pt x="51" y="115"/>
                  </a:lnTo>
                  <a:lnTo>
                    <a:pt x="50" y="112"/>
                  </a:lnTo>
                  <a:lnTo>
                    <a:pt x="39" y="85"/>
                  </a:lnTo>
                  <a:lnTo>
                    <a:pt x="40" y="85"/>
                  </a:lnTo>
                  <a:lnTo>
                    <a:pt x="40" y="78"/>
                  </a:lnTo>
                  <a:lnTo>
                    <a:pt x="33" y="78"/>
                  </a:lnTo>
                  <a:lnTo>
                    <a:pt x="31" y="76"/>
                  </a:lnTo>
                  <a:lnTo>
                    <a:pt x="29" y="75"/>
                  </a:lnTo>
                  <a:lnTo>
                    <a:pt x="27" y="74"/>
                  </a:lnTo>
                  <a:lnTo>
                    <a:pt x="25" y="74"/>
                  </a:lnTo>
                  <a:lnTo>
                    <a:pt x="23" y="74"/>
                  </a:lnTo>
                  <a:lnTo>
                    <a:pt x="21" y="74"/>
                  </a:lnTo>
                  <a:lnTo>
                    <a:pt x="18" y="74"/>
                  </a:lnTo>
                  <a:lnTo>
                    <a:pt x="16" y="75"/>
                  </a:lnTo>
                  <a:lnTo>
                    <a:pt x="15" y="76"/>
                  </a:lnTo>
                  <a:lnTo>
                    <a:pt x="12" y="74"/>
                  </a:lnTo>
                  <a:lnTo>
                    <a:pt x="10" y="73"/>
                  </a:lnTo>
                  <a:lnTo>
                    <a:pt x="7" y="71"/>
                  </a:lnTo>
                  <a:lnTo>
                    <a:pt x="5" y="70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highlight>
                  <a:srgbClr val="999999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7110413" y="2574925"/>
              <a:ext cx="68263" cy="66675"/>
            </a:xfrm>
            <a:custGeom>
              <a:rect b="b" l="l" r="r" t="t"/>
              <a:pathLst>
                <a:path extrusionOk="0" h="42" w="43">
                  <a:moveTo>
                    <a:pt x="22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3" y="4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9" y="10"/>
                  </a:lnTo>
                  <a:lnTo>
                    <a:pt x="41" y="12"/>
                  </a:lnTo>
                  <a:lnTo>
                    <a:pt x="42" y="15"/>
                  </a:lnTo>
                  <a:lnTo>
                    <a:pt x="42" y="18"/>
                  </a:lnTo>
                  <a:lnTo>
                    <a:pt x="43" y="21"/>
                  </a:lnTo>
                  <a:lnTo>
                    <a:pt x="42" y="24"/>
                  </a:lnTo>
                  <a:lnTo>
                    <a:pt x="42" y="27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7" y="35"/>
                  </a:lnTo>
                  <a:lnTo>
                    <a:pt x="35" y="37"/>
                  </a:lnTo>
                  <a:lnTo>
                    <a:pt x="33" y="39"/>
                  </a:lnTo>
                  <a:lnTo>
                    <a:pt x="30" y="40"/>
                  </a:lnTo>
                  <a:lnTo>
                    <a:pt x="28" y="42"/>
                  </a:lnTo>
                  <a:lnTo>
                    <a:pt x="25" y="42"/>
                  </a:lnTo>
                  <a:lnTo>
                    <a:pt x="22" y="42"/>
                  </a:lnTo>
                  <a:lnTo>
                    <a:pt x="18" y="42"/>
                  </a:lnTo>
                  <a:lnTo>
                    <a:pt x="15" y="42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8" y="37"/>
                  </a:lnTo>
                  <a:lnTo>
                    <a:pt x="6" y="35"/>
                  </a:lnTo>
                  <a:lnTo>
                    <a:pt x="4" y="33"/>
                  </a:lnTo>
                  <a:lnTo>
                    <a:pt x="2" y="30"/>
                  </a:lnTo>
                  <a:lnTo>
                    <a:pt x="1" y="27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7"/>
                  </a:lnTo>
                  <a:lnTo>
                    <a:pt x="8" y="5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highlight>
                  <a:srgbClr val="999999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7000875" y="2627313"/>
              <a:ext cx="287338" cy="254000"/>
            </a:xfrm>
            <a:custGeom>
              <a:rect b="b" l="l" r="r" t="t"/>
              <a:pathLst>
                <a:path extrusionOk="0" h="160" w="181">
                  <a:moveTo>
                    <a:pt x="134" y="51"/>
                  </a:moveTo>
                  <a:lnTo>
                    <a:pt x="132" y="51"/>
                  </a:lnTo>
                  <a:lnTo>
                    <a:pt x="131" y="53"/>
                  </a:lnTo>
                  <a:lnTo>
                    <a:pt x="130" y="54"/>
                  </a:lnTo>
                  <a:lnTo>
                    <a:pt x="129" y="55"/>
                  </a:lnTo>
                  <a:lnTo>
                    <a:pt x="127" y="56"/>
                  </a:lnTo>
                  <a:lnTo>
                    <a:pt x="125" y="57"/>
                  </a:lnTo>
                  <a:lnTo>
                    <a:pt x="124" y="58"/>
                  </a:lnTo>
                  <a:lnTo>
                    <a:pt x="123" y="59"/>
                  </a:lnTo>
                  <a:lnTo>
                    <a:pt x="123" y="61"/>
                  </a:lnTo>
                  <a:lnTo>
                    <a:pt x="123" y="63"/>
                  </a:lnTo>
                  <a:lnTo>
                    <a:pt x="142" y="54"/>
                  </a:lnTo>
                  <a:lnTo>
                    <a:pt x="141" y="53"/>
                  </a:lnTo>
                  <a:lnTo>
                    <a:pt x="139" y="52"/>
                  </a:lnTo>
                  <a:lnTo>
                    <a:pt x="137" y="52"/>
                  </a:lnTo>
                  <a:lnTo>
                    <a:pt x="136" y="51"/>
                  </a:lnTo>
                  <a:lnTo>
                    <a:pt x="134" y="51"/>
                  </a:lnTo>
                  <a:close/>
                  <a:moveTo>
                    <a:pt x="60" y="0"/>
                  </a:moveTo>
                  <a:lnTo>
                    <a:pt x="63" y="0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0" y="2"/>
                  </a:lnTo>
                  <a:lnTo>
                    <a:pt x="73" y="4"/>
                  </a:lnTo>
                  <a:lnTo>
                    <a:pt x="75" y="5"/>
                  </a:lnTo>
                  <a:lnTo>
                    <a:pt x="77" y="7"/>
                  </a:lnTo>
                  <a:lnTo>
                    <a:pt x="78" y="9"/>
                  </a:lnTo>
                  <a:lnTo>
                    <a:pt x="79" y="12"/>
                  </a:lnTo>
                  <a:lnTo>
                    <a:pt x="80" y="14"/>
                  </a:lnTo>
                  <a:lnTo>
                    <a:pt x="81" y="16"/>
                  </a:lnTo>
                  <a:lnTo>
                    <a:pt x="81" y="19"/>
                  </a:lnTo>
                  <a:lnTo>
                    <a:pt x="81" y="21"/>
                  </a:lnTo>
                  <a:lnTo>
                    <a:pt x="81" y="24"/>
                  </a:lnTo>
                  <a:lnTo>
                    <a:pt x="81" y="26"/>
                  </a:lnTo>
                  <a:lnTo>
                    <a:pt x="81" y="28"/>
                  </a:lnTo>
                  <a:lnTo>
                    <a:pt x="82" y="30"/>
                  </a:lnTo>
                  <a:lnTo>
                    <a:pt x="84" y="32"/>
                  </a:lnTo>
                  <a:lnTo>
                    <a:pt x="85" y="34"/>
                  </a:lnTo>
                  <a:lnTo>
                    <a:pt x="87" y="35"/>
                  </a:lnTo>
                  <a:lnTo>
                    <a:pt x="89" y="36"/>
                  </a:lnTo>
                  <a:lnTo>
                    <a:pt x="91" y="37"/>
                  </a:lnTo>
                  <a:lnTo>
                    <a:pt x="94" y="38"/>
                  </a:lnTo>
                  <a:lnTo>
                    <a:pt x="96" y="38"/>
                  </a:lnTo>
                  <a:lnTo>
                    <a:pt x="99" y="38"/>
                  </a:lnTo>
                  <a:lnTo>
                    <a:pt x="101" y="38"/>
                  </a:lnTo>
                  <a:lnTo>
                    <a:pt x="104" y="38"/>
                  </a:lnTo>
                  <a:lnTo>
                    <a:pt x="107" y="37"/>
                  </a:lnTo>
                  <a:lnTo>
                    <a:pt x="110" y="37"/>
                  </a:lnTo>
                  <a:lnTo>
                    <a:pt x="112" y="36"/>
                  </a:lnTo>
                  <a:lnTo>
                    <a:pt x="115" y="35"/>
                  </a:lnTo>
                  <a:lnTo>
                    <a:pt x="117" y="34"/>
                  </a:lnTo>
                  <a:lnTo>
                    <a:pt x="119" y="34"/>
                  </a:lnTo>
                  <a:lnTo>
                    <a:pt x="121" y="34"/>
                  </a:lnTo>
                  <a:lnTo>
                    <a:pt x="123" y="34"/>
                  </a:lnTo>
                  <a:lnTo>
                    <a:pt x="125" y="34"/>
                  </a:lnTo>
                  <a:lnTo>
                    <a:pt x="127" y="35"/>
                  </a:lnTo>
                  <a:lnTo>
                    <a:pt x="129" y="36"/>
                  </a:lnTo>
                  <a:lnTo>
                    <a:pt x="130" y="38"/>
                  </a:lnTo>
                  <a:lnTo>
                    <a:pt x="132" y="40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3"/>
                  </a:lnTo>
                  <a:lnTo>
                    <a:pt x="136" y="43"/>
                  </a:lnTo>
                  <a:lnTo>
                    <a:pt x="138" y="44"/>
                  </a:lnTo>
                  <a:lnTo>
                    <a:pt x="141" y="44"/>
                  </a:lnTo>
                  <a:lnTo>
                    <a:pt x="144" y="46"/>
                  </a:lnTo>
                  <a:lnTo>
                    <a:pt x="146" y="47"/>
                  </a:lnTo>
                  <a:lnTo>
                    <a:pt x="148" y="49"/>
                  </a:lnTo>
                  <a:lnTo>
                    <a:pt x="150" y="51"/>
                  </a:lnTo>
                  <a:lnTo>
                    <a:pt x="156" y="48"/>
                  </a:lnTo>
                  <a:lnTo>
                    <a:pt x="158" y="48"/>
                  </a:lnTo>
                  <a:lnTo>
                    <a:pt x="160" y="47"/>
                  </a:lnTo>
                  <a:lnTo>
                    <a:pt x="161" y="48"/>
                  </a:lnTo>
                  <a:lnTo>
                    <a:pt x="163" y="48"/>
                  </a:lnTo>
                  <a:lnTo>
                    <a:pt x="165" y="49"/>
                  </a:lnTo>
                  <a:lnTo>
                    <a:pt x="166" y="50"/>
                  </a:lnTo>
                  <a:lnTo>
                    <a:pt x="167" y="51"/>
                  </a:lnTo>
                  <a:lnTo>
                    <a:pt x="168" y="53"/>
                  </a:lnTo>
                  <a:lnTo>
                    <a:pt x="180" y="81"/>
                  </a:lnTo>
                  <a:lnTo>
                    <a:pt x="181" y="83"/>
                  </a:lnTo>
                  <a:lnTo>
                    <a:pt x="181" y="85"/>
                  </a:lnTo>
                  <a:lnTo>
                    <a:pt x="181" y="86"/>
                  </a:lnTo>
                  <a:lnTo>
                    <a:pt x="180" y="88"/>
                  </a:lnTo>
                  <a:lnTo>
                    <a:pt x="179" y="89"/>
                  </a:lnTo>
                  <a:lnTo>
                    <a:pt x="178" y="91"/>
                  </a:lnTo>
                  <a:lnTo>
                    <a:pt x="177" y="92"/>
                  </a:lnTo>
                  <a:lnTo>
                    <a:pt x="176" y="93"/>
                  </a:lnTo>
                  <a:lnTo>
                    <a:pt x="125" y="115"/>
                  </a:lnTo>
                  <a:lnTo>
                    <a:pt x="123" y="115"/>
                  </a:lnTo>
                  <a:lnTo>
                    <a:pt x="122" y="115"/>
                  </a:lnTo>
                  <a:lnTo>
                    <a:pt x="120" y="115"/>
                  </a:lnTo>
                  <a:lnTo>
                    <a:pt x="118" y="115"/>
                  </a:lnTo>
                  <a:lnTo>
                    <a:pt x="117" y="114"/>
                  </a:lnTo>
                  <a:lnTo>
                    <a:pt x="116" y="113"/>
                  </a:lnTo>
                  <a:lnTo>
                    <a:pt x="114" y="112"/>
                  </a:lnTo>
                  <a:lnTo>
                    <a:pt x="114" y="110"/>
                  </a:lnTo>
                  <a:lnTo>
                    <a:pt x="101" y="81"/>
                  </a:lnTo>
                  <a:lnTo>
                    <a:pt x="101" y="80"/>
                  </a:lnTo>
                  <a:lnTo>
                    <a:pt x="100" y="78"/>
                  </a:lnTo>
                  <a:lnTo>
                    <a:pt x="101" y="76"/>
                  </a:lnTo>
                  <a:lnTo>
                    <a:pt x="101" y="75"/>
                  </a:lnTo>
                  <a:lnTo>
                    <a:pt x="102" y="73"/>
                  </a:lnTo>
                  <a:lnTo>
                    <a:pt x="103" y="72"/>
                  </a:lnTo>
                  <a:lnTo>
                    <a:pt x="104" y="71"/>
                  </a:lnTo>
                  <a:lnTo>
                    <a:pt x="106" y="70"/>
                  </a:lnTo>
                  <a:lnTo>
                    <a:pt x="115" y="66"/>
                  </a:lnTo>
                  <a:lnTo>
                    <a:pt x="115" y="63"/>
                  </a:lnTo>
                  <a:lnTo>
                    <a:pt x="115" y="60"/>
                  </a:lnTo>
                  <a:lnTo>
                    <a:pt x="111" y="61"/>
                  </a:lnTo>
                  <a:lnTo>
                    <a:pt x="106" y="62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4" y="62"/>
                  </a:lnTo>
                  <a:lnTo>
                    <a:pt x="90" y="62"/>
                  </a:lnTo>
                  <a:lnTo>
                    <a:pt x="87" y="61"/>
                  </a:lnTo>
                  <a:lnTo>
                    <a:pt x="83" y="60"/>
                  </a:lnTo>
                  <a:lnTo>
                    <a:pt x="80" y="59"/>
                  </a:lnTo>
                  <a:lnTo>
                    <a:pt x="76" y="57"/>
                  </a:lnTo>
                  <a:lnTo>
                    <a:pt x="73" y="55"/>
                  </a:lnTo>
                  <a:lnTo>
                    <a:pt x="70" y="53"/>
                  </a:lnTo>
                  <a:lnTo>
                    <a:pt x="68" y="51"/>
                  </a:lnTo>
                  <a:lnTo>
                    <a:pt x="66" y="48"/>
                  </a:lnTo>
                  <a:lnTo>
                    <a:pt x="65" y="51"/>
                  </a:lnTo>
                  <a:lnTo>
                    <a:pt x="63" y="54"/>
                  </a:lnTo>
                  <a:lnTo>
                    <a:pt x="62" y="57"/>
                  </a:lnTo>
                  <a:lnTo>
                    <a:pt x="61" y="61"/>
                  </a:lnTo>
                  <a:lnTo>
                    <a:pt x="61" y="65"/>
                  </a:lnTo>
                  <a:lnTo>
                    <a:pt x="60" y="69"/>
                  </a:lnTo>
                  <a:lnTo>
                    <a:pt x="62" y="71"/>
                  </a:lnTo>
                  <a:lnTo>
                    <a:pt x="65" y="73"/>
                  </a:lnTo>
                  <a:lnTo>
                    <a:pt x="67" y="75"/>
                  </a:lnTo>
                  <a:lnTo>
                    <a:pt x="69" y="78"/>
                  </a:lnTo>
                  <a:lnTo>
                    <a:pt x="72" y="80"/>
                  </a:lnTo>
                  <a:lnTo>
                    <a:pt x="74" y="83"/>
                  </a:lnTo>
                  <a:lnTo>
                    <a:pt x="76" y="86"/>
                  </a:lnTo>
                  <a:lnTo>
                    <a:pt x="78" y="90"/>
                  </a:lnTo>
                  <a:lnTo>
                    <a:pt x="80" y="93"/>
                  </a:lnTo>
                  <a:lnTo>
                    <a:pt x="82" y="97"/>
                  </a:lnTo>
                  <a:lnTo>
                    <a:pt x="84" y="101"/>
                  </a:lnTo>
                  <a:lnTo>
                    <a:pt x="85" y="105"/>
                  </a:lnTo>
                  <a:lnTo>
                    <a:pt x="87" y="109"/>
                  </a:lnTo>
                  <a:lnTo>
                    <a:pt x="88" y="114"/>
                  </a:lnTo>
                  <a:lnTo>
                    <a:pt x="89" y="118"/>
                  </a:lnTo>
                  <a:lnTo>
                    <a:pt x="89" y="123"/>
                  </a:lnTo>
                  <a:lnTo>
                    <a:pt x="90" y="128"/>
                  </a:lnTo>
                  <a:lnTo>
                    <a:pt x="90" y="133"/>
                  </a:lnTo>
                  <a:lnTo>
                    <a:pt x="89" y="139"/>
                  </a:lnTo>
                  <a:lnTo>
                    <a:pt x="89" y="144"/>
                  </a:lnTo>
                  <a:lnTo>
                    <a:pt x="88" y="150"/>
                  </a:lnTo>
                  <a:lnTo>
                    <a:pt x="87" y="152"/>
                  </a:lnTo>
                  <a:lnTo>
                    <a:pt x="86" y="154"/>
                  </a:lnTo>
                  <a:lnTo>
                    <a:pt x="85" y="156"/>
                  </a:lnTo>
                  <a:lnTo>
                    <a:pt x="83" y="157"/>
                  </a:lnTo>
                  <a:lnTo>
                    <a:pt x="82" y="158"/>
                  </a:lnTo>
                  <a:lnTo>
                    <a:pt x="80" y="159"/>
                  </a:lnTo>
                  <a:lnTo>
                    <a:pt x="78" y="160"/>
                  </a:lnTo>
                  <a:lnTo>
                    <a:pt x="76" y="160"/>
                  </a:lnTo>
                  <a:lnTo>
                    <a:pt x="75" y="160"/>
                  </a:lnTo>
                  <a:lnTo>
                    <a:pt x="73" y="160"/>
                  </a:lnTo>
                  <a:lnTo>
                    <a:pt x="71" y="159"/>
                  </a:lnTo>
                  <a:lnTo>
                    <a:pt x="69" y="158"/>
                  </a:lnTo>
                  <a:lnTo>
                    <a:pt x="68" y="157"/>
                  </a:lnTo>
                  <a:lnTo>
                    <a:pt x="66" y="155"/>
                  </a:lnTo>
                  <a:lnTo>
                    <a:pt x="65" y="153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4" y="147"/>
                  </a:lnTo>
                  <a:lnTo>
                    <a:pt x="64" y="145"/>
                  </a:lnTo>
                  <a:lnTo>
                    <a:pt x="65" y="140"/>
                  </a:lnTo>
                  <a:lnTo>
                    <a:pt x="65" y="136"/>
                  </a:lnTo>
                  <a:lnTo>
                    <a:pt x="65" y="132"/>
                  </a:lnTo>
                  <a:lnTo>
                    <a:pt x="65" y="127"/>
                  </a:lnTo>
                  <a:lnTo>
                    <a:pt x="65" y="124"/>
                  </a:lnTo>
                  <a:lnTo>
                    <a:pt x="64" y="120"/>
                  </a:lnTo>
                  <a:lnTo>
                    <a:pt x="64" y="116"/>
                  </a:lnTo>
                  <a:lnTo>
                    <a:pt x="63" y="113"/>
                  </a:lnTo>
                  <a:lnTo>
                    <a:pt x="61" y="110"/>
                  </a:lnTo>
                  <a:lnTo>
                    <a:pt x="60" y="107"/>
                  </a:lnTo>
                  <a:lnTo>
                    <a:pt x="59" y="104"/>
                  </a:lnTo>
                  <a:lnTo>
                    <a:pt x="57" y="102"/>
                  </a:lnTo>
                  <a:lnTo>
                    <a:pt x="56" y="99"/>
                  </a:lnTo>
                  <a:lnTo>
                    <a:pt x="54" y="97"/>
                  </a:lnTo>
                  <a:lnTo>
                    <a:pt x="52" y="95"/>
                  </a:lnTo>
                  <a:lnTo>
                    <a:pt x="51" y="96"/>
                  </a:lnTo>
                  <a:lnTo>
                    <a:pt x="50" y="97"/>
                  </a:lnTo>
                  <a:lnTo>
                    <a:pt x="51" y="101"/>
                  </a:lnTo>
                  <a:lnTo>
                    <a:pt x="51" y="105"/>
                  </a:lnTo>
                  <a:lnTo>
                    <a:pt x="51" y="109"/>
                  </a:lnTo>
                  <a:lnTo>
                    <a:pt x="51" y="113"/>
                  </a:lnTo>
                  <a:lnTo>
                    <a:pt x="51" y="118"/>
                  </a:lnTo>
                  <a:lnTo>
                    <a:pt x="50" y="122"/>
                  </a:lnTo>
                  <a:lnTo>
                    <a:pt x="49" y="127"/>
                  </a:lnTo>
                  <a:lnTo>
                    <a:pt x="48" y="131"/>
                  </a:lnTo>
                  <a:lnTo>
                    <a:pt x="46" y="134"/>
                  </a:lnTo>
                  <a:lnTo>
                    <a:pt x="44" y="138"/>
                  </a:lnTo>
                  <a:lnTo>
                    <a:pt x="41" y="141"/>
                  </a:lnTo>
                  <a:lnTo>
                    <a:pt x="38" y="145"/>
                  </a:lnTo>
                  <a:lnTo>
                    <a:pt x="35" y="148"/>
                  </a:lnTo>
                  <a:lnTo>
                    <a:pt x="32" y="150"/>
                  </a:lnTo>
                  <a:lnTo>
                    <a:pt x="28" y="153"/>
                  </a:lnTo>
                  <a:lnTo>
                    <a:pt x="24" y="155"/>
                  </a:lnTo>
                  <a:lnTo>
                    <a:pt x="22" y="156"/>
                  </a:lnTo>
                  <a:lnTo>
                    <a:pt x="20" y="156"/>
                  </a:lnTo>
                  <a:lnTo>
                    <a:pt x="19" y="156"/>
                  </a:lnTo>
                  <a:lnTo>
                    <a:pt x="17" y="156"/>
                  </a:lnTo>
                  <a:lnTo>
                    <a:pt x="15" y="156"/>
                  </a:lnTo>
                  <a:lnTo>
                    <a:pt x="13" y="155"/>
                  </a:lnTo>
                  <a:lnTo>
                    <a:pt x="12" y="154"/>
                  </a:lnTo>
                  <a:lnTo>
                    <a:pt x="10" y="153"/>
                  </a:lnTo>
                  <a:lnTo>
                    <a:pt x="9" y="151"/>
                  </a:lnTo>
                  <a:lnTo>
                    <a:pt x="8" y="150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7" y="144"/>
                  </a:lnTo>
                  <a:lnTo>
                    <a:pt x="7" y="141"/>
                  </a:lnTo>
                  <a:lnTo>
                    <a:pt x="7" y="140"/>
                  </a:lnTo>
                  <a:lnTo>
                    <a:pt x="8" y="138"/>
                  </a:lnTo>
                  <a:lnTo>
                    <a:pt x="10" y="136"/>
                  </a:lnTo>
                  <a:lnTo>
                    <a:pt x="11" y="135"/>
                  </a:lnTo>
                  <a:lnTo>
                    <a:pt x="13" y="133"/>
                  </a:lnTo>
                  <a:lnTo>
                    <a:pt x="16" y="132"/>
                  </a:lnTo>
                  <a:lnTo>
                    <a:pt x="18" y="130"/>
                  </a:lnTo>
                  <a:lnTo>
                    <a:pt x="20" y="128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5" y="122"/>
                  </a:lnTo>
                  <a:lnTo>
                    <a:pt x="26" y="119"/>
                  </a:lnTo>
                  <a:lnTo>
                    <a:pt x="27" y="116"/>
                  </a:lnTo>
                  <a:lnTo>
                    <a:pt x="27" y="113"/>
                  </a:lnTo>
                  <a:lnTo>
                    <a:pt x="27" y="110"/>
                  </a:lnTo>
                  <a:lnTo>
                    <a:pt x="27" y="107"/>
                  </a:lnTo>
                  <a:lnTo>
                    <a:pt x="27" y="103"/>
                  </a:lnTo>
                  <a:lnTo>
                    <a:pt x="26" y="100"/>
                  </a:lnTo>
                  <a:lnTo>
                    <a:pt x="25" y="97"/>
                  </a:lnTo>
                  <a:lnTo>
                    <a:pt x="24" y="94"/>
                  </a:lnTo>
                  <a:lnTo>
                    <a:pt x="23" y="92"/>
                  </a:lnTo>
                  <a:lnTo>
                    <a:pt x="21" y="90"/>
                  </a:lnTo>
                  <a:lnTo>
                    <a:pt x="20" y="88"/>
                  </a:lnTo>
                  <a:lnTo>
                    <a:pt x="19" y="86"/>
                  </a:lnTo>
                  <a:lnTo>
                    <a:pt x="19" y="83"/>
                  </a:lnTo>
                  <a:lnTo>
                    <a:pt x="19" y="80"/>
                  </a:lnTo>
                  <a:lnTo>
                    <a:pt x="19" y="76"/>
                  </a:lnTo>
                  <a:lnTo>
                    <a:pt x="19" y="72"/>
                  </a:lnTo>
                  <a:lnTo>
                    <a:pt x="19" y="68"/>
                  </a:lnTo>
                  <a:lnTo>
                    <a:pt x="16" y="69"/>
                  </a:lnTo>
                  <a:lnTo>
                    <a:pt x="14" y="69"/>
                  </a:lnTo>
                  <a:lnTo>
                    <a:pt x="12" y="69"/>
                  </a:lnTo>
                  <a:lnTo>
                    <a:pt x="10" y="69"/>
                  </a:lnTo>
                  <a:lnTo>
                    <a:pt x="8" y="68"/>
                  </a:lnTo>
                  <a:lnTo>
                    <a:pt x="6" y="67"/>
                  </a:lnTo>
                  <a:lnTo>
                    <a:pt x="4" y="66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1" y="61"/>
                  </a:lnTo>
                  <a:lnTo>
                    <a:pt x="0" y="59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1" y="52"/>
                  </a:lnTo>
                  <a:lnTo>
                    <a:pt x="2" y="50"/>
                  </a:lnTo>
                  <a:lnTo>
                    <a:pt x="3" y="49"/>
                  </a:lnTo>
                  <a:lnTo>
                    <a:pt x="5" y="47"/>
                  </a:lnTo>
                  <a:lnTo>
                    <a:pt x="7" y="46"/>
                  </a:lnTo>
                  <a:lnTo>
                    <a:pt x="9" y="45"/>
                  </a:lnTo>
                  <a:lnTo>
                    <a:pt x="11" y="45"/>
                  </a:lnTo>
                  <a:lnTo>
                    <a:pt x="14" y="45"/>
                  </a:lnTo>
                  <a:lnTo>
                    <a:pt x="17" y="44"/>
                  </a:lnTo>
                  <a:lnTo>
                    <a:pt x="20" y="43"/>
                  </a:lnTo>
                  <a:lnTo>
                    <a:pt x="23" y="42"/>
                  </a:lnTo>
                  <a:lnTo>
                    <a:pt x="25" y="41"/>
                  </a:lnTo>
                  <a:lnTo>
                    <a:pt x="27" y="37"/>
                  </a:lnTo>
                  <a:lnTo>
                    <a:pt x="28" y="33"/>
                  </a:lnTo>
                  <a:lnTo>
                    <a:pt x="30" y="29"/>
                  </a:lnTo>
                  <a:lnTo>
                    <a:pt x="32" y="25"/>
                  </a:lnTo>
                  <a:lnTo>
                    <a:pt x="34" y="22"/>
                  </a:lnTo>
                  <a:lnTo>
                    <a:pt x="36" y="19"/>
                  </a:lnTo>
                  <a:lnTo>
                    <a:pt x="38" y="16"/>
                  </a:lnTo>
                  <a:lnTo>
                    <a:pt x="40" y="14"/>
                  </a:lnTo>
                  <a:lnTo>
                    <a:pt x="41" y="12"/>
                  </a:lnTo>
                  <a:lnTo>
                    <a:pt x="43" y="10"/>
                  </a:lnTo>
                  <a:lnTo>
                    <a:pt x="44" y="8"/>
                  </a:lnTo>
                  <a:lnTo>
                    <a:pt x="46" y="7"/>
                  </a:lnTo>
                  <a:lnTo>
                    <a:pt x="47" y="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50" y="3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highlight>
                  <a:srgbClr val="999999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117" y="263100"/>
            <a:ext cx="449509" cy="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5"/>
          <p:cNvSpPr txBox="1"/>
          <p:nvPr>
            <p:ph type="title"/>
          </p:nvPr>
        </p:nvSpPr>
        <p:spPr>
          <a:xfrm>
            <a:off x="311700" y="1107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Times New Roman"/>
                <a:ea typeface="Times New Roman"/>
                <a:cs typeface="Times New Roman"/>
                <a:sym typeface="Times New Roman"/>
              </a:rPr>
              <a:t>Market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5"/>
          <p:cNvSpPr/>
          <p:nvPr/>
        </p:nvSpPr>
        <p:spPr>
          <a:xfrm>
            <a:off x="632199" y="2823414"/>
            <a:ext cx="1116600" cy="1119300"/>
          </a:xfrm>
          <a:prstGeom prst="roundRect">
            <a:avLst>
              <a:gd fmla="val 16667" name="adj"/>
            </a:avLst>
          </a:pr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1856529" y="2823414"/>
            <a:ext cx="1116600" cy="1119300"/>
          </a:xfrm>
          <a:prstGeom prst="roundRect">
            <a:avLst>
              <a:gd fmla="val 16667" name="adj"/>
            </a:avLst>
          </a:prstGeom>
          <a:solidFill>
            <a:srgbClr val="009D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5"/>
          <p:cNvSpPr/>
          <p:nvPr/>
        </p:nvSpPr>
        <p:spPr>
          <a:xfrm>
            <a:off x="3495654" y="1053625"/>
            <a:ext cx="1116600" cy="1119300"/>
          </a:xfrm>
          <a:prstGeom prst="roundRect">
            <a:avLst>
              <a:gd fmla="val 16667" name="adj"/>
            </a:avLst>
          </a:prstGeom>
          <a:solidFill>
            <a:srgbClr val="0B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5"/>
          <p:cNvSpPr/>
          <p:nvPr/>
        </p:nvSpPr>
        <p:spPr>
          <a:xfrm>
            <a:off x="4719985" y="1053625"/>
            <a:ext cx="1116600" cy="1119300"/>
          </a:xfrm>
          <a:prstGeom prst="roundRect">
            <a:avLst>
              <a:gd fmla="val 16667" name="adj"/>
            </a:avLst>
          </a:prstGeom>
          <a:solidFill>
            <a:srgbClr val="10CF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5"/>
          <p:cNvSpPr/>
          <p:nvPr/>
        </p:nvSpPr>
        <p:spPr>
          <a:xfrm>
            <a:off x="6359111" y="2813097"/>
            <a:ext cx="1116600" cy="1119300"/>
          </a:xfrm>
          <a:prstGeom prst="roundRect">
            <a:avLst>
              <a:gd fmla="val 16667" name="adj"/>
            </a:avLst>
          </a:prstGeom>
          <a:solidFill>
            <a:srgbClr val="0B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7" name="Google Shape;407;p25"/>
          <p:cNvGrpSpPr/>
          <p:nvPr/>
        </p:nvGrpSpPr>
        <p:grpSpPr>
          <a:xfrm>
            <a:off x="2288010" y="1468462"/>
            <a:ext cx="4734269" cy="823585"/>
            <a:chOff x="3340725" y="2284498"/>
            <a:chExt cx="5508807" cy="956101"/>
          </a:xfrm>
        </p:grpSpPr>
        <p:sp>
          <p:nvSpPr>
            <p:cNvPr id="408" name="Google Shape;408;p25"/>
            <p:cNvSpPr/>
            <p:nvPr/>
          </p:nvSpPr>
          <p:spPr>
            <a:xfrm>
              <a:off x="3340725" y="2284499"/>
              <a:ext cx="895500" cy="9561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 flipH="1">
              <a:off x="7954032" y="2284498"/>
              <a:ext cx="895500" cy="9561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25"/>
          <p:cNvGrpSpPr/>
          <p:nvPr/>
        </p:nvGrpSpPr>
        <p:grpSpPr>
          <a:xfrm>
            <a:off x="1002222" y="3225030"/>
            <a:ext cx="439097" cy="341711"/>
            <a:chOff x="281" y="748"/>
            <a:chExt cx="4098" cy="3182"/>
          </a:xfrm>
        </p:grpSpPr>
        <p:sp>
          <p:nvSpPr>
            <p:cNvPr id="411" name="Google Shape;411;p25"/>
            <p:cNvSpPr/>
            <p:nvPr/>
          </p:nvSpPr>
          <p:spPr>
            <a:xfrm>
              <a:off x="281" y="748"/>
              <a:ext cx="4098" cy="3182"/>
            </a:xfrm>
            <a:custGeom>
              <a:rect b="b" l="l" r="r" t="t"/>
              <a:pathLst>
                <a:path extrusionOk="0" h="3182" w="4098">
                  <a:moveTo>
                    <a:pt x="3386" y="565"/>
                  </a:moveTo>
                  <a:lnTo>
                    <a:pt x="1653" y="2299"/>
                  </a:lnTo>
                  <a:lnTo>
                    <a:pt x="1558" y="2582"/>
                  </a:lnTo>
                  <a:lnTo>
                    <a:pt x="1840" y="2488"/>
                  </a:lnTo>
                  <a:lnTo>
                    <a:pt x="3574" y="754"/>
                  </a:lnTo>
                  <a:lnTo>
                    <a:pt x="3386" y="565"/>
                  </a:lnTo>
                  <a:close/>
                  <a:moveTo>
                    <a:pt x="3775" y="205"/>
                  </a:moveTo>
                  <a:lnTo>
                    <a:pt x="3757" y="207"/>
                  </a:lnTo>
                  <a:lnTo>
                    <a:pt x="3740" y="213"/>
                  </a:lnTo>
                  <a:lnTo>
                    <a:pt x="3727" y="225"/>
                  </a:lnTo>
                  <a:lnTo>
                    <a:pt x="3502" y="449"/>
                  </a:lnTo>
                  <a:lnTo>
                    <a:pt x="3595" y="544"/>
                  </a:lnTo>
                  <a:lnTo>
                    <a:pt x="3689" y="638"/>
                  </a:lnTo>
                  <a:lnTo>
                    <a:pt x="3914" y="413"/>
                  </a:lnTo>
                  <a:lnTo>
                    <a:pt x="3925" y="398"/>
                  </a:lnTo>
                  <a:lnTo>
                    <a:pt x="3933" y="382"/>
                  </a:lnTo>
                  <a:lnTo>
                    <a:pt x="3935" y="365"/>
                  </a:lnTo>
                  <a:lnTo>
                    <a:pt x="3933" y="346"/>
                  </a:lnTo>
                  <a:lnTo>
                    <a:pt x="3925" y="330"/>
                  </a:lnTo>
                  <a:lnTo>
                    <a:pt x="3914" y="316"/>
                  </a:lnTo>
                  <a:lnTo>
                    <a:pt x="3914" y="316"/>
                  </a:lnTo>
                  <a:lnTo>
                    <a:pt x="3824" y="225"/>
                  </a:lnTo>
                  <a:lnTo>
                    <a:pt x="3809" y="213"/>
                  </a:lnTo>
                  <a:lnTo>
                    <a:pt x="3793" y="207"/>
                  </a:lnTo>
                  <a:lnTo>
                    <a:pt x="3775" y="205"/>
                  </a:lnTo>
                  <a:close/>
                  <a:moveTo>
                    <a:pt x="163" y="162"/>
                  </a:moveTo>
                  <a:lnTo>
                    <a:pt x="163" y="3018"/>
                  </a:lnTo>
                  <a:lnTo>
                    <a:pt x="3018" y="3018"/>
                  </a:lnTo>
                  <a:lnTo>
                    <a:pt x="3018" y="1541"/>
                  </a:lnTo>
                  <a:lnTo>
                    <a:pt x="1942" y="2617"/>
                  </a:lnTo>
                  <a:lnTo>
                    <a:pt x="1929" y="2628"/>
                  </a:lnTo>
                  <a:lnTo>
                    <a:pt x="1911" y="2637"/>
                  </a:lnTo>
                  <a:lnTo>
                    <a:pt x="1455" y="2788"/>
                  </a:lnTo>
                  <a:lnTo>
                    <a:pt x="1442" y="2791"/>
                  </a:lnTo>
                  <a:lnTo>
                    <a:pt x="1429" y="2792"/>
                  </a:lnTo>
                  <a:lnTo>
                    <a:pt x="1408" y="2789"/>
                  </a:lnTo>
                  <a:lnTo>
                    <a:pt x="1388" y="2782"/>
                  </a:lnTo>
                  <a:lnTo>
                    <a:pt x="1372" y="2768"/>
                  </a:lnTo>
                  <a:lnTo>
                    <a:pt x="1357" y="2750"/>
                  </a:lnTo>
                  <a:lnTo>
                    <a:pt x="1350" y="2730"/>
                  </a:lnTo>
                  <a:lnTo>
                    <a:pt x="1347" y="2708"/>
                  </a:lnTo>
                  <a:lnTo>
                    <a:pt x="1352" y="2685"/>
                  </a:lnTo>
                  <a:lnTo>
                    <a:pt x="1504" y="2229"/>
                  </a:lnTo>
                  <a:lnTo>
                    <a:pt x="1511" y="2212"/>
                  </a:lnTo>
                  <a:lnTo>
                    <a:pt x="1524" y="2197"/>
                  </a:lnTo>
                  <a:lnTo>
                    <a:pt x="3018" y="703"/>
                  </a:lnTo>
                  <a:lnTo>
                    <a:pt x="3018" y="162"/>
                  </a:lnTo>
                  <a:lnTo>
                    <a:pt x="163" y="162"/>
                  </a:lnTo>
                  <a:close/>
                  <a:moveTo>
                    <a:pt x="82" y="0"/>
                  </a:moveTo>
                  <a:lnTo>
                    <a:pt x="3100" y="0"/>
                  </a:lnTo>
                  <a:lnTo>
                    <a:pt x="3122" y="2"/>
                  </a:lnTo>
                  <a:lnTo>
                    <a:pt x="3141" y="11"/>
                  </a:lnTo>
                  <a:lnTo>
                    <a:pt x="3158" y="23"/>
                  </a:lnTo>
                  <a:lnTo>
                    <a:pt x="3170" y="39"/>
                  </a:lnTo>
                  <a:lnTo>
                    <a:pt x="3178" y="59"/>
                  </a:lnTo>
                  <a:lnTo>
                    <a:pt x="3182" y="82"/>
                  </a:lnTo>
                  <a:lnTo>
                    <a:pt x="3182" y="539"/>
                  </a:lnTo>
                  <a:lnTo>
                    <a:pt x="3611" y="109"/>
                  </a:lnTo>
                  <a:lnTo>
                    <a:pt x="3639" y="85"/>
                  </a:lnTo>
                  <a:lnTo>
                    <a:pt x="3670" y="67"/>
                  </a:lnTo>
                  <a:lnTo>
                    <a:pt x="3703" y="53"/>
                  </a:lnTo>
                  <a:lnTo>
                    <a:pt x="3738" y="44"/>
                  </a:lnTo>
                  <a:lnTo>
                    <a:pt x="3775" y="42"/>
                  </a:lnTo>
                  <a:lnTo>
                    <a:pt x="3811" y="44"/>
                  </a:lnTo>
                  <a:lnTo>
                    <a:pt x="3847" y="53"/>
                  </a:lnTo>
                  <a:lnTo>
                    <a:pt x="3881" y="67"/>
                  </a:lnTo>
                  <a:lnTo>
                    <a:pt x="3910" y="85"/>
                  </a:lnTo>
                  <a:lnTo>
                    <a:pt x="3939" y="109"/>
                  </a:lnTo>
                  <a:lnTo>
                    <a:pt x="4030" y="201"/>
                  </a:lnTo>
                  <a:lnTo>
                    <a:pt x="4055" y="228"/>
                  </a:lnTo>
                  <a:lnTo>
                    <a:pt x="4073" y="259"/>
                  </a:lnTo>
                  <a:lnTo>
                    <a:pt x="4087" y="293"/>
                  </a:lnTo>
                  <a:lnTo>
                    <a:pt x="4096" y="328"/>
                  </a:lnTo>
                  <a:lnTo>
                    <a:pt x="4098" y="365"/>
                  </a:lnTo>
                  <a:lnTo>
                    <a:pt x="4096" y="401"/>
                  </a:lnTo>
                  <a:lnTo>
                    <a:pt x="4087" y="437"/>
                  </a:lnTo>
                  <a:lnTo>
                    <a:pt x="4073" y="469"/>
                  </a:lnTo>
                  <a:lnTo>
                    <a:pt x="4055" y="500"/>
                  </a:lnTo>
                  <a:lnTo>
                    <a:pt x="4030" y="529"/>
                  </a:lnTo>
                  <a:lnTo>
                    <a:pt x="3182" y="1377"/>
                  </a:lnTo>
                  <a:lnTo>
                    <a:pt x="3182" y="3100"/>
                  </a:lnTo>
                  <a:lnTo>
                    <a:pt x="3178" y="3121"/>
                  </a:lnTo>
                  <a:lnTo>
                    <a:pt x="3170" y="3141"/>
                  </a:lnTo>
                  <a:lnTo>
                    <a:pt x="3158" y="3157"/>
                  </a:lnTo>
                  <a:lnTo>
                    <a:pt x="3141" y="3171"/>
                  </a:lnTo>
                  <a:lnTo>
                    <a:pt x="3122" y="3178"/>
                  </a:lnTo>
                  <a:lnTo>
                    <a:pt x="3100" y="3182"/>
                  </a:lnTo>
                  <a:lnTo>
                    <a:pt x="82" y="3182"/>
                  </a:lnTo>
                  <a:lnTo>
                    <a:pt x="60" y="3178"/>
                  </a:lnTo>
                  <a:lnTo>
                    <a:pt x="41" y="3171"/>
                  </a:lnTo>
                  <a:lnTo>
                    <a:pt x="24" y="3157"/>
                  </a:lnTo>
                  <a:lnTo>
                    <a:pt x="11" y="3141"/>
                  </a:lnTo>
                  <a:lnTo>
                    <a:pt x="2" y="3121"/>
                  </a:lnTo>
                  <a:lnTo>
                    <a:pt x="0" y="3100"/>
                  </a:lnTo>
                  <a:lnTo>
                    <a:pt x="0" y="82"/>
                  </a:lnTo>
                  <a:lnTo>
                    <a:pt x="2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1" y="11"/>
                  </a:lnTo>
                  <a:lnTo>
                    <a:pt x="60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2668" y="1258"/>
              <a:ext cx="241" cy="163"/>
            </a:xfrm>
            <a:custGeom>
              <a:rect b="b" l="l" r="r" t="t"/>
              <a:pathLst>
                <a:path extrusionOk="0" h="163" w="241">
                  <a:moveTo>
                    <a:pt x="82" y="0"/>
                  </a:moveTo>
                  <a:lnTo>
                    <a:pt x="159" y="0"/>
                  </a:lnTo>
                  <a:lnTo>
                    <a:pt x="181" y="3"/>
                  </a:lnTo>
                  <a:lnTo>
                    <a:pt x="201" y="11"/>
                  </a:lnTo>
                  <a:lnTo>
                    <a:pt x="217" y="24"/>
                  </a:lnTo>
                  <a:lnTo>
                    <a:pt x="230" y="40"/>
                  </a:lnTo>
                  <a:lnTo>
                    <a:pt x="238" y="60"/>
                  </a:lnTo>
                  <a:lnTo>
                    <a:pt x="241" y="81"/>
                  </a:lnTo>
                  <a:lnTo>
                    <a:pt x="238" y="103"/>
                  </a:lnTo>
                  <a:lnTo>
                    <a:pt x="230" y="123"/>
                  </a:lnTo>
                  <a:lnTo>
                    <a:pt x="217" y="139"/>
                  </a:lnTo>
                  <a:lnTo>
                    <a:pt x="201" y="152"/>
                  </a:lnTo>
                  <a:lnTo>
                    <a:pt x="181" y="160"/>
                  </a:lnTo>
                  <a:lnTo>
                    <a:pt x="159" y="163"/>
                  </a:lnTo>
                  <a:lnTo>
                    <a:pt x="82" y="163"/>
                  </a:lnTo>
                  <a:lnTo>
                    <a:pt x="59" y="160"/>
                  </a:lnTo>
                  <a:lnTo>
                    <a:pt x="41" y="152"/>
                  </a:lnTo>
                  <a:lnTo>
                    <a:pt x="23" y="139"/>
                  </a:lnTo>
                  <a:lnTo>
                    <a:pt x="11" y="123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2" y="60"/>
                  </a:lnTo>
                  <a:lnTo>
                    <a:pt x="11" y="40"/>
                  </a:lnTo>
                  <a:lnTo>
                    <a:pt x="23" y="24"/>
                  </a:lnTo>
                  <a:lnTo>
                    <a:pt x="41" y="11"/>
                  </a:lnTo>
                  <a:lnTo>
                    <a:pt x="59" y="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826" y="1258"/>
              <a:ext cx="1651" cy="163"/>
            </a:xfrm>
            <a:custGeom>
              <a:rect b="b" l="l" r="r" t="t"/>
              <a:pathLst>
                <a:path extrusionOk="0" h="163" w="1651">
                  <a:moveTo>
                    <a:pt x="81" y="0"/>
                  </a:moveTo>
                  <a:lnTo>
                    <a:pt x="1569" y="0"/>
                  </a:lnTo>
                  <a:lnTo>
                    <a:pt x="1591" y="3"/>
                  </a:lnTo>
                  <a:lnTo>
                    <a:pt x="1610" y="11"/>
                  </a:lnTo>
                  <a:lnTo>
                    <a:pt x="1627" y="24"/>
                  </a:lnTo>
                  <a:lnTo>
                    <a:pt x="1639" y="40"/>
                  </a:lnTo>
                  <a:lnTo>
                    <a:pt x="1648" y="60"/>
                  </a:lnTo>
                  <a:lnTo>
                    <a:pt x="1651" y="81"/>
                  </a:lnTo>
                  <a:lnTo>
                    <a:pt x="1648" y="103"/>
                  </a:lnTo>
                  <a:lnTo>
                    <a:pt x="1639" y="123"/>
                  </a:lnTo>
                  <a:lnTo>
                    <a:pt x="1627" y="139"/>
                  </a:lnTo>
                  <a:lnTo>
                    <a:pt x="1610" y="152"/>
                  </a:lnTo>
                  <a:lnTo>
                    <a:pt x="1591" y="160"/>
                  </a:lnTo>
                  <a:lnTo>
                    <a:pt x="1569" y="163"/>
                  </a:lnTo>
                  <a:lnTo>
                    <a:pt x="81" y="163"/>
                  </a:lnTo>
                  <a:lnTo>
                    <a:pt x="60" y="160"/>
                  </a:lnTo>
                  <a:lnTo>
                    <a:pt x="40" y="152"/>
                  </a:lnTo>
                  <a:lnTo>
                    <a:pt x="24" y="139"/>
                  </a:lnTo>
                  <a:lnTo>
                    <a:pt x="11" y="123"/>
                  </a:lnTo>
                  <a:lnTo>
                    <a:pt x="3" y="103"/>
                  </a:lnTo>
                  <a:lnTo>
                    <a:pt x="0" y="81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0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826" y="1734"/>
              <a:ext cx="1572" cy="163"/>
            </a:xfrm>
            <a:custGeom>
              <a:rect b="b" l="l" r="r" t="t"/>
              <a:pathLst>
                <a:path extrusionOk="0" h="163" w="1572">
                  <a:moveTo>
                    <a:pt x="81" y="0"/>
                  </a:moveTo>
                  <a:lnTo>
                    <a:pt x="1492" y="0"/>
                  </a:lnTo>
                  <a:lnTo>
                    <a:pt x="1513" y="2"/>
                  </a:lnTo>
                  <a:lnTo>
                    <a:pt x="1533" y="11"/>
                  </a:lnTo>
                  <a:lnTo>
                    <a:pt x="1549" y="24"/>
                  </a:lnTo>
                  <a:lnTo>
                    <a:pt x="1561" y="40"/>
                  </a:lnTo>
                  <a:lnTo>
                    <a:pt x="1570" y="60"/>
                  </a:lnTo>
                  <a:lnTo>
                    <a:pt x="1572" y="81"/>
                  </a:lnTo>
                  <a:lnTo>
                    <a:pt x="1570" y="103"/>
                  </a:lnTo>
                  <a:lnTo>
                    <a:pt x="1561" y="123"/>
                  </a:lnTo>
                  <a:lnTo>
                    <a:pt x="1549" y="139"/>
                  </a:lnTo>
                  <a:lnTo>
                    <a:pt x="1533" y="151"/>
                  </a:lnTo>
                  <a:lnTo>
                    <a:pt x="1513" y="160"/>
                  </a:lnTo>
                  <a:lnTo>
                    <a:pt x="1492" y="163"/>
                  </a:lnTo>
                  <a:lnTo>
                    <a:pt x="81" y="163"/>
                  </a:lnTo>
                  <a:lnTo>
                    <a:pt x="60" y="160"/>
                  </a:lnTo>
                  <a:lnTo>
                    <a:pt x="40" y="151"/>
                  </a:lnTo>
                  <a:lnTo>
                    <a:pt x="24" y="139"/>
                  </a:lnTo>
                  <a:lnTo>
                    <a:pt x="11" y="123"/>
                  </a:lnTo>
                  <a:lnTo>
                    <a:pt x="3" y="103"/>
                  </a:lnTo>
                  <a:lnTo>
                    <a:pt x="0" y="81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0" y="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826" y="2210"/>
              <a:ext cx="1062" cy="162"/>
            </a:xfrm>
            <a:custGeom>
              <a:rect b="b" l="l" r="r" t="t"/>
              <a:pathLst>
                <a:path extrusionOk="0" h="162" w="1062">
                  <a:moveTo>
                    <a:pt x="81" y="0"/>
                  </a:moveTo>
                  <a:lnTo>
                    <a:pt x="981" y="0"/>
                  </a:lnTo>
                  <a:lnTo>
                    <a:pt x="1002" y="2"/>
                  </a:lnTo>
                  <a:lnTo>
                    <a:pt x="1022" y="11"/>
                  </a:lnTo>
                  <a:lnTo>
                    <a:pt x="1038" y="23"/>
                  </a:lnTo>
                  <a:lnTo>
                    <a:pt x="1051" y="39"/>
                  </a:lnTo>
                  <a:lnTo>
                    <a:pt x="1059" y="59"/>
                  </a:lnTo>
                  <a:lnTo>
                    <a:pt x="1062" y="80"/>
                  </a:lnTo>
                  <a:lnTo>
                    <a:pt x="1059" y="103"/>
                  </a:lnTo>
                  <a:lnTo>
                    <a:pt x="1051" y="123"/>
                  </a:lnTo>
                  <a:lnTo>
                    <a:pt x="1038" y="139"/>
                  </a:lnTo>
                  <a:lnTo>
                    <a:pt x="1022" y="151"/>
                  </a:lnTo>
                  <a:lnTo>
                    <a:pt x="1002" y="160"/>
                  </a:lnTo>
                  <a:lnTo>
                    <a:pt x="981" y="162"/>
                  </a:lnTo>
                  <a:lnTo>
                    <a:pt x="81" y="162"/>
                  </a:lnTo>
                  <a:lnTo>
                    <a:pt x="60" y="160"/>
                  </a:lnTo>
                  <a:lnTo>
                    <a:pt x="40" y="151"/>
                  </a:lnTo>
                  <a:lnTo>
                    <a:pt x="24" y="139"/>
                  </a:lnTo>
                  <a:lnTo>
                    <a:pt x="11" y="123"/>
                  </a:lnTo>
                  <a:lnTo>
                    <a:pt x="3" y="103"/>
                  </a:lnTo>
                  <a:lnTo>
                    <a:pt x="0" y="80"/>
                  </a:lnTo>
                  <a:lnTo>
                    <a:pt x="3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0" y="11"/>
                  </a:lnTo>
                  <a:lnTo>
                    <a:pt x="60" y="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826" y="2677"/>
              <a:ext cx="673" cy="162"/>
            </a:xfrm>
            <a:custGeom>
              <a:rect b="b" l="l" r="r" t="t"/>
              <a:pathLst>
                <a:path extrusionOk="0" h="162" w="673">
                  <a:moveTo>
                    <a:pt x="81" y="0"/>
                  </a:moveTo>
                  <a:lnTo>
                    <a:pt x="591" y="0"/>
                  </a:lnTo>
                  <a:lnTo>
                    <a:pt x="614" y="2"/>
                  </a:lnTo>
                  <a:lnTo>
                    <a:pt x="633" y="11"/>
                  </a:lnTo>
                  <a:lnTo>
                    <a:pt x="650" y="23"/>
                  </a:lnTo>
                  <a:lnTo>
                    <a:pt x="662" y="39"/>
                  </a:lnTo>
                  <a:lnTo>
                    <a:pt x="671" y="59"/>
                  </a:lnTo>
                  <a:lnTo>
                    <a:pt x="673" y="80"/>
                  </a:lnTo>
                  <a:lnTo>
                    <a:pt x="671" y="103"/>
                  </a:lnTo>
                  <a:lnTo>
                    <a:pt x="662" y="123"/>
                  </a:lnTo>
                  <a:lnTo>
                    <a:pt x="650" y="139"/>
                  </a:lnTo>
                  <a:lnTo>
                    <a:pt x="632" y="151"/>
                  </a:lnTo>
                  <a:lnTo>
                    <a:pt x="614" y="160"/>
                  </a:lnTo>
                  <a:lnTo>
                    <a:pt x="591" y="162"/>
                  </a:lnTo>
                  <a:lnTo>
                    <a:pt x="81" y="162"/>
                  </a:lnTo>
                  <a:lnTo>
                    <a:pt x="60" y="160"/>
                  </a:lnTo>
                  <a:lnTo>
                    <a:pt x="40" y="151"/>
                  </a:lnTo>
                  <a:lnTo>
                    <a:pt x="24" y="139"/>
                  </a:lnTo>
                  <a:lnTo>
                    <a:pt x="11" y="123"/>
                  </a:lnTo>
                  <a:lnTo>
                    <a:pt x="3" y="103"/>
                  </a:lnTo>
                  <a:lnTo>
                    <a:pt x="0" y="80"/>
                  </a:lnTo>
                  <a:lnTo>
                    <a:pt x="3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0" y="11"/>
                  </a:lnTo>
                  <a:lnTo>
                    <a:pt x="60" y="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25"/>
          <p:cNvGrpSpPr/>
          <p:nvPr/>
        </p:nvGrpSpPr>
        <p:grpSpPr>
          <a:xfrm>
            <a:off x="2278119" y="3213548"/>
            <a:ext cx="300034" cy="362915"/>
            <a:chOff x="2712" y="795"/>
            <a:chExt cx="2255" cy="2722"/>
          </a:xfrm>
        </p:grpSpPr>
        <p:sp>
          <p:nvSpPr>
            <p:cNvPr id="418" name="Google Shape;418;p25"/>
            <p:cNvSpPr/>
            <p:nvPr/>
          </p:nvSpPr>
          <p:spPr>
            <a:xfrm>
              <a:off x="3897" y="2545"/>
              <a:ext cx="148" cy="243"/>
            </a:xfrm>
            <a:custGeom>
              <a:rect b="b" l="l" r="r" t="t"/>
              <a:pathLst>
                <a:path extrusionOk="0" h="487" w="298">
                  <a:moveTo>
                    <a:pt x="0" y="0"/>
                  </a:moveTo>
                  <a:lnTo>
                    <a:pt x="63" y="17"/>
                  </a:lnTo>
                  <a:lnTo>
                    <a:pt x="124" y="38"/>
                  </a:lnTo>
                  <a:lnTo>
                    <a:pt x="184" y="65"/>
                  </a:lnTo>
                  <a:lnTo>
                    <a:pt x="210" y="80"/>
                  </a:lnTo>
                  <a:lnTo>
                    <a:pt x="235" y="96"/>
                  </a:lnTo>
                  <a:lnTo>
                    <a:pt x="257" y="118"/>
                  </a:lnTo>
                  <a:lnTo>
                    <a:pt x="273" y="139"/>
                  </a:lnTo>
                  <a:lnTo>
                    <a:pt x="285" y="164"/>
                  </a:lnTo>
                  <a:lnTo>
                    <a:pt x="293" y="191"/>
                  </a:lnTo>
                  <a:lnTo>
                    <a:pt x="298" y="229"/>
                  </a:lnTo>
                  <a:lnTo>
                    <a:pt x="296" y="268"/>
                  </a:lnTo>
                  <a:lnTo>
                    <a:pt x="288" y="306"/>
                  </a:lnTo>
                  <a:lnTo>
                    <a:pt x="271" y="343"/>
                  </a:lnTo>
                  <a:lnTo>
                    <a:pt x="250" y="376"/>
                  </a:lnTo>
                  <a:lnTo>
                    <a:pt x="222" y="404"/>
                  </a:lnTo>
                  <a:lnTo>
                    <a:pt x="189" y="427"/>
                  </a:lnTo>
                  <a:lnTo>
                    <a:pt x="154" y="445"/>
                  </a:lnTo>
                  <a:lnTo>
                    <a:pt x="116" y="460"/>
                  </a:lnTo>
                  <a:lnTo>
                    <a:pt x="78" y="472"/>
                  </a:lnTo>
                  <a:lnTo>
                    <a:pt x="38" y="480"/>
                  </a:lnTo>
                  <a:lnTo>
                    <a:pt x="0" y="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3641" y="2153"/>
              <a:ext cx="122" cy="221"/>
            </a:xfrm>
            <a:custGeom>
              <a:rect b="b" l="l" r="r" t="t"/>
              <a:pathLst>
                <a:path extrusionOk="0" h="442" w="243">
                  <a:moveTo>
                    <a:pt x="243" y="0"/>
                  </a:moveTo>
                  <a:lnTo>
                    <a:pt x="243" y="442"/>
                  </a:lnTo>
                  <a:lnTo>
                    <a:pt x="199" y="427"/>
                  </a:lnTo>
                  <a:lnTo>
                    <a:pt x="157" y="412"/>
                  </a:lnTo>
                  <a:lnTo>
                    <a:pt x="113" y="390"/>
                  </a:lnTo>
                  <a:lnTo>
                    <a:pt x="70" y="365"/>
                  </a:lnTo>
                  <a:lnTo>
                    <a:pt x="47" y="347"/>
                  </a:lnTo>
                  <a:lnTo>
                    <a:pt x="27" y="327"/>
                  </a:lnTo>
                  <a:lnTo>
                    <a:pt x="12" y="301"/>
                  </a:lnTo>
                  <a:lnTo>
                    <a:pt x="4" y="271"/>
                  </a:lnTo>
                  <a:lnTo>
                    <a:pt x="0" y="238"/>
                  </a:lnTo>
                  <a:lnTo>
                    <a:pt x="0" y="207"/>
                  </a:lnTo>
                  <a:lnTo>
                    <a:pt x="7" y="177"/>
                  </a:lnTo>
                  <a:lnTo>
                    <a:pt x="17" y="147"/>
                  </a:lnTo>
                  <a:lnTo>
                    <a:pt x="33" y="121"/>
                  </a:lnTo>
                  <a:lnTo>
                    <a:pt x="58" y="89"/>
                  </a:lnTo>
                  <a:lnTo>
                    <a:pt x="91" y="63"/>
                  </a:lnTo>
                  <a:lnTo>
                    <a:pt x="126" y="41"/>
                  </a:lnTo>
                  <a:lnTo>
                    <a:pt x="164" y="23"/>
                  </a:lnTo>
                  <a:lnTo>
                    <a:pt x="204" y="1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2712" y="795"/>
              <a:ext cx="2255" cy="2722"/>
            </a:xfrm>
            <a:custGeom>
              <a:rect b="b" l="l" r="r" t="t"/>
              <a:pathLst>
                <a:path extrusionOk="0" h="5443" w="4510">
                  <a:moveTo>
                    <a:pt x="2230" y="2164"/>
                  </a:moveTo>
                  <a:lnTo>
                    <a:pt x="2201" y="2167"/>
                  </a:lnTo>
                  <a:lnTo>
                    <a:pt x="2173" y="2179"/>
                  </a:lnTo>
                  <a:lnTo>
                    <a:pt x="2146" y="2197"/>
                  </a:lnTo>
                  <a:lnTo>
                    <a:pt x="2128" y="2219"/>
                  </a:lnTo>
                  <a:lnTo>
                    <a:pt x="2113" y="2242"/>
                  </a:lnTo>
                  <a:lnTo>
                    <a:pt x="2105" y="2268"/>
                  </a:lnTo>
                  <a:lnTo>
                    <a:pt x="2101" y="2297"/>
                  </a:lnTo>
                  <a:lnTo>
                    <a:pt x="2101" y="2445"/>
                  </a:lnTo>
                  <a:lnTo>
                    <a:pt x="2035" y="2457"/>
                  </a:lnTo>
                  <a:lnTo>
                    <a:pt x="1971" y="2475"/>
                  </a:lnTo>
                  <a:lnTo>
                    <a:pt x="1908" y="2498"/>
                  </a:lnTo>
                  <a:lnTo>
                    <a:pt x="1848" y="2528"/>
                  </a:lnTo>
                  <a:lnTo>
                    <a:pt x="1792" y="2563"/>
                  </a:lnTo>
                  <a:lnTo>
                    <a:pt x="1741" y="2606"/>
                  </a:lnTo>
                  <a:lnTo>
                    <a:pt x="1698" y="2651"/>
                  </a:lnTo>
                  <a:lnTo>
                    <a:pt x="1660" y="2702"/>
                  </a:lnTo>
                  <a:lnTo>
                    <a:pt x="1630" y="2756"/>
                  </a:lnTo>
                  <a:lnTo>
                    <a:pt x="1612" y="2803"/>
                  </a:lnTo>
                  <a:lnTo>
                    <a:pt x="1600" y="2851"/>
                  </a:lnTo>
                  <a:lnTo>
                    <a:pt x="1592" y="2900"/>
                  </a:lnTo>
                  <a:lnTo>
                    <a:pt x="1591" y="2950"/>
                  </a:lnTo>
                  <a:lnTo>
                    <a:pt x="1594" y="3000"/>
                  </a:lnTo>
                  <a:lnTo>
                    <a:pt x="1600" y="3048"/>
                  </a:lnTo>
                  <a:lnTo>
                    <a:pt x="1614" y="3096"/>
                  </a:lnTo>
                  <a:lnTo>
                    <a:pt x="1632" y="3142"/>
                  </a:lnTo>
                  <a:lnTo>
                    <a:pt x="1655" y="3183"/>
                  </a:lnTo>
                  <a:lnTo>
                    <a:pt x="1683" y="3220"/>
                  </a:lnTo>
                  <a:lnTo>
                    <a:pt x="1715" y="3254"/>
                  </a:lnTo>
                  <a:lnTo>
                    <a:pt x="1751" y="3284"/>
                  </a:lnTo>
                  <a:lnTo>
                    <a:pt x="1802" y="3321"/>
                  </a:lnTo>
                  <a:lnTo>
                    <a:pt x="1858" y="3352"/>
                  </a:lnTo>
                  <a:lnTo>
                    <a:pt x="1918" y="3379"/>
                  </a:lnTo>
                  <a:lnTo>
                    <a:pt x="1977" y="3400"/>
                  </a:lnTo>
                  <a:lnTo>
                    <a:pt x="2040" y="3420"/>
                  </a:lnTo>
                  <a:lnTo>
                    <a:pt x="2101" y="3436"/>
                  </a:lnTo>
                  <a:lnTo>
                    <a:pt x="2101" y="3966"/>
                  </a:lnTo>
                  <a:lnTo>
                    <a:pt x="2055" y="3951"/>
                  </a:lnTo>
                  <a:lnTo>
                    <a:pt x="2010" y="3930"/>
                  </a:lnTo>
                  <a:lnTo>
                    <a:pt x="1969" y="3905"/>
                  </a:lnTo>
                  <a:lnTo>
                    <a:pt x="1931" y="3873"/>
                  </a:lnTo>
                  <a:lnTo>
                    <a:pt x="1898" y="3837"/>
                  </a:lnTo>
                  <a:lnTo>
                    <a:pt x="1872" y="3797"/>
                  </a:lnTo>
                  <a:lnTo>
                    <a:pt x="1852" y="3754"/>
                  </a:lnTo>
                  <a:lnTo>
                    <a:pt x="1843" y="3731"/>
                  </a:lnTo>
                  <a:lnTo>
                    <a:pt x="1837" y="3708"/>
                  </a:lnTo>
                  <a:lnTo>
                    <a:pt x="1824" y="3680"/>
                  </a:lnTo>
                  <a:lnTo>
                    <a:pt x="1805" y="3655"/>
                  </a:lnTo>
                  <a:lnTo>
                    <a:pt x="1781" y="3635"/>
                  </a:lnTo>
                  <a:lnTo>
                    <a:pt x="1753" y="3622"/>
                  </a:lnTo>
                  <a:lnTo>
                    <a:pt x="1723" y="3617"/>
                  </a:lnTo>
                  <a:lnTo>
                    <a:pt x="1690" y="3617"/>
                  </a:lnTo>
                  <a:lnTo>
                    <a:pt x="1660" y="3625"/>
                  </a:lnTo>
                  <a:lnTo>
                    <a:pt x="1634" y="3640"/>
                  </a:lnTo>
                  <a:lnTo>
                    <a:pt x="1610" y="3662"/>
                  </a:lnTo>
                  <a:lnTo>
                    <a:pt x="1592" y="3688"/>
                  </a:lnTo>
                  <a:lnTo>
                    <a:pt x="1582" y="3711"/>
                  </a:lnTo>
                  <a:lnTo>
                    <a:pt x="1577" y="3738"/>
                  </a:lnTo>
                  <a:lnTo>
                    <a:pt x="1577" y="3762"/>
                  </a:lnTo>
                  <a:lnTo>
                    <a:pt x="1581" y="3786"/>
                  </a:lnTo>
                  <a:lnTo>
                    <a:pt x="1587" y="3809"/>
                  </a:lnTo>
                  <a:lnTo>
                    <a:pt x="1604" y="3857"/>
                  </a:lnTo>
                  <a:lnTo>
                    <a:pt x="1632" y="3916"/>
                  </a:lnTo>
                  <a:lnTo>
                    <a:pt x="1665" y="3973"/>
                  </a:lnTo>
                  <a:lnTo>
                    <a:pt x="1705" y="4024"/>
                  </a:lnTo>
                  <a:lnTo>
                    <a:pt x="1751" y="4070"/>
                  </a:lnTo>
                  <a:lnTo>
                    <a:pt x="1801" y="4113"/>
                  </a:lnTo>
                  <a:lnTo>
                    <a:pt x="1853" y="4148"/>
                  </a:lnTo>
                  <a:lnTo>
                    <a:pt x="1911" y="4179"/>
                  </a:lnTo>
                  <a:lnTo>
                    <a:pt x="1971" y="4206"/>
                  </a:lnTo>
                  <a:lnTo>
                    <a:pt x="2032" y="4226"/>
                  </a:lnTo>
                  <a:lnTo>
                    <a:pt x="2101" y="4241"/>
                  </a:lnTo>
                  <a:lnTo>
                    <a:pt x="2101" y="4396"/>
                  </a:lnTo>
                  <a:lnTo>
                    <a:pt x="2105" y="4428"/>
                  </a:lnTo>
                  <a:lnTo>
                    <a:pt x="2115" y="4456"/>
                  </a:lnTo>
                  <a:lnTo>
                    <a:pt x="2131" y="4481"/>
                  </a:lnTo>
                  <a:lnTo>
                    <a:pt x="2153" y="4502"/>
                  </a:lnTo>
                  <a:lnTo>
                    <a:pt x="2179" y="4519"/>
                  </a:lnTo>
                  <a:lnTo>
                    <a:pt x="2209" y="4528"/>
                  </a:lnTo>
                  <a:lnTo>
                    <a:pt x="2239" y="4530"/>
                  </a:lnTo>
                  <a:lnTo>
                    <a:pt x="2270" y="4525"/>
                  </a:lnTo>
                  <a:lnTo>
                    <a:pt x="2298" y="4515"/>
                  </a:lnTo>
                  <a:lnTo>
                    <a:pt x="2323" y="4497"/>
                  </a:lnTo>
                  <a:lnTo>
                    <a:pt x="2343" y="4476"/>
                  </a:lnTo>
                  <a:lnTo>
                    <a:pt x="2356" y="4452"/>
                  </a:lnTo>
                  <a:lnTo>
                    <a:pt x="2366" y="4424"/>
                  </a:lnTo>
                  <a:lnTo>
                    <a:pt x="2369" y="4396"/>
                  </a:lnTo>
                  <a:lnTo>
                    <a:pt x="2369" y="4254"/>
                  </a:lnTo>
                  <a:lnTo>
                    <a:pt x="2435" y="4246"/>
                  </a:lnTo>
                  <a:lnTo>
                    <a:pt x="2503" y="4234"/>
                  </a:lnTo>
                  <a:lnTo>
                    <a:pt x="2568" y="4214"/>
                  </a:lnTo>
                  <a:lnTo>
                    <a:pt x="2630" y="4189"/>
                  </a:lnTo>
                  <a:lnTo>
                    <a:pt x="2690" y="4160"/>
                  </a:lnTo>
                  <a:lnTo>
                    <a:pt x="2746" y="4120"/>
                  </a:lnTo>
                  <a:lnTo>
                    <a:pt x="2794" y="4078"/>
                  </a:lnTo>
                  <a:lnTo>
                    <a:pt x="2837" y="4030"/>
                  </a:lnTo>
                  <a:lnTo>
                    <a:pt x="2872" y="3978"/>
                  </a:lnTo>
                  <a:lnTo>
                    <a:pt x="2900" y="3920"/>
                  </a:lnTo>
                  <a:lnTo>
                    <a:pt x="2920" y="3858"/>
                  </a:lnTo>
                  <a:lnTo>
                    <a:pt x="2931" y="3796"/>
                  </a:lnTo>
                  <a:lnTo>
                    <a:pt x="2935" y="3738"/>
                  </a:lnTo>
                  <a:lnTo>
                    <a:pt x="2930" y="3678"/>
                  </a:lnTo>
                  <a:lnTo>
                    <a:pt x="2920" y="3620"/>
                  </a:lnTo>
                  <a:lnTo>
                    <a:pt x="2902" y="3564"/>
                  </a:lnTo>
                  <a:lnTo>
                    <a:pt x="2877" y="3511"/>
                  </a:lnTo>
                  <a:lnTo>
                    <a:pt x="2878" y="3514"/>
                  </a:lnTo>
                  <a:lnTo>
                    <a:pt x="2882" y="3518"/>
                  </a:lnTo>
                  <a:lnTo>
                    <a:pt x="2883" y="3521"/>
                  </a:lnTo>
                  <a:lnTo>
                    <a:pt x="2885" y="3524"/>
                  </a:lnTo>
                  <a:lnTo>
                    <a:pt x="2887" y="3527"/>
                  </a:lnTo>
                  <a:lnTo>
                    <a:pt x="2887" y="3527"/>
                  </a:lnTo>
                  <a:lnTo>
                    <a:pt x="2887" y="3529"/>
                  </a:lnTo>
                  <a:lnTo>
                    <a:pt x="2887" y="3527"/>
                  </a:lnTo>
                  <a:lnTo>
                    <a:pt x="2885" y="3526"/>
                  </a:lnTo>
                  <a:lnTo>
                    <a:pt x="2883" y="3523"/>
                  </a:lnTo>
                  <a:lnTo>
                    <a:pt x="2880" y="3516"/>
                  </a:lnTo>
                  <a:lnTo>
                    <a:pt x="2877" y="3509"/>
                  </a:lnTo>
                  <a:lnTo>
                    <a:pt x="2872" y="3503"/>
                  </a:lnTo>
                  <a:lnTo>
                    <a:pt x="2869" y="3496"/>
                  </a:lnTo>
                  <a:lnTo>
                    <a:pt x="2867" y="3493"/>
                  </a:lnTo>
                  <a:lnTo>
                    <a:pt x="2865" y="3491"/>
                  </a:lnTo>
                  <a:lnTo>
                    <a:pt x="2865" y="3489"/>
                  </a:lnTo>
                  <a:lnTo>
                    <a:pt x="2865" y="3491"/>
                  </a:lnTo>
                  <a:lnTo>
                    <a:pt x="2867" y="3491"/>
                  </a:lnTo>
                  <a:lnTo>
                    <a:pt x="2869" y="3494"/>
                  </a:lnTo>
                  <a:lnTo>
                    <a:pt x="2870" y="3498"/>
                  </a:lnTo>
                  <a:lnTo>
                    <a:pt x="2872" y="3501"/>
                  </a:lnTo>
                  <a:lnTo>
                    <a:pt x="2874" y="3504"/>
                  </a:lnTo>
                  <a:lnTo>
                    <a:pt x="2877" y="3509"/>
                  </a:lnTo>
                  <a:lnTo>
                    <a:pt x="2847" y="3466"/>
                  </a:lnTo>
                  <a:lnTo>
                    <a:pt x="2814" y="3427"/>
                  </a:lnTo>
                  <a:lnTo>
                    <a:pt x="2776" y="3392"/>
                  </a:lnTo>
                  <a:lnTo>
                    <a:pt x="2735" y="3362"/>
                  </a:lnTo>
                  <a:lnTo>
                    <a:pt x="2692" y="3334"/>
                  </a:lnTo>
                  <a:lnTo>
                    <a:pt x="2645" y="3311"/>
                  </a:lnTo>
                  <a:lnTo>
                    <a:pt x="2597" y="3291"/>
                  </a:lnTo>
                  <a:lnTo>
                    <a:pt x="2523" y="3264"/>
                  </a:lnTo>
                  <a:lnTo>
                    <a:pt x="2445" y="3241"/>
                  </a:lnTo>
                  <a:lnTo>
                    <a:pt x="2369" y="3223"/>
                  </a:lnTo>
                  <a:lnTo>
                    <a:pt x="2369" y="2715"/>
                  </a:lnTo>
                  <a:lnTo>
                    <a:pt x="2417" y="2727"/>
                  </a:lnTo>
                  <a:lnTo>
                    <a:pt x="2465" y="2742"/>
                  </a:lnTo>
                  <a:lnTo>
                    <a:pt x="2510" y="2761"/>
                  </a:lnTo>
                  <a:lnTo>
                    <a:pt x="2553" y="2788"/>
                  </a:lnTo>
                  <a:lnTo>
                    <a:pt x="2587" y="2818"/>
                  </a:lnTo>
                  <a:lnTo>
                    <a:pt x="2616" y="2854"/>
                  </a:lnTo>
                  <a:lnTo>
                    <a:pt x="2627" y="2874"/>
                  </a:lnTo>
                  <a:lnTo>
                    <a:pt x="2637" y="2895"/>
                  </a:lnTo>
                  <a:lnTo>
                    <a:pt x="2645" y="2919"/>
                  </a:lnTo>
                  <a:lnTo>
                    <a:pt x="2652" y="2940"/>
                  </a:lnTo>
                  <a:lnTo>
                    <a:pt x="2667" y="2968"/>
                  </a:lnTo>
                  <a:lnTo>
                    <a:pt x="2687" y="2991"/>
                  </a:lnTo>
                  <a:lnTo>
                    <a:pt x="2711" y="3010"/>
                  </a:lnTo>
                  <a:lnTo>
                    <a:pt x="2740" y="3021"/>
                  </a:lnTo>
                  <a:lnTo>
                    <a:pt x="2771" y="3026"/>
                  </a:lnTo>
                  <a:lnTo>
                    <a:pt x="2802" y="3025"/>
                  </a:lnTo>
                  <a:lnTo>
                    <a:pt x="2832" y="3015"/>
                  </a:lnTo>
                  <a:lnTo>
                    <a:pt x="2859" y="2998"/>
                  </a:lnTo>
                  <a:lnTo>
                    <a:pt x="2880" y="2977"/>
                  </a:lnTo>
                  <a:lnTo>
                    <a:pt x="2898" y="2948"/>
                  </a:lnTo>
                  <a:lnTo>
                    <a:pt x="2907" y="2925"/>
                  </a:lnTo>
                  <a:lnTo>
                    <a:pt x="2910" y="2899"/>
                  </a:lnTo>
                  <a:lnTo>
                    <a:pt x="2908" y="2872"/>
                  </a:lnTo>
                  <a:lnTo>
                    <a:pt x="2903" y="2849"/>
                  </a:lnTo>
                  <a:lnTo>
                    <a:pt x="2897" y="2824"/>
                  </a:lnTo>
                  <a:lnTo>
                    <a:pt x="2877" y="2776"/>
                  </a:lnTo>
                  <a:lnTo>
                    <a:pt x="2849" y="2720"/>
                  </a:lnTo>
                  <a:lnTo>
                    <a:pt x="2812" y="2669"/>
                  </a:lnTo>
                  <a:lnTo>
                    <a:pt x="2771" y="2622"/>
                  </a:lnTo>
                  <a:lnTo>
                    <a:pt x="2721" y="2579"/>
                  </a:lnTo>
                  <a:lnTo>
                    <a:pt x="2667" y="2541"/>
                  </a:lnTo>
                  <a:lnTo>
                    <a:pt x="2609" y="2512"/>
                  </a:lnTo>
                  <a:lnTo>
                    <a:pt x="2548" y="2487"/>
                  </a:lnTo>
                  <a:lnTo>
                    <a:pt x="2485" y="2467"/>
                  </a:lnTo>
                  <a:lnTo>
                    <a:pt x="2421" y="2452"/>
                  </a:lnTo>
                  <a:lnTo>
                    <a:pt x="2369" y="2444"/>
                  </a:lnTo>
                  <a:lnTo>
                    <a:pt x="2369" y="2297"/>
                  </a:lnTo>
                  <a:lnTo>
                    <a:pt x="2366" y="2267"/>
                  </a:lnTo>
                  <a:lnTo>
                    <a:pt x="2354" y="2239"/>
                  </a:lnTo>
                  <a:lnTo>
                    <a:pt x="2338" y="2212"/>
                  </a:lnTo>
                  <a:lnTo>
                    <a:pt x="2316" y="2192"/>
                  </a:lnTo>
                  <a:lnTo>
                    <a:pt x="2292" y="2176"/>
                  </a:lnTo>
                  <a:lnTo>
                    <a:pt x="2262" y="2166"/>
                  </a:lnTo>
                  <a:lnTo>
                    <a:pt x="2230" y="2164"/>
                  </a:lnTo>
                  <a:close/>
                  <a:moveTo>
                    <a:pt x="1346" y="0"/>
                  </a:moveTo>
                  <a:lnTo>
                    <a:pt x="1389" y="2"/>
                  </a:lnTo>
                  <a:lnTo>
                    <a:pt x="1433" y="10"/>
                  </a:lnTo>
                  <a:lnTo>
                    <a:pt x="1480" y="23"/>
                  </a:lnTo>
                  <a:lnTo>
                    <a:pt x="1528" y="40"/>
                  </a:lnTo>
                  <a:lnTo>
                    <a:pt x="1577" y="58"/>
                  </a:lnTo>
                  <a:lnTo>
                    <a:pt x="1627" y="79"/>
                  </a:lnTo>
                  <a:lnTo>
                    <a:pt x="1680" y="103"/>
                  </a:lnTo>
                  <a:lnTo>
                    <a:pt x="1731" y="126"/>
                  </a:lnTo>
                  <a:lnTo>
                    <a:pt x="1784" y="147"/>
                  </a:lnTo>
                  <a:lnTo>
                    <a:pt x="1837" y="167"/>
                  </a:lnTo>
                  <a:lnTo>
                    <a:pt x="1891" y="185"/>
                  </a:lnTo>
                  <a:lnTo>
                    <a:pt x="1944" y="199"/>
                  </a:lnTo>
                  <a:lnTo>
                    <a:pt x="1999" y="207"/>
                  </a:lnTo>
                  <a:lnTo>
                    <a:pt x="2052" y="212"/>
                  </a:lnTo>
                  <a:lnTo>
                    <a:pt x="2106" y="208"/>
                  </a:lnTo>
                  <a:lnTo>
                    <a:pt x="2153" y="200"/>
                  </a:lnTo>
                  <a:lnTo>
                    <a:pt x="2206" y="189"/>
                  </a:lnTo>
                  <a:lnTo>
                    <a:pt x="2263" y="174"/>
                  </a:lnTo>
                  <a:lnTo>
                    <a:pt x="2323" y="157"/>
                  </a:lnTo>
                  <a:lnTo>
                    <a:pt x="2387" y="139"/>
                  </a:lnTo>
                  <a:lnTo>
                    <a:pt x="2452" y="121"/>
                  </a:lnTo>
                  <a:lnTo>
                    <a:pt x="2520" y="103"/>
                  </a:lnTo>
                  <a:lnTo>
                    <a:pt x="2587" y="83"/>
                  </a:lnTo>
                  <a:lnTo>
                    <a:pt x="2655" y="66"/>
                  </a:lnTo>
                  <a:lnTo>
                    <a:pt x="2721" y="50"/>
                  </a:lnTo>
                  <a:lnTo>
                    <a:pt x="2786" y="35"/>
                  </a:lnTo>
                  <a:lnTo>
                    <a:pt x="2849" y="25"/>
                  </a:lnTo>
                  <a:lnTo>
                    <a:pt x="2908" y="17"/>
                  </a:lnTo>
                  <a:lnTo>
                    <a:pt x="2964" y="13"/>
                  </a:lnTo>
                  <a:lnTo>
                    <a:pt x="3016" y="13"/>
                  </a:lnTo>
                  <a:lnTo>
                    <a:pt x="3060" y="18"/>
                  </a:lnTo>
                  <a:lnTo>
                    <a:pt x="3079" y="26"/>
                  </a:lnTo>
                  <a:lnTo>
                    <a:pt x="3093" y="43"/>
                  </a:lnTo>
                  <a:lnTo>
                    <a:pt x="3103" y="65"/>
                  </a:lnTo>
                  <a:lnTo>
                    <a:pt x="3110" y="93"/>
                  </a:lnTo>
                  <a:lnTo>
                    <a:pt x="3112" y="127"/>
                  </a:lnTo>
                  <a:lnTo>
                    <a:pt x="3108" y="167"/>
                  </a:lnTo>
                  <a:lnTo>
                    <a:pt x="3103" y="210"/>
                  </a:lnTo>
                  <a:lnTo>
                    <a:pt x="3093" y="260"/>
                  </a:lnTo>
                  <a:lnTo>
                    <a:pt x="3080" y="311"/>
                  </a:lnTo>
                  <a:lnTo>
                    <a:pt x="3062" y="366"/>
                  </a:lnTo>
                  <a:lnTo>
                    <a:pt x="3042" y="424"/>
                  </a:lnTo>
                  <a:lnTo>
                    <a:pt x="3019" y="485"/>
                  </a:lnTo>
                  <a:lnTo>
                    <a:pt x="2993" y="546"/>
                  </a:lnTo>
                  <a:lnTo>
                    <a:pt x="2963" y="609"/>
                  </a:lnTo>
                  <a:lnTo>
                    <a:pt x="2931" y="672"/>
                  </a:lnTo>
                  <a:lnTo>
                    <a:pt x="2897" y="736"/>
                  </a:lnTo>
                  <a:lnTo>
                    <a:pt x="2860" y="799"/>
                  </a:lnTo>
                  <a:lnTo>
                    <a:pt x="2821" y="860"/>
                  </a:lnTo>
                  <a:lnTo>
                    <a:pt x="2778" y="922"/>
                  </a:lnTo>
                  <a:lnTo>
                    <a:pt x="2735" y="979"/>
                  </a:lnTo>
                  <a:lnTo>
                    <a:pt x="2688" y="1036"/>
                  </a:lnTo>
                  <a:lnTo>
                    <a:pt x="2640" y="1089"/>
                  </a:lnTo>
                  <a:lnTo>
                    <a:pt x="2591" y="1138"/>
                  </a:lnTo>
                  <a:lnTo>
                    <a:pt x="2540" y="1185"/>
                  </a:lnTo>
                  <a:lnTo>
                    <a:pt x="2606" y="1214"/>
                  </a:lnTo>
                  <a:lnTo>
                    <a:pt x="2673" y="1246"/>
                  </a:lnTo>
                  <a:lnTo>
                    <a:pt x="2741" y="1284"/>
                  </a:lnTo>
                  <a:lnTo>
                    <a:pt x="2809" y="1324"/>
                  </a:lnTo>
                  <a:lnTo>
                    <a:pt x="2878" y="1367"/>
                  </a:lnTo>
                  <a:lnTo>
                    <a:pt x="2946" y="1413"/>
                  </a:lnTo>
                  <a:lnTo>
                    <a:pt x="3016" y="1463"/>
                  </a:lnTo>
                  <a:lnTo>
                    <a:pt x="3084" y="1516"/>
                  </a:lnTo>
                  <a:lnTo>
                    <a:pt x="3153" y="1572"/>
                  </a:lnTo>
                  <a:lnTo>
                    <a:pt x="3221" y="1631"/>
                  </a:lnTo>
                  <a:lnTo>
                    <a:pt x="3289" y="1693"/>
                  </a:lnTo>
                  <a:lnTo>
                    <a:pt x="3356" y="1755"/>
                  </a:lnTo>
                  <a:lnTo>
                    <a:pt x="3422" y="1822"/>
                  </a:lnTo>
                  <a:lnTo>
                    <a:pt x="3489" y="1891"/>
                  </a:lnTo>
                  <a:lnTo>
                    <a:pt x="3553" y="1961"/>
                  </a:lnTo>
                  <a:lnTo>
                    <a:pt x="3618" y="2033"/>
                  </a:lnTo>
                  <a:lnTo>
                    <a:pt x="3680" y="2108"/>
                  </a:lnTo>
                  <a:lnTo>
                    <a:pt x="3742" y="2184"/>
                  </a:lnTo>
                  <a:lnTo>
                    <a:pt x="3803" y="2262"/>
                  </a:lnTo>
                  <a:lnTo>
                    <a:pt x="3861" y="2341"/>
                  </a:lnTo>
                  <a:lnTo>
                    <a:pt x="3917" y="2422"/>
                  </a:lnTo>
                  <a:lnTo>
                    <a:pt x="3973" y="2505"/>
                  </a:lnTo>
                  <a:lnTo>
                    <a:pt x="4026" y="2588"/>
                  </a:lnTo>
                  <a:lnTo>
                    <a:pt x="4077" y="2672"/>
                  </a:lnTo>
                  <a:lnTo>
                    <a:pt x="4125" y="2756"/>
                  </a:lnTo>
                  <a:lnTo>
                    <a:pt x="4171" y="2843"/>
                  </a:lnTo>
                  <a:lnTo>
                    <a:pt x="4216" y="2929"/>
                  </a:lnTo>
                  <a:lnTo>
                    <a:pt x="4257" y="3016"/>
                  </a:lnTo>
                  <a:lnTo>
                    <a:pt x="4297" y="3102"/>
                  </a:lnTo>
                  <a:lnTo>
                    <a:pt x="4333" y="3190"/>
                  </a:lnTo>
                  <a:lnTo>
                    <a:pt x="4367" y="3278"/>
                  </a:lnTo>
                  <a:lnTo>
                    <a:pt x="4396" y="3365"/>
                  </a:lnTo>
                  <a:lnTo>
                    <a:pt x="4423" y="3453"/>
                  </a:lnTo>
                  <a:lnTo>
                    <a:pt x="4446" y="3541"/>
                  </a:lnTo>
                  <a:lnTo>
                    <a:pt x="4467" y="3627"/>
                  </a:lnTo>
                  <a:lnTo>
                    <a:pt x="4484" y="3713"/>
                  </a:lnTo>
                  <a:lnTo>
                    <a:pt x="4495" y="3799"/>
                  </a:lnTo>
                  <a:lnTo>
                    <a:pt x="4505" y="3883"/>
                  </a:lnTo>
                  <a:lnTo>
                    <a:pt x="4510" y="3968"/>
                  </a:lnTo>
                  <a:lnTo>
                    <a:pt x="4510" y="4050"/>
                  </a:lnTo>
                  <a:lnTo>
                    <a:pt x="4509" y="4133"/>
                  </a:lnTo>
                  <a:lnTo>
                    <a:pt x="4500" y="4212"/>
                  </a:lnTo>
                  <a:lnTo>
                    <a:pt x="4489" y="4292"/>
                  </a:lnTo>
                  <a:lnTo>
                    <a:pt x="4472" y="4370"/>
                  </a:lnTo>
                  <a:lnTo>
                    <a:pt x="4451" y="4446"/>
                  </a:lnTo>
                  <a:lnTo>
                    <a:pt x="4424" y="4520"/>
                  </a:lnTo>
                  <a:lnTo>
                    <a:pt x="4393" y="4591"/>
                  </a:lnTo>
                  <a:lnTo>
                    <a:pt x="4357" y="4663"/>
                  </a:lnTo>
                  <a:lnTo>
                    <a:pt x="4315" y="4730"/>
                  </a:lnTo>
                  <a:lnTo>
                    <a:pt x="4269" y="4797"/>
                  </a:lnTo>
                  <a:lnTo>
                    <a:pt x="4216" y="4859"/>
                  </a:lnTo>
                  <a:lnTo>
                    <a:pt x="4158" y="4921"/>
                  </a:lnTo>
                  <a:lnTo>
                    <a:pt x="4095" y="4979"/>
                  </a:lnTo>
                  <a:lnTo>
                    <a:pt x="4026" y="5033"/>
                  </a:lnTo>
                  <a:lnTo>
                    <a:pt x="3950" y="5086"/>
                  </a:lnTo>
                  <a:lnTo>
                    <a:pt x="3869" y="5136"/>
                  </a:lnTo>
                  <a:lnTo>
                    <a:pt x="3781" y="5182"/>
                  </a:lnTo>
                  <a:lnTo>
                    <a:pt x="3687" y="5225"/>
                  </a:lnTo>
                  <a:lnTo>
                    <a:pt x="3586" y="5263"/>
                  </a:lnTo>
                  <a:lnTo>
                    <a:pt x="3480" y="5300"/>
                  </a:lnTo>
                  <a:lnTo>
                    <a:pt x="3366" y="5333"/>
                  </a:lnTo>
                  <a:lnTo>
                    <a:pt x="3246" y="5361"/>
                  </a:lnTo>
                  <a:lnTo>
                    <a:pt x="3117" y="5386"/>
                  </a:lnTo>
                  <a:lnTo>
                    <a:pt x="2983" y="5405"/>
                  </a:lnTo>
                  <a:lnTo>
                    <a:pt x="2840" y="5422"/>
                  </a:lnTo>
                  <a:lnTo>
                    <a:pt x="2692" y="5434"/>
                  </a:lnTo>
                  <a:lnTo>
                    <a:pt x="2535" y="5442"/>
                  </a:lnTo>
                  <a:lnTo>
                    <a:pt x="2369" y="5443"/>
                  </a:lnTo>
                  <a:lnTo>
                    <a:pt x="2197" y="5442"/>
                  </a:lnTo>
                  <a:lnTo>
                    <a:pt x="2017" y="5435"/>
                  </a:lnTo>
                  <a:lnTo>
                    <a:pt x="1829" y="5424"/>
                  </a:lnTo>
                  <a:lnTo>
                    <a:pt x="1673" y="5410"/>
                  </a:lnTo>
                  <a:lnTo>
                    <a:pt x="1526" y="5392"/>
                  </a:lnTo>
                  <a:lnTo>
                    <a:pt x="1387" y="5369"/>
                  </a:lnTo>
                  <a:lnTo>
                    <a:pt x="1255" y="5341"/>
                  </a:lnTo>
                  <a:lnTo>
                    <a:pt x="1131" y="5309"/>
                  </a:lnTo>
                  <a:lnTo>
                    <a:pt x="1015" y="5273"/>
                  </a:lnTo>
                  <a:lnTo>
                    <a:pt x="904" y="5233"/>
                  </a:lnTo>
                  <a:lnTo>
                    <a:pt x="802" y="5190"/>
                  </a:lnTo>
                  <a:lnTo>
                    <a:pt x="706" y="5142"/>
                  </a:lnTo>
                  <a:lnTo>
                    <a:pt x="618" y="5093"/>
                  </a:lnTo>
                  <a:lnTo>
                    <a:pt x="536" y="5038"/>
                  </a:lnTo>
                  <a:lnTo>
                    <a:pt x="460" y="4982"/>
                  </a:lnTo>
                  <a:lnTo>
                    <a:pt x="390" y="4921"/>
                  </a:lnTo>
                  <a:lnTo>
                    <a:pt x="327" y="4858"/>
                  </a:lnTo>
                  <a:lnTo>
                    <a:pt x="269" y="4792"/>
                  </a:lnTo>
                  <a:lnTo>
                    <a:pt x="218" y="4724"/>
                  </a:lnTo>
                  <a:lnTo>
                    <a:pt x="174" y="4653"/>
                  </a:lnTo>
                  <a:lnTo>
                    <a:pt x="134" y="4578"/>
                  </a:lnTo>
                  <a:lnTo>
                    <a:pt x="99" y="4504"/>
                  </a:lnTo>
                  <a:lnTo>
                    <a:pt x="69" y="4426"/>
                  </a:lnTo>
                  <a:lnTo>
                    <a:pt x="46" y="4345"/>
                  </a:lnTo>
                  <a:lnTo>
                    <a:pt x="26" y="4264"/>
                  </a:lnTo>
                  <a:lnTo>
                    <a:pt x="13" y="4181"/>
                  </a:lnTo>
                  <a:lnTo>
                    <a:pt x="5" y="4097"/>
                  </a:lnTo>
                  <a:lnTo>
                    <a:pt x="0" y="4011"/>
                  </a:lnTo>
                  <a:lnTo>
                    <a:pt x="0" y="3925"/>
                  </a:lnTo>
                  <a:lnTo>
                    <a:pt x="3" y="3835"/>
                  </a:lnTo>
                  <a:lnTo>
                    <a:pt x="13" y="3748"/>
                  </a:lnTo>
                  <a:lnTo>
                    <a:pt x="25" y="3657"/>
                  </a:lnTo>
                  <a:lnTo>
                    <a:pt x="41" y="3567"/>
                  </a:lnTo>
                  <a:lnTo>
                    <a:pt x="61" y="3476"/>
                  </a:lnTo>
                  <a:lnTo>
                    <a:pt x="86" y="3385"/>
                  </a:lnTo>
                  <a:lnTo>
                    <a:pt x="112" y="3294"/>
                  </a:lnTo>
                  <a:lnTo>
                    <a:pt x="144" y="3203"/>
                  </a:lnTo>
                  <a:lnTo>
                    <a:pt x="177" y="3111"/>
                  </a:lnTo>
                  <a:lnTo>
                    <a:pt x="215" y="3020"/>
                  </a:lnTo>
                  <a:lnTo>
                    <a:pt x="255" y="2930"/>
                  </a:lnTo>
                  <a:lnTo>
                    <a:pt x="296" y="2839"/>
                  </a:lnTo>
                  <a:lnTo>
                    <a:pt x="341" y="2750"/>
                  </a:lnTo>
                  <a:lnTo>
                    <a:pt x="389" y="2662"/>
                  </a:lnTo>
                  <a:lnTo>
                    <a:pt x="438" y="2574"/>
                  </a:lnTo>
                  <a:lnTo>
                    <a:pt x="491" y="2487"/>
                  </a:lnTo>
                  <a:lnTo>
                    <a:pt x="546" y="2402"/>
                  </a:lnTo>
                  <a:lnTo>
                    <a:pt x="600" y="2318"/>
                  </a:lnTo>
                  <a:lnTo>
                    <a:pt x="658" y="2237"/>
                  </a:lnTo>
                  <a:lnTo>
                    <a:pt x="718" y="2156"/>
                  </a:lnTo>
                  <a:lnTo>
                    <a:pt x="779" y="2076"/>
                  </a:lnTo>
                  <a:lnTo>
                    <a:pt x="840" y="2000"/>
                  </a:lnTo>
                  <a:lnTo>
                    <a:pt x="904" y="1926"/>
                  </a:lnTo>
                  <a:lnTo>
                    <a:pt x="969" y="1853"/>
                  </a:lnTo>
                  <a:lnTo>
                    <a:pt x="1033" y="1784"/>
                  </a:lnTo>
                  <a:lnTo>
                    <a:pt x="1099" y="1716"/>
                  </a:lnTo>
                  <a:lnTo>
                    <a:pt x="1166" y="1651"/>
                  </a:lnTo>
                  <a:lnTo>
                    <a:pt x="1232" y="1588"/>
                  </a:lnTo>
                  <a:lnTo>
                    <a:pt x="1300" y="1530"/>
                  </a:lnTo>
                  <a:lnTo>
                    <a:pt x="1367" y="1474"/>
                  </a:lnTo>
                  <a:lnTo>
                    <a:pt x="1435" y="1421"/>
                  </a:lnTo>
                  <a:lnTo>
                    <a:pt x="1501" y="1373"/>
                  </a:lnTo>
                  <a:lnTo>
                    <a:pt x="1569" y="1327"/>
                  </a:lnTo>
                  <a:lnTo>
                    <a:pt x="1635" y="1286"/>
                  </a:lnTo>
                  <a:lnTo>
                    <a:pt x="1701" y="1248"/>
                  </a:lnTo>
                  <a:lnTo>
                    <a:pt x="1766" y="1214"/>
                  </a:lnTo>
                  <a:lnTo>
                    <a:pt x="1703" y="1170"/>
                  </a:lnTo>
                  <a:lnTo>
                    <a:pt x="1642" y="1122"/>
                  </a:lnTo>
                  <a:lnTo>
                    <a:pt x="1584" y="1069"/>
                  </a:lnTo>
                  <a:lnTo>
                    <a:pt x="1529" y="1013"/>
                  </a:lnTo>
                  <a:lnTo>
                    <a:pt x="1476" y="953"/>
                  </a:lnTo>
                  <a:lnTo>
                    <a:pt x="1427" y="892"/>
                  </a:lnTo>
                  <a:lnTo>
                    <a:pt x="1382" y="829"/>
                  </a:lnTo>
                  <a:lnTo>
                    <a:pt x="1339" y="764"/>
                  </a:lnTo>
                  <a:lnTo>
                    <a:pt x="1301" y="698"/>
                  </a:lnTo>
                  <a:lnTo>
                    <a:pt x="1266" y="634"/>
                  </a:lnTo>
                  <a:lnTo>
                    <a:pt x="1235" y="569"/>
                  </a:lnTo>
                  <a:lnTo>
                    <a:pt x="1209" y="505"/>
                  </a:lnTo>
                  <a:lnTo>
                    <a:pt x="1187" y="443"/>
                  </a:lnTo>
                  <a:lnTo>
                    <a:pt x="1171" y="382"/>
                  </a:lnTo>
                  <a:lnTo>
                    <a:pt x="1157" y="326"/>
                  </a:lnTo>
                  <a:lnTo>
                    <a:pt x="1151" y="271"/>
                  </a:lnTo>
                  <a:lnTo>
                    <a:pt x="1149" y="222"/>
                  </a:lnTo>
                  <a:lnTo>
                    <a:pt x="1152" y="175"/>
                  </a:lnTo>
                  <a:lnTo>
                    <a:pt x="1161" y="134"/>
                  </a:lnTo>
                  <a:lnTo>
                    <a:pt x="1176" y="99"/>
                  </a:lnTo>
                  <a:lnTo>
                    <a:pt x="1197" y="69"/>
                  </a:lnTo>
                  <a:lnTo>
                    <a:pt x="1230" y="38"/>
                  </a:lnTo>
                  <a:lnTo>
                    <a:pt x="1266" y="18"/>
                  </a:lnTo>
                  <a:lnTo>
                    <a:pt x="1306" y="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4031" y="2718"/>
              <a:ext cx="0" cy="1"/>
            </a:xfrm>
            <a:custGeom>
              <a:rect b="b" l="l" r="r" t="t"/>
              <a:pathLst>
                <a:path extrusionOk="0" h="3" w="2">
                  <a:moveTo>
                    <a:pt x="0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25"/>
          <p:cNvSpPr/>
          <p:nvPr/>
        </p:nvSpPr>
        <p:spPr>
          <a:xfrm>
            <a:off x="3868367" y="1511456"/>
            <a:ext cx="388708" cy="343062"/>
          </a:xfrm>
          <a:custGeom>
            <a:rect b="b" l="l" r="r" t="t"/>
            <a:pathLst>
              <a:path extrusionOk="0" h="3537" w="4019">
                <a:moveTo>
                  <a:pt x="0" y="0"/>
                </a:moveTo>
                <a:lnTo>
                  <a:pt x="899" y="412"/>
                </a:lnTo>
                <a:lnTo>
                  <a:pt x="959" y="436"/>
                </a:lnTo>
                <a:lnTo>
                  <a:pt x="1020" y="452"/>
                </a:lnTo>
                <a:lnTo>
                  <a:pt x="1083" y="462"/>
                </a:lnTo>
                <a:lnTo>
                  <a:pt x="1146" y="463"/>
                </a:lnTo>
                <a:lnTo>
                  <a:pt x="1210" y="458"/>
                </a:lnTo>
                <a:lnTo>
                  <a:pt x="1272" y="446"/>
                </a:lnTo>
                <a:lnTo>
                  <a:pt x="1318" y="434"/>
                </a:lnTo>
                <a:lnTo>
                  <a:pt x="1369" y="423"/>
                </a:lnTo>
                <a:lnTo>
                  <a:pt x="1424" y="414"/>
                </a:lnTo>
                <a:lnTo>
                  <a:pt x="1481" y="407"/>
                </a:lnTo>
                <a:lnTo>
                  <a:pt x="1543" y="403"/>
                </a:lnTo>
                <a:lnTo>
                  <a:pt x="1609" y="401"/>
                </a:lnTo>
                <a:lnTo>
                  <a:pt x="1677" y="402"/>
                </a:lnTo>
                <a:lnTo>
                  <a:pt x="1751" y="406"/>
                </a:lnTo>
                <a:lnTo>
                  <a:pt x="1826" y="414"/>
                </a:lnTo>
                <a:lnTo>
                  <a:pt x="1906" y="427"/>
                </a:lnTo>
                <a:lnTo>
                  <a:pt x="1989" y="444"/>
                </a:lnTo>
                <a:lnTo>
                  <a:pt x="2000" y="447"/>
                </a:lnTo>
                <a:lnTo>
                  <a:pt x="2017" y="453"/>
                </a:lnTo>
                <a:lnTo>
                  <a:pt x="2039" y="459"/>
                </a:lnTo>
                <a:lnTo>
                  <a:pt x="2065" y="468"/>
                </a:lnTo>
                <a:lnTo>
                  <a:pt x="2093" y="479"/>
                </a:lnTo>
                <a:lnTo>
                  <a:pt x="3084" y="490"/>
                </a:lnTo>
                <a:lnTo>
                  <a:pt x="3133" y="487"/>
                </a:lnTo>
                <a:lnTo>
                  <a:pt x="3181" y="478"/>
                </a:lnTo>
                <a:lnTo>
                  <a:pt x="3227" y="462"/>
                </a:lnTo>
                <a:lnTo>
                  <a:pt x="3271" y="440"/>
                </a:lnTo>
                <a:lnTo>
                  <a:pt x="4019" y="4"/>
                </a:lnTo>
                <a:lnTo>
                  <a:pt x="4019" y="188"/>
                </a:lnTo>
                <a:lnTo>
                  <a:pt x="3354" y="581"/>
                </a:lnTo>
                <a:lnTo>
                  <a:pt x="3311" y="604"/>
                </a:lnTo>
                <a:lnTo>
                  <a:pt x="3266" y="623"/>
                </a:lnTo>
                <a:lnTo>
                  <a:pt x="3218" y="635"/>
                </a:lnTo>
                <a:lnTo>
                  <a:pt x="3171" y="642"/>
                </a:lnTo>
                <a:lnTo>
                  <a:pt x="3122" y="645"/>
                </a:lnTo>
                <a:lnTo>
                  <a:pt x="2954" y="648"/>
                </a:lnTo>
                <a:lnTo>
                  <a:pt x="2425" y="640"/>
                </a:lnTo>
                <a:lnTo>
                  <a:pt x="2479" y="669"/>
                </a:lnTo>
                <a:lnTo>
                  <a:pt x="2530" y="698"/>
                </a:lnTo>
                <a:lnTo>
                  <a:pt x="2579" y="730"/>
                </a:lnTo>
                <a:lnTo>
                  <a:pt x="2624" y="761"/>
                </a:lnTo>
                <a:lnTo>
                  <a:pt x="2665" y="793"/>
                </a:lnTo>
                <a:lnTo>
                  <a:pt x="2703" y="826"/>
                </a:lnTo>
                <a:lnTo>
                  <a:pt x="2734" y="859"/>
                </a:lnTo>
                <a:lnTo>
                  <a:pt x="2759" y="893"/>
                </a:lnTo>
                <a:lnTo>
                  <a:pt x="2779" y="926"/>
                </a:lnTo>
                <a:lnTo>
                  <a:pt x="2779" y="930"/>
                </a:lnTo>
                <a:lnTo>
                  <a:pt x="2780" y="942"/>
                </a:lnTo>
                <a:lnTo>
                  <a:pt x="2782" y="961"/>
                </a:lnTo>
                <a:lnTo>
                  <a:pt x="2785" y="988"/>
                </a:lnTo>
                <a:lnTo>
                  <a:pt x="2788" y="1020"/>
                </a:lnTo>
                <a:lnTo>
                  <a:pt x="2793" y="1055"/>
                </a:lnTo>
                <a:lnTo>
                  <a:pt x="2798" y="1095"/>
                </a:lnTo>
                <a:lnTo>
                  <a:pt x="2804" y="1139"/>
                </a:lnTo>
                <a:lnTo>
                  <a:pt x="2812" y="1184"/>
                </a:lnTo>
                <a:lnTo>
                  <a:pt x="2819" y="1232"/>
                </a:lnTo>
                <a:lnTo>
                  <a:pt x="2827" y="1279"/>
                </a:lnTo>
                <a:lnTo>
                  <a:pt x="2837" y="1327"/>
                </a:lnTo>
                <a:lnTo>
                  <a:pt x="2847" y="1374"/>
                </a:lnTo>
                <a:lnTo>
                  <a:pt x="2857" y="1418"/>
                </a:lnTo>
                <a:lnTo>
                  <a:pt x="2868" y="1461"/>
                </a:lnTo>
                <a:lnTo>
                  <a:pt x="2880" y="1500"/>
                </a:lnTo>
                <a:lnTo>
                  <a:pt x="2886" y="1529"/>
                </a:lnTo>
                <a:lnTo>
                  <a:pt x="2887" y="1558"/>
                </a:lnTo>
                <a:lnTo>
                  <a:pt x="2881" y="1586"/>
                </a:lnTo>
                <a:lnTo>
                  <a:pt x="2871" y="1613"/>
                </a:lnTo>
                <a:lnTo>
                  <a:pt x="2855" y="1637"/>
                </a:lnTo>
                <a:lnTo>
                  <a:pt x="2835" y="1657"/>
                </a:lnTo>
                <a:lnTo>
                  <a:pt x="2809" y="1674"/>
                </a:lnTo>
                <a:lnTo>
                  <a:pt x="2790" y="1682"/>
                </a:lnTo>
                <a:lnTo>
                  <a:pt x="2769" y="1690"/>
                </a:lnTo>
                <a:lnTo>
                  <a:pt x="2746" y="1696"/>
                </a:lnTo>
                <a:lnTo>
                  <a:pt x="2723" y="1699"/>
                </a:lnTo>
                <a:lnTo>
                  <a:pt x="2698" y="1699"/>
                </a:lnTo>
                <a:lnTo>
                  <a:pt x="2674" y="1698"/>
                </a:lnTo>
                <a:lnTo>
                  <a:pt x="2648" y="1692"/>
                </a:lnTo>
                <a:lnTo>
                  <a:pt x="2622" y="1683"/>
                </a:lnTo>
                <a:lnTo>
                  <a:pt x="2596" y="1670"/>
                </a:lnTo>
                <a:lnTo>
                  <a:pt x="2568" y="1652"/>
                </a:lnTo>
                <a:lnTo>
                  <a:pt x="2541" y="1629"/>
                </a:lnTo>
                <a:lnTo>
                  <a:pt x="2513" y="1601"/>
                </a:lnTo>
                <a:lnTo>
                  <a:pt x="2486" y="1567"/>
                </a:lnTo>
                <a:lnTo>
                  <a:pt x="2458" y="1528"/>
                </a:lnTo>
                <a:lnTo>
                  <a:pt x="2430" y="1481"/>
                </a:lnTo>
                <a:lnTo>
                  <a:pt x="2403" y="1428"/>
                </a:lnTo>
                <a:lnTo>
                  <a:pt x="2377" y="1368"/>
                </a:lnTo>
                <a:lnTo>
                  <a:pt x="2350" y="1300"/>
                </a:lnTo>
                <a:lnTo>
                  <a:pt x="2324" y="1224"/>
                </a:lnTo>
                <a:lnTo>
                  <a:pt x="2323" y="1221"/>
                </a:lnTo>
                <a:lnTo>
                  <a:pt x="2318" y="1213"/>
                </a:lnTo>
                <a:lnTo>
                  <a:pt x="2310" y="1201"/>
                </a:lnTo>
                <a:lnTo>
                  <a:pt x="2299" y="1187"/>
                </a:lnTo>
                <a:lnTo>
                  <a:pt x="2285" y="1168"/>
                </a:lnTo>
                <a:lnTo>
                  <a:pt x="2268" y="1148"/>
                </a:lnTo>
                <a:lnTo>
                  <a:pt x="2250" y="1124"/>
                </a:lnTo>
                <a:lnTo>
                  <a:pt x="2228" y="1101"/>
                </a:lnTo>
                <a:lnTo>
                  <a:pt x="2205" y="1077"/>
                </a:lnTo>
                <a:lnTo>
                  <a:pt x="2181" y="1054"/>
                </a:lnTo>
                <a:lnTo>
                  <a:pt x="2154" y="1031"/>
                </a:lnTo>
                <a:lnTo>
                  <a:pt x="2126" y="1010"/>
                </a:lnTo>
                <a:lnTo>
                  <a:pt x="2095" y="990"/>
                </a:lnTo>
                <a:lnTo>
                  <a:pt x="451" y="2201"/>
                </a:lnTo>
                <a:lnTo>
                  <a:pt x="428" y="2221"/>
                </a:lnTo>
                <a:lnTo>
                  <a:pt x="411" y="2242"/>
                </a:lnTo>
                <a:lnTo>
                  <a:pt x="396" y="2267"/>
                </a:lnTo>
                <a:lnTo>
                  <a:pt x="387" y="2294"/>
                </a:lnTo>
                <a:lnTo>
                  <a:pt x="383" y="2320"/>
                </a:lnTo>
                <a:lnTo>
                  <a:pt x="384" y="2348"/>
                </a:lnTo>
                <a:lnTo>
                  <a:pt x="389" y="2375"/>
                </a:lnTo>
                <a:lnTo>
                  <a:pt x="398" y="2402"/>
                </a:lnTo>
                <a:lnTo>
                  <a:pt x="413" y="2426"/>
                </a:lnTo>
                <a:lnTo>
                  <a:pt x="432" y="2448"/>
                </a:lnTo>
                <a:lnTo>
                  <a:pt x="454" y="2467"/>
                </a:lnTo>
                <a:lnTo>
                  <a:pt x="479" y="2480"/>
                </a:lnTo>
                <a:lnTo>
                  <a:pt x="506" y="2488"/>
                </a:lnTo>
                <a:lnTo>
                  <a:pt x="532" y="2493"/>
                </a:lnTo>
                <a:lnTo>
                  <a:pt x="560" y="2492"/>
                </a:lnTo>
                <a:lnTo>
                  <a:pt x="587" y="2487"/>
                </a:lnTo>
                <a:lnTo>
                  <a:pt x="614" y="2477"/>
                </a:lnTo>
                <a:lnTo>
                  <a:pt x="637" y="2463"/>
                </a:lnTo>
                <a:lnTo>
                  <a:pt x="721" y="2402"/>
                </a:lnTo>
                <a:lnTo>
                  <a:pt x="728" y="2397"/>
                </a:lnTo>
                <a:lnTo>
                  <a:pt x="736" y="2391"/>
                </a:lnTo>
                <a:lnTo>
                  <a:pt x="743" y="2382"/>
                </a:lnTo>
                <a:lnTo>
                  <a:pt x="1615" y="1791"/>
                </a:lnTo>
                <a:lnTo>
                  <a:pt x="1638" y="1780"/>
                </a:lnTo>
                <a:lnTo>
                  <a:pt x="1660" y="1777"/>
                </a:lnTo>
                <a:lnTo>
                  <a:pt x="1682" y="1782"/>
                </a:lnTo>
                <a:lnTo>
                  <a:pt x="1704" y="1793"/>
                </a:lnTo>
                <a:lnTo>
                  <a:pt x="1719" y="1806"/>
                </a:lnTo>
                <a:lnTo>
                  <a:pt x="1730" y="1823"/>
                </a:lnTo>
                <a:lnTo>
                  <a:pt x="1736" y="1842"/>
                </a:lnTo>
                <a:lnTo>
                  <a:pt x="1737" y="1862"/>
                </a:lnTo>
                <a:lnTo>
                  <a:pt x="1735" y="1880"/>
                </a:lnTo>
                <a:lnTo>
                  <a:pt x="1729" y="1895"/>
                </a:lnTo>
                <a:lnTo>
                  <a:pt x="1718" y="1909"/>
                </a:lnTo>
                <a:lnTo>
                  <a:pt x="1704" y="1921"/>
                </a:lnTo>
                <a:lnTo>
                  <a:pt x="889" y="2476"/>
                </a:lnTo>
                <a:lnTo>
                  <a:pt x="816" y="2527"/>
                </a:lnTo>
                <a:lnTo>
                  <a:pt x="797" y="2551"/>
                </a:lnTo>
                <a:lnTo>
                  <a:pt x="782" y="2575"/>
                </a:lnTo>
                <a:lnTo>
                  <a:pt x="771" y="2603"/>
                </a:lnTo>
                <a:lnTo>
                  <a:pt x="766" y="2631"/>
                </a:lnTo>
                <a:lnTo>
                  <a:pt x="765" y="2659"/>
                </a:lnTo>
                <a:lnTo>
                  <a:pt x="770" y="2688"/>
                </a:lnTo>
                <a:lnTo>
                  <a:pt x="780" y="2716"/>
                </a:lnTo>
                <a:lnTo>
                  <a:pt x="795" y="2742"/>
                </a:lnTo>
                <a:lnTo>
                  <a:pt x="811" y="2760"/>
                </a:lnTo>
                <a:lnTo>
                  <a:pt x="832" y="2773"/>
                </a:lnTo>
                <a:lnTo>
                  <a:pt x="856" y="2784"/>
                </a:lnTo>
                <a:lnTo>
                  <a:pt x="883" y="2792"/>
                </a:lnTo>
                <a:lnTo>
                  <a:pt x="912" y="2797"/>
                </a:lnTo>
                <a:lnTo>
                  <a:pt x="943" y="2797"/>
                </a:lnTo>
                <a:lnTo>
                  <a:pt x="973" y="2794"/>
                </a:lnTo>
                <a:lnTo>
                  <a:pt x="1004" y="2787"/>
                </a:lnTo>
                <a:lnTo>
                  <a:pt x="1033" y="2776"/>
                </a:lnTo>
                <a:lnTo>
                  <a:pt x="1061" y="2761"/>
                </a:lnTo>
                <a:lnTo>
                  <a:pt x="1072" y="2750"/>
                </a:lnTo>
                <a:lnTo>
                  <a:pt x="1082" y="2741"/>
                </a:lnTo>
                <a:lnTo>
                  <a:pt x="1094" y="2731"/>
                </a:lnTo>
                <a:lnTo>
                  <a:pt x="1107" y="2723"/>
                </a:lnTo>
                <a:lnTo>
                  <a:pt x="1841" y="2194"/>
                </a:lnTo>
                <a:lnTo>
                  <a:pt x="1854" y="2180"/>
                </a:lnTo>
                <a:lnTo>
                  <a:pt x="1867" y="2172"/>
                </a:lnTo>
                <a:lnTo>
                  <a:pt x="1883" y="2167"/>
                </a:lnTo>
                <a:lnTo>
                  <a:pt x="1902" y="2166"/>
                </a:lnTo>
                <a:lnTo>
                  <a:pt x="1922" y="2169"/>
                </a:lnTo>
                <a:lnTo>
                  <a:pt x="1941" y="2178"/>
                </a:lnTo>
                <a:lnTo>
                  <a:pt x="1956" y="2191"/>
                </a:lnTo>
                <a:lnTo>
                  <a:pt x="1969" y="2207"/>
                </a:lnTo>
                <a:lnTo>
                  <a:pt x="1977" y="2227"/>
                </a:lnTo>
                <a:lnTo>
                  <a:pt x="1980" y="2247"/>
                </a:lnTo>
                <a:lnTo>
                  <a:pt x="1977" y="2266"/>
                </a:lnTo>
                <a:lnTo>
                  <a:pt x="1971" y="2283"/>
                </a:lnTo>
                <a:lnTo>
                  <a:pt x="1962" y="2297"/>
                </a:lnTo>
                <a:lnTo>
                  <a:pt x="1952" y="2309"/>
                </a:lnTo>
                <a:lnTo>
                  <a:pt x="1202" y="2844"/>
                </a:lnTo>
                <a:lnTo>
                  <a:pt x="1180" y="2862"/>
                </a:lnTo>
                <a:lnTo>
                  <a:pt x="1162" y="2884"/>
                </a:lnTo>
                <a:lnTo>
                  <a:pt x="1149" y="2910"/>
                </a:lnTo>
                <a:lnTo>
                  <a:pt x="1139" y="2935"/>
                </a:lnTo>
                <a:lnTo>
                  <a:pt x="1135" y="2963"/>
                </a:lnTo>
                <a:lnTo>
                  <a:pt x="1135" y="2990"/>
                </a:lnTo>
                <a:lnTo>
                  <a:pt x="1140" y="3018"/>
                </a:lnTo>
                <a:lnTo>
                  <a:pt x="1150" y="3044"/>
                </a:lnTo>
                <a:lnTo>
                  <a:pt x="1165" y="3068"/>
                </a:lnTo>
                <a:lnTo>
                  <a:pt x="1180" y="3088"/>
                </a:lnTo>
                <a:lnTo>
                  <a:pt x="1200" y="3105"/>
                </a:lnTo>
                <a:lnTo>
                  <a:pt x="1222" y="3118"/>
                </a:lnTo>
                <a:lnTo>
                  <a:pt x="1246" y="3128"/>
                </a:lnTo>
                <a:lnTo>
                  <a:pt x="1273" y="3134"/>
                </a:lnTo>
                <a:lnTo>
                  <a:pt x="1305" y="3136"/>
                </a:lnTo>
                <a:lnTo>
                  <a:pt x="1336" y="3131"/>
                </a:lnTo>
                <a:lnTo>
                  <a:pt x="1367" y="3121"/>
                </a:lnTo>
                <a:lnTo>
                  <a:pt x="1395" y="3105"/>
                </a:lnTo>
                <a:lnTo>
                  <a:pt x="2022" y="2650"/>
                </a:lnTo>
                <a:lnTo>
                  <a:pt x="2038" y="2643"/>
                </a:lnTo>
                <a:lnTo>
                  <a:pt x="2053" y="2639"/>
                </a:lnTo>
                <a:lnTo>
                  <a:pt x="2068" y="2638"/>
                </a:lnTo>
                <a:lnTo>
                  <a:pt x="2090" y="2641"/>
                </a:lnTo>
                <a:lnTo>
                  <a:pt x="2110" y="2649"/>
                </a:lnTo>
                <a:lnTo>
                  <a:pt x="2127" y="2663"/>
                </a:lnTo>
                <a:lnTo>
                  <a:pt x="2140" y="2680"/>
                </a:lnTo>
                <a:lnTo>
                  <a:pt x="2148" y="2699"/>
                </a:lnTo>
                <a:lnTo>
                  <a:pt x="2150" y="2722"/>
                </a:lnTo>
                <a:lnTo>
                  <a:pt x="2148" y="2739"/>
                </a:lnTo>
                <a:lnTo>
                  <a:pt x="2140" y="2755"/>
                </a:lnTo>
                <a:lnTo>
                  <a:pt x="2131" y="2769"/>
                </a:lnTo>
                <a:lnTo>
                  <a:pt x="2117" y="2781"/>
                </a:lnTo>
                <a:lnTo>
                  <a:pt x="1724" y="3077"/>
                </a:lnTo>
                <a:lnTo>
                  <a:pt x="1705" y="3093"/>
                </a:lnTo>
                <a:lnTo>
                  <a:pt x="1691" y="3111"/>
                </a:lnTo>
                <a:lnTo>
                  <a:pt x="1681" y="3133"/>
                </a:lnTo>
                <a:lnTo>
                  <a:pt x="1674" y="3155"/>
                </a:lnTo>
                <a:lnTo>
                  <a:pt x="1671" y="3178"/>
                </a:lnTo>
                <a:lnTo>
                  <a:pt x="1675" y="3201"/>
                </a:lnTo>
                <a:lnTo>
                  <a:pt x="1682" y="3223"/>
                </a:lnTo>
                <a:lnTo>
                  <a:pt x="1694" y="3241"/>
                </a:lnTo>
                <a:lnTo>
                  <a:pt x="1710" y="3259"/>
                </a:lnTo>
                <a:lnTo>
                  <a:pt x="1730" y="3273"/>
                </a:lnTo>
                <a:lnTo>
                  <a:pt x="1751" y="3284"/>
                </a:lnTo>
                <a:lnTo>
                  <a:pt x="1772" y="3291"/>
                </a:lnTo>
                <a:lnTo>
                  <a:pt x="1796" y="3292"/>
                </a:lnTo>
                <a:lnTo>
                  <a:pt x="1819" y="3290"/>
                </a:lnTo>
                <a:lnTo>
                  <a:pt x="1841" y="3283"/>
                </a:lnTo>
                <a:lnTo>
                  <a:pt x="1859" y="3270"/>
                </a:lnTo>
                <a:lnTo>
                  <a:pt x="1895" y="3247"/>
                </a:lnTo>
                <a:lnTo>
                  <a:pt x="1898" y="3214"/>
                </a:lnTo>
                <a:lnTo>
                  <a:pt x="1905" y="3181"/>
                </a:lnTo>
                <a:lnTo>
                  <a:pt x="1919" y="3150"/>
                </a:lnTo>
                <a:lnTo>
                  <a:pt x="1937" y="3121"/>
                </a:lnTo>
                <a:lnTo>
                  <a:pt x="1959" y="3094"/>
                </a:lnTo>
                <a:lnTo>
                  <a:pt x="1986" y="3071"/>
                </a:lnTo>
                <a:lnTo>
                  <a:pt x="2015" y="3054"/>
                </a:lnTo>
                <a:lnTo>
                  <a:pt x="2048" y="3041"/>
                </a:lnTo>
                <a:lnTo>
                  <a:pt x="2081" y="3035"/>
                </a:lnTo>
                <a:lnTo>
                  <a:pt x="2115" y="3034"/>
                </a:lnTo>
                <a:lnTo>
                  <a:pt x="2148" y="3039"/>
                </a:lnTo>
                <a:lnTo>
                  <a:pt x="2221" y="2993"/>
                </a:lnTo>
                <a:lnTo>
                  <a:pt x="2221" y="2960"/>
                </a:lnTo>
                <a:lnTo>
                  <a:pt x="2226" y="2927"/>
                </a:lnTo>
                <a:lnTo>
                  <a:pt x="2235" y="2895"/>
                </a:lnTo>
                <a:lnTo>
                  <a:pt x="2249" y="2864"/>
                </a:lnTo>
                <a:lnTo>
                  <a:pt x="2267" y="2836"/>
                </a:lnTo>
                <a:lnTo>
                  <a:pt x="2290" y="2809"/>
                </a:lnTo>
                <a:lnTo>
                  <a:pt x="2317" y="2787"/>
                </a:lnTo>
                <a:lnTo>
                  <a:pt x="2350" y="2769"/>
                </a:lnTo>
                <a:lnTo>
                  <a:pt x="2384" y="2755"/>
                </a:lnTo>
                <a:lnTo>
                  <a:pt x="2418" y="2748"/>
                </a:lnTo>
                <a:lnTo>
                  <a:pt x="2453" y="2747"/>
                </a:lnTo>
                <a:lnTo>
                  <a:pt x="2489" y="2752"/>
                </a:lnTo>
                <a:lnTo>
                  <a:pt x="2522" y="2760"/>
                </a:lnTo>
                <a:lnTo>
                  <a:pt x="2555" y="2775"/>
                </a:lnTo>
                <a:lnTo>
                  <a:pt x="2581" y="2755"/>
                </a:lnTo>
                <a:lnTo>
                  <a:pt x="2578" y="2719"/>
                </a:lnTo>
                <a:lnTo>
                  <a:pt x="2580" y="2682"/>
                </a:lnTo>
                <a:lnTo>
                  <a:pt x="2587" y="2646"/>
                </a:lnTo>
                <a:lnTo>
                  <a:pt x="2601" y="2613"/>
                </a:lnTo>
                <a:lnTo>
                  <a:pt x="2620" y="2581"/>
                </a:lnTo>
                <a:lnTo>
                  <a:pt x="2645" y="2553"/>
                </a:lnTo>
                <a:lnTo>
                  <a:pt x="2674" y="2529"/>
                </a:lnTo>
                <a:lnTo>
                  <a:pt x="2679" y="2524"/>
                </a:lnTo>
                <a:lnTo>
                  <a:pt x="2710" y="2505"/>
                </a:lnTo>
                <a:lnTo>
                  <a:pt x="2745" y="2493"/>
                </a:lnTo>
                <a:lnTo>
                  <a:pt x="2779" y="2486"/>
                </a:lnTo>
                <a:lnTo>
                  <a:pt x="2814" y="2485"/>
                </a:lnTo>
                <a:lnTo>
                  <a:pt x="2848" y="2488"/>
                </a:lnTo>
                <a:lnTo>
                  <a:pt x="2882" y="2497"/>
                </a:lnTo>
                <a:lnTo>
                  <a:pt x="2914" y="2510"/>
                </a:lnTo>
                <a:lnTo>
                  <a:pt x="2944" y="2527"/>
                </a:lnTo>
                <a:lnTo>
                  <a:pt x="2949" y="2527"/>
                </a:lnTo>
                <a:lnTo>
                  <a:pt x="2946" y="2518"/>
                </a:lnTo>
                <a:lnTo>
                  <a:pt x="2925" y="2482"/>
                </a:lnTo>
                <a:lnTo>
                  <a:pt x="2910" y="2447"/>
                </a:lnTo>
                <a:lnTo>
                  <a:pt x="2902" y="2409"/>
                </a:lnTo>
                <a:lnTo>
                  <a:pt x="2900" y="2372"/>
                </a:lnTo>
                <a:lnTo>
                  <a:pt x="2904" y="2334"/>
                </a:lnTo>
                <a:lnTo>
                  <a:pt x="2913" y="2297"/>
                </a:lnTo>
                <a:lnTo>
                  <a:pt x="2929" y="2262"/>
                </a:lnTo>
                <a:lnTo>
                  <a:pt x="2948" y="2229"/>
                </a:lnTo>
                <a:lnTo>
                  <a:pt x="2974" y="2199"/>
                </a:lnTo>
                <a:lnTo>
                  <a:pt x="3004" y="2173"/>
                </a:lnTo>
                <a:lnTo>
                  <a:pt x="3037" y="2154"/>
                </a:lnTo>
                <a:lnTo>
                  <a:pt x="3071" y="2140"/>
                </a:lnTo>
                <a:lnTo>
                  <a:pt x="3108" y="2133"/>
                </a:lnTo>
                <a:lnTo>
                  <a:pt x="3143" y="2130"/>
                </a:lnTo>
                <a:lnTo>
                  <a:pt x="3179" y="2133"/>
                </a:lnTo>
                <a:lnTo>
                  <a:pt x="3215" y="2140"/>
                </a:lnTo>
                <a:lnTo>
                  <a:pt x="3249" y="2154"/>
                </a:lnTo>
                <a:lnTo>
                  <a:pt x="3281" y="2172"/>
                </a:lnTo>
                <a:lnTo>
                  <a:pt x="3310" y="2194"/>
                </a:lnTo>
                <a:lnTo>
                  <a:pt x="3584" y="1877"/>
                </a:lnTo>
                <a:lnTo>
                  <a:pt x="3630" y="1826"/>
                </a:lnTo>
                <a:lnTo>
                  <a:pt x="3680" y="1780"/>
                </a:lnTo>
                <a:lnTo>
                  <a:pt x="3733" y="1737"/>
                </a:lnTo>
                <a:lnTo>
                  <a:pt x="3787" y="1697"/>
                </a:lnTo>
                <a:lnTo>
                  <a:pt x="3846" y="1661"/>
                </a:lnTo>
                <a:lnTo>
                  <a:pt x="4019" y="1563"/>
                </a:lnTo>
                <a:lnTo>
                  <a:pt x="4019" y="1760"/>
                </a:lnTo>
                <a:lnTo>
                  <a:pt x="3893" y="1832"/>
                </a:lnTo>
                <a:lnTo>
                  <a:pt x="3829" y="1873"/>
                </a:lnTo>
                <a:lnTo>
                  <a:pt x="3768" y="1921"/>
                </a:lnTo>
                <a:lnTo>
                  <a:pt x="3711" y="1972"/>
                </a:lnTo>
                <a:lnTo>
                  <a:pt x="3658" y="2028"/>
                </a:lnTo>
                <a:lnTo>
                  <a:pt x="3404" y="2325"/>
                </a:lnTo>
                <a:lnTo>
                  <a:pt x="3521" y="2492"/>
                </a:lnTo>
                <a:lnTo>
                  <a:pt x="3541" y="2527"/>
                </a:lnTo>
                <a:lnTo>
                  <a:pt x="3556" y="2563"/>
                </a:lnTo>
                <a:lnTo>
                  <a:pt x="3563" y="2600"/>
                </a:lnTo>
                <a:lnTo>
                  <a:pt x="3566" y="2638"/>
                </a:lnTo>
                <a:lnTo>
                  <a:pt x="3562" y="2676"/>
                </a:lnTo>
                <a:lnTo>
                  <a:pt x="3552" y="2713"/>
                </a:lnTo>
                <a:lnTo>
                  <a:pt x="3538" y="2748"/>
                </a:lnTo>
                <a:lnTo>
                  <a:pt x="3518" y="2781"/>
                </a:lnTo>
                <a:lnTo>
                  <a:pt x="3493" y="2811"/>
                </a:lnTo>
                <a:lnTo>
                  <a:pt x="3462" y="2837"/>
                </a:lnTo>
                <a:lnTo>
                  <a:pt x="3429" y="2856"/>
                </a:lnTo>
                <a:lnTo>
                  <a:pt x="3395" y="2870"/>
                </a:lnTo>
                <a:lnTo>
                  <a:pt x="3359" y="2877"/>
                </a:lnTo>
                <a:lnTo>
                  <a:pt x="3322" y="2879"/>
                </a:lnTo>
                <a:lnTo>
                  <a:pt x="3285" y="2877"/>
                </a:lnTo>
                <a:lnTo>
                  <a:pt x="3250" y="2870"/>
                </a:lnTo>
                <a:lnTo>
                  <a:pt x="3216" y="2856"/>
                </a:lnTo>
                <a:lnTo>
                  <a:pt x="3184" y="2838"/>
                </a:lnTo>
                <a:lnTo>
                  <a:pt x="3156" y="2816"/>
                </a:lnTo>
                <a:lnTo>
                  <a:pt x="3170" y="2849"/>
                </a:lnTo>
                <a:lnTo>
                  <a:pt x="3178" y="2884"/>
                </a:lnTo>
                <a:lnTo>
                  <a:pt x="3181" y="2920"/>
                </a:lnTo>
                <a:lnTo>
                  <a:pt x="3178" y="2955"/>
                </a:lnTo>
                <a:lnTo>
                  <a:pt x="3170" y="2990"/>
                </a:lnTo>
                <a:lnTo>
                  <a:pt x="3156" y="3022"/>
                </a:lnTo>
                <a:lnTo>
                  <a:pt x="3138" y="3054"/>
                </a:lnTo>
                <a:lnTo>
                  <a:pt x="3114" y="3080"/>
                </a:lnTo>
                <a:lnTo>
                  <a:pt x="3084" y="3105"/>
                </a:lnTo>
                <a:lnTo>
                  <a:pt x="3080" y="3110"/>
                </a:lnTo>
                <a:lnTo>
                  <a:pt x="3048" y="3128"/>
                </a:lnTo>
                <a:lnTo>
                  <a:pt x="3013" y="3141"/>
                </a:lnTo>
                <a:lnTo>
                  <a:pt x="2977" y="3147"/>
                </a:lnTo>
                <a:lnTo>
                  <a:pt x="2941" y="3149"/>
                </a:lnTo>
                <a:lnTo>
                  <a:pt x="2905" y="3145"/>
                </a:lnTo>
                <a:lnTo>
                  <a:pt x="2870" y="3135"/>
                </a:lnTo>
                <a:lnTo>
                  <a:pt x="2837" y="3119"/>
                </a:lnTo>
                <a:lnTo>
                  <a:pt x="2807" y="3099"/>
                </a:lnTo>
                <a:lnTo>
                  <a:pt x="2780" y="3073"/>
                </a:lnTo>
                <a:lnTo>
                  <a:pt x="2786" y="3105"/>
                </a:lnTo>
                <a:lnTo>
                  <a:pt x="2788" y="3138"/>
                </a:lnTo>
                <a:lnTo>
                  <a:pt x="2786" y="3169"/>
                </a:lnTo>
                <a:lnTo>
                  <a:pt x="2780" y="3201"/>
                </a:lnTo>
                <a:lnTo>
                  <a:pt x="2769" y="3231"/>
                </a:lnTo>
                <a:lnTo>
                  <a:pt x="2754" y="3259"/>
                </a:lnTo>
                <a:lnTo>
                  <a:pt x="2735" y="3286"/>
                </a:lnTo>
                <a:lnTo>
                  <a:pt x="2710" y="3309"/>
                </a:lnTo>
                <a:lnTo>
                  <a:pt x="2682" y="3330"/>
                </a:lnTo>
                <a:lnTo>
                  <a:pt x="2651" y="3346"/>
                </a:lnTo>
                <a:lnTo>
                  <a:pt x="2617" y="3357"/>
                </a:lnTo>
                <a:lnTo>
                  <a:pt x="2581" y="3362"/>
                </a:lnTo>
                <a:lnTo>
                  <a:pt x="2546" y="3362"/>
                </a:lnTo>
                <a:lnTo>
                  <a:pt x="2512" y="3356"/>
                </a:lnTo>
                <a:lnTo>
                  <a:pt x="2479" y="3346"/>
                </a:lnTo>
                <a:lnTo>
                  <a:pt x="2447" y="3330"/>
                </a:lnTo>
                <a:lnTo>
                  <a:pt x="2418" y="3309"/>
                </a:lnTo>
                <a:lnTo>
                  <a:pt x="2393" y="3285"/>
                </a:lnTo>
                <a:lnTo>
                  <a:pt x="2369" y="3257"/>
                </a:lnTo>
                <a:lnTo>
                  <a:pt x="2363" y="3247"/>
                </a:lnTo>
                <a:lnTo>
                  <a:pt x="2373" y="3280"/>
                </a:lnTo>
                <a:lnTo>
                  <a:pt x="2378" y="3315"/>
                </a:lnTo>
                <a:lnTo>
                  <a:pt x="2377" y="3351"/>
                </a:lnTo>
                <a:lnTo>
                  <a:pt x="2369" y="3385"/>
                </a:lnTo>
                <a:lnTo>
                  <a:pt x="2356" y="3419"/>
                </a:lnTo>
                <a:lnTo>
                  <a:pt x="2339" y="3449"/>
                </a:lnTo>
                <a:lnTo>
                  <a:pt x="2316" y="3476"/>
                </a:lnTo>
                <a:lnTo>
                  <a:pt x="2289" y="3501"/>
                </a:lnTo>
                <a:lnTo>
                  <a:pt x="2260" y="3516"/>
                </a:lnTo>
                <a:lnTo>
                  <a:pt x="2229" y="3529"/>
                </a:lnTo>
                <a:lnTo>
                  <a:pt x="2196" y="3536"/>
                </a:lnTo>
                <a:lnTo>
                  <a:pt x="2163" y="3537"/>
                </a:lnTo>
                <a:lnTo>
                  <a:pt x="2131" y="3535"/>
                </a:lnTo>
                <a:lnTo>
                  <a:pt x="2099" y="3526"/>
                </a:lnTo>
                <a:lnTo>
                  <a:pt x="2070" y="3514"/>
                </a:lnTo>
                <a:lnTo>
                  <a:pt x="2042" y="3497"/>
                </a:lnTo>
                <a:lnTo>
                  <a:pt x="2016" y="3475"/>
                </a:lnTo>
                <a:lnTo>
                  <a:pt x="1994" y="3449"/>
                </a:lnTo>
                <a:lnTo>
                  <a:pt x="1958" y="3397"/>
                </a:lnTo>
                <a:lnTo>
                  <a:pt x="1953" y="3397"/>
                </a:lnTo>
                <a:lnTo>
                  <a:pt x="1920" y="3416"/>
                </a:lnTo>
                <a:lnTo>
                  <a:pt x="1886" y="3432"/>
                </a:lnTo>
                <a:lnTo>
                  <a:pt x="1850" y="3442"/>
                </a:lnTo>
                <a:lnTo>
                  <a:pt x="1815" y="3448"/>
                </a:lnTo>
                <a:lnTo>
                  <a:pt x="1779" y="3448"/>
                </a:lnTo>
                <a:lnTo>
                  <a:pt x="1748" y="3447"/>
                </a:lnTo>
                <a:lnTo>
                  <a:pt x="1704" y="3435"/>
                </a:lnTo>
                <a:lnTo>
                  <a:pt x="1664" y="3418"/>
                </a:lnTo>
                <a:lnTo>
                  <a:pt x="1627" y="3396"/>
                </a:lnTo>
                <a:lnTo>
                  <a:pt x="1596" y="3368"/>
                </a:lnTo>
                <a:lnTo>
                  <a:pt x="1568" y="3336"/>
                </a:lnTo>
                <a:lnTo>
                  <a:pt x="1550" y="3307"/>
                </a:lnTo>
                <a:lnTo>
                  <a:pt x="1536" y="3278"/>
                </a:lnTo>
                <a:lnTo>
                  <a:pt x="1525" y="3246"/>
                </a:lnTo>
                <a:lnTo>
                  <a:pt x="1519" y="3212"/>
                </a:lnTo>
                <a:lnTo>
                  <a:pt x="1487" y="3236"/>
                </a:lnTo>
                <a:lnTo>
                  <a:pt x="1451" y="3259"/>
                </a:lnTo>
                <a:lnTo>
                  <a:pt x="1412" y="3276"/>
                </a:lnTo>
                <a:lnTo>
                  <a:pt x="1370" y="3289"/>
                </a:lnTo>
                <a:lnTo>
                  <a:pt x="1328" y="3295"/>
                </a:lnTo>
                <a:lnTo>
                  <a:pt x="1283" y="3296"/>
                </a:lnTo>
                <a:lnTo>
                  <a:pt x="1264" y="3295"/>
                </a:lnTo>
                <a:lnTo>
                  <a:pt x="1247" y="3293"/>
                </a:lnTo>
                <a:lnTo>
                  <a:pt x="1206" y="3284"/>
                </a:lnTo>
                <a:lnTo>
                  <a:pt x="1167" y="3269"/>
                </a:lnTo>
                <a:lnTo>
                  <a:pt x="1130" y="3251"/>
                </a:lnTo>
                <a:lnTo>
                  <a:pt x="1096" y="3226"/>
                </a:lnTo>
                <a:lnTo>
                  <a:pt x="1066" y="3198"/>
                </a:lnTo>
                <a:lnTo>
                  <a:pt x="1038" y="3167"/>
                </a:lnTo>
                <a:lnTo>
                  <a:pt x="1014" y="3128"/>
                </a:lnTo>
                <a:lnTo>
                  <a:pt x="994" y="3086"/>
                </a:lnTo>
                <a:lnTo>
                  <a:pt x="982" y="3043"/>
                </a:lnTo>
                <a:lnTo>
                  <a:pt x="977" y="2998"/>
                </a:lnTo>
                <a:lnTo>
                  <a:pt x="979" y="2952"/>
                </a:lnTo>
                <a:lnTo>
                  <a:pt x="957" y="2951"/>
                </a:lnTo>
                <a:lnTo>
                  <a:pt x="933" y="2950"/>
                </a:lnTo>
                <a:lnTo>
                  <a:pt x="909" y="2949"/>
                </a:lnTo>
                <a:lnTo>
                  <a:pt x="869" y="2944"/>
                </a:lnTo>
                <a:lnTo>
                  <a:pt x="828" y="2937"/>
                </a:lnTo>
                <a:lnTo>
                  <a:pt x="792" y="2924"/>
                </a:lnTo>
                <a:lnTo>
                  <a:pt x="756" y="2907"/>
                </a:lnTo>
                <a:lnTo>
                  <a:pt x="724" y="2887"/>
                </a:lnTo>
                <a:lnTo>
                  <a:pt x="694" y="2861"/>
                </a:lnTo>
                <a:lnTo>
                  <a:pt x="668" y="2829"/>
                </a:lnTo>
                <a:lnTo>
                  <a:pt x="646" y="2794"/>
                </a:lnTo>
                <a:lnTo>
                  <a:pt x="629" y="2759"/>
                </a:lnTo>
                <a:lnTo>
                  <a:pt x="618" y="2721"/>
                </a:lnTo>
                <a:lnTo>
                  <a:pt x="610" y="2682"/>
                </a:lnTo>
                <a:lnTo>
                  <a:pt x="608" y="2641"/>
                </a:lnTo>
                <a:lnTo>
                  <a:pt x="566" y="2646"/>
                </a:lnTo>
                <a:lnTo>
                  <a:pt x="523" y="2646"/>
                </a:lnTo>
                <a:lnTo>
                  <a:pt x="504" y="2646"/>
                </a:lnTo>
                <a:lnTo>
                  <a:pt x="486" y="2644"/>
                </a:lnTo>
                <a:lnTo>
                  <a:pt x="446" y="2635"/>
                </a:lnTo>
                <a:lnTo>
                  <a:pt x="407" y="2620"/>
                </a:lnTo>
                <a:lnTo>
                  <a:pt x="370" y="2600"/>
                </a:lnTo>
                <a:lnTo>
                  <a:pt x="336" y="2577"/>
                </a:lnTo>
                <a:lnTo>
                  <a:pt x="305" y="2549"/>
                </a:lnTo>
                <a:lnTo>
                  <a:pt x="277" y="2518"/>
                </a:lnTo>
                <a:lnTo>
                  <a:pt x="256" y="2481"/>
                </a:lnTo>
                <a:lnTo>
                  <a:pt x="241" y="2442"/>
                </a:lnTo>
                <a:lnTo>
                  <a:pt x="230" y="2403"/>
                </a:lnTo>
                <a:lnTo>
                  <a:pt x="224" y="2363"/>
                </a:lnTo>
                <a:lnTo>
                  <a:pt x="224" y="2322"/>
                </a:lnTo>
                <a:lnTo>
                  <a:pt x="229" y="2281"/>
                </a:lnTo>
                <a:lnTo>
                  <a:pt x="238" y="2241"/>
                </a:lnTo>
                <a:lnTo>
                  <a:pt x="252" y="2203"/>
                </a:lnTo>
                <a:lnTo>
                  <a:pt x="270" y="2167"/>
                </a:lnTo>
                <a:lnTo>
                  <a:pt x="295" y="2133"/>
                </a:lnTo>
                <a:lnTo>
                  <a:pt x="323" y="2101"/>
                </a:lnTo>
                <a:lnTo>
                  <a:pt x="356" y="2073"/>
                </a:lnTo>
                <a:lnTo>
                  <a:pt x="409" y="2031"/>
                </a:lnTo>
                <a:lnTo>
                  <a:pt x="378" y="1972"/>
                </a:lnTo>
                <a:lnTo>
                  <a:pt x="341" y="1916"/>
                </a:lnTo>
                <a:lnTo>
                  <a:pt x="300" y="1865"/>
                </a:lnTo>
                <a:lnTo>
                  <a:pt x="253" y="1816"/>
                </a:lnTo>
                <a:lnTo>
                  <a:pt x="203" y="1772"/>
                </a:lnTo>
                <a:lnTo>
                  <a:pt x="150" y="1733"/>
                </a:lnTo>
                <a:lnTo>
                  <a:pt x="93" y="1698"/>
                </a:lnTo>
                <a:lnTo>
                  <a:pt x="0" y="16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3" name="Google Shape;423;p25"/>
          <p:cNvGrpSpPr/>
          <p:nvPr/>
        </p:nvGrpSpPr>
        <p:grpSpPr>
          <a:xfrm>
            <a:off x="5098141" y="1485371"/>
            <a:ext cx="370819" cy="371149"/>
            <a:chOff x="6094" y="274"/>
            <a:chExt cx="576" cy="575"/>
          </a:xfrm>
        </p:grpSpPr>
        <p:sp>
          <p:nvSpPr>
            <p:cNvPr id="424" name="Google Shape;424;p25"/>
            <p:cNvSpPr/>
            <p:nvPr/>
          </p:nvSpPr>
          <p:spPr>
            <a:xfrm>
              <a:off x="6313" y="274"/>
              <a:ext cx="138" cy="138"/>
            </a:xfrm>
            <a:custGeom>
              <a:rect b="b" l="l" r="r" t="t"/>
              <a:pathLst>
                <a:path extrusionOk="0" h="821" w="821">
                  <a:moveTo>
                    <a:pt x="411" y="0"/>
                  </a:moveTo>
                  <a:lnTo>
                    <a:pt x="462" y="3"/>
                  </a:lnTo>
                  <a:lnTo>
                    <a:pt x="512" y="13"/>
                  </a:lnTo>
                  <a:lnTo>
                    <a:pt x="560" y="29"/>
                  </a:lnTo>
                  <a:lnTo>
                    <a:pt x="604" y="49"/>
                  </a:lnTo>
                  <a:lnTo>
                    <a:pt x="645" y="74"/>
                  </a:lnTo>
                  <a:lnTo>
                    <a:pt x="683" y="104"/>
                  </a:lnTo>
                  <a:lnTo>
                    <a:pt x="718" y="139"/>
                  </a:lnTo>
                  <a:lnTo>
                    <a:pt x="748" y="176"/>
                  </a:lnTo>
                  <a:lnTo>
                    <a:pt x="773" y="218"/>
                  </a:lnTo>
                  <a:lnTo>
                    <a:pt x="794" y="263"/>
                  </a:lnTo>
                  <a:lnTo>
                    <a:pt x="809" y="310"/>
                  </a:lnTo>
                  <a:lnTo>
                    <a:pt x="818" y="360"/>
                  </a:lnTo>
                  <a:lnTo>
                    <a:pt x="821" y="411"/>
                  </a:lnTo>
                  <a:lnTo>
                    <a:pt x="818" y="462"/>
                  </a:lnTo>
                  <a:lnTo>
                    <a:pt x="809" y="512"/>
                  </a:lnTo>
                  <a:lnTo>
                    <a:pt x="794" y="560"/>
                  </a:lnTo>
                  <a:lnTo>
                    <a:pt x="773" y="604"/>
                  </a:lnTo>
                  <a:lnTo>
                    <a:pt x="748" y="645"/>
                  </a:lnTo>
                  <a:lnTo>
                    <a:pt x="718" y="683"/>
                  </a:lnTo>
                  <a:lnTo>
                    <a:pt x="683" y="718"/>
                  </a:lnTo>
                  <a:lnTo>
                    <a:pt x="645" y="748"/>
                  </a:lnTo>
                  <a:lnTo>
                    <a:pt x="604" y="773"/>
                  </a:lnTo>
                  <a:lnTo>
                    <a:pt x="560" y="794"/>
                  </a:lnTo>
                  <a:lnTo>
                    <a:pt x="512" y="809"/>
                  </a:lnTo>
                  <a:lnTo>
                    <a:pt x="462" y="818"/>
                  </a:lnTo>
                  <a:lnTo>
                    <a:pt x="411" y="821"/>
                  </a:lnTo>
                  <a:lnTo>
                    <a:pt x="360" y="818"/>
                  </a:lnTo>
                  <a:lnTo>
                    <a:pt x="310" y="809"/>
                  </a:lnTo>
                  <a:lnTo>
                    <a:pt x="263" y="794"/>
                  </a:lnTo>
                  <a:lnTo>
                    <a:pt x="218" y="773"/>
                  </a:lnTo>
                  <a:lnTo>
                    <a:pt x="176" y="748"/>
                  </a:lnTo>
                  <a:lnTo>
                    <a:pt x="139" y="718"/>
                  </a:lnTo>
                  <a:lnTo>
                    <a:pt x="104" y="683"/>
                  </a:lnTo>
                  <a:lnTo>
                    <a:pt x="74" y="645"/>
                  </a:lnTo>
                  <a:lnTo>
                    <a:pt x="49" y="604"/>
                  </a:lnTo>
                  <a:lnTo>
                    <a:pt x="29" y="560"/>
                  </a:lnTo>
                  <a:lnTo>
                    <a:pt x="13" y="512"/>
                  </a:lnTo>
                  <a:lnTo>
                    <a:pt x="3" y="462"/>
                  </a:lnTo>
                  <a:lnTo>
                    <a:pt x="0" y="411"/>
                  </a:lnTo>
                  <a:lnTo>
                    <a:pt x="3" y="360"/>
                  </a:lnTo>
                  <a:lnTo>
                    <a:pt x="13" y="310"/>
                  </a:lnTo>
                  <a:lnTo>
                    <a:pt x="29" y="263"/>
                  </a:lnTo>
                  <a:lnTo>
                    <a:pt x="49" y="218"/>
                  </a:lnTo>
                  <a:lnTo>
                    <a:pt x="74" y="176"/>
                  </a:lnTo>
                  <a:lnTo>
                    <a:pt x="104" y="139"/>
                  </a:lnTo>
                  <a:lnTo>
                    <a:pt x="139" y="104"/>
                  </a:lnTo>
                  <a:lnTo>
                    <a:pt x="176" y="74"/>
                  </a:lnTo>
                  <a:lnTo>
                    <a:pt x="218" y="49"/>
                  </a:lnTo>
                  <a:lnTo>
                    <a:pt x="263" y="29"/>
                  </a:lnTo>
                  <a:lnTo>
                    <a:pt x="310" y="13"/>
                  </a:lnTo>
                  <a:lnTo>
                    <a:pt x="360" y="3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6365" y="431"/>
              <a:ext cx="33" cy="85"/>
            </a:xfrm>
            <a:custGeom>
              <a:rect b="b" l="l" r="r" t="t"/>
              <a:pathLst>
                <a:path extrusionOk="0" h="505" w="197">
                  <a:moveTo>
                    <a:pt x="49" y="0"/>
                  </a:moveTo>
                  <a:lnTo>
                    <a:pt x="149" y="0"/>
                  </a:lnTo>
                  <a:lnTo>
                    <a:pt x="163" y="1"/>
                  </a:lnTo>
                  <a:lnTo>
                    <a:pt x="175" y="6"/>
                  </a:lnTo>
                  <a:lnTo>
                    <a:pt x="186" y="14"/>
                  </a:lnTo>
                  <a:lnTo>
                    <a:pt x="194" y="27"/>
                  </a:lnTo>
                  <a:lnTo>
                    <a:pt x="197" y="42"/>
                  </a:lnTo>
                  <a:lnTo>
                    <a:pt x="197" y="56"/>
                  </a:lnTo>
                  <a:lnTo>
                    <a:pt x="192" y="70"/>
                  </a:lnTo>
                  <a:lnTo>
                    <a:pt x="138" y="151"/>
                  </a:lnTo>
                  <a:lnTo>
                    <a:pt x="163" y="363"/>
                  </a:lnTo>
                  <a:lnTo>
                    <a:pt x="114" y="495"/>
                  </a:lnTo>
                  <a:lnTo>
                    <a:pt x="109" y="501"/>
                  </a:lnTo>
                  <a:lnTo>
                    <a:pt x="103" y="505"/>
                  </a:lnTo>
                  <a:lnTo>
                    <a:pt x="96" y="505"/>
                  </a:lnTo>
                  <a:lnTo>
                    <a:pt x="89" y="501"/>
                  </a:lnTo>
                  <a:lnTo>
                    <a:pt x="85" y="495"/>
                  </a:lnTo>
                  <a:lnTo>
                    <a:pt x="35" y="363"/>
                  </a:lnTo>
                  <a:lnTo>
                    <a:pt x="60" y="151"/>
                  </a:lnTo>
                  <a:lnTo>
                    <a:pt x="7" y="70"/>
                  </a:lnTo>
                  <a:lnTo>
                    <a:pt x="1" y="56"/>
                  </a:lnTo>
                  <a:lnTo>
                    <a:pt x="0" y="42"/>
                  </a:lnTo>
                  <a:lnTo>
                    <a:pt x="5" y="27"/>
                  </a:lnTo>
                  <a:lnTo>
                    <a:pt x="13" y="14"/>
                  </a:lnTo>
                  <a:lnTo>
                    <a:pt x="23" y="6"/>
                  </a:lnTo>
                  <a:lnTo>
                    <a:pt x="35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266" y="431"/>
              <a:ext cx="231" cy="161"/>
            </a:xfrm>
            <a:custGeom>
              <a:rect b="b" l="l" r="r" t="t"/>
              <a:pathLst>
                <a:path extrusionOk="0" h="962" w="1381">
                  <a:moveTo>
                    <a:pt x="375" y="0"/>
                  </a:moveTo>
                  <a:lnTo>
                    <a:pt x="387" y="2"/>
                  </a:lnTo>
                  <a:lnTo>
                    <a:pt x="399" y="7"/>
                  </a:lnTo>
                  <a:lnTo>
                    <a:pt x="407" y="17"/>
                  </a:lnTo>
                  <a:lnTo>
                    <a:pt x="413" y="27"/>
                  </a:lnTo>
                  <a:lnTo>
                    <a:pt x="690" y="786"/>
                  </a:lnTo>
                  <a:lnTo>
                    <a:pt x="966" y="27"/>
                  </a:lnTo>
                  <a:lnTo>
                    <a:pt x="973" y="17"/>
                  </a:lnTo>
                  <a:lnTo>
                    <a:pt x="982" y="8"/>
                  </a:lnTo>
                  <a:lnTo>
                    <a:pt x="993" y="2"/>
                  </a:lnTo>
                  <a:lnTo>
                    <a:pt x="1005" y="0"/>
                  </a:lnTo>
                  <a:lnTo>
                    <a:pt x="1018" y="2"/>
                  </a:lnTo>
                  <a:lnTo>
                    <a:pt x="1133" y="37"/>
                  </a:lnTo>
                  <a:lnTo>
                    <a:pt x="1176" y="55"/>
                  </a:lnTo>
                  <a:lnTo>
                    <a:pt x="1216" y="77"/>
                  </a:lnTo>
                  <a:lnTo>
                    <a:pt x="1252" y="103"/>
                  </a:lnTo>
                  <a:lnTo>
                    <a:pt x="1285" y="134"/>
                  </a:lnTo>
                  <a:lnTo>
                    <a:pt x="1313" y="168"/>
                  </a:lnTo>
                  <a:lnTo>
                    <a:pt x="1336" y="205"/>
                  </a:lnTo>
                  <a:lnTo>
                    <a:pt x="1355" y="245"/>
                  </a:lnTo>
                  <a:lnTo>
                    <a:pt x="1370" y="287"/>
                  </a:lnTo>
                  <a:lnTo>
                    <a:pt x="1378" y="331"/>
                  </a:lnTo>
                  <a:lnTo>
                    <a:pt x="1381" y="377"/>
                  </a:lnTo>
                  <a:lnTo>
                    <a:pt x="1381" y="904"/>
                  </a:lnTo>
                  <a:lnTo>
                    <a:pt x="1378" y="922"/>
                  </a:lnTo>
                  <a:lnTo>
                    <a:pt x="1370" y="938"/>
                  </a:lnTo>
                  <a:lnTo>
                    <a:pt x="1357" y="951"/>
                  </a:lnTo>
                  <a:lnTo>
                    <a:pt x="1341" y="959"/>
                  </a:lnTo>
                  <a:lnTo>
                    <a:pt x="1322" y="962"/>
                  </a:lnTo>
                  <a:lnTo>
                    <a:pt x="57" y="962"/>
                  </a:lnTo>
                  <a:lnTo>
                    <a:pt x="40" y="959"/>
                  </a:lnTo>
                  <a:lnTo>
                    <a:pt x="23" y="951"/>
                  </a:lnTo>
                  <a:lnTo>
                    <a:pt x="10" y="938"/>
                  </a:lnTo>
                  <a:lnTo>
                    <a:pt x="2" y="922"/>
                  </a:lnTo>
                  <a:lnTo>
                    <a:pt x="0" y="904"/>
                  </a:lnTo>
                  <a:lnTo>
                    <a:pt x="0" y="377"/>
                  </a:lnTo>
                  <a:lnTo>
                    <a:pt x="2" y="331"/>
                  </a:lnTo>
                  <a:lnTo>
                    <a:pt x="11" y="287"/>
                  </a:lnTo>
                  <a:lnTo>
                    <a:pt x="25" y="245"/>
                  </a:lnTo>
                  <a:lnTo>
                    <a:pt x="44" y="205"/>
                  </a:lnTo>
                  <a:lnTo>
                    <a:pt x="68" y="168"/>
                  </a:lnTo>
                  <a:lnTo>
                    <a:pt x="96" y="134"/>
                  </a:lnTo>
                  <a:lnTo>
                    <a:pt x="129" y="103"/>
                  </a:lnTo>
                  <a:lnTo>
                    <a:pt x="165" y="77"/>
                  </a:lnTo>
                  <a:lnTo>
                    <a:pt x="205" y="54"/>
                  </a:lnTo>
                  <a:lnTo>
                    <a:pt x="248" y="37"/>
                  </a:lnTo>
                  <a:lnTo>
                    <a:pt x="362" y="2"/>
                  </a:lnTo>
                  <a:lnTo>
                    <a:pt x="368" y="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6094" y="309"/>
              <a:ext cx="138" cy="138"/>
            </a:xfrm>
            <a:custGeom>
              <a:rect b="b" l="l" r="r" t="t"/>
              <a:pathLst>
                <a:path extrusionOk="0" h="821" w="821">
                  <a:moveTo>
                    <a:pt x="411" y="0"/>
                  </a:moveTo>
                  <a:lnTo>
                    <a:pt x="462" y="3"/>
                  </a:lnTo>
                  <a:lnTo>
                    <a:pt x="511" y="12"/>
                  </a:lnTo>
                  <a:lnTo>
                    <a:pt x="559" y="27"/>
                  </a:lnTo>
                  <a:lnTo>
                    <a:pt x="603" y="48"/>
                  </a:lnTo>
                  <a:lnTo>
                    <a:pt x="645" y="73"/>
                  </a:lnTo>
                  <a:lnTo>
                    <a:pt x="683" y="104"/>
                  </a:lnTo>
                  <a:lnTo>
                    <a:pt x="717" y="137"/>
                  </a:lnTo>
                  <a:lnTo>
                    <a:pt x="748" y="176"/>
                  </a:lnTo>
                  <a:lnTo>
                    <a:pt x="773" y="217"/>
                  </a:lnTo>
                  <a:lnTo>
                    <a:pt x="794" y="262"/>
                  </a:lnTo>
                  <a:lnTo>
                    <a:pt x="808" y="309"/>
                  </a:lnTo>
                  <a:lnTo>
                    <a:pt x="818" y="358"/>
                  </a:lnTo>
                  <a:lnTo>
                    <a:pt x="821" y="410"/>
                  </a:lnTo>
                  <a:lnTo>
                    <a:pt x="818" y="462"/>
                  </a:lnTo>
                  <a:lnTo>
                    <a:pt x="808" y="511"/>
                  </a:lnTo>
                  <a:lnTo>
                    <a:pt x="794" y="558"/>
                  </a:lnTo>
                  <a:lnTo>
                    <a:pt x="773" y="603"/>
                  </a:lnTo>
                  <a:lnTo>
                    <a:pt x="748" y="644"/>
                  </a:lnTo>
                  <a:lnTo>
                    <a:pt x="717" y="683"/>
                  </a:lnTo>
                  <a:lnTo>
                    <a:pt x="683" y="717"/>
                  </a:lnTo>
                  <a:lnTo>
                    <a:pt x="645" y="747"/>
                  </a:lnTo>
                  <a:lnTo>
                    <a:pt x="603" y="773"/>
                  </a:lnTo>
                  <a:lnTo>
                    <a:pt x="559" y="793"/>
                  </a:lnTo>
                  <a:lnTo>
                    <a:pt x="511" y="808"/>
                  </a:lnTo>
                  <a:lnTo>
                    <a:pt x="462" y="818"/>
                  </a:lnTo>
                  <a:lnTo>
                    <a:pt x="411" y="821"/>
                  </a:lnTo>
                  <a:lnTo>
                    <a:pt x="359" y="818"/>
                  </a:lnTo>
                  <a:lnTo>
                    <a:pt x="310" y="808"/>
                  </a:lnTo>
                  <a:lnTo>
                    <a:pt x="263" y="793"/>
                  </a:lnTo>
                  <a:lnTo>
                    <a:pt x="218" y="773"/>
                  </a:lnTo>
                  <a:lnTo>
                    <a:pt x="176" y="747"/>
                  </a:lnTo>
                  <a:lnTo>
                    <a:pt x="138" y="717"/>
                  </a:lnTo>
                  <a:lnTo>
                    <a:pt x="104" y="683"/>
                  </a:lnTo>
                  <a:lnTo>
                    <a:pt x="73" y="644"/>
                  </a:lnTo>
                  <a:lnTo>
                    <a:pt x="48" y="603"/>
                  </a:lnTo>
                  <a:lnTo>
                    <a:pt x="27" y="558"/>
                  </a:lnTo>
                  <a:lnTo>
                    <a:pt x="13" y="511"/>
                  </a:lnTo>
                  <a:lnTo>
                    <a:pt x="3" y="462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4" y="137"/>
                  </a:lnTo>
                  <a:lnTo>
                    <a:pt x="138" y="104"/>
                  </a:lnTo>
                  <a:lnTo>
                    <a:pt x="176" y="73"/>
                  </a:lnTo>
                  <a:lnTo>
                    <a:pt x="218" y="48"/>
                  </a:lnTo>
                  <a:lnTo>
                    <a:pt x="263" y="27"/>
                  </a:lnTo>
                  <a:lnTo>
                    <a:pt x="310" y="12"/>
                  </a:lnTo>
                  <a:lnTo>
                    <a:pt x="359" y="3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6100" y="465"/>
              <a:ext cx="230" cy="384"/>
            </a:xfrm>
            <a:custGeom>
              <a:rect b="b" l="l" r="r" t="t"/>
              <a:pathLst>
                <a:path extrusionOk="0" h="2291" w="1375">
                  <a:moveTo>
                    <a:pt x="372" y="0"/>
                  </a:moveTo>
                  <a:lnTo>
                    <a:pt x="419" y="2"/>
                  </a:lnTo>
                  <a:lnTo>
                    <a:pt x="464" y="10"/>
                  </a:lnTo>
                  <a:lnTo>
                    <a:pt x="506" y="24"/>
                  </a:lnTo>
                  <a:lnTo>
                    <a:pt x="546" y="43"/>
                  </a:lnTo>
                  <a:lnTo>
                    <a:pt x="584" y="66"/>
                  </a:lnTo>
                  <a:lnTo>
                    <a:pt x="619" y="93"/>
                  </a:lnTo>
                  <a:lnTo>
                    <a:pt x="650" y="125"/>
                  </a:lnTo>
                  <a:lnTo>
                    <a:pt x="677" y="159"/>
                  </a:lnTo>
                  <a:lnTo>
                    <a:pt x="700" y="197"/>
                  </a:lnTo>
                  <a:lnTo>
                    <a:pt x="718" y="237"/>
                  </a:lnTo>
                  <a:lnTo>
                    <a:pt x="732" y="280"/>
                  </a:lnTo>
                  <a:lnTo>
                    <a:pt x="740" y="325"/>
                  </a:lnTo>
                  <a:lnTo>
                    <a:pt x="743" y="372"/>
                  </a:lnTo>
                  <a:lnTo>
                    <a:pt x="743" y="1017"/>
                  </a:lnTo>
                  <a:lnTo>
                    <a:pt x="1070" y="1017"/>
                  </a:lnTo>
                  <a:lnTo>
                    <a:pt x="1115" y="1021"/>
                  </a:lnTo>
                  <a:lnTo>
                    <a:pt x="1158" y="1030"/>
                  </a:lnTo>
                  <a:lnTo>
                    <a:pt x="1199" y="1045"/>
                  </a:lnTo>
                  <a:lnTo>
                    <a:pt x="1237" y="1066"/>
                  </a:lnTo>
                  <a:lnTo>
                    <a:pt x="1270" y="1092"/>
                  </a:lnTo>
                  <a:lnTo>
                    <a:pt x="1300" y="1122"/>
                  </a:lnTo>
                  <a:lnTo>
                    <a:pt x="1326" y="1156"/>
                  </a:lnTo>
                  <a:lnTo>
                    <a:pt x="1347" y="1193"/>
                  </a:lnTo>
                  <a:lnTo>
                    <a:pt x="1362" y="1234"/>
                  </a:lnTo>
                  <a:lnTo>
                    <a:pt x="1372" y="1277"/>
                  </a:lnTo>
                  <a:lnTo>
                    <a:pt x="1375" y="1322"/>
                  </a:lnTo>
                  <a:lnTo>
                    <a:pt x="1375" y="2191"/>
                  </a:lnTo>
                  <a:lnTo>
                    <a:pt x="1372" y="2214"/>
                  </a:lnTo>
                  <a:lnTo>
                    <a:pt x="1364" y="2235"/>
                  </a:lnTo>
                  <a:lnTo>
                    <a:pt x="1353" y="2254"/>
                  </a:lnTo>
                  <a:lnTo>
                    <a:pt x="1337" y="2269"/>
                  </a:lnTo>
                  <a:lnTo>
                    <a:pt x="1318" y="2281"/>
                  </a:lnTo>
                  <a:lnTo>
                    <a:pt x="1297" y="2289"/>
                  </a:lnTo>
                  <a:lnTo>
                    <a:pt x="1274" y="2291"/>
                  </a:lnTo>
                  <a:lnTo>
                    <a:pt x="882" y="2291"/>
                  </a:lnTo>
                  <a:lnTo>
                    <a:pt x="859" y="2289"/>
                  </a:lnTo>
                  <a:lnTo>
                    <a:pt x="838" y="2281"/>
                  </a:lnTo>
                  <a:lnTo>
                    <a:pt x="819" y="2269"/>
                  </a:lnTo>
                  <a:lnTo>
                    <a:pt x="803" y="2254"/>
                  </a:lnTo>
                  <a:lnTo>
                    <a:pt x="791" y="2235"/>
                  </a:lnTo>
                  <a:lnTo>
                    <a:pt x="784" y="2214"/>
                  </a:lnTo>
                  <a:lnTo>
                    <a:pt x="781" y="2191"/>
                  </a:lnTo>
                  <a:lnTo>
                    <a:pt x="781" y="1605"/>
                  </a:lnTo>
                  <a:lnTo>
                    <a:pt x="357" y="1605"/>
                  </a:lnTo>
                  <a:lnTo>
                    <a:pt x="309" y="1602"/>
                  </a:lnTo>
                  <a:lnTo>
                    <a:pt x="262" y="1593"/>
                  </a:lnTo>
                  <a:lnTo>
                    <a:pt x="218" y="1578"/>
                  </a:lnTo>
                  <a:lnTo>
                    <a:pt x="177" y="1557"/>
                  </a:lnTo>
                  <a:lnTo>
                    <a:pt x="139" y="1531"/>
                  </a:lnTo>
                  <a:lnTo>
                    <a:pt x="104" y="1502"/>
                  </a:lnTo>
                  <a:lnTo>
                    <a:pt x="74" y="1467"/>
                  </a:lnTo>
                  <a:lnTo>
                    <a:pt x="49" y="1429"/>
                  </a:lnTo>
                  <a:lnTo>
                    <a:pt x="28" y="1388"/>
                  </a:lnTo>
                  <a:lnTo>
                    <a:pt x="12" y="1344"/>
                  </a:lnTo>
                  <a:lnTo>
                    <a:pt x="3" y="1297"/>
                  </a:lnTo>
                  <a:lnTo>
                    <a:pt x="0" y="1248"/>
                  </a:lnTo>
                  <a:lnTo>
                    <a:pt x="0" y="372"/>
                  </a:lnTo>
                  <a:lnTo>
                    <a:pt x="3" y="325"/>
                  </a:lnTo>
                  <a:lnTo>
                    <a:pt x="11" y="280"/>
                  </a:lnTo>
                  <a:lnTo>
                    <a:pt x="25" y="237"/>
                  </a:lnTo>
                  <a:lnTo>
                    <a:pt x="44" y="197"/>
                  </a:lnTo>
                  <a:lnTo>
                    <a:pt x="67" y="159"/>
                  </a:lnTo>
                  <a:lnTo>
                    <a:pt x="94" y="125"/>
                  </a:lnTo>
                  <a:lnTo>
                    <a:pt x="124" y="93"/>
                  </a:lnTo>
                  <a:lnTo>
                    <a:pt x="159" y="66"/>
                  </a:lnTo>
                  <a:lnTo>
                    <a:pt x="197" y="43"/>
                  </a:lnTo>
                  <a:lnTo>
                    <a:pt x="237" y="24"/>
                  </a:lnTo>
                  <a:lnTo>
                    <a:pt x="280" y="10"/>
                  </a:lnTo>
                  <a:lnTo>
                    <a:pt x="325" y="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6532" y="309"/>
              <a:ext cx="138" cy="138"/>
            </a:xfrm>
            <a:custGeom>
              <a:rect b="b" l="l" r="r" t="t"/>
              <a:pathLst>
                <a:path extrusionOk="0" h="821" w="821">
                  <a:moveTo>
                    <a:pt x="410" y="0"/>
                  </a:moveTo>
                  <a:lnTo>
                    <a:pt x="462" y="3"/>
                  </a:lnTo>
                  <a:lnTo>
                    <a:pt x="512" y="12"/>
                  </a:lnTo>
                  <a:lnTo>
                    <a:pt x="559" y="27"/>
                  </a:lnTo>
                  <a:lnTo>
                    <a:pt x="604" y="48"/>
                  </a:lnTo>
                  <a:lnTo>
                    <a:pt x="645" y="73"/>
                  </a:lnTo>
                  <a:lnTo>
                    <a:pt x="684" y="104"/>
                  </a:lnTo>
                  <a:lnTo>
                    <a:pt x="717" y="137"/>
                  </a:lnTo>
                  <a:lnTo>
                    <a:pt x="747" y="176"/>
                  </a:lnTo>
                  <a:lnTo>
                    <a:pt x="773" y="217"/>
                  </a:lnTo>
                  <a:lnTo>
                    <a:pt x="793" y="262"/>
                  </a:lnTo>
                  <a:lnTo>
                    <a:pt x="808" y="309"/>
                  </a:lnTo>
                  <a:lnTo>
                    <a:pt x="818" y="358"/>
                  </a:lnTo>
                  <a:lnTo>
                    <a:pt x="821" y="410"/>
                  </a:lnTo>
                  <a:lnTo>
                    <a:pt x="818" y="462"/>
                  </a:lnTo>
                  <a:lnTo>
                    <a:pt x="808" y="511"/>
                  </a:lnTo>
                  <a:lnTo>
                    <a:pt x="793" y="558"/>
                  </a:lnTo>
                  <a:lnTo>
                    <a:pt x="773" y="603"/>
                  </a:lnTo>
                  <a:lnTo>
                    <a:pt x="747" y="644"/>
                  </a:lnTo>
                  <a:lnTo>
                    <a:pt x="717" y="683"/>
                  </a:lnTo>
                  <a:lnTo>
                    <a:pt x="684" y="717"/>
                  </a:lnTo>
                  <a:lnTo>
                    <a:pt x="645" y="747"/>
                  </a:lnTo>
                  <a:lnTo>
                    <a:pt x="604" y="773"/>
                  </a:lnTo>
                  <a:lnTo>
                    <a:pt x="559" y="793"/>
                  </a:lnTo>
                  <a:lnTo>
                    <a:pt x="512" y="808"/>
                  </a:lnTo>
                  <a:lnTo>
                    <a:pt x="462" y="818"/>
                  </a:lnTo>
                  <a:lnTo>
                    <a:pt x="410" y="821"/>
                  </a:lnTo>
                  <a:lnTo>
                    <a:pt x="359" y="818"/>
                  </a:lnTo>
                  <a:lnTo>
                    <a:pt x="310" y="808"/>
                  </a:lnTo>
                  <a:lnTo>
                    <a:pt x="263" y="793"/>
                  </a:lnTo>
                  <a:lnTo>
                    <a:pt x="217" y="773"/>
                  </a:lnTo>
                  <a:lnTo>
                    <a:pt x="177" y="747"/>
                  </a:lnTo>
                  <a:lnTo>
                    <a:pt x="138" y="717"/>
                  </a:lnTo>
                  <a:lnTo>
                    <a:pt x="103" y="683"/>
                  </a:lnTo>
                  <a:lnTo>
                    <a:pt x="74" y="644"/>
                  </a:lnTo>
                  <a:lnTo>
                    <a:pt x="48" y="603"/>
                  </a:lnTo>
                  <a:lnTo>
                    <a:pt x="28" y="558"/>
                  </a:lnTo>
                  <a:lnTo>
                    <a:pt x="12" y="511"/>
                  </a:lnTo>
                  <a:lnTo>
                    <a:pt x="3" y="462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7"/>
                  </a:lnTo>
                  <a:lnTo>
                    <a:pt x="138" y="104"/>
                  </a:lnTo>
                  <a:lnTo>
                    <a:pt x="177" y="73"/>
                  </a:lnTo>
                  <a:lnTo>
                    <a:pt x="217" y="48"/>
                  </a:lnTo>
                  <a:lnTo>
                    <a:pt x="263" y="27"/>
                  </a:lnTo>
                  <a:lnTo>
                    <a:pt x="310" y="12"/>
                  </a:lnTo>
                  <a:lnTo>
                    <a:pt x="359" y="3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433" y="465"/>
              <a:ext cx="230" cy="384"/>
            </a:xfrm>
            <a:custGeom>
              <a:rect b="b" l="l" r="r" t="t"/>
              <a:pathLst>
                <a:path extrusionOk="0" h="2291" w="1374">
                  <a:moveTo>
                    <a:pt x="1002" y="0"/>
                  </a:moveTo>
                  <a:lnTo>
                    <a:pt x="1049" y="2"/>
                  </a:lnTo>
                  <a:lnTo>
                    <a:pt x="1094" y="10"/>
                  </a:lnTo>
                  <a:lnTo>
                    <a:pt x="1137" y="24"/>
                  </a:lnTo>
                  <a:lnTo>
                    <a:pt x="1177" y="43"/>
                  </a:lnTo>
                  <a:lnTo>
                    <a:pt x="1215" y="66"/>
                  </a:lnTo>
                  <a:lnTo>
                    <a:pt x="1249" y="93"/>
                  </a:lnTo>
                  <a:lnTo>
                    <a:pt x="1281" y="125"/>
                  </a:lnTo>
                  <a:lnTo>
                    <a:pt x="1308" y="159"/>
                  </a:lnTo>
                  <a:lnTo>
                    <a:pt x="1331" y="197"/>
                  </a:lnTo>
                  <a:lnTo>
                    <a:pt x="1350" y="237"/>
                  </a:lnTo>
                  <a:lnTo>
                    <a:pt x="1363" y="280"/>
                  </a:lnTo>
                  <a:lnTo>
                    <a:pt x="1372" y="325"/>
                  </a:lnTo>
                  <a:lnTo>
                    <a:pt x="1374" y="372"/>
                  </a:lnTo>
                  <a:lnTo>
                    <a:pt x="1374" y="1248"/>
                  </a:lnTo>
                  <a:lnTo>
                    <a:pt x="1371" y="1297"/>
                  </a:lnTo>
                  <a:lnTo>
                    <a:pt x="1361" y="1344"/>
                  </a:lnTo>
                  <a:lnTo>
                    <a:pt x="1347" y="1388"/>
                  </a:lnTo>
                  <a:lnTo>
                    <a:pt x="1326" y="1429"/>
                  </a:lnTo>
                  <a:lnTo>
                    <a:pt x="1300" y="1467"/>
                  </a:lnTo>
                  <a:lnTo>
                    <a:pt x="1270" y="1502"/>
                  </a:lnTo>
                  <a:lnTo>
                    <a:pt x="1236" y="1531"/>
                  </a:lnTo>
                  <a:lnTo>
                    <a:pt x="1198" y="1557"/>
                  </a:lnTo>
                  <a:lnTo>
                    <a:pt x="1156" y="1578"/>
                  </a:lnTo>
                  <a:lnTo>
                    <a:pt x="1112" y="1593"/>
                  </a:lnTo>
                  <a:lnTo>
                    <a:pt x="1066" y="1602"/>
                  </a:lnTo>
                  <a:lnTo>
                    <a:pt x="1018" y="1605"/>
                  </a:lnTo>
                  <a:lnTo>
                    <a:pt x="593" y="1605"/>
                  </a:lnTo>
                  <a:lnTo>
                    <a:pt x="593" y="2191"/>
                  </a:lnTo>
                  <a:lnTo>
                    <a:pt x="591" y="2214"/>
                  </a:lnTo>
                  <a:lnTo>
                    <a:pt x="583" y="2235"/>
                  </a:lnTo>
                  <a:lnTo>
                    <a:pt x="571" y="2254"/>
                  </a:lnTo>
                  <a:lnTo>
                    <a:pt x="555" y="2269"/>
                  </a:lnTo>
                  <a:lnTo>
                    <a:pt x="536" y="2281"/>
                  </a:lnTo>
                  <a:lnTo>
                    <a:pt x="515" y="2289"/>
                  </a:lnTo>
                  <a:lnTo>
                    <a:pt x="492" y="2291"/>
                  </a:lnTo>
                  <a:lnTo>
                    <a:pt x="100" y="2291"/>
                  </a:lnTo>
                  <a:lnTo>
                    <a:pt x="77" y="2289"/>
                  </a:lnTo>
                  <a:lnTo>
                    <a:pt x="56" y="2281"/>
                  </a:lnTo>
                  <a:lnTo>
                    <a:pt x="38" y="2269"/>
                  </a:lnTo>
                  <a:lnTo>
                    <a:pt x="22" y="2254"/>
                  </a:lnTo>
                  <a:lnTo>
                    <a:pt x="9" y="2235"/>
                  </a:lnTo>
                  <a:lnTo>
                    <a:pt x="2" y="2214"/>
                  </a:lnTo>
                  <a:lnTo>
                    <a:pt x="0" y="2191"/>
                  </a:lnTo>
                  <a:lnTo>
                    <a:pt x="0" y="1322"/>
                  </a:lnTo>
                  <a:lnTo>
                    <a:pt x="3" y="1277"/>
                  </a:lnTo>
                  <a:lnTo>
                    <a:pt x="13" y="1234"/>
                  </a:lnTo>
                  <a:lnTo>
                    <a:pt x="28" y="1193"/>
                  </a:lnTo>
                  <a:lnTo>
                    <a:pt x="48" y="1156"/>
                  </a:lnTo>
                  <a:lnTo>
                    <a:pt x="74" y="1122"/>
                  </a:lnTo>
                  <a:lnTo>
                    <a:pt x="104" y="1092"/>
                  </a:lnTo>
                  <a:lnTo>
                    <a:pt x="138" y="1066"/>
                  </a:lnTo>
                  <a:lnTo>
                    <a:pt x="176" y="1045"/>
                  </a:lnTo>
                  <a:lnTo>
                    <a:pt x="216" y="1030"/>
                  </a:lnTo>
                  <a:lnTo>
                    <a:pt x="259" y="1021"/>
                  </a:lnTo>
                  <a:lnTo>
                    <a:pt x="304" y="1017"/>
                  </a:lnTo>
                  <a:lnTo>
                    <a:pt x="630" y="1017"/>
                  </a:lnTo>
                  <a:lnTo>
                    <a:pt x="630" y="372"/>
                  </a:lnTo>
                  <a:lnTo>
                    <a:pt x="634" y="325"/>
                  </a:lnTo>
                  <a:lnTo>
                    <a:pt x="642" y="280"/>
                  </a:lnTo>
                  <a:lnTo>
                    <a:pt x="656" y="237"/>
                  </a:lnTo>
                  <a:lnTo>
                    <a:pt x="674" y="197"/>
                  </a:lnTo>
                  <a:lnTo>
                    <a:pt x="697" y="159"/>
                  </a:lnTo>
                  <a:lnTo>
                    <a:pt x="725" y="125"/>
                  </a:lnTo>
                  <a:lnTo>
                    <a:pt x="756" y="93"/>
                  </a:lnTo>
                  <a:lnTo>
                    <a:pt x="791" y="66"/>
                  </a:lnTo>
                  <a:lnTo>
                    <a:pt x="827" y="43"/>
                  </a:lnTo>
                  <a:lnTo>
                    <a:pt x="868" y="24"/>
                  </a:lnTo>
                  <a:lnTo>
                    <a:pt x="911" y="10"/>
                  </a:lnTo>
                  <a:lnTo>
                    <a:pt x="956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25"/>
          <p:cNvGrpSpPr/>
          <p:nvPr/>
        </p:nvGrpSpPr>
        <p:grpSpPr>
          <a:xfrm>
            <a:off x="6736599" y="3211600"/>
            <a:ext cx="389735" cy="403247"/>
            <a:chOff x="-2439988" y="-979488"/>
            <a:chExt cx="736600" cy="760413"/>
          </a:xfrm>
        </p:grpSpPr>
        <p:sp>
          <p:nvSpPr>
            <p:cNvPr id="432" name="Google Shape;432;p25"/>
            <p:cNvSpPr/>
            <p:nvPr/>
          </p:nvSpPr>
          <p:spPr>
            <a:xfrm>
              <a:off x="-2143125" y="-665163"/>
              <a:ext cx="439737" cy="446088"/>
            </a:xfrm>
            <a:custGeom>
              <a:rect b="b" l="l" r="r" t="t"/>
              <a:pathLst>
                <a:path extrusionOk="0" h="1964" w="1942">
                  <a:moveTo>
                    <a:pt x="1409" y="1597"/>
                  </a:moveTo>
                  <a:lnTo>
                    <a:pt x="1393" y="1631"/>
                  </a:lnTo>
                  <a:lnTo>
                    <a:pt x="1376" y="1664"/>
                  </a:lnTo>
                  <a:lnTo>
                    <a:pt x="1411" y="1642"/>
                  </a:lnTo>
                  <a:lnTo>
                    <a:pt x="1446" y="1619"/>
                  </a:lnTo>
                  <a:lnTo>
                    <a:pt x="1428" y="1607"/>
                  </a:lnTo>
                  <a:lnTo>
                    <a:pt x="1409" y="1597"/>
                  </a:lnTo>
                  <a:close/>
                  <a:moveTo>
                    <a:pt x="533" y="1597"/>
                  </a:moveTo>
                  <a:lnTo>
                    <a:pt x="515" y="1607"/>
                  </a:lnTo>
                  <a:lnTo>
                    <a:pt x="496" y="1619"/>
                  </a:lnTo>
                  <a:lnTo>
                    <a:pt x="531" y="1642"/>
                  </a:lnTo>
                  <a:lnTo>
                    <a:pt x="566" y="1665"/>
                  </a:lnTo>
                  <a:lnTo>
                    <a:pt x="549" y="1631"/>
                  </a:lnTo>
                  <a:lnTo>
                    <a:pt x="533" y="1597"/>
                  </a:lnTo>
                  <a:close/>
                  <a:moveTo>
                    <a:pt x="1056" y="1491"/>
                  </a:moveTo>
                  <a:lnTo>
                    <a:pt x="1056" y="1751"/>
                  </a:lnTo>
                  <a:lnTo>
                    <a:pt x="1092" y="1731"/>
                  </a:lnTo>
                  <a:lnTo>
                    <a:pt x="1127" y="1702"/>
                  </a:lnTo>
                  <a:lnTo>
                    <a:pt x="1159" y="1669"/>
                  </a:lnTo>
                  <a:lnTo>
                    <a:pt x="1190" y="1627"/>
                  </a:lnTo>
                  <a:lnTo>
                    <a:pt x="1219" y="1580"/>
                  </a:lnTo>
                  <a:lnTo>
                    <a:pt x="1247" y="1528"/>
                  </a:lnTo>
                  <a:lnTo>
                    <a:pt x="1186" y="1510"/>
                  </a:lnTo>
                  <a:lnTo>
                    <a:pt x="1122" y="1498"/>
                  </a:lnTo>
                  <a:lnTo>
                    <a:pt x="1056" y="1491"/>
                  </a:lnTo>
                  <a:close/>
                  <a:moveTo>
                    <a:pt x="886" y="1491"/>
                  </a:moveTo>
                  <a:lnTo>
                    <a:pt x="820" y="1498"/>
                  </a:lnTo>
                  <a:lnTo>
                    <a:pt x="756" y="1510"/>
                  </a:lnTo>
                  <a:lnTo>
                    <a:pt x="695" y="1528"/>
                  </a:lnTo>
                  <a:lnTo>
                    <a:pt x="723" y="1580"/>
                  </a:lnTo>
                  <a:lnTo>
                    <a:pt x="752" y="1627"/>
                  </a:lnTo>
                  <a:lnTo>
                    <a:pt x="783" y="1667"/>
                  </a:lnTo>
                  <a:lnTo>
                    <a:pt x="817" y="1702"/>
                  </a:lnTo>
                  <a:lnTo>
                    <a:pt x="850" y="1731"/>
                  </a:lnTo>
                  <a:lnTo>
                    <a:pt x="886" y="1751"/>
                  </a:lnTo>
                  <a:lnTo>
                    <a:pt x="886" y="1491"/>
                  </a:lnTo>
                  <a:close/>
                  <a:moveTo>
                    <a:pt x="1526" y="1078"/>
                  </a:moveTo>
                  <a:lnTo>
                    <a:pt x="1519" y="1166"/>
                  </a:lnTo>
                  <a:lnTo>
                    <a:pt x="1509" y="1252"/>
                  </a:lnTo>
                  <a:lnTo>
                    <a:pt x="1493" y="1336"/>
                  </a:lnTo>
                  <a:lnTo>
                    <a:pt x="1473" y="1417"/>
                  </a:lnTo>
                  <a:lnTo>
                    <a:pt x="1531" y="1450"/>
                  </a:lnTo>
                  <a:lnTo>
                    <a:pt x="1585" y="1489"/>
                  </a:lnTo>
                  <a:lnTo>
                    <a:pt x="1625" y="1436"/>
                  </a:lnTo>
                  <a:lnTo>
                    <a:pt x="1661" y="1382"/>
                  </a:lnTo>
                  <a:lnTo>
                    <a:pt x="1692" y="1325"/>
                  </a:lnTo>
                  <a:lnTo>
                    <a:pt x="1718" y="1265"/>
                  </a:lnTo>
                  <a:lnTo>
                    <a:pt x="1738" y="1204"/>
                  </a:lnTo>
                  <a:lnTo>
                    <a:pt x="1755" y="1142"/>
                  </a:lnTo>
                  <a:lnTo>
                    <a:pt x="1765" y="1078"/>
                  </a:lnTo>
                  <a:lnTo>
                    <a:pt x="1526" y="1078"/>
                  </a:lnTo>
                  <a:close/>
                  <a:moveTo>
                    <a:pt x="1056" y="1078"/>
                  </a:moveTo>
                  <a:lnTo>
                    <a:pt x="1056" y="1300"/>
                  </a:lnTo>
                  <a:lnTo>
                    <a:pt x="1122" y="1308"/>
                  </a:lnTo>
                  <a:lnTo>
                    <a:pt x="1187" y="1317"/>
                  </a:lnTo>
                  <a:lnTo>
                    <a:pt x="1251" y="1332"/>
                  </a:lnTo>
                  <a:lnTo>
                    <a:pt x="1311" y="1349"/>
                  </a:lnTo>
                  <a:lnTo>
                    <a:pt x="1327" y="1284"/>
                  </a:lnTo>
                  <a:lnTo>
                    <a:pt x="1339" y="1217"/>
                  </a:lnTo>
                  <a:lnTo>
                    <a:pt x="1349" y="1147"/>
                  </a:lnTo>
                  <a:lnTo>
                    <a:pt x="1355" y="1078"/>
                  </a:lnTo>
                  <a:lnTo>
                    <a:pt x="1056" y="1078"/>
                  </a:lnTo>
                  <a:close/>
                  <a:moveTo>
                    <a:pt x="587" y="1078"/>
                  </a:moveTo>
                  <a:lnTo>
                    <a:pt x="593" y="1147"/>
                  </a:lnTo>
                  <a:lnTo>
                    <a:pt x="603" y="1217"/>
                  </a:lnTo>
                  <a:lnTo>
                    <a:pt x="615" y="1284"/>
                  </a:lnTo>
                  <a:lnTo>
                    <a:pt x="631" y="1349"/>
                  </a:lnTo>
                  <a:lnTo>
                    <a:pt x="692" y="1332"/>
                  </a:lnTo>
                  <a:lnTo>
                    <a:pt x="755" y="1317"/>
                  </a:lnTo>
                  <a:lnTo>
                    <a:pt x="819" y="1308"/>
                  </a:lnTo>
                  <a:lnTo>
                    <a:pt x="886" y="1301"/>
                  </a:lnTo>
                  <a:lnTo>
                    <a:pt x="886" y="1078"/>
                  </a:lnTo>
                  <a:lnTo>
                    <a:pt x="587" y="1078"/>
                  </a:lnTo>
                  <a:close/>
                  <a:moveTo>
                    <a:pt x="177" y="1078"/>
                  </a:moveTo>
                  <a:lnTo>
                    <a:pt x="188" y="1142"/>
                  </a:lnTo>
                  <a:lnTo>
                    <a:pt x="204" y="1204"/>
                  </a:lnTo>
                  <a:lnTo>
                    <a:pt x="224" y="1266"/>
                  </a:lnTo>
                  <a:lnTo>
                    <a:pt x="250" y="1325"/>
                  </a:lnTo>
                  <a:lnTo>
                    <a:pt x="282" y="1382"/>
                  </a:lnTo>
                  <a:lnTo>
                    <a:pt x="317" y="1437"/>
                  </a:lnTo>
                  <a:lnTo>
                    <a:pt x="357" y="1489"/>
                  </a:lnTo>
                  <a:lnTo>
                    <a:pt x="411" y="1450"/>
                  </a:lnTo>
                  <a:lnTo>
                    <a:pt x="468" y="1417"/>
                  </a:lnTo>
                  <a:lnTo>
                    <a:pt x="449" y="1336"/>
                  </a:lnTo>
                  <a:lnTo>
                    <a:pt x="434" y="1252"/>
                  </a:lnTo>
                  <a:lnTo>
                    <a:pt x="423" y="1166"/>
                  </a:lnTo>
                  <a:lnTo>
                    <a:pt x="416" y="1078"/>
                  </a:lnTo>
                  <a:lnTo>
                    <a:pt x="177" y="1078"/>
                  </a:lnTo>
                  <a:close/>
                  <a:moveTo>
                    <a:pt x="1311" y="616"/>
                  </a:moveTo>
                  <a:lnTo>
                    <a:pt x="1251" y="634"/>
                  </a:lnTo>
                  <a:lnTo>
                    <a:pt x="1187" y="647"/>
                  </a:lnTo>
                  <a:lnTo>
                    <a:pt x="1122" y="658"/>
                  </a:lnTo>
                  <a:lnTo>
                    <a:pt x="1056" y="663"/>
                  </a:lnTo>
                  <a:lnTo>
                    <a:pt x="1056" y="888"/>
                  </a:lnTo>
                  <a:lnTo>
                    <a:pt x="1355" y="888"/>
                  </a:lnTo>
                  <a:lnTo>
                    <a:pt x="1349" y="817"/>
                  </a:lnTo>
                  <a:lnTo>
                    <a:pt x="1339" y="748"/>
                  </a:lnTo>
                  <a:lnTo>
                    <a:pt x="1327" y="681"/>
                  </a:lnTo>
                  <a:lnTo>
                    <a:pt x="1311" y="616"/>
                  </a:lnTo>
                  <a:close/>
                  <a:moveTo>
                    <a:pt x="630" y="615"/>
                  </a:moveTo>
                  <a:lnTo>
                    <a:pt x="615" y="681"/>
                  </a:lnTo>
                  <a:lnTo>
                    <a:pt x="603" y="748"/>
                  </a:lnTo>
                  <a:lnTo>
                    <a:pt x="593" y="817"/>
                  </a:lnTo>
                  <a:lnTo>
                    <a:pt x="587" y="888"/>
                  </a:lnTo>
                  <a:lnTo>
                    <a:pt x="886" y="888"/>
                  </a:lnTo>
                  <a:lnTo>
                    <a:pt x="886" y="663"/>
                  </a:lnTo>
                  <a:lnTo>
                    <a:pt x="819" y="657"/>
                  </a:lnTo>
                  <a:lnTo>
                    <a:pt x="754" y="647"/>
                  </a:lnTo>
                  <a:lnTo>
                    <a:pt x="692" y="633"/>
                  </a:lnTo>
                  <a:lnTo>
                    <a:pt x="630" y="615"/>
                  </a:lnTo>
                  <a:close/>
                  <a:moveTo>
                    <a:pt x="357" y="476"/>
                  </a:moveTo>
                  <a:lnTo>
                    <a:pt x="317" y="528"/>
                  </a:lnTo>
                  <a:lnTo>
                    <a:pt x="282" y="583"/>
                  </a:lnTo>
                  <a:lnTo>
                    <a:pt x="250" y="639"/>
                  </a:lnTo>
                  <a:lnTo>
                    <a:pt x="224" y="699"/>
                  </a:lnTo>
                  <a:lnTo>
                    <a:pt x="204" y="760"/>
                  </a:lnTo>
                  <a:lnTo>
                    <a:pt x="188" y="824"/>
                  </a:lnTo>
                  <a:lnTo>
                    <a:pt x="177" y="888"/>
                  </a:lnTo>
                  <a:lnTo>
                    <a:pt x="416" y="888"/>
                  </a:lnTo>
                  <a:lnTo>
                    <a:pt x="423" y="798"/>
                  </a:lnTo>
                  <a:lnTo>
                    <a:pt x="434" y="712"/>
                  </a:lnTo>
                  <a:lnTo>
                    <a:pt x="449" y="628"/>
                  </a:lnTo>
                  <a:lnTo>
                    <a:pt x="468" y="549"/>
                  </a:lnTo>
                  <a:lnTo>
                    <a:pt x="411" y="514"/>
                  </a:lnTo>
                  <a:lnTo>
                    <a:pt x="357" y="476"/>
                  </a:lnTo>
                  <a:close/>
                  <a:moveTo>
                    <a:pt x="1584" y="476"/>
                  </a:moveTo>
                  <a:lnTo>
                    <a:pt x="1549" y="501"/>
                  </a:lnTo>
                  <a:lnTo>
                    <a:pt x="1512" y="526"/>
                  </a:lnTo>
                  <a:lnTo>
                    <a:pt x="1473" y="548"/>
                  </a:lnTo>
                  <a:lnTo>
                    <a:pt x="1492" y="628"/>
                  </a:lnTo>
                  <a:lnTo>
                    <a:pt x="1508" y="712"/>
                  </a:lnTo>
                  <a:lnTo>
                    <a:pt x="1519" y="798"/>
                  </a:lnTo>
                  <a:lnTo>
                    <a:pt x="1526" y="888"/>
                  </a:lnTo>
                  <a:lnTo>
                    <a:pt x="1765" y="888"/>
                  </a:lnTo>
                  <a:lnTo>
                    <a:pt x="1755" y="824"/>
                  </a:lnTo>
                  <a:lnTo>
                    <a:pt x="1738" y="760"/>
                  </a:lnTo>
                  <a:lnTo>
                    <a:pt x="1718" y="699"/>
                  </a:lnTo>
                  <a:lnTo>
                    <a:pt x="1692" y="639"/>
                  </a:lnTo>
                  <a:lnTo>
                    <a:pt x="1661" y="583"/>
                  </a:lnTo>
                  <a:lnTo>
                    <a:pt x="1625" y="528"/>
                  </a:lnTo>
                  <a:lnTo>
                    <a:pt x="1584" y="476"/>
                  </a:lnTo>
                  <a:close/>
                  <a:moveTo>
                    <a:pt x="1376" y="300"/>
                  </a:moveTo>
                  <a:lnTo>
                    <a:pt x="1393" y="334"/>
                  </a:lnTo>
                  <a:lnTo>
                    <a:pt x="1409" y="368"/>
                  </a:lnTo>
                  <a:lnTo>
                    <a:pt x="1446" y="346"/>
                  </a:lnTo>
                  <a:lnTo>
                    <a:pt x="1411" y="322"/>
                  </a:lnTo>
                  <a:lnTo>
                    <a:pt x="1376" y="300"/>
                  </a:lnTo>
                  <a:close/>
                  <a:moveTo>
                    <a:pt x="566" y="300"/>
                  </a:moveTo>
                  <a:lnTo>
                    <a:pt x="531" y="322"/>
                  </a:lnTo>
                  <a:lnTo>
                    <a:pt x="496" y="346"/>
                  </a:lnTo>
                  <a:lnTo>
                    <a:pt x="514" y="357"/>
                  </a:lnTo>
                  <a:lnTo>
                    <a:pt x="533" y="368"/>
                  </a:lnTo>
                  <a:lnTo>
                    <a:pt x="549" y="333"/>
                  </a:lnTo>
                  <a:lnTo>
                    <a:pt x="566" y="300"/>
                  </a:lnTo>
                  <a:close/>
                  <a:moveTo>
                    <a:pt x="1056" y="213"/>
                  </a:moveTo>
                  <a:lnTo>
                    <a:pt x="1056" y="474"/>
                  </a:lnTo>
                  <a:lnTo>
                    <a:pt x="1122" y="466"/>
                  </a:lnTo>
                  <a:lnTo>
                    <a:pt x="1185" y="454"/>
                  </a:lnTo>
                  <a:lnTo>
                    <a:pt x="1246" y="438"/>
                  </a:lnTo>
                  <a:lnTo>
                    <a:pt x="1219" y="384"/>
                  </a:lnTo>
                  <a:lnTo>
                    <a:pt x="1190" y="337"/>
                  </a:lnTo>
                  <a:lnTo>
                    <a:pt x="1159" y="297"/>
                  </a:lnTo>
                  <a:lnTo>
                    <a:pt x="1125" y="262"/>
                  </a:lnTo>
                  <a:lnTo>
                    <a:pt x="1092" y="234"/>
                  </a:lnTo>
                  <a:lnTo>
                    <a:pt x="1056" y="213"/>
                  </a:lnTo>
                  <a:close/>
                  <a:moveTo>
                    <a:pt x="886" y="213"/>
                  </a:moveTo>
                  <a:lnTo>
                    <a:pt x="850" y="234"/>
                  </a:lnTo>
                  <a:lnTo>
                    <a:pt x="817" y="262"/>
                  </a:lnTo>
                  <a:lnTo>
                    <a:pt x="783" y="297"/>
                  </a:lnTo>
                  <a:lnTo>
                    <a:pt x="752" y="337"/>
                  </a:lnTo>
                  <a:lnTo>
                    <a:pt x="723" y="384"/>
                  </a:lnTo>
                  <a:lnTo>
                    <a:pt x="695" y="438"/>
                  </a:lnTo>
                  <a:lnTo>
                    <a:pt x="756" y="454"/>
                  </a:lnTo>
                  <a:lnTo>
                    <a:pt x="820" y="466"/>
                  </a:lnTo>
                  <a:lnTo>
                    <a:pt x="886" y="474"/>
                  </a:lnTo>
                  <a:lnTo>
                    <a:pt x="886" y="213"/>
                  </a:lnTo>
                  <a:close/>
                  <a:moveTo>
                    <a:pt x="971" y="0"/>
                  </a:moveTo>
                  <a:lnTo>
                    <a:pt x="1051" y="4"/>
                  </a:lnTo>
                  <a:lnTo>
                    <a:pt x="1129" y="13"/>
                  </a:lnTo>
                  <a:lnTo>
                    <a:pt x="1204" y="30"/>
                  </a:lnTo>
                  <a:lnTo>
                    <a:pt x="1278" y="51"/>
                  </a:lnTo>
                  <a:lnTo>
                    <a:pt x="1349" y="78"/>
                  </a:lnTo>
                  <a:lnTo>
                    <a:pt x="1417" y="110"/>
                  </a:lnTo>
                  <a:lnTo>
                    <a:pt x="1483" y="148"/>
                  </a:lnTo>
                  <a:lnTo>
                    <a:pt x="1544" y="190"/>
                  </a:lnTo>
                  <a:lnTo>
                    <a:pt x="1602" y="237"/>
                  </a:lnTo>
                  <a:lnTo>
                    <a:pt x="1658" y="288"/>
                  </a:lnTo>
                  <a:lnTo>
                    <a:pt x="1708" y="344"/>
                  </a:lnTo>
                  <a:lnTo>
                    <a:pt x="1755" y="403"/>
                  </a:lnTo>
                  <a:lnTo>
                    <a:pt x="1797" y="466"/>
                  </a:lnTo>
                  <a:lnTo>
                    <a:pt x="1833" y="531"/>
                  </a:lnTo>
                  <a:lnTo>
                    <a:pt x="1866" y="601"/>
                  </a:lnTo>
                  <a:lnTo>
                    <a:pt x="1893" y="672"/>
                  </a:lnTo>
                  <a:lnTo>
                    <a:pt x="1914" y="747"/>
                  </a:lnTo>
                  <a:lnTo>
                    <a:pt x="1929" y="824"/>
                  </a:lnTo>
                  <a:lnTo>
                    <a:pt x="1939" y="902"/>
                  </a:lnTo>
                  <a:lnTo>
                    <a:pt x="1942" y="983"/>
                  </a:lnTo>
                  <a:lnTo>
                    <a:pt x="1939" y="1062"/>
                  </a:lnTo>
                  <a:lnTo>
                    <a:pt x="1929" y="1142"/>
                  </a:lnTo>
                  <a:lnTo>
                    <a:pt x="1914" y="1218"/>
                  </a:lnTo>
                  <a:lnTo>
                    <a:pt x="1893" y="1292"/>
                  </a:lnTo>
                  <a:lnTo>
                    <a:pt x="1866" y="1364"/>
                  </a:lnTo>
                  <a:lnTo>
                    <a:pt x="1833" y="1433"/>
                  </a:lnTo>
                  <a:lnTo>
                    <a:pt x="1797" y="1500"/>
                  </a:lnTo>
                  <a:lnTo>
                    <a:pt x="1755" y="1562"/>
                  </a:lnTo>
                  <a:lnTo>
                    <a:pt x="1708" y="1621"/>
                  </a:lnTo>
                  <a:lnTo>
                    <a:pt x="1658" y="1676"/>
                  </a:lnTo>
                  <a:lnTo>
                    <a:pt x="1602" y="1727"/>
                  </a:lnTo>
                  <a:lnTo>
                    <a:pt x="1544" y="1774"/>
                  </a:lnTo>
                  <a:lnTo>
                    <a:pt x="1483" y="1817"/>
                  </a:lnTo>
                  <a:lnTo>
                    <a:pt x="1417" y="1854"/>
                  </a:lnTo>
                  <a:lnTo>
                    <a:pt x="1349" y="1887"/>
                  </a:lnTo>
                  <a:lnTo>
                    <a:pt x="1278" y="1914"/>
                  </a:lnTo>
                  <a:lnTo>
                    <a:pt x="1204" y="1935"/>
                  </a:lnTo>
                  <a:lnTo>
                    <a:pt x="1129" y="1951"/>
                  </a:lnTo>
                  <a:lnTo>
                    <a:pt x="1051" y="1961"/>
                  </a:lnTo>
                  <a:lnTo>
                    <a:pt x="971" y="1964"/>
                  </a:lnTo>
                  <a:lnTo>
                    <a:pt x="891" y="1961"/>
                  </a:lnTo>
                  <a:lnTo>
                    <a:pt x="814" y="1951"/>
                  </a:lnTo>
                  <a:lnTo>
                    <a:pt x="738" y="1935"/>
                  </a:lnTo>
                  <a:lnTo>
                    <a:pt x="665" y="1914"/>
                  </a:lnTo>
                  <a:lnTo>
                    <a:pt x="593" y="1887"/>
                  </a:lnTo>
                  <a:lnTo>
                    <a:pt x="525" y="1854"/>
                  </a:lnTo>
                  <a:lnTo>
                    <a:pt x="460" y="1817"/>
                  </a:lnTo>
                  <a:lnTo>
                    <a:pt x="398" y="1774"/>
                  </a:lnTo>
                  <a:lnTo>
                    <a:pt x="339" y="1727"/>
                  </a:lnTo>
                  <a:lnTo>
                    <a:pt x="285" y="1676"/>
                  </a:lnTo>
                  <a:lnTo>
                    <a:pt x="234" y="1621"/>
                  </a:lnTo>
                  <a:lnTo>
                    <a:pt x="188" y="1562"/>
                  </a:lnTo>
                  <a:lnTo>
                    <a:pt x="146" y="1500"/>
                  </a:lnTo>
                  <a:lnTo>
                    <a:pt x="109" y="1433"/>
                  </a:lnTo>
                  <a:lnTo>
                    <a:pt x="76" y="1364"/>
                  </a:lnTo>
                  <a:lnTo>
                    <a:pt x="49" y="1292"/>
                  </a:lnTo>
                  <a:lnTo>
                    <a:pt x="28" y="1218"/>
                  </a:lnTo>
                  <a:lnTo>
                    <a:pt x="13" y="1142"/>
                  </a:lnTo>
                  <a:lnTo>
                    <a:pt x="3" y="1062"/>
                  </a:lnTo>
                  <a:lnTo>
                    <a:pt x="0" y="983"/>
                  </a:lnTo>
                  <a:lnTo>
                    <a:pt x="3" y="902"/>
                  </a:lnTo>
                  <a:lnTo>
                    <a:pt x="13" y="824"/>
                  </a:lnTo>
                  <a:lnTo>
                    <a:pt x="28" y="747"/>
                  </a:lnTo>
                  <a:lnTo>
                    <a:pt x="49" y="672"/>
                  </a:lnTo>
                  <a:lnTo>
                    <a:pt x="76" y="601"/>
                  </a:lnTo>
                  <a:lnTo>
                    <a:pt x="109" y="531"/>
                  </a:lnTo>
                  <a:lnTo>
                    <a:pt x="146" y="466"/>
                  </a:lnTo>
                  <a:lnTo>
                    <a:pt x="188" y="403"/>
                  </a:lnTo>
                  <a:lnTo>
                    <a:pt x="234" y="344"/>
                  </a:lnTo>
                  <a:lnTo>
                    <a:pt x="285" y="288"/>
                  </a:lnTo>
                  <a:lnTo>
                    <a:pt x="339" y="237"/>
                  </a:lnTo>
                  <a:lnTo>
                    <a:pt x="398" y="190"/>
                  </a:lnTo>
                  <a:lnTo>
                    <a:pt x="460" y="148"/>
                  </a:lnTo>
                  <a:lnTo>
                    <a:pt x="525" y="110"/>
                  </a:lnTo>
                  <a:lnTo>
                    <a:pt x="593" y="78"/>
                  </a:lnTo>
                  <a:lnTo>
                    <a:pt x="665" y="51"/>
                  </a:lnTo>
                  <a:lnTo>
                    <a:pt x="738" y="30"/>
                  </a:lnTo>
                  <a:lnTo>
                    <a:pt x="814" y="13"/>
                  </a:lnTo>
                  <a:lnTo>
                    <a:pt x="891" y="4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-2439988" y="-979488"/>
              <a:ext cx="577852" cy="722314"/>
            </a:xfrm>
            <a:custGeom>
              <a:rect b="b" l="l" r="r" t="t"/>
              <a:pathLst>
                <a:path extrusionOk="0" h="3186" w="2549">
                  <a:moveTo>
                    <a:pt x="745" y="367"/>
                  </a:moveTo>
                  <a:lnTo>
                    <a:pt x="383" y="753"/>
                  </a:lnTo>
                  <a:lnTo>
                    <a:pt x="745" y="753"/>
                  </a:lnTo>
                  <a:lnTo>
                    <a:pt x="745" y="367"/>
                  </a:lnTo>
                  <a:close/>
                  <a:moveTo>
                    <a:pt x="817" y="0"/>
                  </a:moveTo>
                  <a:lnTo>
                    <a:pt x="2549" y="0"/>
                  </a:lnTo>
                  <a:lnTo>
                    <a:pt x="2549" y="1318"/>
                  </a:lnTo>
                  <a:lnTo>
                    <a:pt x="2484" y="1302"/>
                  </a:lnTo>
                  <a:lnTo>
                    <a:pt x="2418" y="1291"/>
                  </a:lnTo>
                  <a:lnTo>
                    <a:pt x="2352" y="1285"/>
                  </a:lnTo>
                  <a:lnTo>
                    <a:pt x="2352" y="199"/>
                  </a:lnTo>
                  <a:lnTo>
                    <a:pt x="942" y="199"/>
                  </a:lnTo>
                  <a:lnTo>
                    <a:pt x="942" y="952"/>
                  </a:lnTo>
                  <a:lnTo>
                    <a:pt x="197" y="952"/>
                  </a:lnTo>
                  <a:lnTo>
                    <a:pt x="197" y="2987"/>
                  </a:lnTo>
                  <a:lnTo>
                    <a:pt x="1393" y="2987"/>
                  </a:lnTo>
                  <a:lnTo>
                    <a:pt x="1432" y="3041"/>
                  </a:lnTo>
                  <a:lnTo>
                    <a:pt x="1475" y="3093"/>
                  </a:lnTo>
                  <a:lnTo>
                    <a:pt x="1521" y="3141"/>
                  </a:lnTo>
                  <a:lnTo>
                    <a:pt x="1569" y="3186"/>
                  </a:lnTo>
                  <a:lnTo>
                    <a:pt x="0" y="3186"/>
                  </a:lnTo>
                  <a:lnTo>
                    <a:pt x="0" y="872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-2341563" y="-636588"/>
              <a:ext cx="268288" cy="50800"/>
            </a:xfrm>
            <a:custGeom>
              <a:rect b="b" l="l" r="r" t="t"/>
              <a:pathLst>
                <a:path extrusionOk="0" h="224" w="1184">
                  <a:moveTo>
                    <a:pt x="0" y="0"/>
                  </a:moveTo>
                  <a:lnTo>
                    <a:pt x="1184" y="0"/>
                  </a:lnTo>
                  <a:lnTo>
                    <a:pt x="1124" y="50"/>
                  </a:lnTo>
                  <a:lnTo>
                    <a:pt x="1069" y="104"/>
                  </a:lnTo>
                  <a:lnTo>
                    <a:pt x="1017" y="162"/>
                  </a:lnTo>
                  <a:lnTo>
                    <a:pt x="970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-2341563" y="-536576"/>
              <a:ext cx="192088" cy="52388"/>
            </a:xfrm>
            <a:custGeom>
              <a:rect b="b" l="l" r="r" t="t"/>
              <a:pathLst>
                <a:path extrusionOk="0" h="225" w="849">
                  <a:moveTo>
                    <a:pt x="0" y="0"/>
                  </a:moveTo>
                  <a:lnTo>
                    <a:pt x="849" y="0"/>
                  </a:lnTo>
                  <a:lnTo>
                    <a:pt x="822" y="73"/>
                  </a:lnTo>
                  <a:lnTo>
                    <a:pt x="801" y="149"/>
                  </a:lnTo>
                  <a:lnTo>
                    <a:pt x="784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-2341563" y="-430213"/>
              <a:ext cx="182562" cy="50800"/>
            </a:xfrm>
            <a:custGeom>
              <a:rect b="b" l="l" r="r" t="t"/>
              <a:pathLst>
                <a:path extrusionOk="0" h="224" w="803">
                  <a:moveTo>
                    <a:pt x="0" y="0"/>
                  </a:moveTo>
                  <a:lnTo>
                    <a:pt x="770" y="0"/>
                  </a:lnTo>
                  <a:lnTo>
                    <a:pt x="776" y="76"/>
                  </a:lnTo>
                  <a:lnTo>
                    <a:pt x="787" y="151"/>
                  </a:lnTo>
                  <a:lnTo>
                    <a:pt x="803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5"/>
          <p:cNvSpPr/>
          <p:nvPr/>
        </p:nvSpPr>
        <p:spPr>
          <a:xfrm>
            <a:off x="169926" y="1770090"/>
            <a:ext cx="16341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We have 210 millions possible customers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169925" y="1180225"/>
            <a:ext cx="2278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210 millions students worldwide</a:t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4071557" y="2543150"/>
            <a:ext cx="1355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Right time</a:t>
            </a: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3671625" y="2943650"/>
            <a:ext cx="1989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Students want fine always a way to gain some extra cash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5"/>
          <p:cNvSpPr txBox="1"/>
          <p:nvPr/>
        </p:nvSpPr>
        <p:spPr>
          <a:xfrm>
            <a:off x="7139500" y="1290250"/>
            <a:ext cx="19890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½ Students are in China &amp; India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5"/>
          <p:cNvSpPr/>
          <p:nvPr/>
        </p:nvSpPr>
        <p:spPr>
          <a:xfrm>
            <a:off x="7147250" y="2015250"/>
            <a:ext cx="1989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That market has not be touch by a similar software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29325" y="110700"/>
            <a:ext cx="796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Times New Roman"/>
                <a:ea typeface="Times New Roman"/>
                <a:cs typeface="Times New Roman"/>
                <a:sym typeface="Times New Roman"/>
              </a:rPr>
              <a:t>Vision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 flipH="1">
            <a:off x="-10" y="683393"/>
            <a:ext cx="4599594" cy="3983262"/>
            <a:chOff x="6352117" y="1248445"/>
            <a:chExt cx="5853390" cy="4629009"/>
          </a:xfrm>
        </p:grpSpPr>
        <p:grpSp>
          <p:nvGrpSpPr>
            <p:cNvPr id="64" name="Google Shape;64;p14"/>
            <p:cNvGrpSpPr/>
            <p:nvPr/>
          </p:nvGrpSpPr>
          <p:grpSpPr>
            <a:xfrm>
              <a:off x="7841115" y="3985732"/>
              <a:ext cx="2164833" cy="1519857"/>
              <a:chOff x="7822065" y="3985732"/>
              <a:chExt cx="2164833" cy="1519857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7822065" y="4070597"/>
                <a:ext cx="2164833" cy="1434992"/>
              </a:xfrm>
              <a:custGeom>
                <a:rect b="b" l="l" r="r" t="t"/>
                <a:pathLst>
                  <a:path extrusionOk="0" h="930" w="1403">
                    <a:moveTo>
                      <a:pt x="216" y="0"/>
                    </a:moveTo>
                    <a:lnTo>
                      <a:pt x="255" y="2"/>
                    </a:lnTo>
                    <a:lnTo>
                      <a:pt x="708" y="62"/>
                    </a:lnTo>
                    <a:lnTo>
                      <a:pt x="754" y="72"/>
                    </a:lnTo>
                    <a:lnTo>
                      <a:pt x="796" y="89"/>
                    </a:lnTo>
                    <a:lnTo>
                      <a:pt x="835" y="111"/>
                    </a:lnTo>
                    <a:lnTo>
                      <a:pt x="869" y="138"/>
                    </a:lnTo>
                    <a:lnTo>
                      <a:pt x="899" y="171"/>
                    </a:lnTo>
                    <a:lnTo>
                      <a:pt x="924" y="208"/>
                    </a:lnTo>
                    <a:lnTo>
                      <a:pt x="942" y="247"/>
                    </a:lnTo>
                    <a:lnTo>
                      <a:pt x="1403" y="307"/>
                    </a:lnTo>
                    <a:lnTo>
                      <a:pt x="1329" y="870"/>
                    </a:lnTo>
                    <a:lnTo>
                      <a:pt x="868" y="810"/>
                    </a:lnTo>
                    <a:lnTo>
                      <a:pt x="839" y="844"/>
                    </a:lnTo>
                    <a:lnTo>
                      <a:pt x="806" y="873"/>
                    </a:lnTo>
                    <a:lnTo>
                      <a:pt x="770" y="896"/>
                    </a:lnTo>
                    <a:lnTo>
                      <a:pt x="729" y="913"/>
                    </a:lnTo>
                    <a:lnTo>
                      <a:pt x="686" y="925"/>
                    </a:lnTo>
                    <a:lnTo>
                      <a:pt x="641" y="930"/>
                    </a:lnTo>
                    <a:lnTo>
                      <a:pt x="594" y="928"/>
                    </a:lnTo>
                    <a:lnTo>
                      <a:pt x="141" y="867"/>
                    </a:lnTo>
                    <a:lnTo>
                      <a:pt x="102" y="860"/>
                    </a:lnTo>
                    <a:lnTo>
                      <a:pt x="65" y="847"/>
                    </a:lnTo>
                    <a:lnTo>
                      <a:pt x="31" y="829"/>
                    </a:lnTo>
                    <a:lnTo>
                      <a:pt x="0" y="809"/>
                    </a:lnTo>
                    <a:lnTo>
                      <a:pt x="103" y="23"/>
                    </a:lnTo>
                    <a:lnTo>
                      <a:pt x="140" y="11"/>
                    </a:lnTo>
                    <a:lnTo>
                      <a:pt x="177" y="3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C7C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337428" y="3985732"/>
                <a:ext cx="1009124" cy="964377"/>
              </a:xfrm>
              <a:custGeom>
                <a:rect b="b" l="l" r="r" t="t"/>
                <a:pathLst>
                  <a:path extrusionOk="0" h="625" w="654">
                    <a:moveTo>
                      <a:pt x="120" y="0"/>
                    </a:moveTo>
                    <a:lnTo>
                      <a:pt x="417" y="39"/>
                    </a:lnTo>
                    <a:lnTo>
                      <a:pt x="438" y="43"/>
                    </a:lnTo>
                    <a:lnTo>
                      <a:pt x="462" y="49"/>
                    </a:lnTo>
                    <a:lnTo>
                      <a:pt x="485" y="58"/>
                    </a:lnTo>
                    <a:lnTo>
                      <a:pt x="511" y="72"/>
                    </a:lnTo>
                    <a:lnTo>
                      <a:pt x="536" y="87"/>
                    </a:lnTo>
                    <a:lnTo>
                      <a:pt x="561" y="108"/>
                    </a:lnTo>
                    <a:lnTo>
                      <a:pt x="583" y="133"/>
                    </a:lnTo>
                    <a:lnTo>
                      <a:pt x="604" y="163"/>
                    </a:lnTo>
                    <a:lnTo>
                      <a:pt x="623" y="199"/>
                    </a:lnTo>
                    <a:lnTo>
                      <a:pt x="640" y="248"/>
                    </a:lnTo>
                    <a:lnTo>
                      <a:pt x="650" y="297"/>
                    </a:lnTo>
                    <a:lnTo>
                      <a:pt x="654" y="343"/>
                    </a:lnTo>
                    <a:lnTo>
                      <a:pt x="653" y="387"/>
                    </a:lnTo>
                    <a:lnTo>
                      <a:pt x="646" y="429"/>
                    </a:lnTo>
                    <a:lnTo>
                      <a:pt x="635" y="468"/>
                    </a:lnTo>
                    <a:lnTo>
                      <a:pt x="618" y="504"/>
                    </a:lnTo>
                    <a:lnTo>
                      <a:pt x="606" y="522"/>
                    </a:lnTo>
                    <a:lnTo>
                      <a:pt x="594" y="542"/>
                    </a:lnTo>
                    <a:lnTo>
                      <a:pt x="582" y="560"/>
                    </a:lnTo>
                    <a:lnTo>
                      <a:pt x="569" y="578"/>
                    </a:lnTo>
                    <a:lnTo>
                      <a:pt x="556" y="594"/>
                    </a:lnTo>
                    <a:lnTo>
                      <a:pt x="542" y="608"/>
                    </a:lnTo>
                    <a:lnTo>
                      <a:pt x="529" y="617"/>
                    </a:lnTo>
                    <a:lnTo>
                      <a:pt x="515" y="624"/>
                    </a:lnTo>
                    <a:lnTo>
                      <a:pt x="502" y="625"/>
                    </a:lnTo>
                    <a:lnTo>
                      <a:pt x="489" y="621"/>
                    </a:lnTo>
                    <a:lnTo>
                      <a:pt x="477" y="611"/>
                    </a:lnTo>
                    <a:lnTo>
                      <a:pt x="466" y="594"/>
                    </a:lnTo>
                    <a:lnTo>
                      <a:pt x="455" y="568"/>
                    </a:lnTo>
                    <a:lnTo>
                      <a:pt x="445" y="538"/>
                    </a:lnTo>
                    <a:lnTo>
                      <a:pt x="433" y="505"/>
                    </a:lnTo>
                    <a:lnTo>
                      <a:pt x="422" y="472"/>
                    </a:lnTo>
                    <a:lnTo>
                      <a:pt x="411" y="439"/>
                    </a:lnTo>
                    <a:lnTo>
                      <a:pt x="400" y="408"/>
                    </a:lnTo>
                    <a:lnTo>
                      <a:pt x="388" y="377"/>
                    </a:lnTo>
                    <a:lnTo>
                      <a:pt x="379" y="348"/>
                    </a:lnTo>
                    <a:lnTo>
                      <a:pt x="369" y="322"/>
                    </a:lnTo>
                    <a:lnTo>
                      <a:pt x="361" y="299"/>
                    </a:lnTo>
                    <a:lnTo>
                      <a:pt x="354" y="280"/>
                    </a:lnTo>
                    <a:lnTo>
                      <a:pt x="349" y="265"/>
                    </a:lnTo>
                    <a:lnTo>
                      <a:pt x="347" y="256"/>
                    </a:lnTo>
                    <a:lnTo>
                      <a:pt x="345" y="254"/>
                    </a:lnTo>
                    <a:lnTo>
                      <a:pt x="91" y="219"/>
                    </a:lnTo>
                    <a:lnTo>
                      <a:pt x="64" y="212"/>
                    </a:lnTo>
                    <a:lnTo>
                      <a:pt x="40" y="199"/>
                    </a:lnTo>
                    <a:lnTo>
                      <a:pt x="21" y="179"/>
                    </a:lnTo>
                    <a:lnTo>
                      <a:pt x="7" y="155"/>
                    </a:lnTo>
                    <a:lnTo>
                      <a:pt x="0" y="129"/>
                    </a:lnTo>
                    <a:lnTo>
                      <a:pt x="0" y="100"/>
                    </a:lnTo>
                    <a:lnTo>
                      <a:pt x="1" y="91"/>
                    </a:lnTo>
                    <a:lnTo>
                      <a:pt x="9" y="64"/>
                    </a:lnTo>
                    <a:lnTo>
                      <a:pt x="22" y="40"/>
                    </a:lnTo>
                    <a:lnTo>
                      <a:pt x="42" y="20"/>
                    </a:lnTo>
                    <a:lnTo>
                      <a:pt x="65" y="7"/>
                    </a:lnTo>
                    <a:lnTo>
                      <a:pt x="91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C7C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" name="Google Shape;67;p14"/>
            <p:cNvSpPr/>
            <p:nvPr/>
          </p:nvSpPr>
          <p:spPr>
            <a:xfrm>
              <a:off x="9620198" y="4414687"/>
              <a:ext cx="592513" cy="611029"/>
            </a:xfrm>
            <a:custGeom>
              <a:rect b="b" l="l" r="r" t="t"/>
              <a:pathLst>
                <a:path extrusionOk="0" h="396" w="384">
                  <a:moveTo>
                    <a:pt x="98" y="0"/>
                  </a:moveTo>
                  <a:lnTo>
                    <a:pt x="331" y="25"/>
                  </a:lnTo>
                  <a:lnTo>
                    <a:pt x="350" y="29"/>
                  </a:lnTo>
                  <a:lnTo>
                    <a:pt x="364" y="40"/>
                  </a:lnTo>
                  <a:lnTo>
                    <a:pt x="376" y="54"/>
                  </a:lnTo>
                  <a:lnTo>
                    <a:pt x="382" y="71"/>
                  </a:lnTo>
                  <a:lnTo>
                    <a:pt x="384" y="89"/>
                  </a:lnTo>
                  <a:lnTo>
                    <a:pt x="351" y="396"/>
                  </a:lnTo>
                  <a:lnTo>
                    <a:pt x="271" y="388"/>
                  </a:lnTo>
                  <a:lnTo>
                    <a:pt x="0" y="359"/>
                  </a:lnTo>
                  <a:lnTo>
                    <a:pt x="33" y="53"/>
                  </a:lnTo>
                  <a:lnTo>
                    <a:pt x="38" y="34"/>
                  </a:lnTo>
                  <a:lnTo>
                    <a:pt x="49" y="19"/>
                  </a:lnTo>
                  <a:lnTo>
                    <a:pt x="63" y="8"/>
                  </a:lnTo>
                  <a:lnTo>
                    <a:pt x="79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9569278" y="4968625"/>
              <a:ext cx="592513" cy="612573"/>
            </a:xfrm>
            <a:custGeom>
              <a:rect b="b" l="l" r="r" t="t"/>
              <a:pathLst>
                <a:path extrusionOk="0" h="397" w="384">
                  <a:moveTo>
                    <a:pt x="33" y="0"/>
                  </a:moveTo>
                  <a:lnTo>
                    <a:pt x="304" y="29"/>
                  </a:lnTo>
                  <a:lnTo>
                    <a:pt x="384" y="37"/>
                  </a:lnTo>
                  <a:lnTo>
                    <a:pt x="351" y="344"/>
                  </a:lnTo>
                  <a:lnTo>
                    <a:pt x="346" y="361"/>
                  </a:lnTo>
                  <a:lnTo>
                    <a:pt x="337" y="377"/>
                  </a:lnTo>
                  <a:lnTo>
                    <a:pt x="322" y="389"/>
                  </a:lnTo>
                  <a:lnTo>
                    <a:pt x="305" y="395"/>
                  </a:lnTo>
                  <a:lnTo>
                    <a:pt x="287" y="397"/>
                  </a:lnTo>
                  <a:lnTo>
                    <a:pt x="53" y="372"/>
                  </a:lnTo>
                  <a:lnTo>
                    <a:pt x="36" y="367"/>
                  </a:lnTo>
                  <a:lnTo>
                    <a:pt x="20" y="356"/>
                  </a:lnTo>
                  <a:lnTo>
                    <a:pt x="8" y="342"/>
                  </a:lnTo>
                  <a:lnTo>
                    <a:pt x="2" y="325"/>
                  </a:lnTo>
                  <a:lnTo>
                    <a:pt x="0" y="30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9759068" y="4982512"/>
              <a:ext cx="2444116" cy="894941"/>
            </a:xfrm>
            <a:custGeom>
              <a:rect b="b" l="l" r="r" t="t"/>
              <a:pathLst>
                <a:path extrusionOk="0" h="580" w="1584">
                  <a:moveTo>
                    <a:pt x="38" y="0"/>
                  </a:moveTo>
                  <a:lnTo>
                    <a:pt x="1584" y="165"/>
                  </a:lnTo>
                  <a:lnTo>
                    <a:pt x="1584" y="580"/>
                  </a:lnTo>
                  <a:lnTo>
                    <a:pt x="33" y="417"/>
                  </a:lnTo>
                  <a:lnTo>
                    <a:pt x="21" y="413"/>
                  </a:lnTo>
                  <a:lnTo>
                    <a:pt x="12" y="403"/>
                  </a:lnTo>
                  <a:lnTo>
                    <a:pt x="4" y="389"/>
                  </a:lnTo>
                  <a:lnTo>
                    <a:pt x="0" y="373"/>
                  </a:lnTo>
                  <a:lnTo>
                    <a:pt x="0" y="35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9820025" y="4362375"/>
              <a:ext cx="2385482" cy="882597"/>
            </a:xfrm>
            <a:custGeom>
              <a:rect b="b" l="l" r="r" t="t"/>
              <a:pathLst>
                <a:path extrusionOk="0" h="572" w="1546">
                  <a:moveTo>
                    <a:pt x="83" y="0"/>
                  </a:moveTo>
                  <a:lnTo>
                    <a:pt x="1546" y="156"/>
                  </a:lnTo>
                  <a:lnTo>
                    <a:pt x="1546" y="572"/>
                  </a:lnTo>
                  <a:lnTo>
                    <a:pt x="0" y="407"/>
                  </a:lnTo>
                  <a:lnTo>
                    <a:pt x="38" y="52"/>
                  </a:lnTo>
                  <a:lnTo>
                    <a:pt x="44" y="32"/>
                  </a:lnTo>
                  <a:lnTo>
                    <a:pt x="54" y="15"/>
                  </a:lnTo>
                  <a:lnTo>
                    <a:pt x="67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9973545" y="5408381"/>
              <a:ext cx="175902" cy="175902"/>
            </a:xfrm>
            <a:custGeom>
              <a:rect b="b" l="l" r="r" t="t"/>
              <a:pathLst>
                <a:path extrusionOk="0" h="114" w="114">
                  <a:moveTo>
                    <a:pt x="63" y="0"/>
                  </a:moveTo>
                  <a:lnTo>
                    <a:pt x="80" y="6"/>
                  </a:lnTo>
                  <a:lnTo>
                    <a:pt x="96" y="15"/>
                  </a:lnTo>
                  <a:lnTo>
                    <a:pt x="106" y="28"/>
                  </a:lnTo>
                  <a:lnTo>
                    <a:pt x="113" y="45"/>
                  </a:lnTo>
                  <a:lnTo>
                    <a:pt x="114" y="63"/>
                  </a:lnTo>
                  <a:lnTo>
                    <a:pt x="109" y="80"/>
                  </a:lnTo>
                  <a:lnTo>
                    <a:pt x="100" y="96"/>
                  </a:lnTo>
                  <a:lnTo>
                    <a:pt x="85" y="106"/>
                  </a:lnTo>
                  <a:lnTo>
                    <a:pt x="70" y="113"/>
                  </a:lnTo>
                  <a:lnTo>
                    <a:pt x="51" y="114"/>
                  </a:lnTo>
                  <a:lnTo>
                    <a:pt x="33" y="109"/>
                  </a:lnTo>
                  <a:lnTo>
                    <a:pt x="19" y="100"/>
                  </a:lnTo>
                  <a:lnTo>
                    <a:pt x="8" y="86"/>
                  </a:lnTo>
                  <a:lnTo>
                    <a:pt x="2" y="70"/>
                  </a:lnTo>
                  <a:lnTo>
                    <a:pt x="0" y="52"/>
                  </a:lnTo>
                  <a:lnTo>
                    <a:pt x="5" y="33"/>
                  </a:lnTo>
                  <a:lnTo>
                    <a:pt x="15" y="19"/>
                  </a:lnTo>
                  <a:lnTo>
                    <a:pt x="28" y="8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DBEF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0212711" y="5433069"/>
              <a:ext cx="172816" cy="175902"/>
            </a:xfrm>
            <a:custGeom>
              <a:rect b="b" l="l" r="r" t="t"/>
              <a:pathLst>
                <a:path extrusionOk="0" h="114" w="112">
                  <a:moveTo>
                    <a:pt x="63" y="0"/>
                  </a:moveTo>
                  <a:lnTo>
                    <a:pt x="80" y="5"/>
                  </a:lnTo>
                  <a:lnTo>
                    <a:pt x="94" y="16"/>
                  </a:lnTo>
                  <a:lnTo>
                    <a:pt x="106" y="29"/>
                  </a:lnTo>
                  <a:lnTo>
                    <a:pt x="112" y="46"/>
                  </a:lnTo>
                  <a:lnTo>
                    <a:pt x="112" y="63"/>
                  </a:lnTo>
                  <a:lnTo>
                    <a:pt x="108" y="81"/>
                  </a:lnTo>
                  <a:lnTo>
                    <a:pt x="98" y="96"/>
                  </a:lnTo>
                  <a:lnTo>
                    <a:pt x="85" y="108"/>
                  </a:lnTo>
                  <a:lnTo>
                    <a:pt x="68" y="113"/>
                  </a:lnTo>
                  <a:lnTo>
                    <a:pt x="49" y="114"/>
                  </a:lnTo>
                  <a:lnTo>
                    <a:pt x="32" y="110"/>
                  </a:lnTo>
                  <a:lnTo>
                    <a:pt x="18" y="100"/>
                  </a:lnTo>
                  <a:lnTo>
                    <a:pt x="6" y="87"/>
                  </a:lnTo>
                  <a:lnTo>
                    <a:pt x="0" y="70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4" y="18"/>
                  </a:lnTo>
                  <a:lnTo>
                    <a:pt x="27" y="8"/>
                  </a:lnTo>
                  <a:lnTo>
                    <a:pt x="44" y="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DBEF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" name="Google Shape;73;p14"/>
            <p:cNvGrpSpPr/>
            <p:nvPr/>
          </p:nvGrpSpPr>
          <p:grpSpPr>
            <a:xfrm>
              <a:off x="6352117" y="1248445"/>
              <a:ext cx="3456327" cy="3190930"/>
              <a:chOff x="6333067" y="1248445"/>
              <a:chExt cx="3456327" cy="319093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8678432" y="1248445"/>
                <a:ext cx="1110962" cy="3039715"/>
              </a:xfrm>
              <a:custGeom>
                <a:rect b="b" l="l" r="r" t="t"/>
                <a:pathLst>
                  <a:path extrusionOk="0" h="1970" w="720">
                    <a:moveTo>
                      <a:pt x="353" y="0"/>
                    </a:moveTo>
                    <a:lnTo>
                      <a:pt x="380" y="2"/>
                    </a:lnTo>
                    <a:lnTo>
                      <a:pt x="407" y="8"/>
                    </a:lnTo>
                    <a:lnTo>
                      <a:pt x="434" y="15"/>
                    </a:lnTo>
                    <a:lnTo>
                      <a:pt x="461" y="26"/>
                    </a:lnTo>
                    <a:lnTo>
                      <a:pt x="487" y="38"/>
                    </a:lnTo>
                    <a:lnTo>
                      <a:pt x="512" y="53"/>
                    </a:lnTo>
                    <a:lnTo>
                      <a:pt x="534" y="70"/>
                    </a:lnTo>
                    <a:lnTo>
                      <a:pt x="573" y="107"/>
                    </a:lnTo>
                    <a:lnTo>
                      <a:pt x="607" y="149"/>
                    </a:lnTo>
                    <a:lnTo>
                      <a:pt x="636" y="193"/>
                    </a:lnTo>
                    <a:lnTo>
                      <a:pt x="661" y="243"/>
                    </a:lnTo>
                    <a:lnTo>
                      <a:pt x="682" y="296"/>
                    </a:lnTo>
                    <a:lnTo>
                      <a:pt x="698" y="351"/>
                    </a:lnTo>
                    <a:lnTo>
                      <a:pt x="709" y="408"/>
                    </a:lnTo>
                    <a:lnTo>
                      <a:pt x="717" y="468"/>
                    </a:lnTo>
                    <a:lnTo>
                      <a:pt x="720" y="531"/>
                    </a:lnTo>
                    <a:lnTo>
                      <a:pt x="720" y="594"/>
                    </a:lnTo>
                    <a:lnTo>
                      <a:pt x="715" y="660"/>
                    </a:lnTo>
                    <a:lnTo>
                      <a:pt x="705" y="725"/>
                    </a:lnTo>
                    <a:lnTo>
                      <a:pt x="694" y="792"/>
                    </a:lnTo>
                    <a:lnTo>
                      <a:pt x="677" y="857"/>
                    </a:lnTo>
                    <a:lnTo>
                      <a:pt x="656" y="924"/>
                    </a:lnTo>
                    <a:lnTo>
                      <a:pt x="632" y="989"/>
                    </a:lnTo>
                    <a:lnTo>
                      <a:pt x="605" y="1055"/>
                    </a:lnTo>
                    <a:lnTo>
                      <a:pt x="573" y="1119"/>
                    </a:lnTo>
                    <a:lnTo>
                      <a:pt x="539" y="1181"/>
                    </a:lnTo>
                    <a:lnTo>
                      <a:pt x="501" y="1241"/>
                    </a:lnTo>
                    <a:lnTo>
                      <a:pt x="475" y="1277"/>
                    </a:lnTo>
                    <a:lnTo>
                      <a:pt x="446" y="1314"/>
                    </a:lnTo>
                    <a:lnTo>
                      <a:pt x="415" y="1349"/>
                    </a:lnTo>
                    <a:lnTo>
                      <a:pt x="382" y="1386"/>
                    </a:lnTo>
                    <a:lnTo>
                      <a:pt x="347" y="1421"/>
                    </a:lnTo>
                    <a:lnTo>
                      <a:pt x="311" y="1457"/>
                    </a:lnTo>
                    <a:lnTo>
                      <a:pt x="276" y="1491"/>
                    </a:lnTo>
                    <a:lnTo>
                      <a:pt x="242" y="1526"/>
                    </a:lnTo>
                    <a:lnTo>
                      <a:pt x="208" y="1560"/>
                    </a:lnTo>
                    <a:lnTo>
                      <a:pt x="177" y="1593"/>
                    </a:lnTo>
                    <a:lnTo>
                      <a:pt x="148" y="1627"/>
                    </a:lnTo>
                    <a:lnTo>
                      <a:pt x="122" y="1660"/>
                    </a:lnTo>
                    <a:lnTo>
                      <a:pt x="98" y="1692"/>
                    </a:lnTo>
                    <a:lnTo>
                      <a:pt x="80" y="1725"/>
                    </a:lnTo>
                    <a:lnTo>
                      <a:pt x="65" y="1758"/>
                    </a:lnTo>
                    <a:lnTo>
                      <a:pt x="57" y="1789"/>
                    </a:lnTo>
                    <a:lnTo>
                      <a:pt x="55" y="1821"/>
                    </a:lnTo>
                    <a:lnTo>
                      <a:pt x="59" y="1851"/>
                    </a:lnTo>
                    <a:lnTo>
                      <a:pt x="69" y="1881"/>
                    </a:lnTo>
                    <a:lnTo>
                      <a:pt x="89" y="1911"/>
                    </a:lnTo>
                    <a:lnTo>
                      <a:pt x="115" y="1940"/>
                    </a:lnTo>
                    <a:lnTo>
                      <a:pt x="152" y="1970"/>
                    </a:lnTo>
                    <a:lnTo>
                      <a:pt x="118" y="1965"/>
                    </a:lnTo>
                    <a:lnTo>
                      <a:pt x="89" y="1953"/>
                    </a:lnTo>
                    <a:lnTo>
                      <a:pt x="61" y="1937"/>
                    </a:lnTo>
                    <a:lnTo>
                      <a:pt x="38" y="1918"/>
                    </a:lnTo>
                    <a:lnTo>
                      <a:pt x="20" y="1893"/>
                    </a:lnTo>
                    <a:lnTo>
                      <a:pt x="8" y="1864"/>
                    </a:lnTo>
                    <a:lnTo>
                      <a:pt x="0" y="1832"/>
                    </a:lnTo>
                    <a:lnTo>
                      <a:pt x="183" y="1543"/>
                    </a:lnTo>
                    <a:lnTo>
                      <a:pt x="229" y="1495"/>
                    </a:lnTo>
                    <a:lnTo>
                      <a:pt x="273" y="1446"/>
                    </a:lnTo>
                    <a:lnTo>
                      <a:pt x="317" y="1400"/>
                    </a:lnTo>
                    <a:lnTo>
                      <a:pt x="359" y="1353"/>
                    </a:lnTo>
                    <a:lnTo>
                      <a:pt x="398" y="1306"/>
                    </a:lnTo>
                    <a:lnTo>
                      <a:pt x="436" y="1258"/>
                    </a:lnTo>
                    <a:lnTo>
                      <a:pt x="471" y="1207"/>
                    </a:lnTo>
                    <a:lnTo>
                      <a:pt x="504" y="1153"/>
                    </a:lnTo>
                    <a:lnTo>
                      <a:pt x="534" y="1094"/>
                    </a:lnTo>
                    <a:lnTo>
                      <a:pt x="561" y="1030"/>
                    </a:lnTo>
                    <a:lnTo>
                      <a:pt x="588" y="959"/>
                    </a:lnTo>
                    <a:lnTo>
                      <a:pt x="611" y="889"/>
                    </a:lnTo>
                    <a:lnTo>
                      <a:pt x="633" y="815"/>
                    </a:lnTo>
                    <a:lnTo>
                      <a:pt x="650" y="743"/>
                    </a:lnTo>
                    <a:lnTo>
                      <a:pt x="662" y="670"/>
                    </a:lnTo>
                    <a:lnTo>
                      <a:pt x="670" y="597"/>
                    </a:lnTo>
                    <a:lnTo>
                      <a:pt x="671" y="523"/>
                    </a:lnTo>
                    <a:lnTo>
                      <a:pt x="665" y="450"/>
                    </a:lnTo>
                    <a:lnTo>
                      <a:pt x="650" y="378"/>
                    </a:lnTo>
                    <a:lnTo>
                      <a:pt x="628" y="305"/>
                    </a:lnTo>
                    <a:lnTo>
                      <a:pt x="614" y="268"/>
                    </a:lnTo>
                    <a:lnTo>
                      <a:pt x="597" y="233"/>
                    </a:lnTo>
                    <a:lnTo>
                      <a:pt x="577" y="199"/>
                    </a:lnTo>
                    <a:lnTo>
                      <a:pt x="556" y="166"/>
                    </a:lnTo>
                    <a:lnTo>
                      <a:pt x="533" y="136"/>
                    </a:lnTo>
                    <a:lnTo>
                      <a:pt x="506" y="110"/>
                    </a:lnTo>
                    <a:lnTo>
                      <a:pt x="476" y="86"/>
                    </a:lnTo>
                    <a:lnTo>
                      <a:pt x="445" y="66"/>
                    </a:lnTo>
                    <a:lnTo>
                      <a:pt x="411" y="52"/>
                    </a:lnTo>
                    <a:lnTo>
                      <a:pt x="373" y="42"/>
                    </a:lnTo>
                    <a:lnTo>
                      <a:pt x="343" y="39"/>
                    </a:lnTo>
                    <a:lnTo>
                      <a:pt x="317" y="39"/>
                    </a:lnTo>
                    <a:lnTo>
                      <a:pt x="294" y="44"/>
                    </a:lnTo>
                    <a:lnTo>
                      <a:pt x="277" y="53"/>
                    </a:lnTo>
                    <a:lnTo>
                      <a:pt x="263" y="65"/>
                    </a:lnTo>
                    <a:lnTo>
                      <a:pt x="253" y="80"/>
                    </a:lnTo>
                    <a:lnTo>
                      <a:pt x="246" y="97"/>
                    </a:lnTo>
                    <a:lnTo>
                      <a:pt x="242" y="116"/>
                    </a:lnTo>
                    <a:lnTo>
                      <a:pt x="242" y="137"/>
                    </a:lnTo>
                    <a:lnTo>
                      <a:pt x="246" y="158"/>
                    </a:lnTo>
                    <a:lnTo>
                      <a:pt x="253" y="182"/>
                    </a:lnTo>
                    <a:lnTo>
                      <a:pt x="262" y="204"/>
                    </a:lnTo>
                    <a:lnTo>
                      <a:pt x="273" y="226"/>
                    </a:lnTo>
                    <a:lnTo>
                      <a:pt x="293" y="260"/>
                    </a:lnTo>
                    <a:lnTo>
                      <a:pt x="313" y="294"/>
                    </a:lnTo>
                    <a:lnTo>
                      <a:pt x="332" y="327"/>
                    </a:lnTo>
                    <a:lnTo>
                      <a:pt x="349" y="360"/>
                    </a:lnTo>
                    <a:lnTo>
                      <a:pt x="364" y="392"/>
                    </a:lnTo>
                    <a:lnTo>
                      <a:pt x="374" y="424"/>
                    </a:lnTo>
                    <a:lnTo>
                      <a:pt x="382" y="454"/>
                    </a:lnTo>
                    <a:lnTo>
                      <a:pt x="385" y="484"/>
                    </a:lnTo>
                    <a:lnTo>
                      <a:pt x="382" y="514"/>
                    </a:lnTo>
                    <a:lnTo>
                      <a:pt x="374" y="543"/>
                    </a:lnTo>
                    <a:lnTo>
                      <a:pt x="359" y="570"/>
                    </a:lnTo>
                    <a:lnTo>
                      <a:pt x="338" y="598"/>
                    </a:lnTo>
                    <a:lnTo>
                      <a:pt x="308" y="623"/>
                    </a:lnTo>
                    <a:lnTo>
                      <a:pt x="268" y="649"/>
                    </a:lnTo>
                    <a:lnTo>
                      <a:pt x="220" y="616"/>
                    </a:lnTo>
                    <a:lnTo>
                      <a:pt x="232" y="615"/>
                    </a:lnTo>
                    <a:lnTo>
                      <a:pt x="243" y="612"/>
                    </a:lnTo>
                    <a:lnTo>
                      <a:pt x="253" y="610"/>
                    </a:lnTo>
                    <a:lnTo>
                      <a:pt x="287" y="582"/>
                    </a:lnTo>
                    <a:lnTo>
                      <a:pt x="311" y="556"/>
                    </a:lnTo>
                    <a:lnTo>
                      <a:pt x="328" y="530"/>
                    </a:lnTo>
                    <a:lnTo>
                      <a:pt x="339" y="504"/>
                    </a:lnTo>
                    <a:lnTo>
                      <a:pt x="343" y="478"/>
                    </a:lnTo>
                    <a:lnTo>
                      <a:pt x="342" y="453"/>
                    </a:lnTo>
                    <a:lnTo>
                      <a:pt x="335" y="426"/>
                    </a:lnTo>
                    <a:lnTo>
                      <a:pt x="326" y="400"/>
                    </a:lnTo>
                    <a:lnTo>
                      <a:pt x="313" y="374"/>
                    </a:lnTo>
                    <a:lnTo>
                      <a:pt x="298" y="348"/>
                    </a:lnTo>
                    <a:lnTo>
                      <a:pt x="283" y="322"/>
                    </a:lnTo>
                    <a:lnTo>
                      <a:pt x="266" y="296"/>
                    </a:lnTo>
                    <a:lnTo>
                      <a:pt x="250" y="268"/>
                    </a:lnTo>
                    <a:lnTo>
                      <a:pt x="234" y="241"/>
                    </a:lnTo>
                    <a:lnTo>
                      <a:pt x="222" y="213"/>
                    </a:lnTo>
                    <a:lnTo>
                      <a:pt x="212" y="184"/>
                    </a:lnTo>
                    <a:lnTo>
                      <a:pt x="207" y="156"/>
                    </a:lnTo>
                    <a:lnTo>
                      <a:pt x="204" y="123"/>
                    </a:lnTo>
                    <a:lnTo>
                      <a:pt x="207" y="95"/>
                    </a:lnTo>
                    <a:lnTo>
                      <a:pt x="215" y="70"/>
                    </a:lnTo>
                    <a:lnTo>
                      <a:pt x="226" y="51"/>
                    </a:lnTo>
                    <a:lnTo>
                      <a:pt x="241" y="34"/>
                    </a:lnTo>
                    <a:lnTo>
                      <a:pt x="259" y="21"/>
                    </a:lnTo>
                    <a:lnTo>
                      <a:pt x="280" y="10"/>
                    </a:lnTo>
                    <a:lnTo>
                      <a:pt x="302" y="4"/>
                    </a:lnTo>
                    <a:lnTo>
                      <a:pt x="327" y="1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FF9A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6333067" y="1597164"/>
                <a:ext cx="1684959" cy="2842211"/>
              </a:xfrm>
              <a:custGeom>
                <a:rect b="b" l="l" r="r" t="t"/>
                <a:pathLst>
                  <a:path extrusionOk="0" h="1842" w="1092">
                    <a:moveTo>
                      <a:pt x="306" y="0"/>
                    </a:moveTo>
                    <a:lnTo>
                      <a:pt x="329" y="4"/>
                    </a:lnTo>
                    <a:lnTo>
                      <a:pt x="350" y="12"/>
                    </a:lnTo>
                    <a:lnTo>
                      <a:pt x="369" y="24"/>
                    </a:lnTo>
                    <a:lnTo>
                      <a:pt x="385" y="39"/>
                    </a:lnTo>
                    <a:lnTo>
                      <a:pt x="399" y="60"/>
                    </a:lnTo>
                    <a:lnTo>
                      <a:pt x="410" y="87"/>
                    </a:lnTo>
                    <a:lnTo>
                      <a:pt x="418" y="118"/>
                    </a:lnTo>
                    <a:lnTo>
                      <a:pt x="420" y="147"/>
                    </a:lnTo>
                    <a:lnTo>
                      <a:pt x="419" y="174"/>
                    </a:lnTo>
                    <a:lnTo>
                      <a:pt x="415" y="203"/>
                    </a:lnTo>
                    <a:lnTo>
                      <a:pt x="410" y="232"/>
                    </a:lnTo>
                    <a:lnTo>
                      <a:pt x="402" y="261"/>
                    </a:lnTo>
                    <a:lnTo>
                      <a:pt x="394" y="290"/>
                    </a:lnTo>
                    <a:lnTo>
                      <a:pt x="388" y="318"/>
                    </a:lnTo>
                    <a:lnTo>
                      <a:pt x="380" y="346"/>
                    </a:lnTo>
                    <a:lnTo>
                      <a:pt x="374" y="373"/>
                    </a:lnTo>
                    <a:lnTo>
                      <a:pt x="370" y="399"/>
                    </a:lnTo>
                    <a:lnTo>
                      <a:pt x="370" y="426"/>
                    </a:lnTo>
                    <a:lnTo>
                      <a:pt x="373" y="449"/>
                    </a:lnTo>
                    <a:lnTo>
                      <a:pt x="380" y="473"/>
                    </a:lnTo>
                    <a:lnTo>
                      <a:pt x="391" y="495"/>
                    </a:lnTo>
                    <a:lnTo>
                      <a:pt x="410" y="516"/>
                    </a:lnTo>
                    <a:lnTo>
                      <a:pt x="433" y="534"/>
                    </a:lnTo>
                    <a:lnTo>
                      <a:pt x="463" y="551"/>
                    </a:lnTo>
                    <a:lnTo>
                      <a:pt x="501" y="567"/>
                    </a:lnTo>
                    <a:lnTo>
                      <a:pt x="509" y="567"/>
                    </a:lnTo>
                    <a:lnTo>
                      <a:pt x="520" y="567"/>
                    </a:lnTo>
                    <a:lnTo>
                      <a:pt x="532" y="564"/>
                    </a:lnTo>
                    <a:lnTo>
                      <a:pt x="541" y="562"/>
                    </a:lnTo>
                    <a:lnTo>
                      <a:pt x="503" y="610"/>
                    </a:lnTo>
                    <a:lnTo>
                      <a:pt x="462" y="600"/>
                    </a:lnTo>
                    <a:lnTo>
                      <a:pt x="429" y="585"/>
                    </a:lnTo>
                    <a:lnTo>
                      <a:pt x="401" y="570"/>
                    </a:lnTo>
                    <a:lnTo>
                      <a:pt x="378" y="551"/>
                    </a:lnTo>
                    <a:lnTo>
                      <a:pt x="361" y="530"/>
                    </a:lnTo>
                    <a:lnTo>
                      <a:pt x="348" y="508"/>
                    </a:lnTo>
                    <a:lnTo>
                      <a:pt x="339" y="483"/>
                    </a:lnTo>
                    <a:lnTo>
                      <a:pt x="334" y="457"/>
                    </a:lnTo>
                    <a:lnTo>
                      <a:pt x="331" y="430"/>
                    </a:lnTo>
                    <a:lnTo>
                      <a:pt x="333" y="399"/>
                    </a:lnTo>
                    <a:lnTo>
                      <a:pt x="336" y="369"/>
                    </a:lnTo>
                    <a:lnTo>
                      <a:pt x="342" y="338"/>
                    </a:lnTo>
                    <a:lnTo>
                      <a:pt x="348" y="307"/>
                    </a:lnTo>
                    <a:lnTo>
                      <a:pt x="356" y="272"/>
                    </a:lnTo>
                    <a:lnTo>
                      <a:pt x="364" y="240"/>
                    </a:lnTo>
                    <a:lnTo>
                      <a:pt x="373" y="206"/>
                    </a:lnTo>
                    <a:lnTo>
                      <a:pt x="378" y="178"/>
                    </a:lnTo>
                    <a:lnTo>
                      <a:pt x="381" y="152"/>
                    </a:lnTo>
                    <a:lnTo>
                      <a:pt x="380" y="127"/>
                    </a:lnTo>
                    <a:lnTo>
                      <a:pt x="376" y="104"/>
                    </a:lnTo>
                    <a:lnTo>
                      <a:pt x="368" y="83"/>
                    </a:lnTo>
                    <a:lnTo>
                      <a:pt x="357" y="66"/>
                    </a:lnTo>
                    <a:lnTo>
                      <a:pt x="343" y="53"/>
                    </a:lnTo>
                    <a:lnTo>
                      <a:pt x="326" y="42"/>
                    </a:lnTo>
                    <a:lnTo>
                      <a:pt x="306" y="37"/>
                    </a:lnTo>
                    <a:lnTo>
                      <a:pt x="283" y="38"/>
                    </a:lnTo>
                    <a:lnTo>
                      <a:pt x="255" y="43"/>
                    </a:lnTo>
                    <a:lnTo>
                      <a:pt x="225" y="56"/>
                    </a:lnTo>
                    <a:lnTo>
                      <a:pt x="192" y="76"/>
                    </a:lnTo>
                    <a:lnTo>
                      <a:pt x="164" y="101"/>
                    </a:lnTo>
                    <a:lnTo>
                      <a:pt x="137" y="128"/>
                    </a:lnTo>
                    <a:lnTo>
                      <a:pt x="117" y="159"/>
                    </a:lnTo>
                    <a:lnTo>
                      <a:pt x="100" y="193"/>
                    </a:lnTo>
                    <a:lnTo>
                      <a:pt x="85" y="228"/>
                    </a:lnTo>
                    <a:lnTo>
                      <a:pt x="73" y="265"/>
                    </a:lnTo>
                    <a:lnTo>
                      <a:pt x="64" y="303"/>
                    </a:lnTo>
                    <a:lnTo>
                      <a:pt x="59" y="342"/>
                    </a:lnTo>
                    <a:lnTo>
                      <a:pt x="55" y="381"/>
                    </a:lnTo>
                    <a:lnTo>
                      <a:pt x="54" y="451"/>
                    </a:lnTo>
                    <a:lnTo>
                      <a:pt x="59" y="517"/>
                    </a:lnTo>
                    <a:lnTo>
                      <a:pt x="71" y="584"/>
                    </a:lnTo>
                    <a:lnTo>
                      <a:pt x="89" y="648"/>
                    </a:lnTo>
                    <a:lnTo>
                      <a:pt x="111" y="710"/>
                    </a:lnTo>
                    <a:lnTo>
                      <a:pt x="139" y="771"/>
                    </a:lnTo>
                    <a:lnTo>
                      <a:pt x="170" y="831"/>
                    </a:lnTo>
                    <a:lnTo>
                      <a:pt x="206" y="890"/>
                    </a:lnTo>
                    <a:lnTo>
                      <a:pt x="244" y="947"/>
                    </a:lnTo>
                    <a:lnTo>
                      <a:pt x="283" y="1003"/>
                    </a:lnTo>
                    <a:lnTo>
                      <a:pt x="323" y="1058"/>
                    </a:lnTo>
                    <a:lnTo>
                      <a:pt x="373" y="1117"/>
                    </a:lnTo>
                    <a:lnTo>
                      <a:pt x="423" y="1168"/>
                    </a:lnTo>
                    <a:lnTo>
                      <a:pt x="475" y="1215"/>
                    </a:lnTo>
                    <a:lnTo>
                      <a:pt x="530" y="1256"/>
                    </a:lnTo>
                    <a:lnTo>
                      <a:pt x="586" y="1295"/>
                    </a:lnTo>
                    <a:lnTo>
                      <a:pt x="644" y="1332"/>
                    </a:lnTo>
                    <a:lnTo>
                      <a:pt x="704" y="1367"/>
                    </a:lnTo>
                    <a:lnTo>
                      <a:pt x="766" y="1404"/>
                    </a:lnTo>
                    <a:lnTo>
                      <a:pt x="830" y="1442"/>
                    </a:lnTo>
                    <a:lnTo>
                      <a:pt x="1089" y="1669"/>
                    </a:lnTo>
                    <a:lnTo>
                      <a:pt x="1092" y="1702"/>
                    </a:lnTo>
                    <a:lnTo>
                      <a:pt x="1087" y="1733"/>
                    </a:lnTo>
                    <a:lnTo>
                      <a:pt x="1076" y="1761"/>
                    </a:lnTo>
                    <a:lnTo>
                      <a:pt x="1060" y="1787"/>
                    </a:lnTo>
                    <a:lnTo>
                      <a:pt x="1038" y="1809"/>
                    </a:lnTo>
                    <a:lnTo>
                      <a:pt x="1012" y="1829"/>
                    </a:lnTo>
                    <a:lnTo>
                      <a:pt x="983" y="1842"/>
                    </a:lnTo>
                    <a:lnTo>
                      <a:pt x="1007" y="1808"/>
                    </a:lnTo>
                    <a:lnTo>
                      <a:pt x="1025" y="1775"/>
                    </a:lnTo>
                    <a:lnTo>
                      <a:pt x="1034" y="1743"/>
                    </a:lnTo>
                    <a:lnTo>
                      <a:pt x="1038" y="1714"/>
                    </a:lnTo>
                    <a:lnTo>
                      <a:pt x="1037" y="1685"/>
                    </a:lnTo>
                    <a:lnTo>
                      <a:pt x="1029" y="1658"/>
                    </a:lnTo>
                    <a:lnTo>
                      <a:pt x="1016" y="1631"/>
                    </a:lnTo>
                    <a:lnTo>
                      <a:pt x="998" y="1606"/>
                    </a:lnTo>
                    <a:lnTo>
                      <a:pt x="977" y="1582"/>
                    </a:lnTo>
                    <a:lnTo>
                      <a:pt x="950" y="1558"/>
                    </a:lnTo>
                    <a:lnTo>
                      <a:pt x="922" y="1536"/>
                    </a:lnTo>
                    <a:lnTo>
                      <a:pt x="890" y="1514"/>
                    </a:lnTo>
                    <a:lnTo>
                      <a:pt x="855" y="1491"/>
                    </a:lnTo>
                    <a:lnTo>
                      <a:pt x="820" y="1470"/>
                    </a:lnTo>
                    <a:lnTo>
                      <a:pt x="782" y="1448"/>
                    </a:lnTo>
                    <a:lnTo>
                      <a:pt x="742" y="1427"/>
                    </a:lnTo>
                    <a:lnTo>
                      <a:pt x="702" y="1406"/>
                    </a:lnTo>
                    <a:lnTo>
                      <a:pt x="662" y="1384"/>
                    </a:lnTo>
                    <a:lnTo>
                      <a:pt x="622" y="1362"/>
                    </a:lnTo>
                    <a:lnTo>
                      <a:pt x="583" y="1339"/>
                    </a:lnTo>
                    <a:lnTo>
                      <a:pt x="545" y="1317"/>
                    </a:lnTo>
                    <a:lnTo>
                      <a:pt x="508" y="1294"/>
                    </a:lnTo>
                    <a:lnTo>
                      <a:pt x="473" y="1269"/>
                    </a:lnTo>
                    <a:lnTo>
                      <a:pt x="441" y="1243"/>
                    </a:lnTo>
                    <a:lnTo>
                      <a:pt x="385" y="1194"/>
                    </a:lnTo>
                    <a:lnTo>
                      <a:pt x="333" y="1140"/>
                    </a:lnTo>
                    <a:lnTo>
                      <a:pt x="281" y="1085"/>
                    </a:lnTo>
                    <a:lnTo>
                      <a:pt x="236" y="1028"/>
                    </a:lnTo>
                    <a:lnTo>
                      <a:pt x="192" y="968"/>
                    </a:lnTo>
                    <a:lnTo>
                      <a:pt x="153" y="906"/>
                    </a:lnTo>
                    <a:lnTo>
                      <a:pt x="118" y="843"/>
                    </a:lnTo>
                    <a:lnTo>
                      <a:pt x="88" y="780"/>
                    </a:lnTo>
                    <a:lnTo>
                      <a:pt x="60" y="716"/>
                    </a:lnTo>
                    <a:lnTo>
                      <a:pt x="38" y="652"/>
                    </a:lnTo>
                    <a:lnTo>
                      <a:pt x="21" y="588"/>
                    </a:lnTo>
                    <a:lnTo>
                      <a:pt x="9" y="525"/>
                    </a:lnTo>
                    <a:lnTo>
                      <a:pt x="1" y="462"/>
                    </a:lnTo>
                    <a:lnTo>
                      <a:pt x="0" y="402"/>
                    </a:lnTo>
                    <a:lnTo>
                      <a:pt x="4" y="342"/>
                    </a:lnTo>
                    <a:lnTo>
                      <a:pt x="13" y="286"/>
                    </a:lnTo>
                    <a:lnTo>
                      <a:pt x="29" y="231"/>
                    </a:lnTo>
                    <a:lnTo>
                      <a:pt x="51" y="178"/>
                    </a:lnTo>
                    <a:lnTo>
                      <a:pt x="79" y="128"/>
                    </a:lnTo>
                    <a:lnTo>
                      <a:pt x="96" y="106"/>
                    </a:lnTo>
                    <a:lnTo>
                      <a:pt x="115" y="85"/>
                    </a:lnTo>
                    <a:lnTo>
                      <a:pt x="136" y="66"/>
                    </a:lnTo>
                    <a:lnTo>
                      <a:pt x="158" y="49"/>
                    </a:lnTo>
                    <a:lnTo>
                      <a:pt x="183" y="33"/>
                    </a:lnTo>
                    <a:lnTo>
                      <a:pt x="207" y="21"/>
                    </a:lnTo>
                    <a:lnTo>
                      <a:pt x="233" y="11"/>
                    </a:lnTo>
                    <a:lnTo>
                      <a:pt x="258" y="4"/>
                    </a:lnTo>
                    <a:lnTo>
                      <a:pt x="281" y="0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FF9A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" name="Google Shape;76;p14"/>
            <p:cNvSpPr/>
            <p:nvPr/>
          </p:nvSpPr>
          <p:spPr>
            <a:xfrm>
              <a:off x="7827228" y="5308085"/>
              <a:ext cx="1485911" cy="353348"/>
            </a:xfrm>
            <a:custGeom>
              <a:rect b="b" l="l" r="r" t="t"/>
              <a:pathLst>
                <a:path extrusionOk="0" h="229" w="963">
                  <a:moveTo>
                    <a:pt x="911" y="0"/>
                  </a:moveTo>
                  <a:lnTo>
                    <a:pt x="929" y="17"/>
                  </a:lnTo>
                  <a:lnTo>
                    <a:pt x="945" y="38"/>
                  </a:lnTo>
                  <a:lnTo>
                    <a:pt x="957" y="62"/>
                  </a:lnTo>
                  <a:lnTo>
                    <a:pt x="963" y="90"/>
                  </a:lnTo>
                  <a:lnTo>
                    <a:pt x="933" y="96"/>
                  </a:lnTo>
                  <a:lnTo>
                    <a:pt x="894" y="101"/>
                  </a:lnTo>
                  <a:lnTo>
                    <a:pt x="848" y="107"/>
                  </a:lnTo>
                  <a:lnTo>
                    <a:pt x="796" y="115"/>
                  </a:lnTo>
                  <a:lnTo>
                    <a:pt x="739" y="123"/>
                  </a:lnTo>
                  <a:lnTo>
                    <a:pt x="679" y="132"/>
                  </a:lnTo>
                  <a:lnTo>
                    <a:pt x="615" y="141"/>
                  </a:lnTo>
                  <a:lnTo>
                    <a:pt x="549" y="151"/>
                  </a:lnTo>
                  <a:lnTo>
                    <a:pt x="483" y="160"/>
                  </a:lnTo>
                  <a:lnTo>
                    <a:pt x="416" y="170"/>
                  </a:lnTo>
                  <a:lnTo>
                    <a:pt x="350" y="179"/>
                  </a:lnTo>
                  <a:lnTo>
                    <a:pt x="286" y="189"/>
                  </a:lnTo>
                  <a:lnTo>
                    <a:pt x="226" y="198"/>
                  </a:lnTo>
                  <a:lnTo>
                    <a:pt x="169" y="206"/>
                  </a:lnTo>
                  <a:lnTo>
                    <a:pt x="117" y="213"/>
                  </a:lnTo>
                  <a:lnTo>
                    <a:pt x="72" y="220"/>
                  </a:lnTo>
                  <a:lnTo>
                    <a:pt x="32" y="225"/>
                  </a:lnTo>
                  <a:lnTo>
                    <a:pt x="1" y="229"/>
                  </a:lnTo>
                  <a:lnTo>
                    <a:pt x="0" y="200"/>
                  </a:lnTo>
                  <a:lnTo>
                    <a:pt x="4" y="173"/>
                  </a:lnTo>
                  <a:lnTo>
                    <a:pt x="13" y="149"/>
                  </a:lnTo>
                  <a:lnTo>
                    <a:pt x="26" y="127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F0FF0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824142" y="5350643"/>
              <a:ext cx="1496712" cy="359520"/>
            </a:xfrm>
            <a:custGeom>
              <a:rect b="b" l="l" r="r" t="t"/>
              <a:pathLst>
                <a:path extrusionOk="0" h="233" w="970">
                  <a:moveTo>
                    <a:pt x="942" y="0"/>
                  </a:moveTo>
                  <a:lnTo>
                    <a:pt x="952" y="17"/>
                  </a:lnTo>
                  <a:lnTo>
                    <a:pt x="960" y="32"/>
                  </a:lnTo>
                  <a:lnTo>
                    <a:pt x="964" y="43"/>
                  </a:lnTo>
                  <a:lnTo>
                    <a:pt x="966" y="54"/>
                  </a:lnTo>
                  <a:lnTo>
                    <a:pt x="968" y="66"/>
                  </a:lnTo>
                  <a:lnTo>
                    <a:pt x="969" y="79"/>
                  </a:lnTo>
                  <a:lnTo>
                    <a:pt x="970" y="94"/>
                  </a:lnTo>
                  <a:lnTo>
                    <a:pt x="939" y="100"/>
                  </a:lnTo>
                  <a:lnTo>
                    <a:pt x="901" y="105"/>
                  </a:lnTo>
                  <a:lnTo>
                    <a:pt x="855" y="111"/>
                  </a:lnTo>
                  <a:lnTo>
                    <a:pt x="803" y="119"/>
                  </a:lnTo>
                  <a:lnTo>
                    <a:pt x="747" y="127"/>
                  </a:lnTo>
                  <a:lnTo>
                    <a:pt x="685" y="136"/>
                  </a:lnTo>
                  <a:lnTo>
                    <a:pt x="622" y="145"/>
                  </a:lnTo>
                  <a:lnTo>
                    <a:pt x="557" y="155"/>
                  </a:lnTo>
                  <a:lnTo>
                    <a:pt x="490" y="164"/>
                  </a:lnTo>
                  <a:lnTo>
                    <a:pt x="423" y="174"/>
                  </a:lnTo>
                  <a:lnTo>
                    <a:pt x="358" y="183"/>
                  </a:lnTo>
                  <a:lnTo>
                    <a:pt x="294" y="193"/>
                  </a:lnTo>
                  <a:lnTo>
                    <a:pt x="233" y="200"/>
                  </a:lnTo>
                  <a:lnTo>
                    <a:pt x="176" y="210"/>
                  </a:lnTo>
                  <a:lnTo>
                    <a:pt x="125" y="216"/>
                  </a:lnTo>
                  <a:lnTo>
                    <a:pt x="79" y="223"/>
                  </a:lnTo>
                  <a:lnTo>
                    <a:pt x="40" y="229"/>
                  </a:lnTo>
                  <a:lnTo>
                    <a:pt x="8" y="233"/>
                  </a:lnTo>
                  <a:lnTo>
                    <a:pt x="6" y="217"/>
                  </a:lnTo>
                  <a:lnTo>
                    <a:pt x="3" y="206"/>
                  </a:lnTo>
                  <a:lnTo>
                    <a:pt x="2" y="195"/>
                  </a:lnTo>
                  <a:lnTo>
                    <a:pt x="0" y="185"/>
                  </a:lnTo>
                  <a:lnTo>
                    <a:pt x="2" y="173"/>
                  </a:lnTo>
                  <a:lnTo>
                    <a:pt x="4" y="156"/>
                  </a:lnTo>
                  <a:lnTo>
                    <a:pt x="10" y="135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" name="Google Shape;78;p14"/>
            <p:cNvGrpSpPr/>
            <p:nvPr/>
          </p:nvGrpSpPr>
          <p:grpSpPr>
            <a:xfrm>
              <a:off x="7043382" y="2202667"/>
              <a:ext cx="2189521" cy="3301380"/>
              <a:chOff x="7024332" y="2202667"/>
              <a:chExt cx="2189521" cy="3301380"/>
            </a:xfrm>
          </p:grpSpPr>
          <p:sp>
            <p:nvSpPr>
              <p:cNvPr id="79" name="Google Shape;79;p14"/>
              <p:cNvSpPr/>
              <p:nvPr/>
            </p:nvSpPr>
            <p:spPr>
              <a:xfrm>
                <a:off x="8135295" y="4268101"/>
                <a:ext cx="498390" cy="220650"/>
              </a:xfrm>
              <a:custGeom>
                <a:rect b="b" l="l" r="r" t="t"/>
                <a:pathLst>
                  <a:path extrusionOk="0" h="143" w="323">
                    <a:moveTo>
                      <a:pt x="264" y="0"/>
                    </a:moveTo>
                    <a:lnTo>
                      <a:pt x="267" y="9"/>
                    </a:lnTo>
                    <a:lnTo>
                      <a:pt x="272" y="16"/>
                    </a:lnTo>
                    <a:lnTo>
                      <a:pt x="281" y="21"/>
                    </a:lnTo>
                    <a:lnTo>
                      <a:pt x="292" y="25"/>
                    </a:lnTo>
                    <a:lnTo>
                      <a:pt x="302" y="30"/>
                    </a:lnTo>
                    <a:lnTo>
                      <a:pt x="311" y="36"/>
                    </a:lnTo>
                    <a:lnTo>
                      <a:pt x="319" y="46"/>
                    </a:lnTo>
                    <a:lnTo>
                      <a:pt x="323" y="56"/>
                    </a:lnTo>
                    <a:lnTo>
                      <a:pt x="323" y="69"/>
                    </a:lnTo>
                    <a:lnTo>
                      <a:pt x="319" y="78"/>
                    </a:lnTo>
                    <a:lnTo>
                      <a:pt x="311" y="85"/>
                    </a:lnTo>
                    <a:lnTo>
                      <a:pt x="301" y="90"/>
                    </a:lnTo>
                    <a:lnTo>
                      <a:pt x="290" y="95"/>
                    </a:lnTo>
                    <a:lnTo>
                      <a:pt x="280" y="101"/>
                    </a:lnTo>
                    <a:lnTo>
                      <a:pt x="271" y="107"/>
                    </a:lnTo>
                    <a:lnTo>
                      <a:pt x="263" y="115"/>
                    </a:lnTo>
                    <a:lnTo>
                      <a:pt x="74" y="143"/>
                    </a:lnTo>
                    <a:lnTo>
                      <a:pt x="65" y="136"/>
                    </a:lnTo>
                    <a:lnTo>
                      <a:pt x="55" y="133"/>
                    </a:lnTo>
                    <a:lnTo>
                      <a:pt x="43" y="131"/>
                    </a:lnTo>
                    <a:lnTo>
                      <a:pt x="31" y="129"/>
                    </a:lnTo>
                    <a:lnTo>
                      <a:pt x="19" y="127"/>
                    </a:lnTo>
                    <a:lnTo>
                      <a:pt x="10" y="123"/>
                    </a:lnTo>
                    <a:lnTo>
                      <a:pt x="4" y="115"/>
                    </a:lnTo>
                    <a:lnTo>
                      <a:pt x="0" y="103"/>
                    </a:lnTo>
                    <a:lnTo>
                      <a:pt x="1" y="90"/>
                    </a:lnTo>
                    <a:lnTo>
                      <a:pt x="8" y="78"/>
                    </a:lnTo>
                    <a:lnTo>
                      <a:pt x="17" y="68"/>
                    </a:lnTo>
                    <a:lnTo>
                      <a:pt x="27" y="60"/>
                    </a:lnTo>
                    <a:lnTo>
                      <a:pt x="35" y="51"/>
                    </a:lnTo>
                    <a:lnTo>
                      <a:pt x="40" y="42"/>
                    </a:lnTo>
                    <a:lnTo>
                      <a:pt x="42" y="33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FFC81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7024332" y="2202667"/>
                <a:ext cx="2178720" cy="2120085"/>
              </a:xfrm>
              <a:custGeom>
                <a:rect b="b" l="l" r="r" t="t"/>
                <a:pathLst>
                  <a:path extrusionOk="0" h="1374" w="1412">
                    <a:moveTo>
                      <a:pt x="1285" y="0"/>
                    </a:moveTo>
                    <a:lnTo>
                      <a:pt x="1288" y="0"/>
                    </a:lnTo>
                    <a:lnTo>
                      <a:pt x="1289" y="0"/>
                    </a:lnTo>
                    <a:lnTo>
                      <a:pt x="1289" y="0"/>
                    </a:lnTo>
                    <a:lnTo>
                      <a:pt x="1289" y="0"/>
                    </a:lnTo>
                    <a:lnTo>
                      <a:pt x="1290" y="0"/>
                    </a:lnTo>
                    <a:lnTo>
                      <a:pt x="1292" y="0"/>
                    </a:lnTo>
                    <a:lnTo>
                      <a:pt x="1340" y="33"/>
                    </a:lnTo>
                    <a:lnTo>
                      <a:pt x="1332" y="38"/>
                    </a:lnTo>
                    <a:lnTo>
                      <a:pt x="1323" y="44"/>
                    </a:lnTo>
                    <a:lnTo>
                      <a:pt x="1342" y="42"/>
                    </a:lnTo>
                    <a:lnTo>
                      <a:pt x="1361" y="46"/>
                    </a:lnTo>
                    <a:lnTo>
                      <a:pt x="1378" y="53"/>
                    </a:lnTo>
                    <a:lnTo>
                      <a:pt x="1393" y="63"/>
                    </a:lnTo>
                    <a:lnTo>
                      <a:pt x="1403" y="76"/>
                    </a:lnTo>
                    <a:lnTo>
                      <a:pt x="1411" y="93"/>
                    </a:lnTo>
                    <a:lnTo>
                      <a:pt x="1412" y="113"/>
                    </a:lnTo>
                    <a:lnTo>
                      <a:pt x="1410" y="136"/>
                    </a:lnTo>
                    <a:lnTo>
                      <a:pt x="1402" y="152"/>
                    </a:lnTo>
                    <a:lnTo>
                      <a:pt x="1390" y="164"/>
                    </a:lnTo>
                    <a:lnTo>
                      <a:pt x="1377" y="172"/>
                    </a:lnTo>
                    <a:lnTo>
                      <a:pt x="1362" y="176"/>
                    </a:lnTo>
                    <a:lnTo>
                      <a:pt x="1351" y="176"/>
                    </a:lnTo>
                    <a:lnTo>
                      <a:pt x="1342" y="173"/>
                    </a:lnTo>
                    <a:lnTo>
                      <a:pt x="1338" y="168"/>
                    </a:lnTo>
                    <a:lnTo>
                      <a:pt x="1340" y="232"/>
                    </a:lnTo>
                    <a:lnTo>
                      <a:pt x="1344" y="297"/>
                    </a:lnTo>
                    <a:lnTo>
                      <a:pt x="1347" y="363"/>
                    </a:lnTo>
                    <a:lnTo>
                      <a:pt x="1349" y="428"/>
                    </a:lnTo>
                    <a:lnTo>
                      <a:pt x="1349" y="495"/>
                    </a:lnTo>
                    <a:lnTo>
                      <a:pt x="1347" y="561"/>
                    </a:lnTo>
                    <a:lnTo>
                      <a:pt x="1343" y="626"/>
                    </a:lnTo>
                    <a:lnTo>
                      <a:pt x="1334" y="690"/>
                    </a:lnTo>
                    <a:lnTo>
                      <a:pt x="1321" y="754"/>
                    </a:lnTo>
                    <a:lnTo>
                      <a:pt x="1302" y="816"/>
                    </a:lnTo>
                    <a:lnTo>
                      <a:pt x="1279" y="876"/>
                    </a:lnTo>
                    <a:lnTo>
                      <a:pt x="1249" y="935"/>
                    </a:lnTo>
                    <a:lnTo>
                      <a:pt x="1255" y="927"/>
                    </a:lnTo>
                    <a:lnTo>
                      <a:pt x="1072" y="1216"/>
                    </a:lnTo>
                    <a:lnTo>
                      <a:pt x="1072" y="1207"/>
                    </a:lnTo>
                    <a:lnTo>
                      <a:pt x="1071" y="1197"/>
                    </a:lnTo>
                    <a:lnTo>
                      <a:pt x="1050" y="1237"/>
                    </a:lnTo>
                    <a:lnTo>
                      <a:pt x="1026" y="1275"/>
                    </a:lnTo>
                    <a:lnTo>
                      <a:pt x="999" y="1312"/>
                    </a:lnTo>
                    <a:lnTo>
                      <a:pt x="989" y="1324"/>
                    </a:lnTo>
                    <a:lnTo>
                      <a:pt x="985" y="1333"/>
                    </a:lnTo>
                    <a:lnTo>
                      <a:pt x="984" y="1341"/>
                    </a:lnTo>
                    <a:lnTo>
                      <a:pt x="762" y="1374"/>
                    </a:lnTo>
                    <a:lnTo>
                      <a:pt x="758" y="1366"/>
                    </a:lnTo>
                    <a:lnTo>
                      <a:pt x="750" y="1358"/>
                    </a:lnTo>
                    <a:lnTo>
                      <a:pt x="739" y="1349"/>
                    </a:lnTo>
                    <a:lnTo>
                      <a:pt x="703" y="1322"/>
                    </a:lnTo>
                    <a:lnTo>
                      <a:pt x="669" y="1292"/>
                    </a:lnTo>
                    <a:lnTo>
                      <a:pt x="637" y="1260"/>
                    </a:lnTo>
                    <a:lnTo>
                      <a:pt x="640" y="1270"/>
                    </a:lnTo>
                    <a:lnTo>
                      <a:pt x="641" y="1279"/>
                    </a:lnTo>
                    <a:lnTo>
                      <a:pt x="382" y="1052"/>
                    </a:lnTo>
                    <a:lnTo>
                      <a:pt x="392" y="1058"/>
                    </a:lnTo>
                    <a:lnTo>
                      <a:pt x="347" y="1011"/>
                    </a:lnTo>
                    <a:lnTo>
                      <a:pt x="307" y="960"/>
                    </a:lnTo>
                    <a:lnTo>
                      <a:pt x="272" y="905"/>
                    </a:lnTo>
                    <a:lnTo>
                      <a:pt x="242" y="849"/>
                    </a:lnTo>
                    <a:lnTo>
                      <a:pt x="216" y="788"/>
                    </a:lnTo>
                    <a:lnTo>
                      <a:pt x="192" y="727"/>
                    </a:lnTo>
                    <a:lnTo>
                      <a:pt x="171" y="665"/>
                    </a:lnTo>
                    <a:lnTo>
                      <a:pt x="153" y="601"/>
                    </a:lnTo>
                    <a:lnTo>
                      <a:pt x="136" y="538"/>
                    </a:lnTo>
                    <a:lnTo>
                      <a:pt x="120" y="474"/>
                    </a:lnTo>
                    <a:lnTo>
                      <a:pt x="106" y="411"/>
                    </a:lnTo>
                    <a:lnTo>
                      <a:pt x="90" y="349"/>
                    </a:lnTo>
                    <a:lnTo>
                      <a:pt x="87" y="355"/>
                    </a:lnTo>
                    <a:lnTo>
                      <a:pt x="80" y="359"/>
                    </a:lnTo>
                    <a:lnTo>
                      <a:pt x="68" y="363"/>
                    </a:lnTo>
                    <a:lnTo>
                      <a:pt x="53" y="363"/>
                    </a:lnTo>
                    <a:lnTo>
                      <a:pt x="39" y="359"/>
                    </a:lnTo>
                    <a:lnTo>
                      <a:pt x="25" y="351"/>
                    </a:lnTo>
                    <a:lnTo>
                      <a:pt x="13" y="338"/>
                    </a:lnTo>
                    <a:lnTo>
                      <a:pt x="2" y="317"/>
                    </a:lnTo>
                    <a:lnTo>
                      <a:pt x="0" y="297"/>
                    </a:lnTo>
                    <a:lnTo>
                      <a:pt x="1" y="279"/>
                    </a:lnTo>
                    <a:lnTo>
                      <a:pt x="8" y="262"/>
                    </a:lnTo>
                    <a:lnTo>
                      <a:pt x="19" y="249"/>
                    </a:lnTo>
                    <a:lnTo>
                      <a:pt x="34" y="237"/>
                    </a:lnTo>
                    <a:lnTo>
                      <a:pt x="51" y="229"/>
                    </a:lnTo>
                    <a:lnTo>
                      <a:pt x="60" y="225"/>
                    </a:lnTo>
                    <a:lnTo>
                      <a:pt x="69" y="224"/>
                    </a:lnTo>
                    <a:lnTo>
                      <a:pt x="61" y="223"/>
                    </a:lnTo>
                    <a:lnTo>
                      <a:pt x="55" y="220"/>
                    </a:lnTo>
                    <a:lnTo>
                      <a:pt x="93" y="172"/>
                    </a:lnTo>
                    <a:lnTo>
                      <a:pt x="91" y="173"/>
                    </a:lnTo>
                    <a:lnTo>
                      <a:pt x="91" y="173"/>
                    </a:lnTo>
                    <a:lnTo>
                      <a:pt x="91" y="173"/>
                    </a:lnTo>
                    <a:lnTo>
                      <a:pt x="93" y="172"/>
                    </a:lnTo>
                    <a:lnTo>
                      <a:pt x="94" y="172"/>
                    </a:lnTo>
                    <a:lnTo>
                      <a:pt x="93" y="172"/>
                    </a:lnTo>
                    <a:lnTo>
                      <a:pt x="93" y="172"/>
                    </a:lnTo>
                    <a:lnTo>
                      <a:pt x="1285" y="0"/>
                    </a:lnTo>
                    <a:close/>
                  </a:path>
                </a:pathLst>
              </a:custGeom>
              <a:solidFill>
                <a:srgbClr val="FFC81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7848296" y="4445547"/>
                <a:ext cx="1365557" cy="1058500"/>
              </a:xfrm>
              <a:custGeom>
                <a:rect b="b" l="l" r="r" t="t"/>
                <a:pathLst>
                  <a:path extrusionOk="0" h="686" w="885">
                    <a:moveTo>
                      <a:pt x="449" y="0"/>
                    </a:moveTo>
                    <a:lnTo>
                      <a:pt x="446" y="5"/>
                    </a:lnTo>
                    <a:lnTo>
                      <a:pt x="444" y="12"/>
                    </a:lnTo>
                    <a:lnTo>
                      <a:pt x="442" y="41"/>
                    </a:lnTo>
                    <a:lnTo>
                      <a:pt x="445" y="71"/>
                    </a:lnTo>
                    <a:lnTo>
                      <a:pt x="453" y="101"/>
                    </a:lnTo>
                    <a:lnTo>
                      <a:pt x="462" y="131"/>
                    </a:lnTo>
                    <a:lnTo>
                      <a:pt x="472" y="161"/>
                    </a:lnTo>
                    <a:lnTo>
                      <a:pt x="482" y="189"/>
                    </a:lnTo>
                    <a:lnTo>
                      <a:pt x="491" y="225"/>
                    </a:lnTo>
                    <a:lnTo>
                      <a:pt x="503" y="261"/>
                    </a:lnTo>
                    <a:lnTo>
                      <a:pt x="516" y="296"/>
                    </a:lnTo>
                    <a:lnTo>
                      <a:pt x="530" y="330"/>
                    </a:lnTo>
                    <a:lnTo>
                      <a:pt x="547" y="361"/>
                    </a:lnTo>
                    <a:lnTo>
                      <a:pt x="567" y="391"/>
                    </a:lnTo>
                    <a:lnTo>
                      <a:pt x="590" y="418"/>
                    </a:lnTo>
                    <a:lnTo>
                      <a:pt x="618" y="442"/>
                    </a:lnTo>
                    <a:lnTo>
                      <a:pt x="648" y="463"/>
                    </a:lnTo>
                    <a:lnTo>
                      <a:pt x="684" y="480"/>
                    </a:lnTo>
                    <a:lnTo>
                      <a:pt x="719" y="492"/>
                    </a:lnTo>
                    <a:lnTo>
                      <a:pt x="753" y="503"/>
                    </a:lnTo>
                    <a:lnTo>
                      <a:pt x="789" y="513"/>
                    </a:lnTo>
                    <a:lnTo>
                      <a:pt x="823" y="526"/>
                    </a:lnTo>
                    <a:lnTo>
                      <a:pt x="856" y="541"/>
                    </a:lnTo>
                    <a:lnTo>
                      <a:pt x="885" y="559"/>
                    </a:lnTo>
                    <a:lnTo>
                      <a:pt x="0" y="686"/>
                    </a:lnTo>
                    <a:lnTo>
                      <a:pt x="23" y="661"/>
                    </a:lnTo>
                    <a:lnTo>
                      <a:pt x="50" y="638"/>
                    </a:lnTo>
                    <a:lnTo>
                      <a:pt x="80" y="615"/>
                    </a:lnTo>
                    <a:lnTo>
                      <a:pt x="111" y="596"/>
                    </a:lnTo>
                    <a:lnTo>
                      <a:pt x="141" y="575"/>
                    </a:lnTo>
                    <a:lnTo>
                      <a:pt x="170" y="555"/>
                    </a:lnTo>
                    <a:lnTo>
                      <a:pt x="200" y="528"/>
                    </a:lnTo>
                    <a:lnTo>
                      <a:pt x="224" y="499"/>
                    </a:lnTo>
                    <a:lnTo>
                      <a:pt x="243" y="469"/>
                    </a:lnTo>
                    <a:lnTo>
                      <a:pt x="258" y="436"/>
                    </a:lnTo>
                    <a:lnTo>
                      <a:pt x="268" y="402"/>
                    </a:lnTo>
                    <a:lnTo>
                      <a:pt x="276" y="367"/>
                    </a:lnTo>
                    <a:lnTo>
                      <a:pt x="280" y="330"/>
                    </a:lnTo>
                    <a:lnTo>
                      <a:pt x="283" y="293"/>
                    </a:lnTo>
                    <a:lnTo>
                      <a:pt x="284" y="255"/>
                    </a:lnTo>
                    <a:lnTo>
                      <a:pt x="283" y="217"/>
                    </a:lnTo>
                    <a:lnTo>
                      <a:pt x="284" y="189"/>
                    </a:lnTo>
                    <a:lnTo>
                      <a:pt x="285" y="157"/>
                    </a:lnTo>
                    <a:lnTo>
                      <a:pt x="285" y="126"/>
                    </a:lnTo>
                    <a:lnTo>
                      <a:pt x="284" y="94"/>
                    </a:lnTo>
                    <a:lnTo>
                      <a:pt x="279" y="64"/>
                    </a:lnTo>
                    <a:lnTo>
                      <a:pt x="268" y="37"/>
                    </a:lnTo>
                    <a:lnTo>
                      <a:pt x="266" y="31"/>
                    </a:lnTo>
                    <a:lnTo>
                      <a:pt x="260" y="2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FFC81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14"/>
            <p:cNvGrpSpPr/>
            <p:nvPr/>
          </p:nvGrpSpPr>
          <p:grpSpPr>
            <a:xfrm>
              <a:off x="7549487" y="4025850"/>
              <a:ext cx="919631" cy="1394875"/>
              <a:chOff x="7530437" y="4025850"/>
              <a:chExt cx="919631" cy="1394875"/>
            </a:xfrm>
          </p:grpSpPr>
          <p:sp>
            <p:nvSpPr>
              <p:cNvPr id="83" name="Google Shape;83;p14"/>
              <p:cNvSpPr/>
              <p:nvPr/>
            </p:nvSpPr>
            <p:spPr>
              <a:xfrm>
                <a:off x="7661592" y="4025850"/>
                <a:ext cx="788476" cy="399638"/>
              </a:xfrm>
              <a:custGeom>
                <a:rect b="b" l="l" r="r" t="t"/>
                <a:pathLst>
                  <a:path extrusionOk="0" h="259" w="511">
                    <a:moveTo>
                      <a:pt x="97" y="0"/>
                    </a:moveTo>
                    <a:lnTo>
                      <a:pt x="121" y="0"/>
                    </a:lnTo>
                    <a:lnTo>
                      <a:pt x="419" y="39"/>
                    </a:lnTo>
                    <a:lnTo>
                      <a:pt x="443" y="46"/>
                    </a:lnTo>
                    <a:lnTo>
                      <a:pt x="464" y="56"/>
                    </a:lnTo>
                    <a:lnTo>
                      <a:pt x="482" y="72"/>
                    </a:lnTo>
                    <a:lnTo>
                      <a:pt x="497" y="90"/>
                    </a:lnTo>
                    <a:lnTo>
                      <a:pt x="506" y="111"/>
                    </a:lnTo>
                    <a:lnTo>
                      <a:pt x="511" y="135"/>
                    </a:lnTo>
                    <a:lnTo>
                      <a:pt x="511" y="158"/>
                    </a:lnTo>
                    <a:lnTo>
                      <a:pt x="510" y="167"/>
                    </a:lnTo>
                    <a:lnTo>
                      <a:pt x="502" y="195"/>
                    </a:lnTo>
                    <a:lnTo>
                      <a:pt x="487" y="220"/>
                    </a:lnTo>
                    <a:lnTo>
                      <a:pt x="469" y="238"/>
                    </a:lnTo>
                    <a:lnTo>
                      <a:pt x="445" y="252"/>
                    </a:lnTo>
                    <a:lnTo>
                      <a:pt x="418" y="259"/>
                    </a:lnTo>
                    <a:lnTo>
                      <a:pt x="391" y="259"/>
                    </a:lnTo>
                    <a:lnTo>
                      <a:pt x="92" y="220"/>
                    </a:lnTo>
                    <a:lnTo>
                      <a:pt x="68" y="214"/>
                    </a:lnTo>
                    <a:lnTo>
                      <a:pt x="48" y="203"/>
                    </a:lnTo>
                    <a:lnTo>
                      <a:pt x="29" y="188"/>
                    </a:lnTo>
                    <a:lnTo>
                      <a:pt x="16" y="170"/>
                    </a:lnTo>
                    <a:lnTo>
                      <a:pt x="6" y="149"/>
                    </a:lnTo>
                    <a:lnTo>
                      <a:pt x="0" y="125"/>
                    </a:lnTo>
                    <a:lnTo>
                      <a:pt x="2" y="101"/>
                    </a:lnTo>
                    <a:lnTo>
                      <a:pt x="2" y="91"/>
                    </a:lnTo>
                    <a:lnTo>
                      <a:pt x="8" y="68"/>
                    </a:lnTo>
                    <a:lnTo>
                      <a:pt x="19" y="47"/>
                    </a:lnTo>
                    <a:lnTo>
                      <a:pt x="34" y="29"/>
                    </a:lnTo>
                    <a:lnTo>
                      <a:pt x="53" y="14"/>
                    </a:lnTo>
                    <a:lnTo>
                      <a:pt x="74" y="5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C7C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7618388" y="4365311"/>
                <a:ext cx="786933" cy="399638"/>
              </a:xfrm>
              <a:custGeom>
                <a:rect b="b" l="l" r="r" t="t"/>
                <a:pathLst>
                  <a:path extrusionOk="0" h="259" w="510">
                    <a:moveTo>
                      <a:pt x="96" y="0"/>
                    </a:moveTo>
                    <a:lnTo>
                      <a:pt x="120" y="0"/>
                    </a:lnTo>
                    <a:lnTo>
                      <a:pt x="419" y="39"/>
                    </a:lnTo>
                    <a:lnTo>
                      <a:pt x="442" y="45"/>
                    </a:lnTo>
                    <a:lnTo>
                      <a:pt x="463" y="56"/>
                    </a:lnTo>
                    <a:lnTo>
                      <a:pt x="481" y="70"/>
                    </a:lnTo>
                    <a:lnTo>
                      <a:pt x="494" y="90"/>
                    </a:lnTo>
                    <a:lnTo>
                      <a:pt x="505" y="111"/>
                    </a:lnTo>
                    <a:lnTo>
                      <a:pt x="510" y="133"/>
                    </a:lnTo>
                    <a:lnTo>
                      <a:pt x="509" y="158"/>
                    </a:lnTo>
                    <a:lnTo>
                      <a:pt x="508" y="167"/>
                    </a:lnTo>
                    <a:lnTo>
                      <a:pt x="501" y="195"/>
                    </a:lnTo>
                    <a:lnTo>
                      <a:pt x="487" y="218"/>
                    </a:lnTo>
                    <a:lnTo>
                      <a:pt x="467" y="238"/>
                    </a:lnTo>
                    <a:lnTo>
                      <a:pt x="445" y="251"/>
                    </a:lnTo>
                    <a:lnTo>
                      <a:pt x="417" y="259"/>
                    </a:lnTo>
                    <a:lnTo>
                      <a:pt x="390" y="259"/>
                    </a:lnTo>
                    <a:lnTo>
                      <a:pt x="91" y="220"/>
                    </a:lnTo>
                    <a:lnTo>
                      <a:pt x="64" y="212"/>
                    </a:lnTo>
                    <a:lnTo>
                      <a:pt x="40" y="199"/>
                    </a:lnTo>
                    <a:lnTo>
                      <a:pt x="21" y="179"/>
                    </a:lnTo>
                    <a:lnTo>
                      <a:pt x="7" y="155"/>
                    </a:lnTo>
                    <a:lnTo>
                      <a:pt x="0" y="129"/>
                    </a:lnTo>
                    <a:lnTo>
                      <a:pt x="0" y="100"/>
                    </a:lnTo>
                    <a:lnTo>
                      <a:pt x="1" y="91"/>
                    </a:lnTo>
                    <a:lnTo>
                      <a:pt x="7" y="68"/>
                    </a:lnTo>
                    <a:lnTo>
                      <a:pt x="18" y="47"/>
                    </a:lnTo>
                    <a:lnTo>
                      <a:pt x="34" y="28"/>
                    </a:lnTo>
                    <a:lnTo>
                      <a:pt x="52" y="14"/>
                    </a:lnTo>
                    <a:lnTo>
                      <a:pt x="73" y="5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C7C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7573642" y="4704772"/>
                <a:ext cx="785390" cy="399638"/>
              </a:xfrm>
              <a:custGeom>
                <a:rect b="b" l="l" r="r" t="t"/>
                <a:pathLst>
                  <a:path extrusionOk="0" h="259" w="509">
                    <a:moveTo>
                      <a:pt x="95" y="0"/>
                    </a:moveTo>
                    <a:lnTo>
                      <a:pt x="120" y="0"/>
                    </a:lnTo>
                    <a:lnTo>
                      <a:pt x="419" y="39"/>
                    </a:lnTo>
                    <a:lnTo>
                      <a:pt x="446" y="47"/>
                    </a:lnTo>
                    <a:lnTo>
                      <a:pt x="470" y="60"/>
                    </a:lnTo>
                    <a:lnTo>
                      <a:pt x="488" y="79"/>
                    </a:lnTo>
                    <a:lnTo>
                      <a:pt x="502" y="103"/>
                    </a:lnTo>
                    <a:lnTo>
                      <a:pt x="509" y="129"/>
                    </a:lnTo>
                    <a:lnTo>
                      <a:pt x="509" y="158"/>
                    </a:lnTo>
                    <a:lnTo>
                      <a:pt x="508" y="167"/>
                    </a:lnTo>
                    <a:lnTo>
                      <a:pt x="502" y="191"/>
                    </a:lnTo>
                    <a:lnTo>
                      <a:pt x="492" y="212"/>
                    </a:lnTo>
                    <a:lnTo>
                      <a:pt x="476" y="230"/>
                    </a:lnTo>
                    <a:lnTo>
                      <a:pt x="458" y="244"/>
                    </a:lnTo>
                    <a:lnTo>
                      <a:pt x="437" y="254"/>
                    </a:lnTo>
                    <a:lnTo>
                      <a:pt x="413" y="259"/>
                    </a:lnTo>
                    <a:lnTo>
                      <a:pt x="389" y="259"/>
                    </a:lnTo>
                    <a:lnTo>
                      <a:pt x="91" y="220"/>
                    </a:lnTo>
                    <a:lnTo>
                      <a:pt x="68" y="213"/>
                    </a:lnTo>
                    <a:lnTo>
                      <a:pt x="47" y="202"/>
                    </a:lnTo>
                    <a:lnTo>
                      <a:pt x="29" y="188"/>
                    </a:lnTo>
                    <a:lnTo>
                      <a:pt x="14" y="168"/>
                    </a:lnTo>
                    <a:lnTo>
                      <a:pt x="5" y="148"/>
                    </a:lnTo>
                    <a:lnTo>
                      <a:pt x="0" y="125"/>
                    </a:lnTo>
                    <a:lnTo>
                      <a:pt x="0" y="100"/>
                    </a:lnTo>
                    <a:lnTo>
                      <a:pt x="1" y="91"/>
                    </a:lnTo>
                    <a:lnTo>
                      <a:pt x="8" y="68"/>
                    </a:lnTo>
                    <a:lnTo>
                      <a:pt x="18" y="45"/>
                    </a:lnTo>
                    <a:lnTo>
                      <a:pt x="33" y="28"/>
                    </a:lnTo>
                    <a:lnTo>
                      <a:pt x="52" y="14"/>
                    </a:lnTo>
                    <a:lnTo>
                      <a:pt x="73" y="5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C7C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7530437" y="5021087"/>
                <a:ext cx="788476" cy="399638"/>
              </a:xfrm>
              <a:custGeom>
                <a:rect b="b" l="l" r="r" t="t"/>
                <a:pathLst>
                  <a:path extrusionOk="0" h="259" w="511">
                    <a:moveTo>
                      <a:pt x="121" y="0"/>
                    </a:moveTo>
                    <a:lnTo>
                      <a:pt x="419" y="39"/>
                    </a:lnTo>
                    <a:lnTo>
                      <a:pt x="443" y="46"/>
                    </a:lnTo>
                    <a:lnTo>
                      <a:pt x="464" y="56"/>
                    </a:lnTo>
                    <a:lnTo>
                      <a:pt x="482" y="72"/>
                    </a:lnTo>
                    <a:lnTo>
                      <a:pt x="495" y="90"/>
                    </a:lnTo>
                    <a:lnTo>
                      <a:pt x="506" y="111"/>
                    </a:lnTo>
                    <a:lnTo>
                      <a:pt x="511" y="135"/>
                    </a:lnTo>
                    <a:lnTo>
                      <a:pt x="511" y="159"/>
                    </a:lnTo>
                    <a:lnTo>
                      <a:pt x="510" y="168"/>
                    </a:lnTo>
                    <a:lnTo>
                      <a:pt x="503" y="193"/>
                    </a:lnTo>
                    <a:lnTo>
                      <a:pt x="493" y="213"/>
                    </a:lnTo>
                    <a:lnTo>
                      <a:pt x="477" y="231"/>
                    </a:lnTo>
                    <a:lnTo>
                      <a:pt x="458" y="245"/>
                    </a:lnTo>
                    <a:lnTo>
                      <a:pt x="438" y="255"/>
                    </a:lnTo>
                    <a:lnTo>
                      <a:pt x="414" y="259"/>
                    </a:lnTo>
                    <a:lnTo>
                      <a:pt x="390" y="259"/>
                    </a:lnTo>
                    <a:lnTo>
                      <a:pt x="92" y="220"/>
                    </a:lnTo>
                    <a:lnTo>
                      <a:pt x="68" y="215"/>
                    </a:lnTo>
                    <a:lnTo>
                      <a:pt x="47" y="203"/>
                    </a:lnTo>
                    <a:lnTo>
                      <a:pt x="29" y="189"/>
                    </a:lnTo>
                    <a:lnTo>
                      <a:pt x="16" y="170"/>
                    </a:lnTo>
                    <a:lnTo>
                      <a:pt x="6" y="149"/>
                    </a:lnTo>
                    <a:lnTo>
                      <a:pt x="0" y="126"/>
                    </a:lnTo>
                    <a:lnTo>
                      <a:pt x="0" y="101"/>
                    </a:lnTo>
                    <a:lnTo>
                      <a:pt x="2" y="92"/>
                    </a:lnTo>
                    <a:lnTo>
                      <a:pt x="9" y="64"/>
                    </a:lnTo>
                    <a:lnTo>
                      <a:pt x="24" y="41"/>
                    </a:lnTo>
                    <a:lnTo>
                      <a:pt x="42" y="21"/>
                    </a:lnTo>
                    <a:lnTo>
                      <a:pt x="66" y="8"/>
                    </a:lnTo>
                    <a:lnTo>
                      <a:pt x="93" y="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C7C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87;p14"/>
            <p:cNvGrpSpPr/>
            <p:nvPr/>
          </p:nvGrpSpPr>
          <p:grpSpPr>
            <a:xfrm>
              <a:off x="7534057" y="2615546"/>
              <a:ext cx="1379445" cy="1243659"/>
              <a:chOff x="7515007" y="2615546"/>
              <a:chExt cx="1379445" cy="1243659"/>
            </a:xfrm>
          </p:grpSpPr>
          <p:sp>
            <p:nvSpPr>
              <p:cNvPr id="88" name="Google Shape;88;p14"/>
              <p:cNvSpPr/>
              <p:nvPr/>
            </p:nvSpPr>
            <p:spPr>
              <a:xfrm>
                <a:off x="8787984" y="2914888"/>
                <a:ext cx="106468" cy="157386"/>
              </a:xfrm>
              <a:custGeom>
                <a:rect b="b" l="l" r="r" t="t"/>
                <a:pathLst>
                  <a:path extrusionOk="0" h="102" w="69">
                    <a:moveTo>
                      <a:pt x="65" y="0"/>
                    </a:moveTo>
                    <a:lnTo>
                      <a:pt x="65" y="4"/>
                    </a:lnTo>
                    <a:lnTo>
                      <a:pt x="68" y="14"/>
                    </a:lnTo>
                    <a:lnTo>
                      <a:pt x="69" y="27"/>
                    </a:lnTo>
                    <a:lnTo>
                      <a:pt x="69" y="44"/>
                    </a:lnTo>
                    <a:lnTo>
                      <a:pt x="68" y="60"/>
                    </a:lnTo>
                    <a:lnTo>
                      <a:pt x="62" y="74"/>
                    </a:lnTo>
                    <a:lnTo>
                      <a:pt x="52" y="89"/>
                    </a:lnTo>
                    <a:lnTo>
                      <a:pt x="40" y="98"/>
                    </a:lnTo>
                    <a:lnTo>
                      <a:pt x="28" y="102"/>
                    </a:lnTo>
                    <a:lnTo>
                      <a:pt x="17" y="99"/>
                    </a:lnTo>
                    <a:lnTo>
                      <a:pt x="40" y="49"/>
                    </a:lnTo>
                    <a:lnTo>
                      <a:pt x="39" y="52"/>
                    </a:lnTo>
                    <a:lnTo>
                      <a:pt x="34" y="59"/>
                    </a:lnTo>
                    <a:lnTo>
                      <a:pt x="28" y="66"/>
                    </a:lnTo>
                    <a:lnTo>
                      <a:pt x="22" y="77"/>
                    </a:lnTo>
                    <a:lnTo>
                      <a:pt x="15" y="87"/>
                    </a:lnTo>
                    <a:lnTo>
                      <a:pt x="10" y="97"/>
                    </a:lnTo>
                    <a:lnTo>
                      <a:pt x="3" y="87"/>
                    </a:lnTo>
                    <a:lnTo>
                      <a:pt x="0" y="76"/>
                    </a:lnTo>
                    <a:lnTo>
                      <a:pt x="0" y="61"/>
                    </a:lnTo>
                    <a:lnTo>
                      <a:pt x="6" y="46"/>
                    </a:lnTo>
                    <a:lnTo>
                      <a:pt x="13" y="35"/>
                    </a:lnTo>
                    <a:lnTo>
                      <a:pt x="23" y="26"/>
                    </a:lnTo>
                    <a:lnTo>
                      <a:pt x="35" y="17"/>
                    </a:lnTo>
                    <a:lnTo>
                      <a:pt x="45" y="10"/>
                    </a:lnTo>
                    <a:lnTo>
                      <a:pt x="56" y="5"/>
                    </a:lnTo>
                    <a:lnTo>
                      <a:pt x="62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8587394" y="2981237"/>
                <a:ext cx="143500" cy="123440"/>
              </a:xfrm>
              <a:custGeom>
                <a:rect b="b" l="l" r="r" t="t"/>
                <a:pathLst>
                  <a:path extrusionOk="0" h="80" w="93">
                    <a:moveTo>
                      <a:pt x="4" y="0"/>
                    </a:moveTo>
                    <a:lnTo>
                      <a:pt x="14" y="1"/>
                    </a:lnTo>
                    <a:lnTo>
                      <a:pt x="29" y="3"/>
                    </a:lnTo>
                    <a:lnTo>
                      <a:pt x="44" y="5"/>
                    </a:lnTo>
                    <a:lnTo>
                      <a:pt x="60" y="9"/>
                    </a:lnTo>
                    <a:lnTo>
                      <a:pt x="73" y="17"/>
                    </a:lnTo>
                    <a:lnTo>
                      <a:pt x="85" y="29"/>
                    </a:lnTo>
                    <a:lnTo>
                      <a:pt x="92" y="42"/>
                    </a:lnTo>
                    <a:lnTo>
                      <a:pt x="93" y="54"/>
                    </a:lnTo>
                    <a:lnTo>
                      <a:pt x="90" y="64"/>
                    </a:lnTo>
                    <a:lnTo>
                      <a:pt x="82" y="59"/>
                    </a:lnTo>
                    <a:lnTo>
                      <a:pt x="72" y="52"/>
                    </a:lnTo>
                    <a:lnTo>
                      <a:pt x="61" y="46"/>
                    </a:lnTo>
                    <a:lnTo>
                      <a:pt x="54" y="41"/>
                    </a:lnTo>
                    <a:lnTo>
                      <a:pt x="47" y="37"/>
                    </a:lnTo>
                    <a:lnTo>
                      <a:pt x="44" y="34"/>
                    </a:lnTo>
                    <a:lnTo>
                      <a:pt x="86" y="71"/>
                    </a:lnTo>
                    <a:lnTo>
                      <a:pt x="77" y="77"/>
                    </a:lnTo>
                    <a:lnTo>
                      <a:pt x="64" y="80"/>
                    </a:lnTo>
                    <a:lnTo>
                      <a:pt x="50" y="76"/>
                    </a:lnTo>
                    <a:lnTo>
                      <a:pt x="34" y="67"/>
                    </a:lnTo>
                    <a:lnTo>
                      <a:pt x="24" y="56"/>
                    </a:lnTo>
                    <a:lnTo>
                      <a:pt x="16" y="42"/>
                    </a:lnTo>
                    <a:lnTo>
                      <a:pt x="9" y="27"/>
                    </a:lnTo>
                    <a:lnTo>
                      <a:pt x="4" y="14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8582766" y="2831566"/>
                <a:ext cx="143500" cy="121898"/>
              </a:xfrm>
              <a:custGeom>
                <a:rect b="b" l="l" r="r" t="t"/>
                <a:pathLst>
                  <a:path extrusionOk="0" h="79" w="93">
                    <a:moveTo>
                      <a:pt x="4" y="0"/>
                    </a:moveTo>
                    <a:lnTo>
                      <a:pt x="15" y="0"/>
                    </a:lnTo>
                    <a:lnTo>
                      <a:pt x="28" y="1"/>
                    </a:lnTo>
                    <a:lnTo>
                      <a:pt x="45" y="4"/>
                    </a:lnTo>
                    <a:lnTo>
                      <a:pt x="61" y="9"/>
                    </a:lnTo>
                    <a:lnTo>
                      <a:pt x="74" y="17"/>
                    </a:lnTo>
                    <a:lnTo>
                      <a:pt x="85" y="29"/>
                    </a:lnTo>
                    <a:lnTo>
                      <a:pt x="92" y="41"/>
                    </a:lnTo>
                    <a:lnTo>
                      <a:pt x="93" y="54"/>
                    </a:lnTo>
                    <a:lnTo>
                      <a:pt x="91" y="64"/>
                    </a:lnTo>
                    <a:lnTo>
                      <a:pt x="82" y="59"/>
                    </a:lnTo>
                    <a:lnTo>
                      <a:pt x="72" y="52"/>
                    </a:lnTo>
                    <a:lnTo>
                      <a:pt x="62" y="46"/>
                    </a:lnTo>
                    <a:lnTo>
                      <a:pt x="53" y="39"/>
                    </a:lnTo>
                    <a:lnTo>
                      <a:pt x="46" y="35"/>
                    </a:lnTo>
                    <a:lnTo>
                      <a:pt x="44" y="34"/>
                    </a:lnTo>
                    <a:lnTo>
                      <a:pt x="87" y="69"/>
                    </a:lnTo>
                    <a:lnTo>
                      <a:pt x="76" y="77"/>
                    </a:lnTo>
                    <a:lnTo>
                      <a:pt x="64" y="79"/>
                    </a:lnTo>
                    <a:lnTo>
                      <a:pt x="50" y="76"/>
                    </a:lnTo>
                    <a:lnTo>
                      <a:pt x="34" y="67"/>
                    </a:lnTo>
                    <a:lnTo>
                      <a:pt x="24" y="55"/>
                    </a:lnTo>
                    <a:lnTo>
                      <a:pt x="15" y="42"/>
                    </a:lnTo>
                    <a:lnTo>
                      <a:pt x="8" y="28"/>
                    </a:lnTo>
                    <a:lnTo>
                      <a:pt x="4" y="13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8743238" y="2752872"/>
                <a:ext cx="100296" cy="165102"/>
              </a:xfrm>
              <a:custGeom>
                <a:rect b="b" l="l" r="r" t="t"/>
                <a:pathLst>
                  <a:path extrusionOk="0" h="107" w="65">
                    <a:moveTo>
                      <a:pt x="52" y="0"/>
                    </a:moveTo>
                    <a:lnTo>
                      <a:pt x="53" y="3"/>
                    </a:lnTo>
                    <a:lnTo>
                      <a:pt x="56" y="10"/>
                    </a:lnTo>
                    <a:lnTo>
                      <a:pt x="59" y="21"/>
                    </a:lnTo>
                    <a:lnTo>
                      <a:pt x="63" y="33"/>
                    </a:lnTo>
                    <a:lnTo>
                      <a:pt x="65" y="47"/>
                    </a:lnTo>
                    <a:lnTo>
                      <a:pt x="65" y="62"/>
                    </a:lnTo>
                    <a:lnTo>
                      <a:pt x="64" y="73"/>
                    </a:lnTo>
                    <a:lnTo>
                      <a:pt x="56" y="89"/>
                    </a:lnTo>
                    <a:lnTo>
                      <a:pt x="47" y="99"/>
                    </a:lnTo>
                    <a:lnTo>
                      <a:pt x="36" y="106"/>
                    </a:lnTo>
                    <a:lnTo>
                      <a:pt x="25" y="107"/>
                    </a:lnTo>
                    <a:lnTo>
                      <a:pt x="27" y="94"/>
                    </a:lnTo>
                    <a:lnTo>
                      <a:pt x="31" y="80"/>
                    </a:lnTo>
                    <a:lnTo>
                      <a:pt x="34" y="67"/>
                    </a:lnTo>
                    <a:lnTo>
                      <a:pt x="35" y="56"/>
                    </a:lnTo>
                    <a:lnTo>
                      <a:pt x="36" y="52"/>
                    </a:lnTo>
                    <a:lnTo>
                      <a:pt x="18" y="105"/>
                    </a:lnTo>
                    <a:lnTo>
                      <a:pt x="9" y="98"/>
                    </a:lnTo>
                    <a:lnTo>
                      <a:pt x="2" y="88"/>
                    </a:lnTo>
                    <a:lnTo>
                      <a:pt x="0" y="73"/>
                    </a:lnTo>
                    <a:lnTo>
                      <a:pt x="2" y="55"/>
                    </a:lnTo>
                    <a:lnTo>
                      <a:pt x="8" y="43"/>
                    </a:lnTo>
                    <a:lnTo>
                      <a:pt x="15" y="33"/>
                    </a:lnTo>
                    <a:lnTo>
                      <a:pt x="26" y="22"/>
                    </a:lnTo>
                    <a:lnTo>
                      <a:pt x="35" y="13"/>
                    </a:lnTo>
                    <a:lnTo>
                      <a:pt x="44" y="7"/>
                    </a:lnTo>
                    <a:lnTo>
                      <a:pt x="50" y="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8772554" y="3087705"/>
                <a:ext cx="121898" cy="143500"/>
              </a:xfrm>
              <a:custGeom>
                <a:rect b="b" l="l" r="r" t="t"/>
                <a:pathLst>
                  <a:path extrusionOk="0" h="93" w="79">
                    <a:moveTo>
                      <a:pt x="79" y="0"/>
                    </a:moveTo>
                    <a:lnTo>
                      <a:pt x="79" y="4"/>
                    </a:lnTo>
                    <a:lnTo>
                      <a:pt x="78" y="15"/>
                    </a:lnTo>
                    <a:lnTo>
                      <a:pt x="76" y="28"/>
                    </a:lnTo>
                    <a:lnTo>
                      <a:pt x="74" y="44"/>
                    </a:lnTo>
                    <a:lnTo>
                      <a:pt x="70" y="59"/>
                    </a:lnTo>
                    <a:lnTo>
                      <a:pt x="62" y="72"/>
                    </a:lnTo>
                    <a:lnTo>
                      <a:pt x="49" y="85"/>
                    </a:lnTo>
                    <a:lnTo>
                      <a:pt x="36" y="92"/>
                    </a:lnTo>
                    <a:lnTo>
                      <a:pt x="23" y="93"/>
                    </a:lnTo>
                    <a:lnTo>
                      <a:pt x="12" y="89"/>
                    </a:lnTo>
                    <a:lnTo>
                      <a:pt x="45" y="44"/>
                    </a:lnTo>
                    <a:lnTo>
                      <a:pt x="42" y="46"/>
                    </a:lnTo>
                    <a:lnTo>
                      <a:pt x="37" y="51"/>
                    </a:lnTo>
                    <a:lnTo>
                      <a:pt x="31" y="59"/>
                    </a:lnTo>
                    <a:lnTo>
                      <a:pt x="21" y="67"/>
                    </a:lnTo>
                    <a:lnTo>
                      <a:pt x="13" y="76"/>
                    </a:lnTo>
                    <a:lnTo>
                      <a:pt x="7" y="84"/>
                    </a:lnTo>
                    <a:lnTo>
                      <a:pt x="2" y="74"/>
                    </a:lnTo>
                    <a:lnTo>
                      <a:pt x="0" y="62"/>
                    </a:lnTo>
                    <a:lnTo>
                      <a:pt x="3" y="49"/>
                    </a:lnTo>
                    <a:lnTo>
                      <a:pt x="12" y="33"/>
                    </a:lnTo>
                    <a:lnTo>
                      <a:pt x="23" y="24"/>
                    </a:lnTo>
                    <a:lnTo>
                      <a:pt x="37" y="15"/>
                    </a:lnTo>
                    <a:lnTo>
                      <a:pt x="51" y="8"/>
                    </a:lnTo>
                    <a:lnTo>
                      <a:pt x="65" y="4"/>
                    </a:lnTo>
                    <a:lnTo>
                      <a:pt x="75" y="2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8587394" y="3096963"/>
                <a:ext cx="124984" cy="137328"/>
              </a:xfrm>
              <a:custGeom>
                <a:rect b="b" l="l" r="r" t="t"/>
                <a:pathLst>
                  <a:path extrusionOk="0" h="89" w="81">
                    <a:moveTo>
                      <a:pt x="0" y="0"/>
                    </a:moveTo>
                    <a:lnTo>
                      <a:pt x="4" y="0"/>
                    </a:lnTo>
                    <a:lnTo>
                      <a:pt x="13" y="2"/>
                    </a:lnTo>
                    <a:lnTo>
                      <a:pt x="27" y="6"/>
                    </a:lnTo>
                    <a:lnTo>
                      <a:pt x="42" y="11"/>
                    </a:lnTo>
                    <a:lnTo>
                      <a:pt x="56" y="19"/>
                    </a:lnTo>
                    <a:lnTo>
                      <a:pt x="68" y="30"/>
                    </a:lnTo>
                    <a:lnTo>
                      <a:pt x="77" y="43"/>
                    </a:lnTo>
                    <a:lnTo>
                      <a:pt x="81" y="57"/>
                    </a:lnTo>
                    <a:lnTo>
                      <a:pt x="80" y="69"/>
                    </a:lnTo>
                    <a:lnTo>
                      <a:pt x="76" y="79"/>
                    </a:lnTo>
                    <a:lnTo>
                      <a:pt x="68" y="72"/>
                    </a:lnTo>
                    <a:lnTo>
                      <a:pt x="60" y="64"/>
                    </a:lnTo>
                    <a:lnTo>
                      <a:pt x="51" y="56"/>
                    </a:lnTo>
                    <a:lnTo>
                      <a:pt x="43" y="48"/>
                    </a:lnTo>
                    <a:lnTo>
                      <a:pt x="38" y="43"/>
                    </a:lnTo>
                    <a:lnTo>
                      <a:pt x="35" y="41"/>
                    </a:lnTo>
                    <a:lnTo>
                      <a:pt x="71" y="85"/>
                    </a:lnTo>
                    <a:lnTo>
                      <a:pt x="60" y="89"/>
                    </a:lnTo>
                    <a:lnTo>
                      <a:pt x="47" y="89"/>
                    </a:lnTo>
                    <a:lnTo>
                      <a:pt x="33" y="82"/>
                    </a:lnTo>
                    <a:lnTo>
                      <a:pt x="20" y="70"/>
                    </a:lnTo>
                    <a:lnTo>
                      <a:pt x="12" y="57"/>
                    </a:lnTo>
                    <a:lnTo>
                      <a:pt x="7" y="43"/>
                    </a:lnTo>
                    <a:lnTo>
                      <a:pt x="3" y="27"/>
                    </a:lnTo>
                    <a:lnTo>
                      <a:pt x="1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8713920" y="3286751"/>
                <a:ext cx="149672" cy="117268"/>
              </a:xfrm>
              <a:custGeom>
                <a:rect b="b" l="l" r="r" t="t"/>
                <a:pathLst>
                  <a:path extrusionOk="0" h="76" w="97">
                    <a:moveTo>
                      <a:pt x="83" y="0"/>
                    </a:moveTo>
                    <a:lnTo>
                      <a:pt x="93" y="0"/>
                    </a:lnTo>
                    <a:lnTo>
                      <a:pt x="97" y="1"/>
                    </a:lnTo>
                    <a:lnTo>
                      <a:pt x="95" y="4"/>
                    </a:lnTo>
                    <a:lnTo>
                      <a:pt x="92" y="13"/>
                    </a:lnTo>
                    <a:lnTo>
                      <a:pt x="87" y="26"/>
                    </a:lnTo>
                    <a:lnTo>
                      <a:pt x="79" y="40"/>
                    </a:lnTo>
                    <a:lnTo>
                      <a:pt x="70" y="55"/>
                    </a:lnTo>
                    <a:lnTo>
                      <a:pt x="59" y="65"/>
                    </a:lnTo>
                    <a:lnTo>
                      <a:pt x="44" y="73"/>
                    </a:lnTo>
                    <a:lnTo>
                      <a:pt x="28" y="76"/>
                    </a:lnTo>
                    <a:lnTo>
                      <a:pt x="16" y="72"/>
                    </a:lnTo>
                    <a:lnTo>
                      <a:pt x="7" y="65"/>
                    </a:lnTo>
                    <a:lnTo>
                      <a:pt x="51" y="32"/>
                    </a:lnTo>
                    <a:lnTo>
                      <a:pt x="49" y="34"/>
                    </a:lnTo>
                    <a:lnTo>
                      <a:pt x="42" y="36"/>
                    </a:lnTo>
                    <a:lnTo>
                      <a:pt x="33" y="41"/>
                    </a:lnTo>
                    <a:lnTo>
                      <a:pt x="23" y="48"/>
                    </a:lnTo>
                    <a:lnTo>
                      <a:pt x="12" y="53"/>
                    </a:lnTo>
                    <a:lnTo>
                      <a:pt x="3" y="59"/>
                    </a:lnTo>
                    <a:lnTo>
                      <a:pt x="0" y="48"/>
                    </a:lnTo>
                    <a:lnTo>
                      <a:pt x="3" y="36"/>
                    </a:lnTo>
                    <a:lnTo>
                      <a:pt x="11" y="23"/>
                    </a:lnTo>
                    <a:lnTo>
                      <a:pt x="23" y="13"/>
                    </a:lnTo>
                    <a:lnTo>
                      <a:pt x="37" y="6"/>
                    </a:lnTo>
                    <a:lnTo>
                      <a:pt x="53" y="2"/>
                    </a:lnTo>
                    <a:lnTo>
                      <a:pt x="69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8556534" y="3203429"/>
                <a:ext cx="104924" cy="158930"/>
              </a:xfrm>
              <a:custGeom>
                <a:rect b="b" l="l" r="r" t="t"/>
                <a:pathLst>
                  <a:path extrusionOk="0" h="103" w="68">
                    <a:moveTo>
                      <a:pt x="7" y="0"/>
                    </a:moveTo>
                    <a:lnTo>
                      <a:pt x="9" y="1"/>
                    </a:lnTo>
                    <a:lnTo>
                      <a:pt x="16" y="5"/>
                    </a:lnTo>
                    <a:lnTo>
                      <a:pt x="27" y="10"/>
                    </a:lnTo>
                    <a:lnTo>
                      <a:pt x="37" y="18"/>
                    </a:lnTo>
                    <a:lnTo>
                      <a:pt x="47" y="27"/>
                    </a:lnTo>
                    <a:lnTo>
                      <a:pt x="57" y="38"/>
                    </a:lnTo>
                    <a:lnTo>
                      <a:pt x="63" y="48"/>
                    </a:lnTo>
                    <a:lnTo>
                      <a:pt x="68" y="65"/>
                    </a:lnTo>
                    <a:lnTo>
                      <a:pt x="68" y="80"/>
                    </a:lnTo>
                    <a:lnTo>
                      <a:pt x="63" y="90"/>
                    </a:lnTo>
                    <a:lnTo>
                      <a:pt x="57" y="98"/>
                    </a:lnTo>
                    <a:lnTo>
                      <a:pt x="51" y="90"/>
                    </a:lnTo>
                    <a:lnTo>
                      <a:pt x="45" y="80"/>
                    </a:lnTo>
                    <a:lnTo>
                      <a:pt x="40" y="69"/>
                    </a:lnTo>
                    <a:lnTo>
                      <a:pt x="34" y="60"/>
                    </a:lnTo>
                    <a:lnTo>
                      <a:pt x="30" y="54"/>
                    </a:lnTo>
                    <a:lnTo>
                      <a:pt x="29" y="51"/>
                    </a:lnTo>
                    <a:lnTo>
                      <a:pt x="50" y="102"/>
                    </a:lnTo>
                    <a:lnTo>
                      <a:pt x="38" y="103"/>
                    </a:lnTo>
                    <a:lnTo>
                      <a:pt x="27" y="99"/>
                    </a:lnTo>
                    <a:lnTo>
                      <a:pt x="15" y="90"/>
                    </a:lnTo>
                    <a:lnTo>
                      <a:pt x="6" y="75"/>
                    </a:lnTo>
                    <a:lnTo>
                      <a:pt x="2" y="59"/>
                    </a:lnTo>
                    <a:lnTo>
                      <a:pt x="0" y="43"/>
                    </a:lnTo>
                    <a:lnTo>
                      <a:pt x="2" y="27"/>
                    </a:lnTo>
                    <a:lnTo>
                      <a:pt x="4" y="13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8613626" y="3439509"/>
                <a:ext cx="163558" cy="103382"/>
              </a:xfrm>
              <a:custGeom>
                <a:rect b="b" l="l" r="r" t="t"/>
                <a:pathLst>
                  <a:path extrusionOk="0" h="67" w="106">
                    <a:moveTo>
                      <a:pt x="58" y="0"/>
                    </a:moveTo>
                    <a:lnTo>
                      <a:pt x="72" y="1"/>
                    </a:lnTo>
                    <a:lnTo>
                      <a:pt x="85" y="4"/>
                    </a:lnTo>
                    <a:lnTo>
                      <a:pt x="96" y="7"/>
                    </a:lnTo>
                    <a:lnTo>
                      <a:pt x="103" y="9"/>
                    </a:lnTo>
                    <a:lnTo>
                      <a:pt x="106" y="11"/>
                    </a:lnTo>
                    <a:lnTo>
                      <a:pt x="105" y="12"/>
                    </a:lnTo>
                    <a:lnTo>
                      <a:pt x="99" y="18"/>
                    </a:lnTo>
                    <a:lnTo>
                      <a:pt x="93" y="28"/>
                    </a:lnTo>
                    <a:lnTo>
                      <a:pt x="85" y="38"/>
                    </a:lnTo>
                    <a:lnTo>
                      <a:pt x="76" y="49"/>
                    </a:lnTo>
                    <a:lnTo>
                      <a:pt x="65" y="56"/>
                    </a:lnTo>
                    <a:lnTo>
                      <a:pt x="54" y="63"/>
                    </a:lnTo>
                    <a:lnTo>
                      <a:pt x="35" y="67"/>
                    </a:lnTo>
                    <a:lnTo>
                      <a:pt x="21" y="66"/>
                    </a:lnTo>
                    <a:lnTo>
                      <a:pt x="9" y="59"/>
                    </a:lnTo>
                    <a:lnTo>
                      <a:pt x="3" y="50"/>
                    </a:lnTo>
                    <a:lnTo>
                      <a:pt x="54" y="29"/>
                    </a:lnTo>
                    <a:lnTo>
                      <a:pt x="51" y="30"/>
                    </a:lnTo>
                    <a:lnTo>
                      <a:pt x="43" y="32"/>
                    </a:lnTo>
                    <a:lnTo>
                      <a:pt x="34" y="34"/>
                    </a:lnTo>
                    <a:lnTo>
                      <a:pt x="22" y="38"/>
                    </a:lnTo>
                    <a:lnTo>
                      <a:pt x="10" y="41"/>
                    </a:lnTo>
                    <a:lnTo>
                      <a:pt x="0" y="43"/>
                    </a:lnTo>
                    <a:lnTo>
                      <a:pt x="1" y="33"/>
                    </a:lnTo>
                    <a:lnTo>
                      <a:pt x="7" y="21"/>
                    </a:lnTo>
                    <a:lnTo>
                      <a:pt x="16" y="12"/>
                    </a:lnTo>
                    <a:lnTo>
                      <a:pt x="31" y="4"/>
                    </a:lnTo>
                    <a:lnTo>
                      <a:pt x="43" y="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8477841" y="3300639"/>
                <a:ext cx="98752" cy="169730"/>
              </a:xfrm>
              <a:custGeom>
                <a:rect b="b" l="l" r="r" t="t"/>
                <a:pathLst>
                  <a:path extrusionOk="0" h="110" w="64">
                    <a:moveTo>
                      <a:pt x="21" y="0"/>
                    </a:moveTo>
                    <a:lnTo>
                      <a:pt x="24" y="1"/>
                    </a:lnTo>
                    <a:lnTo>
                      <a:pt x="29" y="8"/>
                    </a:lnTo>
                    <a:lnTo>
                      <a:pt x="37" y="15"/>
                    </a:lnTo>
                    <a:lnTo>
                      <a:pt x="46" y="25"/>
                    </a:lnTo>
                    <a:lnTo>
                      <a:pt x="54" y="36"/>
                    </a:lnTo>
                    <a:lnTo>
                      <a:pt x="60" y="50"/>
                    </a:lnTo>
                    <a:lnTo>
                      <a:pt x="64" y="61"/>
                    </a:lnTo>
                    <a:lnTo>
                      <a:pt x="64" y="78"/>
                    </a:lnTo>
                    <a:lnTo>
                      <a:pt x="60" y="91"/>
                    </a:lnTo>
                    <a:lnTo>
                      <a:pt x="54" y="102"/>
                    </a:lnTo>
                    <a:lnTo>
                      <a:pt x="45" y="107"/>
                    </a:lnTo>
                    <a:lnTo>
                      <a:pt x="42" y="98"/>
                    </a:lnTo>
                    <a:lnTo>
                      <a:pt x="40" y="86"/>
                    </a:lnTo>
                    <a:lnTo>
                      <a:pt x="36" y="74"/>
                    </a:lnTo>
                    <a:lnTo>
                      <a:pt x="33" y="64"/>
                    </a:lnTo>
                    <a:lnTo>
                      <a:pt x="32" y="57"/>
                    </a:lnTo>
                    <a:lnTo>
                      <a:pt x="30" y="55"/>
                    </a:lnTo>
                    <a:lnTo>
                      <a:pt x="37" y="110"/>
                    </a:lnTo>
                    <a:lnTo>
                      <a:pt x="25" y="107"/>
                    </a:lnTo>
                    <a:lnTo>
                      <a:pt x="15" y="101"/>
                    </a:lnTo>
                    <a:lnTo>
                      <a:pt x="7" y="89"/>
                    </a:lnTo>
                    <a:lnTo>
                      <a:pt x="2" y="70"/>
                    </a:lnTo>
                    <a:lnTo>
                      <a:pt x="0" y="59"/>
                    </a:lnTo>
                    <a:lnTo>
                      <a:pt x="3" y="44"/>
                    </a:lnTo>
                    <a:lnTo>
                      <a:pt x="7" y="31"/>
                    </a:lnTo>
                    <a:lnTo>
                      <a:pt x="12" y="19"/>
                    </a:lnTo>
                    <a:lnTo>
                      <a:pt x="17" y="9"/>
                    </a:lnTo>
                    <a:lnTo>
                      <a:pt x="20" y="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8470126" y="3556777"/>
                <a:ext cx="168188" cy="98752"/>
              </a:xfrm>
              <a:custGeom>
                <a:rect b="b" l="l" r="r" t="t"/>
                <a:pathLst>
                  <a:path extrusionOk="0" h="64" w="109">
                    <a:moveTo>
                      <a:pt x="38" y="0"/>
                    </a:moveTo>
                    <a:lnTo>
                      <a:pt x="51" y="1"/>
                    </a:lnTo>
                    <a:lnTo>
                      <a:pt x="64" y="4"/>
                    </a:lnTo>
                    <a:lnTo>
                      <a:pt x="79" y="8"/>
                    </a:lnTo>
                    <a:lnTo>
                      <a:pt x="90" y="13"/>
                    </a:lnTo>
                    <a:lnTo>
                      <a:pt x="100" y="18"/>
                    </a:lnTo>
                    <a:lnTo>
                      <a:pt x="107" y="22"/>
                    </a:lnTo>
                    <a:lnTo>
                      <a:pt x="109" y="24"/>
                    </a:lnTo>
                    <a:lnTo>
                      <a:pt x="107" y="26"/>
                    </a:lnTo>
                    <a:lnTo>
                      <a:pt x="102" y="31"/>
                    </a:lnTo>
                    <a:lnTo>
                      <a:pt x="93" y="38"/>
                    </a:lnTo>
                    <a:lnTo>
                      <a:pt x="84" y="46"/>
                    </a:lnTo>
                    <a:lnTo>
                      <a:pt x="72" y="54"/>
                    </a:lnTo>
                    <a:lnTo>
                      <a:pt x="59" y="60"/>
                    </a:lnTo>
                    <a:lnTo>
                      <a:pt x="47" y="64"/>
                    </a:lnTo>
                    <a:lnTo>
                      <a:pt x="29" y="64"/>
                    </a:lnTo>
                    <a:lnTo>
                      <a:pt x="14" y="59"/>
                    </a:lnTo>
                    <a:lnTo>
                      <a:pt x="4" y="51"/>
                    </a:lnTo>
                    <a:lnTo>
                      <a:pt x="0" y="41"/>
                    </a:lnTo>
                    <a:lnTo>
                      <a:pt x="54" y="31"/>
                    </a:lnTo>
                    <a:lnTo>
                      <a:pt x="50" y="31"/>
                    </a:lnTo>
                    <a:lnTo>
                      <a:pt x="41" y="31"/>
                    </a:lnTo>
                    <a:lnTo>
                      <a:pt x="26" y="31"/>
                    </a:lnTo>
                    <a:lnTo>
                      <a:pt x="12" y="33"/>
                    </a:lnTo>
                    <a:lnTo>
                      <a:pt x="0" y="33"/>
                    </a:lnTo>
                    <a:lnTo>
                      <a:pt x="3" y="22"/>
                    </a:lnTo>
                    <a:lnTo>
                      <a:pt x="11" y="13"/>
                    </a:lnTo>
                    <a:lnTo>
                      <a:pt x="22" y="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8359030" y="3382418"/>
                <a:ext cx="98752" cy="169730"/>
              </a:xfrm>
              <a:custGeom>
                <a:rect b="b" l="l" r="r" t="t"/>
                <a:pathLst>
                  <a:path extrusionOk="0" h="110" w="64">
                    <a:moveTo>
                      <a:pt x="37" y="0"/>
                    </a:moveTo>
                    <a:lnTo>
                      <a:pt x="38" y="3"/>
                    </a:lnTo>
                    <a:lnTo>
                      <a:pt x="42" y="10"/>
                    </a:lnTo>
                    <a:lnTo>
                      <a:pt x="47" y="19"/>
                    </a:lnTo>
                    <a:lnTo>
                      <a:pt x="54" y="31"/>
                    </a:lnTo>
                    <a:lnTo>
                      <a:pt x="59" y="44"/>
                    </a:lnTo>
                    <a:lnTo>
                      <a:pt x="63" y="57"/>
                    </a:lnTo>
                    <a:lnTo>
                      <a:pt x="64" y="70"/>
                    </a:lnTo>
                    <a:lnTo>
                      <a:pt x="60" y="87"/>
                    </a:lnTo>
                    <a:lnTo>
                      <a:pt x="54" y="99"/>
                    </a:lnTo>
                    <a:lnTo>
                      <a:pt x="45" y="106"/>
                    </a:lnTo>
                    <a:lnTo>
                      <a:pt x="34" y="110"/>
                    </a:lnTo>
                    <a:lnTo>
                      <a:pt x="34" y="99"/>
                    </a:lnTo>
                    <a:lnTo>
                      <a:pt x="34" y="84"/>
                    </a:lnTo>
                    <a:lnTo>
                      <a:pt x="33" y="70"/>
                    </a:lnTo>
                    <a:lnTo>
                      <a:pt x="33" y="59"/>
                    </a:lnTo>
                    <a:lnTo>
                      <a:pt x="33" y="55"/>
                    </a:lnTo>
                    <a:lnTo>
                      <a:pt x="28" y="110"/>
                    </a:lnTo>
                    <a:lnTo>
                      <a:pt x="16" y="106"/>
                    </a:lnTo>
                    <a:lnTo>
                      <a:pt x="7" y="97"/>
                    </a:lnTo>
                    <a:lnTo>
                      <a:pt x="1" y="84"/>
                    </a:lnTo>
                    <a:lnTo>
                      <a:pt x="0" y="66"/>
                    </a:lnTo>
                    <a:lnTo>
                      <a:pt x="3" y="53"/>
                    </a:lnTo>
                    <a:lnTo>
                      <a:pt x="8" y="40"/>
                    </a:lnTo>
                    <a:lnTo>
                      <a:pt x="16" y="28"/>
                    </a:lnTo>
                    <a:lnTo>
                      <a:pt x="22" y="17"/>
                    </a:lnTo>
                    <a:lnTo>
                      <a:pt x="29" y="8"/>
                    </a:lnTo>
                    <a:lnTo>
                      <a:pt x="34" y="3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7515007" y="3118565"/>
                <a:ext cx="129612" cy="135784"/>
              </a:xfrm>
              <a:custGeom>
                <a:rect b="b" l="l" r="r" t="t"/>
                <a:pathLst>
                  <a:path extrusionOk="0" h="88" w="84">
                    <a:moveTo>
                      <a:pt x="0" y="0"/>
                    </a:moveTo>
                    <a:lnTo>
                      <a:pt x="4" y="1"/>
                    </a:lnTo>
                    <a:lnTo>
                      <a:pt x="13" y="3"/>
                    </a:lnTo>
                    <a:lnTo>
                      <a:pt x="27" y="5"/>
                    </a:lnTo>
                    <a:lnTo>
                      <a:pt x="43" y="10"/>
                    </a:lnTo>
                    <a:lnTo>
                      <a:pt x="57" y="18"/>
                    </a:lnTo>
                    <a:lnTo>
                      <a:pt x="69" y="26"/>
                    </a:lnTo>
                    <a:lnTo>
                      <a:pt x="80" y="41"/>
                    </a:lnTo>
                    <a:lnTo>
                      <a:pt x="84" y="54"/>
                    </a:lnTo>
                    <a:lnTo>
                      <a:pt x="84" y="65"/>
                    </a:lnTo>
                    <a:lnTo>
                      <a:pt x="80" y="76"/>
                    </a:lnTo>
                    <a:lnTo>
                      <a:pt x="72" y="69"/>
                    </a:lnTo>
                    <a:lnTo>
                      <a:pt x="63" y="61"/>
                    </a:lnTo>
                    <a:lnTo>
                      <a:pt x="54" y="54"/>
                    </a:lnTo>
                    <a:lnTo>
                      <a:pt x="46" y="47"/>
                    </a:lnTo>
                    <a:lnTo>
                      <a:pt x="40" y="42"/>
                    </a:lnTo>
                    <a:lnTo>
                      <a:pt x="38" y="41"/>
                    </a:lnTo>
                    <a:lnTo>
                      <a:pt x="74" y="81"/>
                    </a:lnTo>
                    <a:lnTo>
                      <a:pt x="64" y="86"/>
                    </a:lnTo>
                    <a:lnTo>
                      <a:pt x="51" y="88"/>
                    </a:lnTo>
                    <a:lnTo>
                      <a:pt x="38" y="82"/>
                    </a:lnTo>
                    <a:lnTo>
                      <a:pt x="23" y="71"/>
                    </a:lnTo>
                    <a:lnTo>
                      <a:pt x="14" y="59"/>
                    </a:lnTo>
                    <a:lnTo>
                      <a:pt x="9" y="43"/>
                    </a:lnTo>
                    <a:lnTo>
                      <a:pt x="4" y="27"/>
                    </a:lnTo>
                    <a:lnTo>
                      <a:pt x="1" y="1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7704796" y="3096963"/>
                <a:ext cx="117268" cy="146586"/>
              </a:xfrm>
              <a:custGeom>
                <a:rect b="b" l="l" r="r" t="t"/>
                <a:pathLst>
                  <a:path extrusionOk="0" h="95" w="76">
                    <a:moveTo>
                      <a:pt x="75" y="0"/>
                    </a:moveTo>
                    <a:lnTo>
                      <a:pt x="76" y="3"/>
                    </a:lnTo>
                    <a:lnTo>
                      <a:pt x="76" y="13"/>
                    </a:lnTo>
                    <a:lnTo>
                      <a:pt x="75" y="27"/>
                    </a:lnTo>
                    <a:lnTo>
                      <a:pt x="73" y="43"/>
                    </a:lnTo>
                    <a:lnTo>
                      <a:pt x="69" y="58"/>
                    </a:lnTo>
                    <a:lnTo>
                      <a:pt x="63" y="73"/>
                    </a:lnTo>
                    <a:lnTo>
                      <a:pt x="50" y="86"/>
                    </a:lnTo>
                    <a:lnTo>
                      <a:pt x="37" y="94"/>
                    </a:lnTo>
                    <a:lnTo>
                      <a:pt x="23" y="95"/>
                    </a:lnTo>
                    <a:lnTo>
                      <a:pt x="13" y="91"/>
                    </a:lnTo>
                    <a:lnTo>
                      <a:pt x="43" y="44"/>
                    </a:lnTo>
                    <a:lnTo>
                      <a:pt x="42" y="47"/>
                    </a:lnTo>
                    <a:lnTo>
                      <a:pt x="37" y="52"/>
                    </a:lnTo>
                    <a:lnTo>
                      <a:pt x="30" y="60"/>
                    </a:lnTo>
                    <a:lnTo>
                      <a:pt x="22" y="69"/>
                    </a:lnTo>
                    <a:lnTo>
                      <a:pt x="14" y="78"/>
                    </a:lnTo>
                    <a:lnTo>
                      <a:pt x="8" y="86"/>
                    </a:lnTo>
                    <a:lnTo>
                      <a:pt x="1" y="77"/>
                    </a:lnTo>
                    <a:lnTo>
                      <a:pt x="0" y="65"/>
                    </a:lnTo>
                    <a:lnTo>
                      <a:pt x="3" y="51"/>
                    </a:lnTo>
                    <a:lnTo>
                      <a:pt x="10" y="36"/>
                    </a:lnTo>
                    <a:lnTo>
                      <a:pt x="21" y="26"/>
                    </a:lnTo>
                    <a:lnTo>
                      <a:pt x="34" y="17"/>
                    </a:lnTo>
                    <a:lnTo>
                      <a:pt x="48" y="9"/>
                    </a:lnTo>
                    <a:lnTo>
                      <a:pt x="61" y="3"/>
                    </a:lnTo>
                    <a:lnTo>
                      <a:pt x="72" y="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666222" y="2950377"/>
                <a:ext cx="115726" cy="148128"/>
              </a:xfrm>
              <a:custGeom>
                <a:rect b="b" l="l" r="r" t="t"/>
                <a:pathLst>
                  <a:path extrusionOk="0" h="96" w="75">
                    <a:moveTo>
                      <a:pt x="75" y="0"/>
                    </a:moveTo>
                    <a:lnTo>
                      <a:pt x="75" y="4"/>
                    </a:lnTo>
                    <a:lnTo>
                      <a:pt x="75" y="15"/>
                    </a:lnTo>
                    <a:lnTo>
                      <a:pt x="75" y="28"/>
                    </a:lnTo>
                    <a:lnTo>
                      <a:pt x="73" y="45"/>
                    </a:lnTo>
                    <a:lnTo>
                      <a:pt x="68" y="61"/>
                    </a:lnTo>
                    <a:lnTo>
                      <a:pt x="62" y="74"/>
                    </a:lnTo>
                    <a:lnTo>
                      <a:pt x="50" y="87"/>
                    </a:lnTo>
                    <a:lnTo>
                      <a:pt x="37" y="95"/>
                    </a:lnTo>
                    <a:lnTo>
                      <a:pt x="24" y="96"/>
                    </a:lnTo>
                    <a:lnTo>
                      <a:pt x="13" y="92"/>
                    </a:lnTo>
                    <a:lnTo>
                      <a:pt x="43" y="46"/>
                    </a:lnTo>
                    <a:lnTo>
                      <a:pt x="41" y="47"/>
                    </a:lnTo>
                    <a:lnTo>
                      <a:pt x="37" y="54"/>
                    </a:lnTo>
                    <a:lnTo>
                      <a:pt x="29" y="62"/>
                    </a:lnTo>
                    <a:lnTo>
                      <a:pt x="21" y="71"/>
                    </a:lnTo>
                    <a:lnTo>
                      <a:pt x="14" y="80"/>
                    </a:lnTo>
                    <a:lnTo>
                      <a:pt x="8" y="88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3" y="53"/>
                    </a:lnTo>
                    <a:lnTo>
                      <a:pt x="10" y="37"/>
                    </a:lnTo>
                    <a:lnTo>
                      <a:pt x="21" y="26"/>
                    </a:lnTo>
                    <a:lnTo>
                      <a:pt x="34" y="17"/>
                    </a:lnTo>
                    <a:lnTo>
                      <a:pt x="48" y="9"/>
                    </a:lnTo>
                    <a:lnTo>
                      <a:pt x="62" y="4"/>
                    </a:lnTo>
                    <a:lnTo>
                      <a:pt x="71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7527351" y="2944205"/>
                <a:ext cx="114182" cy="149672"/>
              </a:xfrm>
              <a:custGeom>
                <a:rect b="b" l="l" r="r" t="t"/>
                <a:pathLst>
                  <a:path extrusionOk="0" h="97" w="74">
                    <a:moveTo>
                      <a:pt x="1" y="0"/>
                    </a:moveTo>
                    <a:lnTo>
                      <a:pt x="5" y="2"/>
                    </a:lnTo>
                    <a:lnTo>
                      <a:pt x="14" y="6"/>
                    </a:lnTo>
                    <a:lnTo>
                      <a:pt x="27" y="11"/>
                    </a:lnTo>
                    <a:lnTo>
                      <a:pt x="40" y="19"/>
                    </a:lnTo>
                    <a:lnTo>
                      <a:pt x="55" y="28"/>
                    </a:lnTo>
                    <a:lnTo>
                      <a:pt x="64" y="38"/>
                    </a:lnTo>
                    <a:lnTo>
                      <a:pt x="73" y="55"/>
                    </a:lnTo>
                    <a:lnTo>
                      <a:pt x="74" y="70"/>
                    </a:lnTo>
                    <a:lnTo>
                      <a:pt x="72" y="83"/>
                    </a:lnTo>
                    <a:lnTo>
                      <a:pt x="64" y="92"/>
                    </a:lnTo>
                    <a:lnTo>
                      <a:pt x="31" y="46"/>
                    </a:lnTo>
                    <a:lnTo>
                      <a:pt x="32" y="49"/>
                    </a:lnTo>
                    <a:lnTo>
                      <a:pt x="36" y="55"/>
                    </a:lnTo>
                    <a:lnTo>
                      <a:pt x="42" y="65"/>
                    </a:lnTo>
                    <a:lnTo>
                      <a:pt x="47" y="75"/>
                    </a:lnTo>
                    <a:lnTo>
                      <a:pt x="53" y="85"/>
                    </a:lnTo>
                    <a:lnTo>
                      <a:pt x="57" y="95"/>
                    </a:lnTo>
                    <a:lnTo>
                      <a:pt x="47" y="97"/>
                    </a:lnTo>
                    <a:lnTo>
                      <a:pt x="35" y="95"/>
                    </a:lnTo>
                    <a:lnTo>
                      <a:pt x="23" y="87"/>
                    </a:lnTo>
                    <a:lnTo>
                      <a:pt x="11" y="75"/>
                    </a:lnTo>
                    <a:lnTo>
                      <a:pt x="5" y="61"/>
                    </a:lnTo>
                    <a:lnTo>
                      <a:pt x="2" y="45"/>
                    </a:lnTo>
                    <a:lnTo>
                      <a:pt x="0" y="29"/>
                    </a:lnTo>
                    <a:lnTo>
                      <a:pt x="0" y="15"/>
                    </a:lnTo>
                    <a:lnTo>
                      <a:pt x="1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7559754" y="3286751"/>
                <a:ext cx="146586" cy="117268"/>
              </a:xfrm>
              <a:custGeom>
                <a:rect b="b" l="l" r="r" t="t"/>
                <a:pathLst>
                  <a:path extrusionOk="0" h="76" w="95">
                    <a:moveTo>
                      <a:pt x="14" y="0"/>
                    </a:moveTo>
                    <a:lnTo>
                      <a:pt x="27" y="0"/>
                    </a:lnTo>
                    <a:lnTo>
                      <a:pt x="44" y="2"/>
                    </a:lnTo>
                    <a:lnTo>
                      <a:pt x="60" y="6"/>
                    </a:lnTo>
                    <a:lnTo>
                      <a:pt x="73" y="13"/>
                    </a:lnTo>
                    <a:lnTo>
                      <a:pt x="86" y="23"/>
                    </a:lnTo>
                    <a:lnTo>
                      <a:pt x="93" y="36"/>
                    </a:lnTo>
                    <a:lnTo>
                      <a:pt x="95" y="48"/>
                    </a:lnTo>
                    <a:lnTo>
                      <a:pt x="93" y="59"/>
                    </a:lnTo>
                    <a:lnTo>
                      <a:pt x="83" y="53"/>
                    </a:lnTo>
                    <a:lnTo>
                      <a:pt x="74" y="48"/>
                    </a:lnTo>
                    <a:lnTo>
                      <a:pt x="64" y="41"/>
                    </a:lnTo>
                    <a:lnTo>
                      <a:pt x="55" y="36"/>
                    </a:lnTo>
                    <a:lnTo>
                      <a:pt x="48" y="32"/>
                    </a:lnTo>
                    <a:lnTo>
                      <a:pt x="45" y="31"/>
                    </a:lnTo>
                    <a:lnTo>
                      <a:pt x="89" y="65"/>
                    </a:lnTo>
                    <a:lnTo>
                      <a:pt x="79" y="72"/>
                    </a:lnTo>
                    <a:lnTo>
                      <a:pt x="68" y="76"/>
                    </a:lnTo>
                    <a:lnTo>
                      <a:pt x="53" y="73"/>
                    </a:lnTo>
                    <a:lnTo>
                      <a:pt x="36" y="64"/>
                    </a:lnTo>
                    <a:lnTo>
                      <a:pt x="26" y="53"/>
                    </a:lnTo>
                    <a:lnTo>
                      <a:pt x="17" y="40"/>
                    </a:lnTo>
                    <a:lnTo>
                      <a:pt x="9" y="26"/>
                    </a:lnTo>
                    <a:lnTo>
                      <a:pt x="4" y="13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7761888" y="3203429"/>
                <a:ext cx="101838" cy="158930"/>
              </a:xfrm>
              <a:custGeom>
                <a:rect b="b" l="l" r="r" t="t"/>
                <a:pathLst>
                  <a:path extrusionOk="0" h="103" w="66">
                    <a:moveTo>
                      <a:pt x="60" y="0"/>
                    </a:moveTo>
                    <a:lnTo>
                      <a:pt x="61" y="4"/>
                    </a:lnTo>
                    <a:lnTo>
                      <a:pt x="64" y="14"/>
                    </a:lnTo>
                    <a:lnTo>
                      <a:pt x="65" y="27"/>
                    </a:lnTo>
                    <a:lnTo>
                      <a:pt x="66" y="43"/>
                    </a:lnTo>
                    <a:lnTo>
                      <a:pt x="66" y="60"/>
                    </a:lnTo>
                    <a:lnTo>
                      <a:pt x="62" y="75"/>
                    </a:lnTo>
                    <a:lnTo>
                      <a:pt x="52" y="90"/>
                    </a:lnTo>
                    <a:lnTo>
                      <a:pt x="41" y="99"/>
                    </a:lnTo>
                    <a:lnTo>
                      <a:pt x="28" y="103"/>
                    </a:lnTo>
                    <a:lnTo>
                      <a:pt x="18" y="102"/>
                    </a:lnTo>
                    <a:lnTo>
                      <a:pt x="38" y="51"/>
                    </a:lnTo>
                    <a:lnTo>
                      <a:pt x="36" y="54"/>
                    </a:lnTo>
                    <a:lnTo>
                      <a:pt x="32" y="60"/>
                    </a:lnTo>
                    <a:lnTo>
                      <a:pt x="27" y="69"/>
                    </a:lnTo>
                    <a:lnTo>
                      <a:pt x="22" y="80"/>
                    </a:lnTo>
                    <a:lnTo>
                      <a:pt x="15" y="90"/>
                    </a:lnTo>
                    <a:lnTo>
                      <a:pt x="11" y="99"/>
                    </a:lnTo>
                    <a:lnTo>
                      <a:pt x="3" y="90"/>
                    </a:lnTo>
                    <a:lnTo>
                      <a:pt x="0" y="80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10" y="38"/>
                    </a:lnTo>
                    <a:lnTo>
                      <a:pt x="20" y="27"/>
                    </a:lnTo>
                    <a:lnTo>
                      <a:pt x="31" y="20"/>
                    </a:lnTo>
                    <a:lnTo>
                      <a:pt x="41" y="12"/>
                    </a:lnTo>
                    <a:lnTo>
                      <a:pt x="51" y="5"/>
                    </a:lnTo>
                    <a:lnTo>
                      <a:pt x="57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7646162" y="3450310"/>
                <a:ext cx="163558" cy="100296"/>
              </a:xfrm>
              <a:custGeom>
                <a:rect b="b" l="l" r="r" t="t"/>
                <a:pathLst>
                  <a:path extrusionOk="0" h="65" w="106">
                    <a:moveTo>
                      <a:pt x="61" y="0"/>
                    </a:moveTo>
                    <a:lnTo>
                      <a:pt x="75" y="1"/>
                    </a:lnTo>
                    <a:lnTo>
                      <a:pt x="89" y="9"/>
                    </a:lnTo>
                    <a:lnTo>
                      <a:pt x="99" y="18"/>
                    </a:lnTo>
                    <a:lnTo>
                      <a:pt x="106" y="28"/>
                    </a:lnTo>
                    <a:lnTo>
                      <a:pt x="106" y="40"/>
                    </a:lnTo>
                    <a:lnTo>
                      <a:pt x="97" y="38"/>
                    </a:lnTo>
                    <a:lnTo>
                      <a:pt x="85" y="35"/>
                    </a:lnTo>
                    <a:lnTo>
                      <a:pt x="73" y="32"/>
                    </a:lnTo>
                    <a:lnTo>
                      <a:pt x="63" y="30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105" y="47"/>
                    </a:lnTo>
                    <a:lnTo>
                      <a:pt x="98" y="57"/>
                    </a:lnTo>
                    <a:lnTo>
                      <a:pt x="88" y="62"/>
                    </a:lnTo>
                    <a:lnTo>
                      <a:pt x="72" y="65"/>
                    </a:lnTo>
                    <a:lnTo>
                      <a:pt x="55" y="62"/>
                    </a:lnTo>
                    <a:lnTo>
                      <a:pt x="43" y="56"/>
                    </a:lnTo>
                    <a:lnTo>
                      <a:pt x="31" y="48"/>
                    </a:lnTo>
                    <a:lnTo>
                      <a:pt x="22" y="39"/>
                    </a:lnTo>
                    <a:lnTo>
                      <a:pt x="13" y="28"/>
                    </a:lnTo>
                    <a:lnTo>
                      <a:pt x="6" y="19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3" y="10"/>
                    </a:lnTo>
                    <a:lnTo>
                      <a:pt x="10" y="7"/>
                    </a:lnTo>
                    <a:lnTo>
                      <a:pt x="21" y="5"/>
                    </a:lnTo>
                    <a:lnTo>
                      <a:pt x="34" y="2"/>
                    </a:lnTo>
                    <a:lnTo>
                      <a:pt x="47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7843667" y="3302182"/>
                <a:ext cx="97210" cy="169730"/>
              </a:xfrm>
              <a:custGeom>
                <a:rect b="b" l="l" r="r" t="t"/>
                <a:pathLst>
                  <a:path extrusionOk="0" h="110" w="63">
                    <a:moveTo>
                      <a:pt x="39" y="0"/>
                    </a:moveTo>
                    <a:lnTo>
                      <a:pt x="41" y="1"/>
                    </a:lnTo>
                    <a:lnTo>
                      <a:pt x="45" y="8"/>
                    </a:lnTo>
                    <a:lnTo>
                      <a:pt x="50" y="18"/>
                    </a:lnTo>
                    <a:lnTo>
                      <a:pt x="55" y="30"/>
                    </a:lnTo>
                    <a:lnTo>
                      <a:pt x="59" y="43"/>
                    </a:lnTo>
                    <a:lnTo>
                      <a:pt x="63" y="58"/>
                    </a:lnTo>
                    <a:lnTo>
                      <a:pt x="63" y="69"/>
                    </a:lnTo>
                    <a:lnTo>
                      <a:pt x="59" y="88"/>
                    </a:lnTo>
                    <a:lnTo>
                      <a:pt x="50" y="101"/>
                    </a:lnTo>
                    <a:lnTo>
                      <a:pt x="39" y="107"/>
                    </a:lnTo>
                    <a:lnTo>
                      <a:pt x="29" y="110"/>
                    </a:lnTo>
                    <a:lnTo>
                      <a:pt x="33" y="55"/>
                    </a:lnTo>
                    <a:lnTo>
                      <a:pt x="33" y="58"/>
                    </a:lnTo>
                    <a:lnTo>
                      <a:pt x="30" y="64"/>
                    </a:lnTo>
                    <a:lnTo>
                      <a:pt x="29" y="75"/>
                    </a:lnTo>
                    <a:lnTo>
                      <a:pt x="26" y="86"/>
                    </a:lnTo>
                    <a:lnTo>
                      <a:pt x="24" y="98"/>
                    </a:lnTo>
                    <a:lnTo>
                      <a:pt x="21" y="109"/>
                    </a:lnTo>
                    <a:lnTo>
                      <a:pt x="12" y="102"/>
                    </a:lnTo>
                    <a:lnTo>
                      <a:pt x="4" y="93"/>
                    </a:lnTo>
                    <a:lnTo>
                      <a:pt x="0" y="80"/>
                    </a:lnTo>
                    <a:lnTo>
                      <a:pt x="0" y="63"/>
                    </a:lnTo>
                    <a:lnTo>
                      <a:pt x="3" y="50"/>
                    </a:lnTo>
                    <a:lnTo>
                      <a:pt x="9" y="38"/>
                    </a:lnTo>
                    <a:lnTo>
                      <a:pt x="17" y="26"/>
                    </a:lnTo>
                    <a:lnTo>
                      <a:pt x="25" y="16"/>
                    </a:lnTo>
                    <a:lnTo>
                      <a:pt x="32" y="7"/>
                    </a:lnTo>
                    <a:lnTo>
                      <a:pt x="37" y="1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7777318" y="3561406"/>
                <a:ext cx="171274" cy="95666"/>
              </a:xfrm>
              <a:custGeom>
                <a:rect b="b" l="l" r="r" t="t"/>
                <a:pathLst>
                  <a:path extrusionOk="0" h="62" w="111">
                    <a:moveTo>
                      <a:pt x="69" y="0"/>
                    </a:moveTo>
                    <a:lnTo>
                      <a:pt x="86" y="2"/>
                    </a:lnTo>
                    <a:lnTo>
                      <a:pt x="98" y="9"/>
                    </a:lnTo>
                    <a:lnTo>
                      <a:pt x="107" y="18"/>
                    </a:lnTo>
                    <a:lnTo>
                      <a:pt x="110" y="28"/>
                    </a:lnTo>
                    <a:lnTo>
                      <a:pt x="98" y="28"/>
                    </a:lnTo>
                    <a:lnTo>
                      <a:pt x="84" y="30"/>
                    </a:lnTo>
                    <a:lnTo>
                      <a:pt x="69" y="30"/>
                    </a:lnTo>
                    <a:lnTo>
                      <a:pt x="60" y="30"/>
                    </a:lnTo>
                    <a:lnTo>
                      <a:pt x="55" y="31"/>
                    </a:lnTo>
                    <a:lnTo>
                      <a:pt x="111" y="36"/>
                    </a:lnTo>
                    <a:lnTo>
                      <a:pt x="106" y="47"/>
                    </a:lnTo>
                    <a:lnTo>
                      <a:pt x="98" y="56"/>
                    </a:lnTo>
                    <a:lnTo>
                      <a:pt x="84" y="61"/>
                    </a:lnTo>
                    <a:lnTo>
                      <a:pt x="65" y="62"/>
                    </a:lnTo>
                    <a:lnTo>
                      <a:pt x="52" y="60"/>
                    </a:lnTo>
                    <a:lnTo>
                      <a:pt x="41" y="55"/>
                    </a:lnTo>
                    <a:lnTo>
                      <a:pt x="28" y="48"/>
                    </a:lnTo>
                    <a:lnTo>
                      <a:pt x="17" y="40"/>
                    </a:lnTo>
                    <a:lnTo>
                      <a:pt x="8" y="34"/>
                    </a:lnTo>
                    <a:lnTo>
                      <a:pt x="3" y="28"/>
                    </a:lnTo>
                    <a:lnTo>
                      <a:pt x="0" y="27"/>
                    </a:lnTo>
                    <a:lnTo>
                      <a:pt x="3" y="26"/>
                    </a:lnTo>
                    <a:lnTo>
                      <a:pt x="9" y="22"/>
                    </a:lnTo>
                    <a:lnTo>
                      <a:pt x="18" y="15"/>
                    </a:lnTo>
                    <a:lnTo>
                      <a:pt x="30" y="9"/>
                    </a:lnTo>
                    <a:lnTo>
                      <a:pt x="43" y="4"/>
                    </a:lnTo>
                    <a:lnTo>
                      <a:pt x="56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7951677" y="3379332"/>
                <a:ext cx="98752" cy="166644"/>
              </a:xfrm>
              <a:custGeom>
                <a:rect b="b" l="l" r="r" t="t"/>
                <a:pathLst>
                  <a:path extrusionOk="0" h="108" w="64">
                    <a:moveTo>
                      <a:pt x="23" y="0"/>
                    </a:moveTo>
                    <a:lnTo>
                      <a:pt x="24" y="1"/>
                    </a:lnTo>
                    <a:lnTo>
                      <a:pt x="30" y="6"/>
                    </a:lnTo>
                    <a:lnTo>
                      <a:pt x="38" y="14"/>
                    </a:lnTo>
                    <a:lnTo>
                      <a:pt x="45" y="25"/>
                    </a:lnTo>
                    <a:lnTo>
                      <a:pt x="53" y="36"/>
                    </a:lnTo>
                    <a:lnTo>
                      <a:pt x="60" y="50"/>
                    </a:lnTo>
                    <a:lnTo>
                      <a:pt x="62" y="61"/>
                    </a:lnTo>
                    <a:lnTo>
                      <a:pt x="64" y="80"/>
                    </a:lnTo>
                    <a:lnTo>
                      <a:pt x="59" y="94"/>
                    </a:lnTo>
                    <a:lnTo>
                      <a:pt x="51" y="103"/>
                    </a:lnTo>
                    <a:lnTo>
                      <a:pt x="40" y="108"/>
                    </a:lnTo>
                    <a:lnTo>
                      <a:pt x="30" y="53"/>
                    </a:lnTo>
                    <a:lnTo>
                      <a:pt x="30" y="59"/>
                    </a:lnTo>
                    <a:lnTo>
                      <a:pt x="31" y="68"/>
                    </a:lnTo>
                    <a:lnTo>
                      <a:pt x="31" y="82"/>
                    </a:lnTo>
                    <a:lnTo>
                      <a:pt x="31" y="97"/>
                    </a:lnTo>
                    <a:lnTo>
                      <a:pt x="32" y="108"/>
                    </a:lnTo>
                    <a:lnTo>
                      <a:pt x="22" y="106"/>
                    </a:lnTo>
                    <a:lnTo>
                      <a:pt x="11" y="98"/>
                    </a:lnTo>
                    <a:lnTo>
                      <a:pt x="5" y="86"/>
                    </a:lnTo>
                    <a:lnTo>
                      <a:pt x="0" y="71"/>
                    </a:lnTo>
                    <a:lnTo>
                      <a:pt x="0" y="57"/>
                    </a:lnTo>
                    <a:lnTo>
                      <a:pt x="2" y="44"/>
                    </a:lnTo>
                    <a:lnTo>
                      <a:pt x="7" y="30"/>
                    </a:lnTo>
                    <a:lnTo>
                      <a:pt x="13" y="18"/>
                    </a:lnTo>
                    <a:lnTo>
                      <a:pt x="18" y="9"/>
                    </a:lnTo>
                    <a:lnTo>
                      <a:pt x="21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7948591" y="3629298"/>
                <a:ext cx="169730" cy="97210"/>
              </a:xfrm>
              <a:custGeom>
                <a:rect b="b" l="l" r="r" t="t"/>
                <a:pathLst>
                  <a:path extrusionOk="0" h="63" w="110">
                    <a:moveTo>
                      <a:pt x="79" y="0"/>
                    </a:moveTo>
                    <a:lnTo>
                      <a:pt x="93" y="4"/>
                    </a:lnTo>
                    <a:lnTo>
                      <a:pt x="102" y="11"/>
                    </a:lnTo>
                    <a:lnTo>
                      <a:pt x="109" y="20"/>
                    </a:lnTo>
                    <a:lnTo>
                      <a:pt x="98" y="22"/>
                    </a:lnTo>
                    <a:lnTo>
                      <a:pt x="87" y="25"/>
                    </a:lnTo>
                    <a:lnTo>
                      <a:pt x="76" y="29"/>
                    </a:lnTo>
                    <a:lnTo>
                      <a:pt x="66" y="32"/>
                    </a:lnTo>
                    <a:lnTo>
                      <a:pt x="58" y="33"/>
                    </a:lnTo>
                    <a:lnTo>
                      <a:pt x="55" y="34"/>
                    </a:lnTo>
                    <a:lnTo>
                      <a:pt x="110" y="26"/>
                    </a:lnTo>
                    <a:lnTo>
                      <a:pt x="109" y="38"/>
                    </a:lnTo>
                    <a:lnTo>
                      <a:pt x="102" y="49"/>
                    </a:lnTo>
                    <a:lnTo>
                      <a:pt x="89" y="58"/>
                    </a:lnTo>
                    <a:lnTo>
                      <a:pt x="72" y="63"/>
                    </a:lnTo>
                    <a:lnTo>
                      <a:pt x="59" y="63"/>
                    </a:lnTo>
                    <a:lnTo>
                      <a:pt x="46" y="62"/>
                    </a:lnTo>
                    <a:lnTo>
                      <a:pt x="33" y="58"/>
                    </a:lnTo>
                    <a:lnTo>
                      <a:pt x="20" y="53"/>
                    </a:lnTo>
                    <a:lnTo>
                      <a:pt x="11" y="47"/>
                    </a:lnTo>
                    <a:lnTo>
                      <a:pt x="3" y="45"/>
                    </a:lnTo>
                    <a:lnTo>
                      <a:pt x="0" y="43"/>
                    </a:lnTo>
                    <a:lnTo>
                      <a:pt x="3" y="41"/>
                    </a:lnTo>
                    <a:lnTo>
                      <a:pt x="8" y="35"/>
                    </a:lnTo>
                    <a:lnTo>
                      <a:pt x="16" y="28"/>
                    </a:lnTo>
                    <a:lnTo>
                      <a:pt x="26" y="18"/>
                    </a:lnTo>
                    <a:lnTo>
                      <a:pt x="38" y="11"/>
                    </a:lnTo>
                    <a:lnTo>
                      <a:pt x="50" y="4"/>
                    </a:lnTo>
                    <a:lnTo>
                      <a:pt x="62" y="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8089005" y="3430251"/>
                <a:ext cx="101838" cy="160472"/>
              </a:xfrm>
              <a:custGeom>
                <a:rect b="b" l="l" r="r" t="t"/>
                <a:pathLst>
                  <a:path extrusionOk="0" h="104" w="66">
                    <a:moveTo>
                      <a:pt x="9" y="0"/>
                    </a:moveTo>
                    <a:lnTo>
                      <a:pt x="11" y="1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38" y="19"/>
                    </a:lnTo>
                    <a:lnTo>
                      <a:pt x="48" y="30"/>
                    </a:lnTo>
                    <a:lnTo>
                      <a:pt x="56" y="40"/>
                    </a:lnTo>
                    <a:lnTo>
                      <a:pt x="62" y="52"/>
                    </a:lnTo>
                    <a:lnTo>
                      <a:pt x="66" y="69"/>
                    </a:lnTo>
                    <a:lnTo>
                      <a:pt x="65" y="85"/>
                    </a:lnTo>
                    <a:lnTo>
                      <a:pt x="60" y="95"/>
                    </a:lnTo>
                    <a:lnTo>
                      <a:pt x="51" y="103"/>
                    </a:lnTo>
                    <a:lnTo>
                      <a:pt x="28" y="52"/>
                    </a:lnTo>
                    <a:lnTo>
                      <a:pt x="30" y="55"/>
                    </a:lnTo>
                    <a:lnTo>
                      <a:pt x="31" y="61"/>
                    </a:lnTo>
                    <a:lnTo>
                      <a:pt x="34" y="72"/>
                    </a:lnTo>
                    <a:lnTo>
                      <a:pt x="38" y="83"/>
                    </a:lnTo>
                    <a:lnTo>
                      <a:pt x="40" y="95"/>
                    </a:lnTo>
                    <a:lnTo>
                      <a:pt x="43" y="104"/>
                    </a:lnTo>
                    <a:lnTo>
                      <a:pt x="32" y="104"/>
                    </a:lnTo>
                    <a:lnTo>
                      <a:pt x="21" y="99"/>
                    </a:lnTo>
                    <a:lnTo>
                      <a:pt x="11" y="89"/>
                    </a:lnTo>
                    <a:lnTo>
                      <a:pt x="4" y="74"/>
                    </a:lnTo>
                    <a:lnTo>
                      <a:pt x="0" y="61"/>
                    </a:lnTo>
                    <a:lnTo>
                      <a:pt x="0" y="48"/>
                    </a:lnTo>
                    <a:lnTo>
                      <a:pt x="1" y="34"/>
                    </a:lnTo>
                    <a:lnTo>
                      <a:pt x="4" y="20"/>
                    </a:lnTo>
                    <a:lnTo>
                      <a:pt x="6" y="10"/>
                    </a:lnTo>
                    <a:lnTo>
                      <a:pt x="9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653878" y="2953463"/>
                <a:ext cx="1117134" cy="905742"/>
              </a:xfrm>
              <a:custGeom>
                <a:rect b="b" l="l" r="r" t="t"/>
                <a:pathLst>
                  <a:path extrusionOk="0" h="587" w="724">
                    <a:moveTo>
                      <a:pt x="394" y="434"/>
                    </a:moveTo>
                    <a:lnTo>
                      <a:pt x="382" y="437"/>
                    </a:lnTo>
                    <a:lnTo>
                      <a:pt x="376" y="438"/>
                    </a:lnTo>
                    <a:lnTo>
                      <a:pt x="368" y="442"/>
                    </a:lnTo>
                    <a:lnTo>
                      <a:pt x="360" y="446"/>
                    </a:lnTo>
                    <a:lnTo>
                      <a:pt x="354" y="450"/>
                    </a:lnTo>
                    <a:lnTo>
                      <a:pt x="350" y="454"/>
                    </a:lnTo>
                    <a:lnTo>
                      <a:pt x="346" y="458"/>
                    </a:lnTo>
                    <a:lnTo>
                      <a:pt x="342" y="462"/>
                    </a:lnTo>
                    <a:lnTo>
                      <a:pt x="339" y="466"/>
                    </a:lnTo>
                    <a:lnTo>
                      <a:pt x="338" y="470"/>
                    </a:lnTo>
                    <a:lnTo>
                      <a:pt x="338" y="472"/>
                    </a:lnTo>
                    <a:lnTo>
                      <a:pt x="338" y="476"/>
                    </a:lnTo>
                    <a:lnTo>
                      <a:pt x="339" y="479"/>
                    </a:lnTo>
                    <a:lnTo>
                      <a:pt x="339" y="480"/>
                    </a:lnTo>
                    <a:lnTo>
                      <a:pt x="341" y="480"/>
                    </a:lnTo>
                    <a:lnTo>
                      <a:pt x="341" y="481"/>
                    </a:lnTo>
                    <a:lnTo>
                      <a:pt x="341" y="481"/>
                    </a:lnTo>
                    <a:lnTo>
                      <a:pt x="344" y="484"/>
                    </a:lnTo>
                    <a:lnTo>
                      <a:pt x="347" y="485"/>
                    </a:lnTo>
                    <a:lnTo>
                      <a:pt x="352" y="487"/>
                    </a:lnTo>
                    <a:lnTo>
                      <a:pt x="358" y="487"/>
                    </a:lnTo>
                    <a:lnTo>
                      <a:pt x="364" y="484"/>
                    </a:lnTo>
                    <a:lnTo>
                      <a:pt x="372" y="481"/>
                    </a:lnTo>
                    <a:lnTo>
                      <a:pt x="380" y="476"/>
                    </a:lnTo>
                    <a:lnTo>
                      <a:pt x="386" y="471"/>
                    </a:lnTo>
                    <a:lnTo>
                      <a:pt x="392" y="466"/>
                    </a:lnTo>
                    <a:lnTo>
                      <a:pt x="398" y="458"/>
                    </a:lnTo>
                    <a:lnTo>
                      <a:pt x="403" y="451"/>
                    </a:lnTo>
                    <a:lnTo>
                      <a:pt x="409" y="446"/>
                    </a:lnTo>
                    <a:lnTo>
                      <a:pt x="410" y="442"/>
                    </a:lnTo>
                    <a:lnTo>
                      <a:pt x="413" y="439"/>
                    </a:lnTo>
                    <a:lnTo>
                      <a:pt x="411" y="439"/>
                    </a:lnTo>
                    <a:lnTo>
                      <a:pt x="411" y="439"/>
                    </a:lnTo>
                    <a:lnTo>
                      <a:pt x="413" y="438"/>
                    </a:lnTo>
                    <a:lnTo>
                      <a:pt x="413" y="438"/>
                    </a:lnTo>
                    <a:lnTo>
                      <a:pt x="413" y="438"/>
                    </a:lnTo>
                    <a:lnTo>
                      <a:pt x="411" y="438"/>
                    </a:lnTo>
                    <a:lnTo>
                      <a:pt x="409" y="437"/>
                    </a:lnTo>
                    <a:lnTo>
                      <a:pt x="405" y="436"/>
                    </a:lnTo>
                    <a:lnTo>
                      <a:pt x="394" y="434"/>
                    </a:lnTo>
                    <a:close/>
                    <a:moveTo>
                      <a:pt x="443" y="428"/>
                    </a:moveTo>
                    <a:lnTo>
                      <a:pt x="431" y="429"/>
                    </a:lnTo>
                    <a:lnTo>
                      <a:pt x="422" y="433"/>
                    </a:lnTo>
                    <a:lnTo>
                      <a:pt x="418" y="436"/>
                    </a:lnTo>
                    <a:lnTo>
                      <a:pt x="415" y="437"/>
                    </a:lnTo>
                    <a:lnTo>
                      <a:pt x="415" y="437"/>
                    </a:lnTo>
                    <a:lnTo>
                      <a:pt x="415" y="438"/>
                    </a:lnTo>
                    <a:lnTo>
                      <a:pt x="415" y="438"/>
                    </a:lnTo>
                    <a:lnTo>
                      <a:pt x="415" y="438"/>
                    </a:lnTo>
                    <a:lnTo>
                      <a:pt x="418" y="441"/>
                    </a:lnTo>
                    <a:lnTo>
                      <a:pt x="422" y="443"/>
                    </a:lnTo>
                    <a:lnTo>
                      <a:pt x="431" y="450"/>
                    </a:lnTo>
                    <a:lnTo>
                      <a:pt x="443" y="458"/>
                    </a:lnTo>
                    <a:lnTo>
                      <a:pt x="449" y="462"/>
                    </a:lnTo>
                    <a:lnTo>
                      <a:pt x="457" y="464"/>
                    </a:lnTo>
                    <a:lnTo>
                      <a:pt x="466" y="467"/>
                    </a:lnTo>
                    <a:lnTo>
                      <a:pt x="475" y="468"/>
                    </a:lnTo>
                    <a:lnTo>
                      <a:pt x="481" y="468"/>
                    </a:lnTo>
                    <a:lnTo>
                      <a:pt x="486" y="467"/>
                    </a:lnTo>
                    <a:lnTo>
                      <a:pt x="491" y="464"/>
                    </a:lnTo>
                    <a:lnTo>
                      <a:pt x="494" y="462"/>
                    </a:lnTo>
                    <a:lnTo>
                      <a:pt x="495" y="459"/>
                    </a:lnTo>
                    <a:lnTo>
                      <a:pt x="496" y="458"/>
                    </a:lnTo>
                    <a:lnTo>
                      <a:pt x="496" y="458"/>
                    </a:lnTo>
                    <a:lnTo>
                      <a:pt x="496" y="456"/>
                    </a:lnTo>
                    <a:lnTo>
                      <a:pt x="496" y="455"/>
                    </a:lnTo>
                    <a:lnTo>
                      <a:pt x="498" y="453"/>
                    </a:lnTo>
                    <a:lnTo>
                      <a:pt x="496" y="447"/>
                    </a:lnTo>
                    <a:lnTo>
                      <a:pt x="494" y="443"/>
                    </a:lnTo>
                    <a:lnTo>
                      <a:pt x="490" y="439"/>
                    </a:lnTo>
                    <a:lnTo>
                      <a:pt x="485" y="437"/>
                    </a:lnTo>
                    <a:lnTo>
                      <a:pt x="479" y="434"/>
                    </a:lnTo>
                    <a:lnTo>
                      <a:pt x="474" y="432"/>
                    </a:lnTo>
                    <a:lnTo>
                      <a:pt x="466" y="430"/>
                    </a:lnTo>
                    <a:lnTo>
                      <a:pt x="458" y="429"/>
                    </a:lnTo>
                    <a:lnTo>
                      <a:pt x="450" y="428"/>
                    </a:lnTo>
                    <a:lnTo>
                      <a:pt x="443" y="428"/>
                    </a:lnTo>
                    <a:close/>
                    <a:moveTo>
                      <a:pt x="712" y="0"/>
                    </a:moveTo>
                    <a:lnTo>
                      <a:pt x="714" y="1"/>
                    </a:lnTo>
                    <a:lnTo>
                      <a:pt x="714" y="2"/>
                    </a:lnTo>
                    <a:lnTo>
                      <a:pt x="715" y="6"/>
                    </a:lnTo>
                    <a:lnTo>
                      <a:pt x="715" y="10"/>
                    </a:lnTo>
                    <a:lnTo>
                      <a:pt x="716" y="17"/>
                    </a:lnTo>
                    <a:lnTo>
                      <a:pt x="718" y="23"/>
                    </a:lnTo>
                    <a:lnTo>
                      <a:pt x="719" y="28"/>
                    </a:lnTo>
                    <a:lnTo>
                      <a:pt x="720" y="35"/>
                    </a:lnTo>
                    <a:lnTo>
                      <a:pt x="721" y="49"/>
                    </a:lnTo>
                    <a:lnTo>
                      <a:pt x="723" y="66"/>
                    </a:lnTo>
                    <a:lnTo>
                      <a:pt x="724" y="85"/>
                    </a:lnTo>
                    <a:lnTo>
                      <a:pt x="724" y="95"/>
                    </a:lnTo>
                    <a:lnTo>
                      <a:pt x="723" y="106"/>
                    </a:lnTo>
                    <a:lnTo>
                      <a:pt x="721" y="127"/>
                    </a:lnTo>
                    <a:lnTo>
                      <a:pt x="720" y="138"/>
                    </a:lnTo>
                    <a:lnTo>
                      <a:pt x="718" y="150"/>
                    </a:lnTo>
                    <a:lnTo>
                      <a:pt x="712" y="174"/>
                    </a:lnTo>
                    <a:lnTo>
                      <a:pt x="697" y="221"/>
                    </a:lnTo>
                    <a:lnTo>
                      <a:pt x="673" y="267"/>
                    </a:lnTo>
                    <a:lnTo>
                      <a:pt x="659" y="289"/>
                    </a:lnTo>
                    <a:lnTo>
                      <a:pt x="643" y="310"/>
                    </a:lnTo>
                    <a:lnTo>
                      <a:pt x="626" y="329"/>
                    </a:lnTo>
                    <a:lnTo>
                      <a:pt x="608" y="347"/>
                    </a:lnTo>
                    <a:lnTo>
                      <a:pt x="598" y="354"/>
                    </a:lnTo>
                    <a:lnTo>
                      <a:pt x="589" y="362"/>
                    </a:lnTo>
                    <a:lnTo>
                      <a:pt x="579" y="369"/>
                    </a:lnTo>
                    <a:lnTo>
                      <a:pt x="570" y="375"/>
                    </a:lnTo>
                    <a:lnTo>
                      <a:pt x="559" y="381"/>
                    </a:lnTo>
                    <a:lnTo>
                      <a:pt x="550" y="386"/>
                    </a:lnTo>
                    <a:lnTo>
                      <a:pt x="541" y="391"/>
                    </a:lnTo>
                    <a:lnTo>
                      <a:pt x="532" y="395"/>
                    </a:lnTo>
                    <a:lnTo>
                      <a:pt x="515" y="401"/>
                    </a:lnTo>
                    <a:lnTo>
                      <a:pt x="499" y="407"/>
                    </a:lnTo>
                    <a:lnTo>
                      <a:pt x="491" y="409"/>
                    </a:lnTo>
                    <a:lnTo>
                      <a:pt x="485" y="411"/>
                    </a:lnTo>
                    <a:lnTo>
                      <a:pt x="478" y="412"/>
                    </a:lnTo>
                    <a:lnTo>
                      <a:pt x="479" y="412"/>
                    </a:lnTo>
                    <a:lnTo>
                      <a:pt x="481" y="413"/>
                    </a:lnTo>
                    <a:lnTo>
                      <a:pt x="488" y="417"/>
                    </a:lnTo>
                    <a:lnTo>
                      <a:pt x="495" y="421"/>
                    </a:lnTo>
                    <a:lnTo>
                      <a:pt x="502" y="428"/>
                    </a:lnTo>
                    <a:lnTo>
                      <a:pt x="505" y="433"/>
                    </a:lnTo>
                    <a:lnTo>
                      <a:pt x="508" y="438"/>
                    </a:lnTo>
                    <a:lnTo>
                      <a:pt x="511" y="445"/>
                    </a:lnTo>
                    <a:lnTo>
                      <a:pt x="512" y="453"/>
                    </a:lnTo>
                    <a:lnTo>
                      <a:pt x="512" y="456"/>
                    </a:lnTo>
                    <a:lnTo>
                      <a:pt x="511" y="459"/>
                    </a:lnTo>
                    <a:lnTo>
                      <a:pt x="509" y="463"/>
                    </a:lnTo>
                    <a:lnTo>
                      <a:pt x="508" y="464"/>
                    </a:lnTo>
                    <a:lnTo>
                      <a:pt x="508" y="464"/>
                    </a:lnTo>
                    <a:lnTo>
                      <a:pt x="508" y="466"/>
                    </a:lnTo>
                    <a:lnTo>
                      <a:pt x="503" y="471"/>
                    </a:lnTo>
                    <a:lnTo>
                      <a:pt x="498" y="475"/>
                    </a:lnTo>
                    <a:lnTo>
                      <a:pt x="492" y="479"/>
                    </a:lnTo>
                    <a:lnTo>
                      <a:pt x="486" y="479"/>
                    </a:lnTo>
                    <a:lnTo>
                      <a:pt x="479" y="480"/>
                    </a:lnTo>
                    <a:lnTo>
                      <a:pt x="474" y="479"/>
                    </a:lnTo>
                    <a:lnTo>
                      <a:pt x="466" y="477"/>
                    </a:lnTo>
                    <a:lnTo>
                      <a:pt x="460" y="475"/>
                    </a:lnTo>
                    <a:lnTo>
                      <a:pt x="454" y="472"/>
                    </a:lnTo>
                    <a:lnTo>
                      <a:pt x="447" y="468"/>
                    </a:lnTo>
                    <a:lnTo>
                      <a:pt x="439" y="463"/>
                    </a:lnTo>
                    <a:lnTo>
                      <a:pt x="432" y="458"/>
                    </a:lnTo>
                    <a:lnTo>
                      <a:pt x="427" y="454"/>
                    </a:lnTo>
                    <a:lnTo>
                      <a:pt x="422" y="449"/>
                    </a:lnTo>
                    <a:lnTo>
                      <a:pt x="423" y="450"/>
                    </a:lnTo>
                    <a:lnTo>
                      <a:pt x="426" y="454"/>
                    </a:lnTo>
                    <a:lnTo>
                      <a:pt x="428" y="459"/>
                    </a:lnTo>
                    <a:lnTo>
                      <a:pt x="431" y="464"/>
                    </a:lnTo>
                    <a:lnTo>
                      <a:pt x="433" y="471"/>
                    </a:lnTo>
                    <a:lnTo>
                      <a:pt x="436" y="477"/>
                    </a:lnTo>
                    <a:lnTo>
                      <a:pt x="437" y="480"/>
                    </a:lnTo>
                    <a:lnTo>
                      <a:pt x="439" y="484"/>
                    </a:lnTo>
                    <a:lnTo>
                      <a:pt x="441" y="492"/>
                    </a:lnTo>
                    <a:lnTo>
                      <a:pt x="443" y="498"/>
                    </a:lnTo>
                    <a:lnTo>
                      <a:pt x="445" y="514"/>
                    </a:lnTo>
                    <a:lnTo>
                      <a:pt x="447" y="522"/>
                    </a:lnTo>
                    <a:lnTo>
                      <a:pt x="448" y="530"/>
                    </a:lnTo>
                    <a:lnTo>
                      <a:pt x="450" y="543"/>
                    </a:lnTo>
                    <a:lnTo>
                      <a:pt x="453" y="549"/>
                    </a:lnTo>
                    <a:lnTo>
                      <a:pt x="454" y="555"/>
                    </a:lnTo>
                    <a:lnTo>
                      <a:pt x="456" y="559"/>
                    </a:lnTo>
                    <a:lnTo>
                      <a:pt x="457" y="563"/>
                    </a:lnTo>
                    <a:lnTo>
                      <a:pt x="460" y="565"/>
                    </a:lnTo>
                    <a:lnTo>
                      <a:pt x="462" y="568"/>
                    </a:lnTo>
                    <a:lnTo>
                      <a:pt x="464" y="568"/>
                    </a:lnTo>
                    <a:lnTo>
                      <a:pt x="464" y="568"/>
                    </a:lnTo>
                    <a:lnTo>
                      <a:pt x="465" y="566"/>
                    </a:lnTo>
                    <a:lnTo>
                      <a:pt x="465" y="566"/>
                    </a:lnTo>
                    <a:lnTo>
                      <a:pt x="466" y="566"/>
                    </a:lnTo>
                    <a:lnTo>
                      <a:pt x="466" y="565"/>
                    </a:lnTo>
                    <a:lnTo>
                      <a:pt x="468" y="565"/>
                    </a:lnTo>
                    <a:lnTo>
                      <a:pt x="469" y="565"/>
                    </a:lnTo>
                    <a:lnTo>
                      <a:pt x="470" y="565"/>
                    </a:lnTo>
                    <a:lnTo>
                      <a:pt x="473" y="566"/>
                    </a:lnTo>
                    <a:lnTo>
                      <a:pt x="474" y="566"/>
                    </a:lnTo>
                    <a:lnTo>
                      <a:pt x="475" y="568"/>
                    </a:lnTo>
                    <a:lnTo>
                      <a:pt x="475" y="569"/>
                    </a:lnTo>
                    <a:lnTo>
                      <a:pt x="475" y="569"/>
                    </a:lnTo>
                    <a:lnTo>
                      <a:pt x="477" y="570"/>
                    </a:lnTo>
                    <a:lnTo>
                      <a:pt x="477" y="570"/>
                    </a:lnTo>
                    <a:lnTo>
                      <a:pt x="475" y="572"/>
                    </a:lnTo>
                    <a:lnTo>
                      <a:pt x="473" y="574"/>
                    </a:lnTo>
                    <a:lnTo>
                      <a:pt x="470" y="576"/>
                    </a:lnTo>
                    <a:lnTo>
                      <a:pt x="469" y="577"/>
                    </a:lnTo>
                    <a:lnTo>
                      <a:pt x="466" y="578"/>
                    </a:lnTo>
                    <a:lnTo>
                      <a:pt x="464" y="578"/>
                    </a:lnTo>
                    <a:lnTo>
                      <a:pt x="461" y="578"/>
                    </a:lnTo>
                    <a:lnTo>
                      <a:pt x="456" y="578"/>
                    </a:lnTo>
                    <a:lnTo>
                      <a:pt x="452" y="577"/>
                    </a:lnTo>
                    <a:lnTo>
                      <a:pt x="447" y="574"/>
                    </a:lnTo>
                    <a:lnTo>
                      <a:pt x="443" y="570"/>
                    </a:lnTo>
                    <a:lnTo>
                      <a:pt x="440" y="566"/>
                    </a:lnTo>
                    <a:lnTo>
                      <a:pt x="437" y="563"/>
                    </a:lnTo>
                    <a:lnTo>
                      <a:pt x="433" y="555"/>
                    </a:lnTo>
                    <a:lnTo>
                      <a:pt x="432" y="547"/>
                    </a:lnTo>
                    <a:lnTo>
                      <a:pt x="431" y="539"/>
                    </a:lnTo>
                    <a:lnTo>
                      <a:pt x="430" y="531"/>
                    </a:lnTo>
                    <a:lnTo>
                      <a:pt x="430" y="523"/>
                    </a:lnTo>
                    <a:lnTo>
                      <a:pt x="431" y="515"/>
                    </a:lnTo>
                    <a:lnTo>
                      <a:pt x="430" y="501"/>
                    </a:lnTo>
                    <a:lnTo>
                      <a:pt x="430" y="497"/>
                    </a:lnTo>
                    <a:lnTo>
                      <a:pt x="430" y="493"/>
                    </a:lnTo>
                    <a:lnTo>
                      <a:pt x="428" y="487"/>
                    </a:lnTo>
                    <a:lnTo>
                      <a:pt x="427" y="480"/>
                    </a:lnTo>
                    <a:lnTo>
                      <a:pt x="426" y="473"/>
                    </a:lnTo>
                    <a:lnTo>
                      <a:pt x="424" y="467"/>
                    </a:lnTo>
                    <a:lnTo>
                      <a:pt x="422" y="462"/>
                    </a:lnTo>
                    <a:lnTo>
                      <a:pt x="420" y="456"/>
                    </a:lnTo>
                    <a:lnTo>
                      <a:pt x="418" y="453"/>
                    </a:lnTo>
                    <a:lnTo>
                      <a:pt x="416" y="449"/>
                    </a:lnTo>
                    <a:lnTo>
                      <a:pt x="415" y="445"/>
                    </a:lnTo>
                    <a:lnTo>
                      <a:pt x="414" y="443"/>
                    </a:lnTo>
                    <a:lnTo>
                      <a:pt x="414" y="445"/>
                    </a:lnTo>
                    <a:lnTo>
                      <a:pt x="413" y="449"/>
                    </a:lnTo>
                    <a:lnTo>
                      <a:pt x="413" y="453"/>
                    </a:lnTo>
                    <a:lnTo>
                      <a:pt x="411" y="458"/>
                    </a:lnTo>
                    <a:lnTo>
                      <a:pt x="411" y="463"/>
                    </a:lnTo>
                    <a:lnTo>
                      <a:pt x="411" y="470"/>
                    </a:lnTo>
                    <a:lnTo>
                      <a:pt x="411" y="475"/>
                    </a:lnTo>
                    <a:lnTo>
                      <a:pt x="411" y="481"/>
                    </a:lnTo>
                    <a:lnTo>
                      <a:pt x="413" y="489"/>
                    </a:lnTo>
                    <a:lnTo>
                      <a:pt x="414" y="496"/>
                    </a:lnTo>
                    <a:lnTo>
                      <a:pt x="414" y="500"/>
                    </a:lnTo>
                    <a:lnTo>
                      <a:pt x="415" y="502"/>
                    </a:lnTo>
                    <a:lnTo>
                      <a:pt x="419" y="517"/>
                    </a:lnTo>
                    <a:lnTo>
                      <a:pt x="422" y="525"/>
                    </a:lnTo>
                    <a:lnTo>
                      <a:pt x="424" y="532"/>
                    </a:lnTo>
                    <a:lnTo>
                      <a:pt x="426" y="540"/>
                    </a:lnTo>
                    <a:lnTo>
                      <a:pt x="427" y="548"/>
                    </a:lnTo>
                    <a:lnTo>
                      <a:pt x="427" y="556"/>
                    </a:lnTo>
                    <a:lnTo>
                      <a:pt x="426" y="564"/>
                    </a:lnTo>
                    <a:lnTo>
                      <a:pt x="424" y="569"/>
                    </a:lnTo>
                    <a:lnTo>
                      <a:pt x="423" y="574"/>
                    </a:lnTo>
                    <a:lnTo>
                      <a:pt x="420" y="578"/>
                    </a:lnTo>
                    <a:lnTo>
                      <a:pt x="416" y="582"/>
                    </a:lnTo>
                    <a:lnTo>
                      <a:pt x="413" y="585"/>
                    </a:lnTo>
                    <a:lnTo>
                      <a:pt x="409" y="586"/>
                    </a:lnTo>
                    <a:lnTo>
                      <a:pt x="405" y="587"/>
                    </a:lnTo>
                    <a:lnTo>
                      <a:pt x="402" y="587"/>
                    </a:lnTo>
                    <a:lnTo>
                      <a:pt x="399" y="587"/>
                    </a:lnTo>
                    <a:lnTo>
                      <a:pt x="398" y="586"/>
                    </a:lnTo>
                    <a:lnTo>
                      <a:pt x="394" y="586"/>
                    </a:lnTo>
                    <a:lnTo>
                      <a:pt x="393" y="585"/>
                    </a:lnTo>
                    <a:lnTo>
                      <a:pt x="392" y="583"/>
                    </a:lnTo>
                    <a:lnTo>
                      <a:pt x="390" y="583"/>
                    </a:lnTo>
                    <a:lnTo>
                      <a:pt x="392" y="582"/>
                    </a:lnTo>
                    <a:lnTo>
                      <a:pt x="392" y="581"/>
                    </a:lnTo>
                    <a:lnTo>
                      <a:pt x="393" y="581"/>
                    </a:lnTo>
                    <a:lnTo>
                      <a:pt x="396" y="581"/>
                    </a:lnTo>
                    <a:lnTo>
                      <a:pt x="398" y="580"/>
                    </a:lnTo>
                    <a:lnTo>
                      <a:pt x="399" y="580"/>
                    </a:lnTo>
                    <a:lnTo>
                      <a:pt x="401" y="578"/>
                    </a:lnTo>
                    <a:lnTo>
                      <a:pt x="402" y="577"/>
                    </a:lnTo>
                    <a:lnTo>
                      <a:pt x="403" y="577"/>
                    </a:lnTo>
                    <a:lnTo>
                      <a:pt x="406" y="574"/>
                    </a:lnTo>
                    <a:lnTo>
                      <a:pt x="406" y="570"/>
                    </a:lnTo>
                    <a:lnTo>
                      <a:pt x="407" y="566"/>
                    </a:lnTo>
                    <a:lnTo>
                      <a:pt x="407" y="561"/>
                    </a:lnTo>
                    <a:lnTo>
                      <a:pt x="407" y="556"/>
                    </a:lnTo>
                    <a:lnTo>
                      <a:pt x="407" y="549"/>
                    </a:lnTo>
                    <a:lnTo>
                      <a:pt x="406" y="535"/>
                    </a:lnTo>
                    <a:lnTo>
                      <a:pt x="406" y="528"/>
                    </a:lnTo>
                    <a:lnTo>
                      <a:pt x="405" y="521"/>
                    </a:lnTo>
                    <a:lnTo>
                      <a:pt x="402" y="505"/>
                    </a:lnTo>
                    <a:lnTo>
                      <a:pt x="401" y="497"/>
                    </a:lnTo>
                    <a:lnTo>
                      <a:pt x="401" y="489"/>
                    </a:lnTo>
                    <a:lnTo>
                      <a:pt x="401" y="485"/>
                    </a:lnTo>
                    <a:lnTo>
                      <a:pt x="402" y="483"/>
                    </a:lnTo>
                    <a:lnTo>
                      <a:pt x="402" y="475"/>
                    </a:lnTo>
                    <a:lnTo>
                      <a:pt x="403" y="468"/>
                    </a:lnTo>
                    <a:lnTo>
                      <a:pt x="405" y="462"/>
                    </a:lnTo>
                    <a:lnTo>
                      <a:pt x="405" y="459"/>
                    </a:lnTo>
                    <a:lnTo>
                      <a:pt x="406" y="455"/>
                    </a:lnTo>
                    <a:lnTo>
                      <a:pt x="402" y="462"/>
                    </a:lnTo>
                    <a:lnTo>
                      <a:pt x="397" y="470"/>
                    </a:lnTo>
                    <a:lnTo>
                      <a:pt x="392" y="476"/>
                    </a:lnTo>
                    <a:lnTo>
                      <a:pt x="385" y="483"/>
                    </a:lnTo>
                    <a:lnTo>
                      <a:pt x="380" y="487"/>
                    </a:lnTo>
                    <a:lnTo>
                      <a:pt x="375" y="492"/>
                    </a:lnTo>
                    <a:lnTo>
                      <a:pt x="368" y="494"/>
                    </a:lnTo>
                    <a:lnTo>
                      <a:pt x="363" y="497"/>
                    </a:lnTo>
                    <a:lnTo>
                      <a:pt x="356" y="498"/>
                    </a:lnTo>
                    <a:lnTo>
                      <a:pt x="351" y="500"/>
                    </a:lnTo>
                    <a:lnTo>
                      <a:pt x="344" y="498"/>
                    </a:lnTo>
                    <a:lnTo>
                      <a:pt x="338" y="496"/>
                    </a:lnTo>
                    <a:lnTo>
                      <a:pt x="331" y="492"/>
                    </a:lnTo>
                    <a:lnTo>
                      <a:pt x="331" y="491"/>
                    </a:lnTo>
                    <a:lnTo>
                      <a:pt x="330" y="491"/>
                    </a:lnTo>
                    <a:lnTo>
                      <a:pt x="329" y="489"/>
                    </a:lnTo>
                    <a:lnTo>
                      <a:pt x="327" y="487"/>
                    </a:lnTo>
                    <a:lnTo>
                      <a:pt x="325" y="484"/>
                    </a:lnTo>
                    <a:lnTo>
                      <a:pt x="324" y="480"/>
                    </a:lnTo>
                    <a:lnTo>
                      <a:pt x="322" y="475"/>
                    </a:lnTo>
                    <a:lnTo>
                      <a:pt x="322" y="471"/>
                    </a:lnTo>
                    <a:lnTo>
                      <a:pt x="322" y="466"/>
                    </a:lnTo>
                    <a:lnTo>
                      <a:pt x="325" y="459"/>
                    </a:lnTo>
                    <a:lnTo>
                      <a:pt x="326" y="454"/>
                    </a:lnTo>
                    <a:lnTo>
                      <a:pt x="331" y="446"/>
                    </a:lnTo>
                    <a:lnTo>
                      <a:pt x="337" y="439"/>
                    </a:lnTo>
                    <a:lnTo>
                      <a:pt x="342" y="434"/>
                    </a:lnTo>
                    <a:lnTo>
                      <a:pt x="344" y="433"/>
                    </a:lnTo>
                    <a:lnTo>
                      <a:pt x="338" y="433"/>
                    </a:lnTo>
                    <a:lnTo>
                      <a:pt x="324" y="433"/>
                    </a:lnTo>
                    <a:lnTo>
                      <a:pt x="306" y="433"/>
                    </a:lnTo>
                    <a:lnTo>
                      <a:pt x="288" y="432"/>
                    </a:lnTo>
                    <a:lnTo>
                      <a:pt x="278" y="429"/>
                    </a:lnTo>
                    <a:lnTo>
                      <a:pt x="267" y="428"/>
                    </a:lnTo>
                    <a:lnTo>
                      <a:pt x="246" y="422"/>
                    </a:lnTo>
                    <a:lnTo>
                      <a:pt x="236" y="420"/>
                    </a:lnTo>
                    <a:lnTo>
                      <a:pt x="224" y="416"/>
                    </a:lnTo>
                    <a:lnTo>
                      <a:pt x="202" y="407"/>
                    </a:lnTo>
                    <a:lnTo>
                      <a:pt x="180" y="395"/>
                    </a:lnTo>
                    <a:lnTo>
                      <a:pt x="157" y="382"/>
                    </a:lnTo>
                    <a:lnTo>
                      <a:pt x="136" y="366"/>
                    </a:lnTo>
                    <a:lnTo>
                      <a:pt x="115" y="350"/>
                    </a:lnTo>
                    <a:lnTo>
                      <a:pt x="80" y="312"/>
                    </a:lnTo>
                    <a:lnTo>
                      <a:pt x="64" y="292"/>
                    </a:lnTo>
                    <a:lnTo>
                      <a:pt x="50" y="272"/>
                    </a:lnTo>
                    <a:lnTo>
                      <a:pt x="45" y="261"/>
                    </a:lnTo>
                    <a:lnTo>
                      <a:pt x="38" y="251"/>
                    </a:lnTo>
                    <a:lnTo>
                      <a:pt x="33" y="240"/>
                    </a:lnTo>
                    <a:lnTo>
                      <a:pt x="29" y="230"/>
                    </a:lnTo>
                    <a:lnTo>
                      <a:pt x="25" y="220"/>
                    </a:lnTo>
                    <a:lnTo>
                      <a:pt x="21" y="209"/>
                    </a:lnTo>
                    <a:lnTo>
                      <a:pt x="17" y="200"/>
                    </a:lnTo>
                    <a:lnTo>
                      <a:pt x="15" y="191"/>
                    </a:lnTo>
                    <a:lnTo>
                      <a:pt x="9" y="172"/>
                    </a:lnTo>
                    <a:lnTo>
                      <a:pt x="5" y="157"/>
                    </a:lnTo>
                    <a:lnTo>
                      <a:pt x="4" y="149"/>
                    </a:lnTo>
                    <a:lnTo>
                      <a:pt x="3" y="142"/>
                    </a:lnTo>
                    <a:lnTo>
                      <a:pt x="3" y="136"/>
                    </a:lnTo>
                    <a:lnTo>
                      <a:pt x="1" y="129"/>
                    </a:lnTo>
                    <a:lnTo>
                      <a:pt x="1" y="123"/>
                    </a:lnTo>
                    <a:lnTo>
                      <a:pt x="0" y="116"/>
                    </a:lnTo>
                    <a:lnTo>
                      <a:pt x="0" y="112"/>
                    </a:lnTo>
                    <a:lnTo>
                      <a:pt x="0" y="108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1" y="106"/>
                    </a:lnTo>
                    <a:lnTo>
                      <a:pt x="1" y="106"/>
                    </a:lnTo>
                    <a:lnTo>
                      <a:pt x="3" y="108"/>
                    </a:lnTo>
                    <a:lnTo>
                      <a:pt x="3" y="112"/>
                    </a:lnTo>
                    <a:lnTo>
                      <a:pt x="3" y="116"/>
                    </a:lnTo>
                    <a:lnTo>
                      <a:pt x="4" y="123"/>
                    </a:lnTo>
                    <a:lnTo>
                      <a:pt x="5" y="129"/>
                    </a:lnTo>
                    <a:lnTo>
                      <a:pt x="7" y="134"/>
                    </a:lnTo>
                    <a:lnTo>
                      <a:pt x="8" y="141"/>
                    </a:lnTo>
                    <a:lnTo>
                      <a:pt x="9" y="148"/>
                    </a:lnTo>
                    <a:lnTo>
                      <a:pt x="11" y="155"/>
                    </a:lnTo>
                    <a:lnTo>
                      <a:pt x="15" y="171"/>
                    </a:lnTo>
                    <a:lnTo>
                      <a:pt x="21" y="188"/>
                    </a:lnTo>
                    <a:lnTo>
                      <a:pt x="24" y="197"/>
                    </a:lnTo>
                    <a:lnTo>
                      <a:pt x="28" y="206"/>
                    </a:lnTo>
                    <a:lnTo>
                      <a:pt x="33" y="217"/>
                    </a:lnTo>
                    <a:lnTo>
                      <a:pt x="37" y="226"/>
                    </a:lnTo>
                    <a:lnTo>
                      <a:pt x="60" y="265"/>
                    </a:lnTo>
                    <a:lnTo>
                      <a:pt x="89" y="303"/>
                    </a:lnTo>
                    <a:lnTo>
                      <a:pt x="126" y="339"/>
                    </a:lnTo>
                    <a:lnTo>
                      <a:pt x="166" y="367"/>
                    </a:lnTo>
                    <a:lnTo>
                      <a:pt x="210" y="388"/>
                    </a:lnTo>
                    <a:lnTo>
                      <a:pt x="252" y="405"/>
                    </a:lnTo>
                    <a:lnTo>
                      <a:pt x="262" y="408"/>
                    </a:lnTo>
                    <a:lnTo>
                      <a:pt x="271" y="411"/>
                    </a:lnTo>
                    <a:lnTo>
                      <a:pt x="282" y="413"/>
                    </a:lnTo>
                    <a:lnTo>
                      <a:pt x="291" y="416"/>
                    </a:lnTo>
                    <a:lnTo>
                      <a:pt x="300" y="417"/>
                    </a:lnTo>
                    <a:lnTo>
                      <a:pt x="308" y="420"/>
                    </a:lnTo>
                    <a:lnTo>
                      <a:pt x="317" y="421"/>
                    </a:lnTo>
                    <a:lnTo>
                      <a:pt x="325" y="422"/>
                    </a:lnTo>
                    <a:lnTo>
                      <a:pt x="339" y="424"/>
                    </a:lnTo>
                    <a:lnTo>
                      <a:pt x="351" y="425"/>
                    </a:lnTo>
                    <a:lnTo>
                      <a:pt x="356" y="425"/>
                    </a:lnTo>
                    <a:lnTo>
                      <a:pt x="361" y="424"/>
                    </a:lnTo>
                    <a:lnTo>
                      <a:pt x="371" y="421"/>
                    </a:lnTo>
                    <a:lnTo>
                      <a:pt x="380" y="421"/>
                    </a:lnTo>
                    <a:lnTo>
                      <a:pt x="389" y="421"/>
                    </a:lnTo>
                    <a:lnTo>
                      <a:pt x="397" y="422"/>
                    </a:lnTo>
                    <a:lnTo>
                      <a:pt x="403" y="425"/>
                    </a:lnTo>
                    <a:lnTo>
                      <a:pt x="409" y="429"/>
                    </a:lnTo>
                    <a:lnTo>
                      <a:pt x="411" y="432"/>
                    </a:lnTo>
                    <a:lnTo>
                      <a:pt x="413" y="434"/>
                    </a:lnTo>
                    <a:lnTo>
                      <a:pt x="414" y="432"/>
                    </a:lnTo>
                    <a:lnTo>
                      <a:pt x="416" y="428"/>
                    </a:lnTo>
                    <a:lnTo>
                      <a:pt x="420" y="422"/>
                    </a:lnTo>
                    <a:lnTo>
                      <a:pt x="426" y="419"/>
                    </a:lnTo>
                    <a:lnTo>
                      <a:pt x="432" y="415"/>
                    </a:lnTo>
                    <a:lnTo>
                      <a:pt x="440" y="412"/>
                    </a:lnTo>
                    <a:lnTo>
                      <a:pt x="449" y="409"/>
                    </a:lnTo>
                    <a:lnTo>
                      <a:pt x="460" y="409"/>
                    </a:lnTo>
                    <a:lnTo>
                      <a:pt x="465" y="409"/>
                    </a:lnTo>
                    <a:lnTo>
                      <a:pt x="470" y="407"/>
                    </a:lnTo>
                    <a:lnTo>
                      <a:pt x="475" y="405"/>
                    </a:lnTo>
                    <a:lnTo>
                      <a:pt x="481" y="403"/>
                    </a:lnTo>
                    <a:lnTo>
                      <a:pt x="487" y="400"/>
                    </a:lnTo>
                    <a:lnTo>
                      <a:pt x="494" y="396"/>
                    </a:lnTo>
                    <a:lnTo>
                      <a:pt x="502" y="394"/>
                    </a:lnTo>
                    <a:lnTo>
                      <a:pt x="509" y="390"/>
                    </a:lnTo>
                    <a:lnTo>
                      <a:pt x="517" y="386"/>
                    </a:lnTo>
                    <a:lnTo>
                      <a:pt x="525" y="381"/>
                    </a:lnTo>
                    <a:lnTo>
                      <a:pt x="533" y="377"/>
                    </a:lnTo>
                    <a:lnTo>
                      <a:pt x="542" y="371"/>
                    </a:lnTo>
                    <a:lnTo>
                      <a:pt x="550" y="365"/>
                    </a:lnTo>
                    <a:lnTo>
                      <a:pt x="559" y="360"/>
                    </a:lnTo>
                    <a:lnTo>
                      <a:pt x="594" y="332"/>
                    </a:lnTo>
                    <a:lnTo>
                      <a:pt x="629" y="298"/>
                    </a:lnTo>
                    <a:lnTo>
                      <a:pt x="646" y="280"/>
                    </a:lnTo>
                    <a:lnTo>
                      <a:pt x="660" y="259"/>
                    </a:lnTo>
                    <a:lnTo>
                      <a:pt x="685" y="216"/>
                    </a:lnTo>
                    <a:lnTo>
                      <a:pt x="702" y="170"/>
                    </a:lnTo>
                    <a:lnTo>
                      <a:pt x="708" y="148"/>
                    </a:lnTo>
                    <a:lnTo>
                      <a:pt x="712" y="125"/>
                    </a:lnTo>
                    <a:lnTo>
                      <a:pt x="715" y="104"/>
                    </a:lnTo>
                    <a:lnTo>
                      <a:pt x="716" y="95"/>
                    </a:lnTo>
                    <a:lnTo>
                      <a:pt x="718" y="85"/>
                    </a:lnTo>
                    <a:lnTo>
                      <a:pt x="718" y="51"/>
                    </a:lnTo>
                    <a:lnTo>
                      <a:pt x="716" y="36"/>
                    </a:lnTo>
                    <a:lnTo>
                      <a:pt x="715" y="23"/>
                    </a:lnTo>
                    <a:lnTo>
                      <a:pt x="714" y="17"/>
                    </a:lnTo>
                    <a:lnTo>
                      <a:pt x="712" y="11"/>
                    </a:lnTo>
                    <a:lnTo>
                      <a:pt x="712" y="6"/>
                    </a:lnTo>
                    <a:lnTo>
                      <a:pt x="711" y="4"/>
                    </a:lnTo>
                    <a:lnTo>
                      <a:pt x="711" y="1"/>
                    </a:lnTo>
                    <a:lnTo>
                      <a:pt x="711" y="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7993338" y="2615546"/>
                <a:ext cx="416611" cy="651147"/>
              </a:xfrm>
              <a:custGeom>
                <a:rect b="b" l="l" r="r" t="t"/>
                <a:pathLst>
                  <a:path extrusionOk="0" h="422" w="270">
                    <a:moveTo>
                      <a:pt x="169" y="0"/>
                    </a:moveTo>
                    <a:lnTo>
                      <a:pt x="225" y="386"/>
                    </a:lnTo>
                    <a:lnTo>
                      <a:pt x="268" y="380"/>
                    </a:lnTo>
                    <a:lnTo>
                      <a:pt x="270" y="390"/>
                    </a:lnTo>
                    <a:lnTo>
                      <a:pt x="59" y="422"/>
                    </a:lnTo>
                    <a:lnTo>
                      <a:pt x="56" y="411"/>
                    </a:lnTo>
                    <a:lnTo>
                      <a:pt x="115" y="402"/>
                    </a:lnTo>
                    <a:lnTo>
                      <a:pt x="63" y="35"/>
                    </a:lnTo>
                    <a:lnTo>
                      <a:pt x="3" y="52"/>
                    </a:lnTo>
                    <a:lnTo>
                      <a:pt x="0" y="42"/>
                    </a:lnTo>
                    <a:lnTo>
                      <a:pt x="123" y="7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E997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114;p14"/>
            <p:cNvSpPr/>
            <p:nvPr/>
          </p:nvSpPr>
          <p:spPr>
            <a:xfrm>
              <a:off x="7736190" y="1464385"/>
              <a:ext cx="555481" cy="320945"/>
            </a:xfrm>
            <a:custGeom>
              <a:rect b="b" l="l" r="r" t="t"/>
              <a:pathLst>
                <a:path extrusionOk="0" h="208" w="360">
                  <a:moveTo>
                    <a:pt x="179" y="0"/>
                  </a:moveTo>
                  <a:lnTo>
                    <a:pt x="199" y="2"/>
                  </a:lnTo>
                  <a:lnTo>
                    <a:pt x="216" y="6"/>
                  </a:lnTo>
                  <a:lnTo>
                    <a:pt x="230" y="14"/>
                  </a:lnTo>
                  <a:lnTo>
                    <a:pt x="242" y="24"/>
                  </a:lnTo>
                  <a:lnTo>
                    <a:pt x="254" y="35"/>
                  </a:lnTo>
                  <a:lnTo>
                    <a:pt x="264" y="48"/>
                  </a:lnTo>
                  <a:lnTo>
                    <a:pt x="276" y="61"/>
                  </a:lnTo>
                  <a:lnTo>
                    <a:pt x="288" y="74"/>
                  </a:lnTo>
                  <a:lnTo>
                    <a:pt x="302" y="86"/>
                  </a:lnTo>
                  <a:lnTo>
                    <a:pt x="318" y="99"/>
                  </a:lnTo>
                  <a:lnTo>
                    <a:pt x="336" y="111"/>
                  </a:lnTo>
                  <a:lnTo>
                    <a:pt x="349" y="123"/>
                  </a:lnTo>
                  <a:lnTo>
                    <a:pt x="356" y="132"/>
                  </a:lnTo>
                  <a:lnTo>
                    <a:pt x="360" y="141"/>
                  </a:lnTo>
                  <a:lnTo>
                    <a:pt x="360" y="150"/>
                  </a:lnTo>
                  <a:lnTo>
                    <a:pt x="357" y="158"/>
                  </a:lnTo>
                  <a:lnTo>
                    <a:pt x="8" y="208"/>
                  </a:lnTo>
                  <a:lnTo>
                    <a:pt x="2" y="201"/>
                  </a:lnTo>
                  <a:lnTo>
                    <a:pt x="0" y="193"/>
                  </a:lnTo>
                  <a:lnTo>
                    <a:pt x="1" y="184"/>
                  </a:lnTo>
                  <a:lnTo>
                    <a:pt x="5" y="172"/>
                  </a:lnTo>
                  <a:lnTo>
                    <a:pt x="14" y="158"/>
                  </a:lnTo>
                  <a:lnTo>
                    <a:pt x="27" y="141"/>
                  </a:lnTo>
                  <a:lnTo>
                    <a:pt x="42" y="123"/>
                  </a:lnTo>
                  <a:lnTo>
                    <a:pt x="52" y="104"/>
                  </a:lnTo>
                  <a:lnTo>
                    <a:pt x="60" y="87"/>
                  </a:lnTo>
                  <a:lnTo>
                    <a:pt x="68" y="70"/>
                  </a:lnTo>
                  <a:lnTo>
                    <a:pt x="76" y="55"/>
                  </a:lnTo>
                  <a:lnTo>
                    <a:pt x="85" y="40"/>
                  </a:lnTo>
                  <a:lnTo>
                    <a:pt x="97" y="27"/>
                  </a:lnTo>
                  <a:lnTo>
                    <a:pt x="111" y="15"/>
                  </a:lnTo>
                  <a:lnTo>
                    <a:pt x="131" y="7"/>
                  </a:lnTo>
                  <a:lnTo>
                    <a:pt x="156" y="1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C81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748534" y="1691247"/>
              <a:ext cx="538509" cy="195962"/>
            </a:xfrm>
            <a:custGeom>
              <a:rect b="b" l="l" r="r" t="t"/>
              <a:pathLst>
                <a:path extrusionOk="0" h="127" w="349">
                  <a:moveTo>
                    <a:pt x="349" y="0"/>
                  </a:moveTo>
                  <a:lnTo>
                    <a:pt x="343" y="9"/>
                  </a:lnTo>
                  <a:lnTo>
                    <a:pt x="335" y="18"/>
                  </a:lnTo>
                  <a:lnTo>
                    <a:pt x="327" y="27"/>
                  </a:lnTo>
                  <a:lnTo>
                    <a:pt x="319" y="37"/>
                  </a:lnTo>
                  <a:lnTo>
                    <a:pt x="314" y="47"/>
                  </a:lnTo>
                  <a:lnTo>
                    <a:pt x="312" y="59"/>
                  </a:lnTo>
                  <a:lnTo>
                    <a:pt x="315" y="72"/>
                  </a:lnTo>
                  <a:lnTo>
                    <a:pt x="323" y="88"/>
                  </a:lnTo>
                  <a:lnTo>
                    <a:pt x="49" y="127"/>
                  </a:lnTo>
                  <a:lnTo>
                    <a:pt x="53" y="110"/>
                  </a:lnTo>
                  <a:lnTo>
                    <a:pt x="51" y="97"/>
                  </a:lnTo>
                  <a:lnTo>
                    <a:pt x="45" y="86"/>
                  </a:lnTo>
                  <a:lnTo>
                    <a:pt x="38" y="77"/>
                  </a:lnTo>
                  <a:lnTo>
                    <a:pt x="28" y="69"/>
                  </a:lnTo>
                  <a:lnTo>
                    <a:pt x="18" y="63"/>
                  </a:lnTo>
                  <a:lnTo>
                    <a:pt x="7" y="58"/>
                  </a:lnTo>
                  <a:lnTo>
                    <a:pt x="0" y="5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128247" y="1870275"/>
              <a:ext cx="1982758" cy="668121"/>
            </a:xfrm>
            <a:custGeom>
              <a:rect b="b" l="l" r="r" t="t"/>
              <a:pathLst>
                <a:path extrusionOk="0" h="433" w="1285">
                  <a:moveTo>
                    <a:pt x="731" y="0"/>
                  </a:moveTo>
                  <a:lnTo>
                    <a:pt x="733" y="1"/>
                  </a:lnTo>
                  <a:lnTo>
                    <a:pt x="735" y="3"/>
                  </a:lnTo>
                  <a:lnTo>
                    <a:pt x="743" y="4"/>
                  </a:lnTo>
                  <a:lnTo>
                    <a:pt x="754" y="6"/>
                  </a:lnTo>
                  <a:lnTo>
                    <a:pt x="764" y="9"/>
                  </a:lnTo>
                  <a:lnTo>
                    <a:pt x="775" y="12"/>
                  </a:lnTo>
                  <a:lnTo>
                    <a:pt x="781" y="13"/>
                  </a:lnTo>
                  <a:lnTo>
                    <a:pt x="784" y="13"/>
                  </a:lnTo>
                  <a:lnTo>
                    <a:pt x="828" y="33"/>
                  </a:lnTo>
                  <a:lnTo>
                    <a:pt x="870" y="58"/>
                  </a:lnTo>
                  <a:lnTo>
                    <a:pt x="908" y="88"/>
                  </a:lnTo>
                  <a:lnTo>
                    <a:pt x="944" y="123"/>
                  </a:lnTo>
                  <a:lnTo>
                    <a:pt x="957" y="133"/>
                  </a:lnTo>
                  <a:lnTo>
                    <a:pt x="979" y="145"/>
                  </a:lnTo>
                  <a:lnTo>
                    <a:pt x="1008" y="157"/>
                  </a:lnTo>
                  <a:lnTo>
                    <a:pt x="1040" y="169"/>
                  </a:lnTo>
                  <a:lnTo>
                    <a:pt x="1077" y="181"/>
                  </a:lnTo>
                  <a:lnTo>
                    <a:pt x="1116" y="191"/>
                  </a:lnTo>
                  <a:lnTo>
                    <a:pt x="1157" y="202"/>
                  </a:lnTo>
                  <a:lnTo>
                    <a:pt x="1195" y="212"/>
                  </a:lnTo>
                  <a:lnTo>
                    <a:pt x="1232" y="220"/>
                  </a:lnTo>
                  <a:lnTo>
                    <a:pt x="1264" y="228"/>
                  </a:lnTo>
                  <a:lnTo>
                    <a:pt x="1285" y="246"/>
                  </a:lnTo>
                  <a:lnTo>
                    <a:pt x="0" y="433"/>
                  </a:lnTo>
                  <a:lnTo>
                    <a:pt x="14" y="408"/>
                  </a:lnTo>
                  <a:lnTo>
                    <a:pt x="40" y="394"/>
                  </a:lnTo>
                  <a:lnTo>
                    <a:pt x="69" y="377"/>
                  </a:lnTo>
                  <a:lnTo>
                    <a:pt x="101" y="359"/>
                  </a:lnTo>
                  <a:lnTo>
                    <a:pt x="132" y="339"/>
                  </a:lnTo>
                  <a:lnTo>
                    <a:pt x="163" y="319"/>
                  </a:lnTo>
                  <a:lnTo>
                    <a:pt x="193" y="300"/>
                  </a:lnTo>
                  <a:lnTo>
                    <a:pt x="221" y="280"/>
                  </a:lnTo>
                  <a:lnTo>
                    <a:pt x="246" y="262"/>
                  </a:lnTo>
                  <a:lnTo>
                    <a:pt x="267" y="245"/>
                  </a:lnTo>
                  <a:lnTo>
                    <a:pt x="282" y="230"/>
                  </a:lnTo>
                  <a:lnTo>
                    <a:pt x="292" y="217"/>
                  </a:lnTo>
                  <a:lnTo>
                    <a:pt x="309" y="182"/>
                  </a:lnTo>
                  <a:lnTo>
                    <a:pt x="331" y="149"/>
                  </a:lnTo>
                  <a:lnTo>
                    <a:pt x="354" y="119"/>
                  </a:lnTo>
                  <a:lnTo>
                    <a:pt x="382" y="90"/>
                  </a:lnTo>
                  <a:lnTo>
                    <a:pt x="413" y="67"/>
                  </a:lnTo>
                  <a:lnTo>
                    <a:pt x="415" y="65"/>
                  </a:lnTo>
                  <a:lnTo>
                    <a:pt x="421" y="61"/>
                  </a:lnTo>
                  <a:lnTo>
                    <a:pt x="430" y="58"/>
                  </a:lnTo>
                  <a:lnTo>
                    <a:pt x="440" y="52"/>
                  </a:lnTo>
                  <a:lnTo>
                    <a:pt x="449" y="47"/>
                  </a:lnTo>
                  <a:lnTo>
                    <a:pt x="455" y="43"/>
                  </a:lnTo>
                  <a:lnTo>
                    <a:pt x="458" y="41"/>
                  </a:lnTo>
                  <a:lnTo>
                    <a:pt x="459" y="39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149849" y="1837872"/>
              <a:ext cx="1928753" cy="661949"/>
            </a:xfrm>
            <a:custGeom>
              <a:rect b="b" l="l" r="r" t="t"/>
              <a:pathLst>
                <a:path extrusionOk="0" h="429" w="1250">
                  <a:moveTo>
                    <a:pt x="714" y="0"/>
                  </a:moveTo>
                  <a:lnTo>
                    <a:pt x="714" y="1"/>
                  </a:lnTo>
                  <a:lnTo>
                    <a:pt x="717" y="3"/>
                  </a:lnTo>
                  <a:lnTo>
                    <a:pt x="725" y="5"/>
                  </a:lnTo>
                  <a:lnTo>
                    <a:pt x="735" y="7"/>
                  </a:lnTo>
                  <a:lnTo>
                    <a:pt x="746" y="9"/>
                  </a:lnTo>
                  <a:lnTo>
                    <a:pt x="755" y="12"/>
                  </a:lnTo>
                  <a:lnTo>
                    <a:pt x="762" y="13"/>
                  </a:lnTo>
                  <a:lnTo>
                    <a:pt x="765" y="13"/>
                  </a:lnTo>
                  <a:lnTo>
                    <a:pt x="810" y="33"/>
                  </a:lnTo>
                  <a:lnTo>
                    <a:pt x="852" y="58"/>
                  </a:lnTo>
                  <a:lnTo>
                    <a:pt x="890" y="89"/>
                  </a:lnTo>
                  <a:lnTo>
                    <a:pt x="924" y="123"/>
                  </a:lnTo>
                  <a:lnTo>
                    <a:pt x="936" y="134"/>
                  </a:lnTo>
                  <a:lnTo>
                    <a:pt x="953" y="145"/>
                  </a:lnTo>
                  <a:lnTo>
                    <a:pt x="975" y="158"/>
                  </a:lnTo>
                  <a:lnTo>
                    <a:pt x="1000" y="173"/>
                  </a:lnTo>
                  <a:lnTo>
                    <a:pt x="1029" y="186"/>
                  </a:lnTo>
                  <a:lnTo>
                    <a:pt x="1060" y="199"/>
                  </a:lnTo>
                  <a:lnTo>
                    <a:pt x="1093" y="211"/>
                  </a:lnTo>
                  <a:lnTo>
                    <a:pt x="1126" y="220"/>
                  </a:lnTo>
                  <a:lnTo>
                    <a:pt x="1157" y="228"/>
                  </a:lnTo>
                  <a:lnTo>
                    <a:pt x="1189" y="233"/>
                  </a:lnTo>
                  <a:lnTo>
                    <a:pt x="1216" y="234"/>
                  </a:lnTo>
                  <a:lnTo>
                    <a:pt x="1227" y="236"/>
                  </a:lnTo>
                  <a:lnTo>
                    <a:pt x="1236" y="238"/>
                  </a:lnTo>
                  <a:lnTo>
                    <a:pt x="1244" y="243"/>
                  </a:lnTo>
                  <a:lnTo>
                    <a:pt x="1249" y="247"/>
                  </a:lnTo>
                  <a:lnTo>
                    <a:pt x="1250" y="249"/>
                  </a:lnTo>
                  <a:lnTo>
                    <a:pt x="0" y="429"/>
                  </a:lnTo>
                  <a:lnTo>
                    <a:pt x="9" y="418"/>
                  </a:lnTo>
                  <a:lnTo>
                    <a:pt x="17" y="410"/>
                  </a:lnTo>
                  <a:lnTo>
                    <a:pt x="25" y="407"/>
                  </a:lnTo>
                  <a:lnTo>
                    <a:pt x="28" y="406"/>
                  </a:lnTo>
                  <a:lnTo>
                    <a:pt x="52" y="394"/>
                  </a:lnTo>
                  <a:lnTo>
                    <a:pt x="79" y="380"/>
                  </a:lnTo>
                  <a:lnTo>
                    <a:pt x="106" y="363"/>
                  </a:lnTo>
                  <a:lnTo>
                    <a:pt x="135" y="343"/>
                  </a:lnTo>
                  <a:lnTo>
                    <a:pt x="162" y="323"/>
                  </a:lnTo>
                  <a:lnTo>
                    <a:pt x="189" y="302"/>
                  </a:lnTo>
                  <a:lnTo>
                    <a:pt x="212" y="283"/>
                  </a:lnTo>
                  <a:lnTo>
                    <a:pt x="233" y="263"/>
                  </a:lnTo>
                  <a:lnTo>
                    <a:pt x="251" y="246"/>
                  </a:lnTo>
                  <a:lnTo>
                    <a:pt x="265" y="230"/>
                  </a:lnTo>
                  <a:lnTo>
                    <a:pt x="272" y="217"/>
                  </a:lnTo>
                  <a:lnTo>
                    <a:pt x="291" y="183"/>
                  </a:lnTo>
                  <a:lnTo>
                    <a:pt x="312" y="151"/>
                  </a:lnTo>
                  <a:lnTo>
                    <a:pt x="337" y="119"/>
                  </a:lnTo>
                  <a:lnTo>
                    <a:pt x="364" y="92"/>
                  </a:lnTo>
                  <a:lnTo>
                    <a:pt x="394" y="67"/>
                  </a:lnTo>
                  <a:lnTo>
                    <a:pt x="397" y="65"/>
                  </a:lnTo>
                  <a:lnTo>
                    <a:pt x="403" y="63"/>
                  </a:lnTo>
                  <a:lnTo>
                    <a:pt x="411" y="58"/>
                  </a:lnTo>
                  <a:lnTo>
                    <a:pt x="422" y="52"/>
                  </a:lnTo>
                  <a:lnTo>
                    <a:pt x="431" y="47"/>
                  </a:lnTo>
                  <a:lnTo>
                    <a:pt x="437" y="43"/>
                  </a:lnTo>
                  <a:lnTo>
                    <a:pt x="440" y="42"/>
                  </a:lnTo>
                  <a:lnTo>
                    <a:pt x="440" y="39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2FF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193053" y="1810098"/>
              <a:ext cx="1833087" cy="654233"/>
            </a:xfrm>
            <a:custGeom>
              <a:rect b="b" l="l" r="r" t="t"/>
              <a:pathLst>
                <a:path extrusionOk="0" h="424" w="1188">
                  <a:moveTo>
                    <a:pt x="683" y="0"/>
                  </a:moveTo>
                  <a:lnTo>
                    <a:pt x="683" y="0"/>
                  </a:lnTo>
                  <a:lnTo>
                    <a:pt x="683" y="1"/>
                  </a:lnTo>
                  <a:lnTo>
                    <a:pt x="687" y="2"/>
                  </a:lnTo>
                  <a:lnTo>
                    <a:pt x="695" y="4"/>
                  </a:lnTo>
                  <a:lnTo>
                    <a:pt x="704" y="6"/>
                  </a:lnTo>
                  <a:lnTo>
                    <a:pt x="716" y="9"/>
                  </a:lnTo>
                  <a:lnTo>
                    <a:pt x="725" y="10"/>
                  </a:lnTo>
                  <a:lnTo>
                    <a:pt x="731" y="11"/>
                  </a:lnTo>
                  <a:lnTo>
                    <a:pt x="734" y="13"/>
                  </a:lnTo>
                  <a:lnTo>
                    <a:pt x="780" y="31"/>
                  </a:lnTo>
                  <a:lnTo>
                    <a:pt x="820" y="57"/>
                  </a:lnTo>
                  <a:lnTo>
                    <a:pt x="860" y="87"/>
                  </a:lnTo>
                  <a:lnTo>
                    <a:pt x="894" y="123"/>
                  </a:lnTo>
                  <a:lnTo>
                    <a:pt x="907" y="134"/>
                  </a:lnTo>
                  <a:lnTo>
                    <a:pt x="926" y="149"/>
                  </a:lnTo>
                  <a:lnTo>
                    <a:pt x="950" y="163"/>
                  </a:lnTo>
                  <a:lnTo>
                    <a:pt x="977" y="179"/>
                  </a:lnTo>
                  <a:lnTo>
                    <a:pt x="1008" y="193"/>
                  </a:lnTo>
                  <a:lnTo>
                    <a:pt x="1039" y="208"/>
                  </a:lnTo>
                  <a:lnTo>
                    <a:pt x="1072" y="221"/>
                  </a:lnTo>
                  <a:lnTo>
                    <a:pt x="1104" y="233"/>
                  </a:lnTo>
                  <a:lnTo>
                    <a:pt x="1135" y="242"/>
                  </a:lnTo>
                  <a:lnTo>
                    <a:pt x="1163" y="248"/>
                  </a:lnTo>
                  <a:lnTo>
                    <a:pt x="1188" y="252"/>
                  </a:lnTo>
                  <a:lnTo>
                    <a:pt x="0" y="424"/>
                  </a:lnTo>
                  <a:lnTo>
                    <a:pt x="22" y="413"/>
                  </a:lnTo>
                  <a:lnTo>
                    <a:pt x="48" y="399"/>
                  </a:lnTo>
                  <a:lnTo>
                    <a:pt x="74" y="382"/>
                  </a:lnTo>
                  <a:lnTo>
                    <a:pt x="102" y="361"/>
                  </a:lnTo>
                  <a:lnTo>
                    <a:pt x="128" y="340"/>
                  </a:lnTo>
                  <a:lnTo>
                    <a:pt x="154" y="316"/>
                  </a:lnTo>
                  <a:lnTo>
                    <a:pt x="179" y="294"/>
                  </a:lnTo>
                  <a:lnTo>
                    <a:pt x="200" y="272"/>
                  </a:lnTo>
                  <a:lnTo>
                    <a:pt x="218" y="251"/>
                  </a:lnTo>
                  <a:lnTo>
                    <a:pt x="233" y="233"/>
                  </a:lnTo>
                  <a:lnTo>
                    <a:pt x="242" y="217"/>
                  </a:lnTo>
                  <a:lnTo>
                    <a:pt x="260" y="182"/>
                  </a:lnTo>
                  <a:lnTo>
                    <a:pt x="281" y="149"/>
                  </a:lnTo>
                  <a:lnTo>
                    <a:pt x="306" y="119"/>
                  </a:lnTo>
                  <a:lnTo>
                    <a:pt x="333" y="90"/>
                  </a:lnTo>
                  <a:lnTo>
                    <a:pt x="364" y="66"/>
                  </a:lnTo>
                  <a:lnTo>
                    <a:pt x="366" y="65"/>
                  </a:lnTo>
                  <a:lnTo>
                    <a:pt x="371" y="61"/>
                  </a:lnTo>
                  <a:lnTo>
                    <a:pt x="381" y="57"/>
                  </a:lnTo>
                  <a:lnTo>
                    <a:pt x="391" y="52"/>
                  </a:lnTo>
                  <a:lnTo>
                    <a:pt x="400" y="47"/>
                  </a:lnTo>
                  <a:lnTo>
                    <a:pt x="407" y="43"/>
                  </a:lnTo>
                  <a:lnTo>
                    <a:pt x="409" y="40"/>
                  </a:lnTo>
                  <a:lnTo>
                    <a:pt x="409" y="39"/>
                  </a:lnTo>
                  <a:lnTo>
                    <a:pt x="409" y="39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FFC81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 txBox="1"/>
          <p:nvPr/>
        </p:nvSpPr>
        <p:spPr>
          <a:xfrm>
            <a:off x="4769625" y="1114425"/>
            <a:ext cx="41805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might be hard, and hard might be to get connected with other students.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aim to create a community where students can find cheap notes, the uploader of that notes may gain some money.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429325" y="110700"/>
            <a:ext cx="796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-106775" y="2840675"/>
            <a:ext cx="9250777" cy="2302825"/>
          </a:xfrm>
          <a:custGeom>
            <a:rect b="b" l="l" r="r" t="t"/>
            <a:pathLst>
              <a:path extrusionOk="0" h="1051" w="4211">
                <a:moveTo>
                  <a:pt x="4088" y="0"/>
                </a:moveTo>
                <a:lnTo>
                  <a:pt x="4211" y="209"/>
                </a:lnTo>
                <a:lnTo>
                  <a:pt x="0" y="1051"/>
                </a:lnTo>
                <a:lnTo>
                  <a:pt x="0" y="337"/>
                </a:lnTo>
                <a:lnTo>
                  <a:pt x="4088" y="0"/>
                </a:lnTo>
                <a:close/>
              </a:path>
            </a:pathLst>
          </a:custGeom>
          <a:solidFill>
            <a:srgbClr val="EAF0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113765" y="4274064"/>
            <a:ext cx="1419900" cy="319200"/>
          </a:xfrm>
          <a:prstGeom prst="ellipse">
            <a:avLst/>
          </a:prstGeom>
          <a:solidFill>
            <a:srgbClr val="17212B">
              <a:alpha val="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03288" y="3023525"/>
            <a:ext cx="1536600" cy="13869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enough communication between students.</a:t>
            </a:r>
            <a:endParaRPr b="1" sz="40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393425" y="1914650"/>
            <a:ext cx="2367600" cy="2135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it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ifficult to find high quality materials online with the same teaching methods of your professors.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3644725" y="2415725"/>
            <a:ext cx="1536600" cy="1386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enough communication between students.</a:t>
            </a:r>
            <a:endParaRPr b="1" sz="40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4986025" y="1579375"/>
            <a:ext cx="2063700" cy="1869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Often students have to find  another job to pay for their study and living expenses.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672950" y="967725"/>
            <a:ext cx="2471100" cy="21354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Students want to always find the cheap and valuable materials to study and they are becoming better at it.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1920240" y="3954864"/>
            <a:ext cx="1419900" cy="319200"/>
          </a:xfrm>
          <a:prstGeom prst="ellipse">
            <a:avLst/>
          </a:prstGeom>
          <a:solidFill>
            <a:srgbClr val="17212B">
              <a:alpha val="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3703065" y="3635664"/>
            <a:ext cx="1419900" cy="319200"/>
          </a:xfrm>
          <a:prstGeom prst="ellipse">
            <a:avLst/>
          </a:prstGeom>
          <a:solidFill>
            <a:srgbClr val="17212B">
              <a:alpha val="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5307828" y="3316464"/>
            <a:ext cx="1419900" cy="319200"/>
          </a:xfrm>
          <a:prstGeom prst="ellipse">
            <a:avLst/>
          </a:prstGeom>
          <a:solidFill>
            <a:srgbClr val="17212B">
              <a:alpha val="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7315990" y="3023514"/>
            <a:ext cx="1419900" cy="319200"/>
          </a:xfrm>
          <a:prstGeom prst="ellipse">
            <a:avLst/>
          </a:prstGeom>
          <a:solidFill>
            <a:srgbClr val="17212B">
              <a:alpha val="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311700" y="11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Times New Roman"/>
                <a:ea typeface="Times New Roman"/>
                <a:cs typeface="Times New Roman"/>
                <a:sym typeface="Times New Roman"/>
              </a:rPr>
              <a:t>Today’s solutions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75" y="922513"/>
            <a:ext cx="3394100" cy="37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/>
          <p:nvPr/>
        </p:nvSpPr>
        <p:spPr>
          <a:xfrm>
            <a:off x="4257900" y="1279950"/>
            <a:ext cx="2112900" cy="1983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 for answers on the web.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5444300" y="2030675"/>
            <a:ext cx="2112900" cy="1983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an online tutor.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6599900" y="2733275"/>
            <a:ext cx="2112900" cy="1983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Buy a full pack of notes in facebook pages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560300" y="11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Times New Roman"/>
                <a:ea typeface="Times New Roman"/>
                <a:cs typeface="Times New Roman"/>
                <a:sym typeface="Times New Roman"/>
              </a:rPr>
              <a:t>Why are these solution not efficient ?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/>
          <p:nvPr/>
        </p:nvSpPr>
        <p:spPr>
          <a:xfrm>
            <a:off x="560296" y="1457653"/>
            <a:ext cx="2870400" cy="28704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t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Expensive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Buy a full pack of notes, hire an online tutor is expensive.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3136795" y="1457653"/>
            <a:ext cx="2870400" cy="287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t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Boring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Finding the right information using the engine research usually takes long time.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5713300" y="1457650"/>
            <a:ext cx="3049200" cy="2870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t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Quality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t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you get a full pack of notes you might like some part, not all of them.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11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Times New Roman"/>
                <a:ea typeface="Times New Roman"/>
                <a:cs typeface="Times New Roman"/>
                <a:sym typeface="Times New Roman"/>
              </a:rPr>
              <a:t>Our Solutions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/>
          <p:nvPr/>
        </p:nvSpPr>
        <p:spPr>
          <a:xfrm>
            <a:off x="334177" y="2929675"/>
            <a:ext cx="1773900" cy="1606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954783" y="4010645"/>
            <a:ext cx="532700" cy="1135143"/>
          </a:xfrm>
          <a:custGeom>
            <a:rect b="b" l="l" r="r" t="t"/>
            <a:pathLst>
              <a:path extrusionOk="0" h="3047363" w="1991402">
                <a:moveTo>
                  <a:pt x="389577" y="3047363"/>
                </a:moveTo>
                <a:cubicBezTo>
                  <a:pt x="607016" y="2697152"/>
                  <a:pt x="730132" y="2144992"/>
                  <a:pt x="668025" y="1757668"/>
                </a:cubicBezTo>
                <a:cubicBezTo>
                  <a:pt x="605918" y="1370344"/>
                  <a:pt x="81564" y="785447"/>
                  <a:pt x="16932" y="723418"/>
                </a:cubicBezTo>
                <a:cubicBezTo>
                  <a:pt x="-25288" y="676331"/>
                  <a:pt x="13995" y="540240"/>
                  <a:pt x="106375" y="609235"/>
                </a:cubicBezTo>
                <a:cubicBezTo>
                  <a:pt x="397954" y="886101"/>
                  <a:pt x="724043" y="1237892"/>
                  <a:pt x="996053" y="1148475"/>
                </a:cubicBezTo>
                <a:cubicBezTo>
                  <a:pt x="1268063" y="1059058"/>
                  <a:pt x="1634709" y="257633"/>
                  <a:pt x="1738437" y="72731"/>
                </a:cubicBezTo>
                <a:cubicBezTo>
                  <a:pt x="1786492" y="-41519"/>
                  <a:pt x="2073500" y="-23292"/>
                  <a:pt x="1968462" y="142490"/>
                </a:cubicBezTo>
                <a:cubicBezTo>
                  <a:pt x="1802412" y="471988"/>
                  <a:pt x="1010449" y="1596633"/>
                  <a:pt x="1648545" y="3047363"/>
                </a:cubicBezTo>
                <a:lnTo>
                  <a:pt x="389577" y="304736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3483699" y="3325512"/>
            <a:ext cx="1359000" cy="13131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3932403" y="4155201"/>
            <a:ext cx="467979" cy="990393"/>
          </a:xfrm>
          <a:custGeom>
            <a:rect b="b" l="l" r="r" t="t"/>
            <a:pathLst>
              <a:path extrusionOk="0" h="3047363" w="1991402">
                <a:moveTo>
                  <a:pt x="389577" y="3047363"/>
                </a:moveTo>
                <a:cubicBezTo>
                  <a:pt x="607016" y="2697152"/>
                  <a:pt x="730132" y="2144992"/>
                  <a:pt x="668025" y="1757668"/>
                </a:cubicBezTo>
                <a:cubicBezTo>
                  <a:pt x="605918" y="1370344"/>
                  <a:pt x="81564" y="785447"/>
                  <a:pt x="16932" y="723418"/>
                </a:cubicBezTo>
                <a:cubicBezTo>
                  <a:pt x="-25288" y="676331"/>
                  <a:pt x="13995" y="540240"/>
                  <a:pt x="106375" y="609235"/>
                </a:cubicBezTo>
                <a:cubicBezTo>
                  <a:pt x="397954" y="886101"/>
                  <a:pt x="724043" y="1237892"/>
                  <a:pt x="996053" y="1148475"/>
                </a:cubicBezTo>
                <a:cubicBezTo>
                  <a:pt x="1268063" y="1059058"/>
                  <a:pt x="1634709" y="257633"/>
                  <a:pt x="1738437" y="72731"/>
                </a:cubicBezTo>
                <a:cubicBezTo>
                  <a:pt x="1786492" y="-41519"/>
                  <a:pt x="2073500" y="-23292"/>
                  <a:pt x="1968462" y="142490"/>
                </a:cubicBezTo>
                <a:cubicBezTo>
                  <a:pt x="1802412" y="471988"/>
                  <a:pt x="1010449" y="1596633"/>
                  <a:pt x="1648545" y="3047363"/>
                </a:cubicBezTo>
                <a:lnTo>
                  <a:pt x="389577" y="304736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6099860" y="3325512"/>
            <a:ext cx="1359000" cy="1313100"/>
          </a:xfrm>
          <a:prstGeom prst="ellipse">
            <a:avLst/>
          </a:prstGeom>
          <a:solidFill>
            <a:srgbClr val="0F6FC6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545352" y="4153101"/>
            <a:ext cx="467979" cy="990393"/>
          </a:xfrm>
          <a:custGeom>
            <a:rect b="b" l="l" r="r" t="t"/>
            <a:pathLst>
              <a:path extrusionOk="0" h="3047363" w="1991402">
                <a:moveTo>
                  <a:pt x="389577" y="3047363"/>
                </a:moveTo>
                <a:cubicBezTo>
                  <a:pt x="607016" y="2697152"/>
                  <a:pt x="730132" y="2144992"/>
                  <a:pt x="668025" y="1757668"/>
                </a:cubicBezTo>
                <a:cubicBezTo>
                  <a:pt x="605918" y="1370344"/>
                  <a:pt x="81564" y="785447"/>
                  <a:pt x="16932" y="723418"/>
                </a:cubicBezTo>
                <a:cubicBezTo>
                  <a:pt x="-25288" y="676331"/>
                  <a:pt x="13995" y="540240"/>
                  <a:pt x="106375" y="609235"/>
                </a:cubicBezTo>
                <a:cubicBezTo>
                  <a:pt x="397954" y="886101"/>
                  <a:pt x="724043" y="1237892"/>
                  <a:pt x="996053" y="1148475"/>
                </a:cubicBezTo>
                <a:cubicBezTo>
                  <a:pt x="1268063" y="1059058"/>
                  <a:pt x="1634709" y="257633"/>
                  <a:pt x="1738437" y="72731"/>
                </a:cubicBezTo>
                <a:cubicBezTo>
                  <a:pt x="1786492" y="-41519"/>
                  <a:pt x="2073500" y="-23292"/>
                  <a:pt x="1968462" y="142490"/>
                </a:cubicBezTo>
                <a:cubicBezTo>
                  <a:pt x="1802412" y="471988"/>
                  <a:pt x="1010449" y="1596633"/>
                  <a:pt x="1648545" y="3047363"/>
                </a:cubicBezTo>
                <a:lnTo>
                  <a:pt x="389577" y="304736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1556275" y="1564475"/>
            <a:ext cx="2622300" cy="25050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2370516" y="3045554"/>
            <a:ext cx="985744" cy="2087444"/>
          </a:xfrm>
          <a:custGeom>
            <a:rect b="b" l="l" r="r" t="t"/>
            <a:pathLst>
              <a:path extrusionOk="0" h="3047363" w="1991402">
                <a:moveTo>
                  <a:pt x="389577" y="3047363"/>
                </a:moveTo>
                <a:cubicBezTo>
                  <a:pt x="607016" y="2697152"/>
                  <a:pt x="730132" y="2144992"/>
                  <a:pt x="668025" y="1757668"/>
                </a:cubicBezTo>
                <a:cubicBezTo>
                  <a:pt x="605918" y="1370344"/>
                  <a:pt x="81564" y="785447"/>
                  <a:pt x="16932" y="723418"/>
                </a:cubicBezTo>
                <a:cubicBezTo>
                  <a:pt x="-25288" y="676331"/>
                  <a:pt x="13995" y="540240"/>
                  <a:pt x="106375" y="609235"/>
                </a:cubicBezTo>
                <a:cubicBezTo>
                  <a:pt x="397954" y="886101"/>
                  <a:pt x="724043" y="1237892"/>
                  <a:pt x="996053" y="1148475"/>
                </a:cubicBezTo>
                <a:cubicBezTo>
                  <a:pt x="1268063" y="1059058"/>
                  <a:pt x="1634709" y="257633"/>
                  <a:pt x="1738437" y="72731"/>
                </a:cubicBezTo>
                <a:cubicBezTo>
                  <a:pt x="1786492" y="-41519"/>
                  <a:pt x="2073500" y="-23292"/>
                  <a:pt x="1968462" y="142490"/>
                </a:cubicBezTo>
                <a:cubicBezTo>
                  <a:pt x="1802412" y="471988"/>
                  <a:pt x="1010449" y="1596633"/>
                  <a:pt x="1648545" y="3047363"/>
                </a:cubicBezTo>
                <a:lnTo>
                  <a:pt x="389577" y="304736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6807628" y="2089149"/>
            <a:ext cx="2282400" cy="2205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7561267" y="3482684"/>
            <a:ext cx="781625" cy="1660813"/>
          </a:xfrm>
          <a:custGeom>
            <a:rect b="b" l="l" r="r" t="t"/>
            <a:pathLst>
              <a:path extrusionOk="0" h="3047363" w="1991402">
                <a:moveTo>
                  <a:pt x="389577" y="3047363"/>
                </a:moveTo>
                <a:cubicBezTo>
                  <a:pt x="607016" y="2697152"/>
                  <a:pt x="730132" y="2144992"/>
                  <a:pt x="668025" y="1757668"/>
                </a:cubicBezTo>
                <a:cubicBezTo>
                  <a:pt x="605918" y="1370344"/>
                  <a:pt x="81564" y="785447"/>
                  <a:pt x="16932" y="723418"/>
                </a:cubicBezTo>
                <a:cubicBezTo>
                  <a:pt x="-25288" y="676331"/>
                  <a:pt x="13995" y="540240"/>
                  <a:pt x="106375" y="609235"/>
                </a:cubicBezTo>
                <a:cubicBezTo>
                  <a:pt x="397954" y="886101"/>
                  <a:pt x="724043" y="1237892"/>
                  <a:pt x="996053" y="1148475"/>
                </a:cubicBezTo>
                <a:cubicBezTo>
                  <a:pt x="1268063" y="1059058"/>
                  <a:pt x="1634709" y="257633"/>
                  <a:pt x="1738437" y="72731"/>
                </a:cubicBezTo>
                <a:cubicBezTo>
                  <a:pt x="1786492" y="-41519"/>
                  <a:pt x="2073500" y="-23292"/>
                  <a:pt x="1968462" y="142490"/>
                </a:cubicBezTo>
                <a:cubicBezTo>
                  <a:pt x="1802412" y="471988"/>
                  <a:pt x="1010449" y="1596633"/>
                  <a:pt x="1648545" y="3047363"/>
                </a:cubicBezTo>
                <a:lnTo>
                  <a:pt x="389577" y="304736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4263250" y="2187500"/>
            <a:ext cx="2459700" cy="2205000"/>
          </a:xfrm>
          <a:prstGeom prst="ellipse">
            <a:avLst/>
          </a:prstGeom>
          <a:solidFill>
            <a:srgbClr val="10CF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Become a tutor and earn money 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5164524" y="3759245"/>
            <a:ext cx="657163" cy="1386550"/>
          </a:xfrm>
          <a:custGeom>
            <a:rect b="b" l="l" r="r" t="t"/>
            <a:pathLst>
              <a:path extrusionOk="0" h="3047363" w="1991402">
                <a:moveTo>
                  <a:pt x="389577" y="3047363"/>
                </a:moveTo>
                <a:cubicBezTo>
                  <a:pt x="607016" y="2697152"/>
                  <a:pt x="730132" y="2144992"/>
                  <a:pt x="668025" y="1757668"/>
                </a:cubicBezTo>
                <a:cubicBezTo>
                  <a:pt x="605918" y="1370344"/>
                  <a:pt x="81564" y="785447"/>
                  <a:pt x="16932" y="723418"/>
                </a:cubicBezTo>
                <a:cubicBezTo>
                  <a:pt x="-25288" y="676331"/>
                  <a:pt x="13995" y="540240"/>
                  <a:pt x="106375" y="609235"/>
                </a:cubicBezTo>
                <a:cubicBezTo>
                  <a:pt x="397954" y="886101"/>
                  <a:pt x="724043" y="1237892"/>
                  <a:pt x="996053" y="1148475"/>
                </a:cubicBezTo>
                <a:cubicBezTo>
                  <a:pt x="1268063" y="1059058"/>
                  <a:pt x="1634709" y="257633"/>
                  <a:pt x="1738437" y="72731"/>
                </a:cubicBezTo>
                <a:cubicBezTo>
                  <a:pt x="1786492" y="-41519"/>
                  <a:pt x="2073500" y="-23292"/>
                  <a:pt x="1968462" y="142490"/>
                </a:cubicBezTo>
                <a:cubicBezTo>
                  <a:pt x="1802412" y="471988"/>
                  <a:pt x="1010449" y="1596633"/>
                  <a:pt x="1648545" y="3047363"/>
                </a:cubicBezTo>
                <a:lnTo>
                  <a:pt x="389577" y="304736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778200" y="2227375"/>
            <a:ext cx="2194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 notes for 5$/ month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56775" y="3325498"/>
            <a:ext cx="15513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t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Sell your 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 books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7013500" y="2695775"/>
            <a:ext cx="1940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Upload your notes and get paid</a:t>
            </a:r>
            <a:endParaRPr b="1"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525" y="306350"/>
            <a:ext cx="2069475" cy="44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390575" y="169925"/>
            <a:ext cx="28815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>
                <a:latin typeface="Calibri"/>
                <a:ea typeface="Calibri"/>
                <a:cs typeface="Calibri"/>
                <a:sym typeface="Calibri"/>
              </a:rPr>
              <a:t>Mobile application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1020938" y="1092343"/>
            <a:ext cx="188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Fast access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020950" y="1369250"/>
            <a:ext cx="210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Access notes from anywhere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028988" y="2294846"/>
            <a:ext cx="188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Search Notes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020950" y="2592375"/>
            <a:ext cx="217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Access all your course notes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028988" y="3416101"/>
            <a:ext cx="188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MCQ test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020939" y="3693011"/>
            <a:ext cx="188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Do the MCQ test in our app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502761" y="1171812"/>
            <a:ext cx="338362" cy="338360"/>
          </a:xfrm>
          <a:custGeom>
            <a:rect b="b" l="l" r="r" t="t"/>
            <a:pathLst>
              <a:path extrusionOk="0" h="99" w="99">
                <a:moveTo>
                  <a:pt x="99" y="50"/>
                </a:moveTo>
                <a:cubicBezTo>
                  <a:pt x="99" y="77"/>
                  <a:pt x="77" y="99"/>
                  <a:pt x="50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50"/>
                </a:cubicBezTo>
                <a:close/>
                <a:moveTo>
                  <a:pt x="89" y="50"/>
                </a:moveTo>
                <a:cubicBezTo>
                  <a:pt x="89" y="28"/>
                  <a:pt x="71" y="11"/>
                  <a:pt x="50" y="11"/>
                </a:cubicBezTo>
                <a:cubicBezTo>
                  <a:pt x="28" y="11"/>
                  <a:pt x="11" y="28"/>
                  <a:pt x="11" y="50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50"/>
                </a:cubicBezTo>
                <a:close/>
                <a:moveTo>
                  <a:pt x="53" y="48"/>
                </a:moveTo>
                <a:cubicBezTo>
                  <a:pt x="70" y="64"/>
                  <a:pt x="70" y="64"/>
                  <a:pt x="70" y="64"/>
                </a:cubicBezTo>
                <a:cubicBezTo>
                  <a:pt x="64" y="69"/>
                  <a:pt x="64" y="69"/>
                  <a:pt x="64" y="69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21"/>
                  <a:pt x="46" y="21"/>
                  <a:pt x="46" y="21"/>
                </a:cubicBezTo>
                <a:cubicBezTo>
                  <a:pt x="53" y="21"/>
                  <a:pt x="53" y="21"/>
                  <a:pt x="53" y="21"/>
                </a:cubicBezTo>
                <a:lnTo>
                  <a:pt x="53" y="48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582285" y="3538893"/>
            <a:ext cx="338362" cy="339840"/>
          </a:xfrm>
          <a:custGeom>
            <a:rect b="b" l="l" r="r" t="t"/>
            <a:pathLst>
              <a:path extrusionOk="0" h="97" w="97">
                <a:moveTo>
                  <a:pt x="97" y="5"/>
                </a:moveTo>
                <a:cubicBezTo>
                  <a:pt x="97" y="74"/>
                  <a:pt x="97" y="74"/>
                  <a:pt x="97" y="74"/>
                </a:cubicBezTo>
                <a:cubicBezTo>
                  <a:pt x="97" y="76"/>
                  <a:pt x="96" y="78"/>
                  <a:pt x="94" y="79"/>
                </a:cubicBezTo>
                <a:cubicBezTo>
                  <a:pt x="51" y="97"/>
                  <a:pt x="51" y="97"/>
                  <a:pt x="51" y="97"/>
                </a:cubicBezTo>
                <a:cubicBezTo>
                  <a:pt x="51" y="97"/>
                  <a:pt x="50" y="97"/>
                  <a:pt x="50" y="97"/>
                </a:cubicBezTo>
                <a:cubicBezTo>
                  <a:pt x="50" y="97"/>
                  <a:pt x="49" y="97"/>
                  <a:pt x="49" y="97"/>
                </a:cubicBezTo>
                <a:cubicBezTo>
                  <a:pt x="49" y="97"/>
                  <a:pt x="48" y="97"/>
                  <a:pt x="48" y="97"/>
                </a:cubicBezTo>
                <a:cubicBezTo>
                  <a:pt x="48" y="97"/>
                  <a:pt x="47" y="97"/>
                  <a:pt x="47" y="97"/>
                </a:cubicBezTo>
                <a:cubicBezTo>
                  <a:pt x="4" y="79"/>
                  <a:pt x="4" y="79"/>
                  <a:pt x="4" y="79"/>
                </a:cubicBezTo>
                <a:cubicBezTo>
                  <a:pt x="2" y="78"/>
                  <a:pt x="0" y="76"/>
                  <a:pt x="0" y="7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1"/>
                </a:cubicBezTo>
                <a:cubicBezTo>
                  <a:pt x="4" y="0"/>
                  <a:pt x="6" y="0"/>
                  <a:pt x="8" y="0"/>
                </a:cubicBezTo>
                <a:cubicBezTo>
                  <a:pt x="49" y="17"/>
                  <a:pt x="49" y="17"/>
                  <a:pt x="49" y="17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4" y="0"/>
                  <a:pt x="95" y="1"/>
                </a:cubicBezTo>
                <a:cubicBezTo>
                  <a:pt x="97" y="2"/>
                  <a:pt x="97" y="3"/>
                  <a:pt x="97" y="5"/>
                </a:cubicBezTo>
                <a:close/>
                <a:moveTo>
                  <a:pt x="43" y="26"/>
                </a:moveTo>
                <a:cubicBezTo>
                  <a:pt x="9" y="12"/>
                  <a:pt x="9" y="12"/>
                  <a:pt x="9" y="12"/>
                </a:cubicBezTo>
                <a:cubicBezTo>
                  <a:pt x="9" y="72"/>
                  <a:pt x="9" y="72"/>
                  <a:pt x="9" y="72"/>
                </a:cubicBezTo>
                <a:cubicBezTo>
                  <a:pt x="43" y="86"/>
                  <a:pt x="43" y="86"/>
                  <a:pt x="43" y="86"/>
                </a:cubicBezTo>
                <a:lnTo>
                  <a:pt x="43" y="26"/>
                </a:lnTo>
                <a:close/>
                <a:moveTo>
                  <a:pt x="37" y="46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30"/>
                  <a:pt x="15" y="30"/>
                  <a:pt x="15" y="30"/>
                </a:cubicBezTo>
                <a:cubicBezTo>
                  <a:pt x="37" y="38"/>
                  <a:pt x="37" y="38"/>
                  <a:pt x="37" y="38"/>
                </a:cubicBezTo>
                <a:lnTo>
                  <a:pt x="37" y="46"/>
                </a:lnTo>
                <a:close/>
                <a:moveTo>
                  <a:pt x="37" y="68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52"/>
                  <a:pt x="15" y="52"/>
                  <a:pt x="15" y="52"/>
                </a:cubicBezTo>
                <a:cubicBezTo>
                  <a:pt x="37" y="61"/>
                  <a:pt x="37" y="61"/>
                  <a:pt x="37" y="61"/>
                </a:cubicBezTo>
                <a:lnTo>
                  <a:pt x="37" y="68"/>
                </a:lnTo>
                <a:close/>
                <a:moveTo>
                  <a:pt x="89" y="12"/>
                </a:moveTo>
                <a:cubicBezTo>
                  <a:pt x="54" y="26"/>
                  <a:pt x="54" y="26"/>
                  <a:pt x="54" y="26"/>
                </a:cubicBezTo>
                <a:cubicBezTo>
                  <a:pt x="54" y="86"/>
                  <a:pt x="54" y="86"/>
                  <a:pt x="54" y="86"/>
                </a:cubicBezTo>
                <a:cubicBezTo>
                  <a:pt x="89" y="72"/>
                  <a:pt x="89" y="72"/>
                  <a:pt x="89" y="72"/>
                </a:cubicBezTo>
                <a:lnTo>
                  <a:pt x="89" y="12"/>
                </a:lnTo>
                <a:close/>
                <a:moveTo>
                  <a:pt x="83" y="37"/>
                </a:moveTo>
                <a:cubicBezTo>
                  <a:pt x="61" y="46"/>
                  <a:pt x="61" y="46"/>
                  <a:pt x="61" y="46"/>
                </a:cubicBezTo>
                <a:cubicBezTo>
                  <a:pt x="61" y="38"/>
                  <a:pt x="61" y="38"/>
                  <a:pt x="61" y="38"/>
                </a:cubicBezTo>
                <a:cubicBezTo>
                  <a:pt x="83" y="30"/>
                  <a:pt x="83" y="30"/>
                  <a:pt x="83" y="30"/>
                </a:cubicBezTo>
                <a:lnTo>
                  <a:pt x="83" y="37"/>
                </a:lnTo>
                <a:close/>
                <a:moveTo>
                  <a:pt x="83" y="59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1"/>
                  <a:pt x="61" y="61"/>
                  <a:pt x="61" y="61"/>
                </a:cubicBezTo>
                <a:cubicBezTo>
                  <a:pt x="83" y="52"/>
                  <a:pt x="83" y="52"/>
                  <a:pt x="83" y="52"/>
                </a:cubicBezTo>
                <a:lnTo>
                  <a:pt x="83" y="59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510810" y="2373219"/>
            <a:ext cx="322263" cy="323850"/>
          </a:xfrm>
          <a:custGeom>
            <a:rect b="b" l="l" r="r" t="t"/>
            <a:pathLst>
              <a:path extrusionOk="0" h="86" w="86">
                <a:moveTo>
                  <a:pt x="84" y="78"/>
                </a:moveTo>
                <a:cubicBezTo>
                  <a:pt x="79" y="84"/>
                  <a:pt x="79" y="84"/>
                  <a:pt x="79" y="84"/>
                </a:cubicBezTo>
                <a:cubicBezTo>
                  <a:pt x="77" y="86"/>
                  <a:pt x="74" y="86"/>
                  <a:pt x="72" y="84"/>
                </a:cubicBezTo>
                <a:cubicBezTo>
                  <a:pt x="51" y="63"/>
                  <a:pt x="51" y="63"/>
                  <a:pt x="51" y="63"/>
                </a:cubicBezTo>
                <a:cubicBezTo>
                  <a:pt x="46" y="66"/>
                  <a:pt x="41" y="68"/>
                  <a:pt x="34" y="68"/>
                </a:cubicBezTo>
                <a:cubicBezTo>
                  <a:pt x="16" y="68"/>
                  <a:pt x="0" y="52"/>
                  <a:pt x="0" y="33"/>
                </a:cubicBezTo>
                <a:cubicBezTo>
                  <a:pt x="0" y="15"/>
                  <a:pt x="15" y="0"/>
                  <a:pt x="34" y="0"/>
                </a:cubicBezTo>
                <a:cubicBezTo>
                  <a:pt x="52" y="0"/>
                  <a:pt x="68" y="16"/>
                  <a:pt x="68" y="34"/>
                </a:cubicBezTo>
                <a:cubicBezTo>
                  <a:pt x="68" y="40"/>
                  <a:pt x="66" y="47"/>
                  <a:pt x="63" y="51"/>
                </a:cubicBezTo>
                <a:cubicBezTo>
                  <a:pt x="83" y="72"/>
                  <a:pt x="83" y="72"/>
                  <a:pt x="83" y="72"/>
                </a:cubicBezTo>
                <a:cubicBezTo>
                  <a:pt x="85" y="74"/>
                  <a:pt x="86" y="77"/>
                  <a:pt x="84" y="78"/>
                </a:cubicBezTo>
                <a:close/>
                <a:moveTo>
                  <a:pt x="34" y="57"/>
                </a:moveTo>
                <a:cubicBezTo>
                  <a:pt x="47" y="57"/>
                  <a:pt x="58" y="47"/>
                  <a:pt x="58" y="34"/>
                </a:cubicBezTo>
                <a:cubicBezTo>
                  <a:pt x="58" y="21"/>
                  <a:pt x="46" y="10"/>
                  <a:pt x="34" y="10"/>
                </a:cubicBezTo>
                <a:cubicBezTo>
                  <a:pt x="21" y="10"/>
                  <a:pt x="10" y="20"/>
                  <a:pt x="10" y="33"/>
                </a:cubicBezTo>
                <a:cubicBezTo>
                  <a:pt x="10" y="46"/>
                  <a:pt x="22" y="57"/>
                  <a:pt x="34" y="57"/>
                </a:cubicBez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5713800" y="169925"/>
            <a:ext cx="2740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503413" y="1092343"/>
            <a:ext cx="188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Check your stats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492825" y="1367100"/>
            <a:ext cx="217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Check money, views, subscribe and so forth.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6566988" y="2294846"/>
            <a:ext cx="188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Upload notes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6570800" y="2561850"/>
            <a:ext cx="2260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Upload and manage your notes.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6554563" y="3416101"/>
            <a:ext cx="188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Send </a:t>
            </a:r>
            <a:r>
              <a:rPr b="1" lang="it" sz="1800">
                <a:solidFill>
                  <a:srgbClr val="1D21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newsletter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6570801" y="3693000"/>
            <a:ext cx="210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Notify the students when you upload something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6131048" y="3538893"/>
            <a:ext cx="338362" cy="339840"/>
          </a:xfrm>
          <a:custGeom>
            <a:rect b="b" l="l" r="r" t="t"/>
            <a:pathLst>
              <a:path extrusionOk="0" h="97" w="97">
                <a:moveTo>
                  <a:pt x="97" y="5"/>
                </a:moveTo>
                <a:cubicBezTo>
                  <a:pt x="97" y="74"/>
                  <a:pt x="97" y="74"/>
                  <a:pt x="97" y="74"/>
                </a:cubicBezTo>
                <a:cubicBezTo>
                  <a:pt x="97" y="76"/>
                  <a:pt x="96" y="78"/>
                  <a:pt x="94" y="79"/>
                </a:cubicBezTo>
                <a:cubicBezTo>
                  <a:pt x="51" y="97"/>
                  <a:pt x="51" y="97"/>
                  <a:pt x="51" y="97"/>
                </a:cubicBezTo>
                <a:cubicBezTo>
                  <a:pt x="51" y="97"/>
                  <a:pt x="50" y="97"/>
                  <a:pt x="50" y="97"/>
                </a:cubicBezTo>
                <a:cubicBezTo>
                  <a:pt x="50" y="97"/>
                  <a:pt x="49" y="97"/>
                  <a:pt x="49" y="97"/>
                </a:cubicBezTo>
                <a:cubicBezTo>
                  <a:pt x="49" y="97"/>
                  <a:pt x="48" y="97"/>
                  <a:pt x="48" y="97"/>
                </a:cubicBezTo>
                <a:cubicBezTo>
                  <a:pt x="48" y="97"/>
                  <a:pt x="47" y="97"/>
                  <a:pt x="47" y="97"/>
                </a:cubicBezTo>
                <a:cubicBezTo>
                  <a:pt x="4" y="79"/>
                  <a:pt x="4" y="79"/>
                  <a:pt x="4" y="79"/>
                </a:cubicBezTo>
                <a:cubicBezTo>
                  <a:pt x="2" y="78"/>
                  <a:pt x="0" y="76"/>
                  <a:pt x="0" y="7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1"/>
                </a:cubicBezTo>
                <a:cubicBezTo>
                  <a:pt x="4" y="0"/>
                  <a:pt x="6" y="0"/>
                  <a:pt x="8" y="0"/>
                </a:cubicBezTo>
                <a:cubicBezTo>
                  <a:pt x="49" y="17"/>
                  <a:pt x="49" y="17"/>
                  <a:pt x="49" y="17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4" y="0"/>
                  <a:pt x="95" y="1"/>
                </a:cubicBezTo>
                <a:cubicBezTo>
                  <a:pt x="97" y="2"/>
                  <a:pt x="97" y="3"/>
                  <a:pt x="97" y="5"/>
                </a:cubicBezTo>
                <a:close/>
                <a:moveTo>
                  <a:pt x="43" y="26"/>
                </a:moveTo>
                <a:cubicBezTo>
                  <a:pt x="9" y="12"/>
                  <a:pt x="9" y="12"/>
                  <a:pt x="9" y="12"/>
                </a:cubicBezTo>
                <a:cubicBezTo>
                  <a:pt x="9" y="72"/>
                  <a:pt x="9" y="72"/>
                  <a:pt x="9" y="72"/>
                </a:cubicBezTo>
                <a:cubicBezTo>
                  <a:pt x="43" y="86"/>
                  <a:pt x="43" y="86"/>
                  <a:pt x="43" y="86"/>
                </a:cubicBezTo>
                <a:lnTo>
                  <a:pt x="43" y="26"/>
                </a:lnTo>
                <a:close/>
                <a:moveTo>
                  <a:pt x="37" y="46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30"/>
                  <a:pt x="15" y="30"/>
                  <a:pt x="15" y="30"/>
                </a:cubicBezTo>
                <a:cubicBezTo>
                  <a:pt x="37" y="38"/>
                  <a:pt x="37" y="38"/>
                  <a:pt x="37" y="38"/>
                </a:cubicBezTo>
                <a:lnTo>
                  <a:pt x="37" y="46"/>
                </a:lnTo>
                <a:close/>
                <a:moveTo>
                  <a:pt x="37" y="68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52"/>
                  <a:pt x="15" y="52"/>
                  <a:pt x="15" y="52"/>
                </a:cubicBezTo>
                <a:cubicBezTo>
                  <a:pt x="37" y="61"/>
                  <a:pt x="37" y="61"/>
                  <a:pt x="37" y="61"/>
                </a:cubicBezTo>
                <a:lnTo>
                  <a:pt x="37" y="68"/>
                </a:lnTo>
                <a:close/>
                <a:moveTo>
                  <a:pt x="89" y="12"/>
                </a:moveTo>
                <a:cubicBezTo>
                  <a:pt x="54" y="26"/>
                  <a:pt x="54" y="26"/>
                  <a:pt x="54" y="26"/>
                </a:cubicBezTo>
                <a:cubicBezTo>
                  <a:pt x="54" y="86"/>
                  <a:pt x="54" y="86"/>
                  <a:pt x="54" y="86"/>
                </a:cubicBezTo>
                <a:cubicBezTo>
                  <a:pt x="89" y="72"/>
                  <a:pt x="89" y="72"/>
                  <a:pt x="89" y="72"/>
                </a:cubicBezTo>
                <a:lnTo>
                  <a:pt x="89" y="12"/>
                </a:lnTo>
                <a:close/>
                <a:moveTo>
                  <a:pt x="83" y="37"/>
                </a:moveTo>
                <a:cubicBezTo>
                  <a:pt x="61" y="46"/>
                  <a:pt x="61" y="46"/>
                  <a:pt x="61" y="46"/>
                </a:cubicBezTo>
                <a:cubicBezTo>
                  <a:pt x="61" y="38"/>
                  <a:pt x="61" y="38"/>
                  <a:pt x="61" y="38"/>
                </a:cubicBezTo>
                <a:cubicBezTo>
                  <a:pt x="83" y="30"/>
                  <a:pt x="83" y="30"/>
                  <a:pt x="83" y="30"/>
                </a:cubicBezTo>
                <a:lnTo>
                  <a:pt x="83" y="37"/>
                </a:lnTo>
                <a:close/>
                <a:moveTo>
                  <a:pt x="83" y="59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1"/>
                  <a:pt x="61" y="61"/>
                  <a:pt x="61" y="61"/>
                </a:cubicBezTo>
                <a:cubicBezTo>
                  <a:pt x="83" y="52"/>
                  <a:pt x="83" y="52"/>
                  <a:pt x="83" y="52"/>
                </a:cubicBezTo>
                <a:lnTo>
                  <a:pt x="83" y="59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6004962" y="1127838"/>
            <a:ext cx="449400" cy="426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2" name="Google Shape;202;p19"/>
          <p:cNvGrpSpPr/>
          <p:nvPr/>
        </p:nvGrpSpPr>
        <p:grpSpPr>
          <a:xfrm>
            <a:off x="6097033" y="1211047"/>
            <a:ext cx="265278" cy="259897"/>
            <a:chOff x="6429375" y="1938338"/>
            <a:chExt cx="395288" cy="379412"/>
          </a:xfrm>
        </p:grpSpPr>
        <p:sp>
          <p:nvSpPr>
            <p:cNvPr id="203" name="Google Shape;203;p19"/>
            <p:cNvSpPr/>
            <p:nvPr/>
          </p:nvSpPr>
          <p:spPr>
            <a:xfrm>
              <a:off x="6429375" y="1938338"/>
              <a:ext cx="223838" cy="373062"/>
            </a:xfrm>
            <a:custGeom>
              <a:rect b="b" l="l" r="r" t="t"/>
              <a:pathLst>
                <a:path extrusionOk="0" h="235" w="141">
                  <a:moveTo>
                    <a:pt x="57" y="95"/>
                  </a:moveTo>
                  <a:lnTo>
                    <a:pt x="57" y="135"/>
                  </a:lnTo>
                  <a:lnTo>
                    <a:pt x="79" y="135"/>
                  </a:lnTo>
                  <a:lnTo>
                    <a:pt x="79" y="95"/>
                  </a:lnTo>
                  <a:lnTo>
                    <a:pt x="57" y="95"/>
                  </a:lnTo>
                  <a:close/>
                  <a:moveTo>
                    <a:pt x="26" y="62"/>
                  </a:moveTo>
                  <a:lnTo>
                    <a:pt x="26" y="135"/>
                  </a:lnTo>
                  <a:lnTo>
                    <a:pt x="48" y="135"/>
                  </a:lnTo>
                  <a:lnTo>
                    <a:pt x="48" y="62"/>
                  </a:lnTo>
                  <a:lnTo>
                    <a:pt x="26" y="62"/>
                  </a:lnTo>
                  <a:close/>
                  <a:moveTo>
                    <a:pt x="88" y="26"/>
                  </a:moveTo>
                  <a:lnTo>
                    <a:pt x="88" y="135"/>
                  </a:lnTo>
                  <a:lnTo>
                    <a:pt x="110" y="135"/>
                  </a:lnTo>
                  <a:lnTo>
                    <a:pt x="110" y="26"/>
                  </a:lnTo>
                  <a:lnTo>
                    <a:pt x="88" y="26"/>
                  </a:lnTo>
                  <a:close/>
                  <a:moveTo>
                    <a:pt x="56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141" y="8"/>
                  </a:lnTo>
                  <a:lnTo>
                    <a:pt x="141" y="69"/>
                  </a:lnTo>
                  <a:lnTo>
                    <a:pt x="139" y="68"/>
                  </a:lnTo>
                  <a:lnTo>
                    <a:pt x="137" y="68"/>
                  </a:lnTo>
                  <a:lnTo>
                    <a:pt x="134" y="67"/>
                  </a:lnTo>
                  <a:lnTo>
                    <a:pt x="132" y="67"/>
                  </a:lnTo>
                  <a:lnTo>
                    <a:pt x="129" y="67"/>
                  </a:lnTo>
                  <a:lnTo>
                    <a:pt x="127" y="68"/>
                  </a:lnTo>
                  <a:lnTo>
                    <a:pt x="125" y="69"/>
                  </a:lnTo>
                  <a:lnTo>
                    <a:pt x="123" y="70"/>
                  </a:lnTo>
                  <a:lnTo>
                    <a:pt x="121" y="71"/>
                  </a:lnTo>
                  <a:lnTo>
                    <a:pt x="119" y="73"/>
                  </a:lnTo>
                  <a:lnTo>
                    <a:pt x="117" y="75"/>
                  </a:lnTo>
                  <a:lnTo>
                    <a:pt x="116" y="77"/>
                  </a:lnTo>
                  <a:lnTo>
                    <a:pt x="115" y="80"/>
                  </a:lnTo>
                  <a:lnTo>
                    <a:pt x="115" y="82"/>
                  </a:lnTo>
                  <a:lnTo>
                    <a:pt x="114" y="85"/>
                  </a:lnTo>
                  <a:lnTo>
                    <a:pt x="115" y="87"/>
                  </a:lnTo>
                  <a:lnTo>
                    <a:pt x="115" y="90"/>
                  </a:lnTo>
                  <a:lnTo>
                    <a:pt x="116" y="92"/>
                  </a:lnTo>
                  <a:lnTo>
                    <a:pt x="117" y="94"/>
                  </a:lnTo>
                  <a:lnTo>
                    <a:pt x="119" y="96"/>
                  </a:lnTo>
                  <a:lnTo>
                    <a:pt x="120" y="98"/>
                  </a:lnTo>
                  <a:lnTo>
                    <a:pt x="141" y="117"/>
                  </a:lnTo>
                  <a:lnTo>
                    <a:pt x="141" y="170"/>
                  </a:lnTo>
                  <a:lnTo>
                    <a:pt x="104" y="170"/>
                  </a:lnTo>
                  <a:lnTo>
                    <a:pt x="104" y="170"/>
                  </a:lnTo>
                  <a:lnTo>
                    <a:pt x="129" y="224"/>
                  </a:lnTo>
                  <a:lnTo>
                    <a:pt x="130" y="225"/>
                  </a:lnTo>
                  <a:lnTo>
                    <a:pt x="130" y="227"/>
                  </a:lnTo>
                  <a:lnTo>
                    <a:pt x="130" y="228"/>
                  </a:lnTo>
                  <a:lnTo>
                    <a:pt x="130" y="230"/>
                  </a:lnTo>
                  <a:lnTo>
                    <a:pt x="129" y="231"/>
                  </a:lnTo>
                  <a:lnTo>
                    <a:pt x="128" y="233"/>
                  </a:lnTo>
                  <a:lnTo>
                    <a:pt x="127" y="234"/>
                  </a:lnTo>
                  <a:lnTo>
                    <a:pt x="125" y="235"/>
                  </a:lnTo>
                  <a:lnTo>
                    <a:pt x="124" y="235"/>
                  </a:lnTo>
                  <a:lnTo>
                    <a:pt x="122" y="235"/>
                  </a:lnTo>
                  <a:lnTo>
                    <a:pt x="120" y="235"/>
                  </a:lnTo>
                  <a:lnTo>
                    <a:pt x="119" y="235"/>
                  </a:lnTo>
                  <a:lnTo>
                    <a:pt x="118" y="234"/>
                  </a:lnTo>
                  <a:lnTo>
                    <a:pt x="117" y="233"/>
                  </a:lnTo>
                  <a:lnTo>
                    <a:pt x="115" y="232"/>
                  </a:lnTo>
                  <a:lnTo>
                    <a:pt x="115" y="231"/>
                  </a:lnTo>
                  <a:lnTo>
                    <a:pt x="86" y="170"/>
                  </a:lnTo>
                  <a:lnTo>
                    <a:pt x="86" y="170"/>
                  </a:lnTo>
                  <a:lnTo>
                    <a:pt x="61" y="170"/>
                  </a:lnTo>
                  <a:lnTo>
                    <a:pt x="61" y="170"/>
                  </a:lnTo>
                  <a:lnTo>
                    <a:pt x="33" y="231"/>
                  </a:lnTo>
                  <a:lnTo>
                    <a:pt x="32" y="232"/>
                  </a:lnTo>
                  <a:lnTo>
                    <a:pt x="31" y="233"/>
                  </a:lnTo>
                  <a:lnTo>
                    <a:pt x="30" y="234"/>
                  </a:lnTo>
                  <a:lnTo>
                    <a:pt x="28" y="235"/>
                  </a:lnTo>
                  <a:lnTo>
                    <a:pt x="27" y="235"/>
                  </a:lnTo>
                  <a:lnTo>
                    <a:pt x="25" y="235"/>
                  </a:lnTo>
                  <a:lnTo>
                    <a:pt x="24" y="235"/>
                  </a:lnTo>
                  <a:lnTo>
                    <a:pt x="22" y="235"/>
                  </a:lnTo>
                  <a:lnTo>
                    <a:pt x="21" y="234"/>
                  </a:lnTo>
                  <a:lnTo>
                    <a:pt x="20" y="233"/>
                  </a:lnTo>
                  <a:lnTo>
                    <a:pt x="19" y="231"/>
                  </a:lnTo>
                  <a:lnTo>
                    <a:pt x="18" y="230"/>
                  </a:lnTo>
                  <a:lnTo>
                    <a:pt x="18" y="228"/>
                  </a:lnTo>
                  <a:lnTo>
                    <a:pt x="18" y="227"/>
                  </a:lnTo>
                  <a:lnTo>
                    <a:pt x="18" y="225"/>
                  </a:lnTo>
                  <a:lnTo>
                    <a:pt x="18" y="224"/>
                  </a:lnTo>
                  <a:lnTo>
                    <a:pt x="44" y="170"/>
                  </a:lnTo>
                  <a:lnTo>
                    <a:pt x="0" y="170"/>
                  </a:lnTo>
                  <a:lnTo>
                    <a:pt x="0" y="8"/>
                  </a:lnTo>
                  <a:lnTo>
                    <a:pt x="56" y="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6711950" y="1947863"/>
              <a:ext cx="76200" cy="76200"/>
            </a:xfrm>
            <a:custGeom>
              <a:rect b="b" l="l" r="r" t="t"/>
              <a:pathLst>
                <a:path extrusionOk="0" h="48" w="48">
                  <a:moveTo>
                    <a:pt x="24" y="0"/>
                  </a:moveTo>
                  <a:lnTo>
                    <a:pt x="27" y="0"/>
                  </a:lnTo>
                  <a:lnTo>
                    <a:pt x="30" y="1"/>
                  </a:lnTo>
                  <a:lnTo>
                    <a:pt x="33" y="2"/>
                  </a:lnTo>
                  <a:lnTo>
                    <a:pt x="36" y="3"/>
                  </a:lnTo>
                  <a:lnTo>
                    <a:pt x="38" y="5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12"/>
                  </a:lnTo>
                  <a:lnTo>
                    <a:pt x="46" y="14"/>
                  </a:lnTo>
                  <a:lnTo>
                    <a:pt x="47" y="17"/>
                  </a:lnTo>
                  <a:lnTo>
                    <a:pt x="48" y="21"/>
                  </a:lnTo>
                  <a:lnTo>
                    <a:pt x="48" y="24"/>
                  </a:lnTo>
                  <a:lnTo>
                    <a:pt x="48" y="27"/>
                  </a:lnTo>
                  <a:lnTo>
                    <a:pt x="47" y="30"/>
                  </a:lnTo>
                  <a:lnTo>
                    <a:pt x="46" y="33"/>
                  </a:lnTo>
                  <a:lnTo>
                    <a:pt x="44" y="36"/>
                  </a:lnTo>
                  <a:lnTo>
                    <a:pt x="43" y="39"/>
                  </a:lnTo>
                  <a:lnTo>
                    <a:pt x="41" y="41"/>
                  </a:lnTo>
                  <a:lnTo>
                    <a:pt x="38" y="43"/>
                  </a:lnTo>
                  <a:lnTo>
                    <a:pt x="36" y="45"/>
                  </a:lnTo>
                  <a:lnTo>
                    <a:pt x="33" y="46"/>
                  </a:lnTo>
                  <a:lnTo>
                    <a:pt x="30" y="47"/>
                  </a:lnTo>
                  <a:lnTo>
                    <a:pt x="27" y="48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7" y="47"/>
                  </a:lnTo>
                  <a:lnTo>
                    <a:pt x="14" y="46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7" y="41"/>
                  </a:lnTo>
                  <a:lnTo>
                    <a:pt x="5" y="39"/>
                  </a:lnTo>
                  <a:lnTo>
                    <a:pt x="3" y="36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3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5"/>
                  </a:lnTo>
                  <a:lnTo>
                    <a:pt x="12" y="3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6624638" y="2038350"/>
              <a:ext cx="200025" cy="279400"/>
            </a:xfrm>
            <a:custGeom>
              <a:rect b="b" l="l" r="r" t="t"/>
              <a:pathLst>
                <a:path extrusionOk="0" h="176" w="126">
                  <a:moveTo>
                    <a:pt x="99" y="0"/>
                  </a:moveTo>
                  <a:lnTo>
                    <a:pt x="100" y="1"/>
                  </a:lnTo>
                  <a:lnTo>
                    <a:pt x="102" y="3"/>
                  </a:lnTo>
                  <a:lnTo>
                    <a:pt x="104" y="4"/>
                  </a:lnTo>
                  <a:lnTo>
                    <a:pt x="105" y="6"/>
                  </a:lnTo>
                  <a:lnTo>
                    <a:pt x="107" y="8"/>
                  </a:lnTo>
                  <a:lnTo>
                    <a:pt x="109" y="10"/>
                  </a:lnTo>
                  <a:lnTo>
                    <a:pt x="110" y="12"/>
                  </a:lnTo>
                  <a:lnTo>
                    <a:pt x="112" y="14"/>
                  </a:lnTo>
                  <a:lnTo>
                    <a:pt x="114" y="17"/>
                  </a:lnTo>
                  <a:lnTo>
                    <a:pt x="115" y="20"/>
                  </a:lnTo>
                  <a:lnTo>
                    <a:pt x="117" y="23"/>
                  </a:lnTo>
                  <a:lnTo>
                    <a:pt x="118" y="27"/>
                  </a:lnTo>
                  <a:lnTo>
                    <a:pt x="120" y="31"/>
                  </a:lnTo>
                  <a:lnTo>
                    <a:pt x="121" y="35"/>
                  </a:lnTo>
                  <a:lnTo>
                    <a:pt x="122" y="39"/>
                  </a:lnTo>
                  <a:lnTo>
                    <a:pt x="123" y="44"/>
                  </a:lnTo>
                  <a:lnTo>
                    <a:pt x="124" y="49"/>
                  </a:lnTo>
                  <a:lnTo>
                    <a:pt x="125" y="54"/>
                  </a:lnTo>
                  <a:lnTo>
                    <a:pt x="125" y="59"/>
                  </a:lnTo>
                  <a:lnTo>
                    <a:pt x="126" y="65"/>
                  </a:lnTo>
                  <a:lnTo>
                    <a:pt x="126" y="72"/>
                  </a:lnTo>
                  <a:lnTo>
                    <a:pt x="126" y="78"/>
                  </a:lnTo>
                  <a:lnTo>
                    <a:pt x="126" y="80"/>
                  </a:lnTo>
                  <a:lnTo>
                    <a:pt x="125" y="82"/>
                  </a:lnTo>
                  <a:lnTo>
                    <a:pt x="124" y="84"/>
                  </a:lnTo>
                  <a:lnTo>
                    <a:pt x="123" y="85"/>
                  </a:lnTo>
                  <a:lnTo>
                    <a:pt x="122" y="87"/>
                  </a:lnTo>
                  <a:lnTo>
                    <a:pt x="120" y="88"/>
                  </a:lnTo>
                  <a:lnTo>
                    <a:pt x="118" y="88"/>
                  </a:lnTo>
                  <a:lnTo>
                    <a:pt x="116" y="89"/>
                  </a:lnTo>
                  <a:lnTo>
                    <a:pt x="116" y="89"/>
                  </a:lnTo>
                  <a:lnTo>
                    <a:pt x="114" y="88"/>
                  </a:lnTo>
                  <a:lnTo>
                    <a:pt x="113" y="88"/>
                  </a:lnTo>
                  <a:lnTo>
                    <a:pt x="111" y="87"/>
                  </a:lnTo>
                  <a:lnTo>
                    <a:pt x="109" y="85"/>
                  </a:lnTo>
                  <a:lnTo>
                    <a:pt x="108" y="84"/>
                  </a:lnTo>
                  <a:lnTo>
                    <a:pt x="107" y="82"/>
                  </a:lnTo>
                  <a:lnTo>
                    <a:pt x="106" y="80"/>
                  </a:lnTo>
                  <a:lnTo>
                    <a:pt x="106" y="78"/>
                  </a:lnTo>
                  <a:lnTo>
                    <a:pt x="106" y="74"/>
                  </a:lnTo>
                  <a:lnTo>
                    <a:pt x="106" y="69"/>
                  </a:lnTo>
                  <a:lnTo>
                    <a:pt x="106" y="65"/>
                  </a:lnTo>
                  <a:lnTo>
                    <a:pt x="106" y="61"/>
                  </a:lnTo>
                  <a:lnTo>
                    <a:pt x="105" y="57"/>
                  </a:lnTo>
                  <a:lnTo>
                    <a:pt x="105" y="53"/>
                  </a:lnTo>
                  <a:lnTo>
                    <a:pt x="104" y="50"/>
                  </a:lnTo>
                  <a:lnTo>
                    <a:pt x="103" y="46"/>
                  </a:lnTo>
                  <a:lnTo>
                    <a:pt x="102" y="43"/>
                  </a:lnTo>
                  <a:lnTo>
                    <a:pt x="102" y="75"/>
                  </a:lnTo>
                  <a:lnTo>
                    <a:pt x="102" y="77"/>
                  </a:lnTo>
                  <a:lnTo>
                    <a:pt x="102" y="79"/>
                  </a:lnTo>
                  <a:lnTo>
                    <a:pt x="101" y="82"/>
                  </a:lnTo>
                  <a:lnTo>
                    <a:pt x="101" y="84"/>
                  </a:lnTo>
                  <a:lnTo>
                    <a:pt x="100" y="86"/>
                  </a:lnTo>
                  <a:lnTo>
                    <a:pt x="100" y="87"/>
                  </a:lnTo>
                  <a:lnTo>
                    <a:pt x="100" y="167"/>
                  </a:lnTo>
                  <a:lnTo>
                    <a:pt x="99" y="169"/>
                  </a:lnTo>
                  <a:lnTo>
                    <a:pt x="99" y="171"/>
                  </a:lnTo>
                  <a:lnTo>
                    <a:pt x="98" y="172"/>
                  </a:lnTo>
                  <a:lnTo>
                    <a:pt x="97" y="174"/>
                  </a:lnTo>
                  <a:lnTo>
                    <a:pt x="95" y="175"/>
                  </a:lnTo>
                  <a:lnTo>
                    <a:pt x="93" y="176"/>
                  </a:lnTo>
                  <a:lnTo>
                    <a:pt x="92" y="176"/>
                  </a:lnTo>
                  <a:lnTo>
                    <a:pt x="90" y="176"/>
                  </a:lnTo>
                  <a:lnTo>
                    <a:pt x="88" y="176"/>
                  </a:lnTo>
                  <a:lnTo>
                    <a:pt x="86" y="176"/>
                  </a:lnTo>
                  <a:lnTo>
                    <a:pt x="85" y="175"/>
                  </a:lnTo>
                  <a:lnTo>
                    <a:pt x="83" y="174"/>
                  </a:lnTo>
                  <a:lnTo>
                    <a:pt x="82" y="173"/>
                  </a:lnTo>
                  <a:lnTo>
                    <a:pt x="81" y="172"/>
                  </a:lnTo>
                  <a:lnTo>
                    <a:pt x="80" y="170"/>
                  </a:lnTo>
                  <a:lnTo>
                    <a:pt x="80" y="168"/>
                  </a:lnTo>
                  <a:lnTo>
                    <a:pt x="80" y="166"/>
                  </a:lnTo>
                  <a:lnTo>
                    <a:pt x="77" y="166"/>
                  </a:lnTo>
                  <a:lnTo>
                    <a:pt x="77" y="168"/>
                  </a:lnTo>
                  <a:lnTo>
                    <a:pt x="76" y="170"/>
                  </a:lnTo>
                  <a:lnTo>
                    <a:pt x="76" y="172"/>
                  </a:lnTo>
                  <a:lnTo>
                    <a:pt x="75" y="173"/>
                  </a:lnTo>
                  <a:lnTo>
                    <a:pt x="73" y="174"/>
                  </a:lnTo>
                  <a:lnTo>
                    <a:pt x="72" y="175"/>
                  </a:lnTo>
                  <a:lnTo>
                    <a:pt x="70" y="176"/>
                  </a:lnTo>
                  <a:lnTo>
                    <a:pt x="68" y="176"/>
                  </a:lnTo>
                  <a:lnTo>
                    <a:pt x="67" y="176"/>
                  </a:lnTo>
                  <a:lnTo>
                    <a:pt x="65" y="176"/>
                  </a:lnTo>
                  <a:lnTo>
                    <a:pt x="63" y="176"/>
                  </a:lnTo>
                  <a:lnTo>
                    <a:pt x="61" y="175"/>
                  </a:lnTo>
                  <a:lnTo>
                    <a:pt x="59" y="174"/>
                  </a:lnTo>
                  <a:lnTo>
                    <a:pt x="58" y="172"/>
                  </a:lnTo>
                  <a:lnTo>
                    <a:pt x="57" y="171"/>
                  </a:lnTo>
                  <a:lnTo>
                    <a:pt x="56" y="169"/>
                  </a:lnTo>
                  <a:lnTo>
                    <a:pt x="56" y="167"/>
                  </a:lnTo>
                  <a:lnTo>
                    <a:pt x="56" y="87"/>
                  </a:lnTo>
                  <a:lnTo>
                    <a:pt x="55" y="86"/>
                  </a:lnTo>
                  <a:lnTo>
                    <a:pt x="55" y="84"/>
                  </a:lnTo>
                  <a:lnTo>
                    <a:pt x="54" y="82"/>
                  </a:lnTo>
                  <a:lnTo>
                    <a:pt x="54" y="79"/>
                  </a:lnTo>
                  <a:lnTo>
                    <a:pt x="54" y="77"/>
                  </a:lnTo>
                  <a:lnTo>
                    <a:pt x="54" y="75"/>
                  </a:lnTo>
                  <a:lnTo>
                    <a:pt x="54" y="39"/>
                  </a:lnTo>
                  <a:lnTo>
                    <a:pt x="44" y="52"/>
                  </a:lnTo>
                  <a:lnTo>
                    <a:pt x="42" y="53"/>
                  </a:lnTo>
                  <a:lnTo>
                    <a:pt x="40" y="54"/>
                  </a:lnTo>
                  <a:lnTo>
                    <a:pt x="39" y="55"/>
                  </a:lnTo>
                  <a:lnTo>
                    <a:pt x="37" y="55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34" y="55"/>
                  </a:lnTo>
                  <a:lnTo>
                    <a:pt x="32" y="55"/>
                  </a:lnTo>
                  <a:lnTo>
                    <a:pt x="31" y="54"/>
                  </a:lnTo>
                  <a:lnTo>
                    <a:pt x="29" y="53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5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4" y="13"/>
                  </a:lnTo>
                  <a:lnTo>
                    <a:pt x="16" y="14"/>
                  </a:lnTo>
                  <a:lnTo>
                    <a:pt x="35" y="32"/>
                  </a:lnTo>
                  <a:lnTo>
                    <a:pt x="59" y="2"/>
                  </a:lnTo>
                  <a:lnTo>
                    <a:pt x="79" y="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6724650" y="2027238"/>
              <a:ext cx="47625" cy="20637"/>
            </a:xfrm>
            <a:custGeom>
              <a:rect b="b" l="l" r="r" t="t"/>
              <a:pathLst>
                <a:path extrusionOk="0" h="13" w="30">
                  <a:moveTo>
                    <a:pt x="15" y="0"/>
                  </a:moveTo>
                  <a:lnTo>
                    <a:pt x="17" y="0"/>
                  </a:lnTo>
                  <a:lnTo>
                    <a:pt x="18" y="0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1"/>
                  </a:lnTo>
                  <a:lnTo>
                    <a:pt x="30" y="1"/>
                  </a:lnTo>
                  <a:lnTo>
                    <a:pt x="30" y="2"/>
                  </a:lnTo>
                  <a:lnTo>
                    <a:pt x="30" y="3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0" y="12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7" y="13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19" y="12"/>
                  </a:lnTo>
                  <a:lnTo>
                    <a:pt x="18" y="12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7" name="Google Shape;207;p19"/>
          <p:cNvSpPr/>
          <p:nvPr/>
        </p:nvSpPr>
        <p:spPr>
          <a:xfrm>
            <a:off x="6097030" y="2375067"/>
            <a:ext cx="406400" cy="342900"/>
          </a:xfrm>
          <a:custGeom>
            <a:rect b="b" l="l" r="r" t="t"/>
            <a:pathLst>
              <a:path extrusionOk="0" h="91" w="108">
                <a:moveTo>
                  <a:pt x="102" y="16"/>
                </a:moveTo>
                <a:cubicBezTo>
                  <a:pt x="78" y="29"/>
                  <a:pt x="80" y="56"/>
                  <a:pt x="63" y="68"/>
                </a:cubicBezTo>
                <a:cubicBezTo>
                  <a:pt x="50" y="77"/>
                  <a:pt x="32" y="72"/>
                  <a:pt x="21" y="68"/>
                </a:cubicBezTo>
                <a:cubicBezTo>
                  <a:pt x="21" y="68"/>
                  <a:pt x="14" y="76"/>
                  <a:pt x="9" y="87"/>
                </a:cubicBezTo>
                <a:cubicBezTo>
                  <a:pt x="7" y="91"/>
                  <a:pt x="0" y="87"/>
                  <a:pt x="1" y="83"/>
                </a:cubicBezTo>
                <a:cubicBezTo>
                  <a:pt x="18" y="45"/>
                  <a:pt x="74" y="25"/>
                  <a:pt x="74" y="25"/>
                </a:cubicBezTo>
                <a:cubicBezTo>
                  <a:pt x="74" y="25"/>
                  <a:pt x="34" y="24"/>
                  <a:pt x="8" y="55"/>
                </a:cubicBezTo>
                <a:cubicBezTo>
                  <a:pt x="7" y="48"/>
                  <a:pt x="6" y="29"/>
                  <a:pt x="26" y="17"/>
                </a:cubicBezTo>
                <a:cubicBezTo>
                  <a:pt x="55" y="0"/>
                  <a:pt x="108" y="13"/>
                  <a:pt x="102" y="16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311700" y="11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Times New Roman"/>
                <a:ea typeface="Times New Roman"/>
                <a:cs typeface="Times New Roman"/>
                <a:sym typeface="Times New Roman"/>
              </a:rPr>
              <a:t>Notes quality benchmark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311700" y="588300"/>
            <a:ext cx="8722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The notes that are uploaded have to follow a certain standard.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/>
          <p:nvPr/>
        </p:nvSpPr>
        <p:spPr>
          <a:xfrm>
            <a:off x="2225798" y="2158927"/>
            <a:ext cx="664200" cy="659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1748574" y="2897575"/>
            <a:ext cx="1737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Vote the notes!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20"/>
          <p:cNvGrpSpPr/>
          <p:nvPr/>
        </p:nvGrpSpPr>
        <p:grpSpPr>
          <a:xfrm>
            <a:off x="2420746" y="2338916"/>
            <a:ext cx="274322" cy="274322"/>
            <a:chOff x="4926013" y="3140075"/>
            <a:chExt cx="481013" cy="481013"/>
          </a:xfrm>
        </p:grpSpPr>
        <p:sp>
          <p:nvSpPr>
            <p:cNvPr id="218" name="Google Shape;218;p20"/>
            <p:cNvSpPr/>
            <p:nvPr/>
          </p:nvSpPr>
          <p:spPr>
            <a:xfrm>
              <a:off x="4926013" y="3140075"/>
              <a:ext cx="481013" cy="481013"/>
            </a:xfrm>
            <a:custGeom>
              <a:rect b="b" l="l" r="r" t="t"/>
              <a:pathLst>
                <a:path extrusionOk="0" h="128" w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4970463" y="3530600"/>
              <a:ext cx="44450" cy="44450"/>
            </a:xfrm>
            <a:custGeom>
              <a:rect b="b" l="l" r="r" t="t"/>
              <a:pathLst>
                <a:path extrusionOk="0" h="12" w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1331275" y="3242625"/>
            <a:ext cx="257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alibri"/>
                <a:ea typeface="Calibri"/>
                <a:cs typeface="Calibri"/>
                <a:sym typeface="Calibri"/>
              </a:rPr>
              <a:t>Any students can give a feedback to the notes.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6487148" y="2158915"/>
            <a:ext cx="664200" cy="659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6625900" y="2314173"/>
            <a:ext cx="386700" cy="349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6122049" y="2897575"/>
            <a:ext cx="1737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Stars metter!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5433125" y="3242625"/>
            <a:ext cx="341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 lower than 4 stars would not meeting our benchmark.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311700" y="11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latin typeface="Times New Roman"/>
                <a:ea typeface="Times New Roman"/>
                <a:cs typeface="Times New Roman"/>
                <a:sym typeface="Times New Roman"/>
              </a:rPr>
              <a:t>Payment method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499050" y="541075"/>
            <a:ext cx="8145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50% of the revenue are given to students, based on their skill.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/>
          <p:nvPr/>
        </p:nvSpPr>
        <p:spPr>
          <a:xfrm>
            <a:off x="652304" y="1689224"/>
            <a:ext cx="1736851" cy="614329"/>
          </a:xfrm>
          <a:custGeom>
            <a:rect b="b" l="l" r="r" t="t"/>
            <a:pathLst>
              <a:path extrusionOk="0" h="1376" w="4886">
                <a:moveTo>
                  <a:pt x="4776" y="0"/>
                </a:moveTo>
                <a:lnTo>
                  <a:pt x="4807" y="4"/>
                </a:lnTo>
                <a:lnTo>
                  <a:pt x="4832" y="16"/>
                </a:lnTo>
                <a:lnTo>
                  <a:pt x="4855" y="33"/>
                </a:lnTo>
                <a:lnTo>
                  <a:pt x="4870" y="56"/>
                </a:lnTo>
                <a:lnTo>
                  <a:pt x="4880" y="83"/>
                </a:lnTo>
                <a:lnTo>
                  <a:pt x="4886" y="113"/>
                </a:lnTo>
                <a:lnTo>
                  <a:pt x="4882" y="144"/>
                </a:lnTo>
                <a:lnTo>
                  <a:pt x="4870" y="169"/>
                </a:lnTo>
                <a:lnTo>
                  <a:pt x="4851" y="192"/>
                </a:lnTo>
                <a:lnTo>
                  <a:pt x="4826" y="207"/>
                </a:lnTo>
                <a:lnTo>
                  <a:pt x="4797" y="217"/>
                </a:lnTo>
                <a:lnTo>
                  <a:pt x="137" y="1374"/>
                </a:lnTo>
                <a:lnTo>
                  <a:pt x="109" y="1376"/>
                </a:lnTo>
                <a:lnTo>
                  <a:pt x="78" y="1372"/>
                </a:lnTo>
                <a:lnTo>
                  <a:pt x="53" y="1361"/>
                </a:lnTo>
                <a:lnTo>
                  <a:pt x="30" y="1344"/>
                </a:lnTo>
                <a:lnTo>
                  <a:pt x="15" y="1321"/>
                </a:lnTo>
                <a:lnTo>
                  <a:pt x="5" y="1292"/>
                </a:lnTo>
                <a:lnTo>
                  <a:pt x="0" y="1261"/>
                </a:lnTo>
                <a:lnTo>
                  <a:pt x="3" y="1233"/>
                </a:lnTo>
                <a:lnTo>
                  <a:pt x="15" y="1208"/>
                </a:lnTo>
                <a:lnTo>
                  <a:pt x="34" y="1185"/>
                </a:lnTo>
                <a:lnTo>
                  <a:pt x="59" y="1169"/>
                </a:lnTo>
                <a:lnTo>
                  <a:pt x="88" y="1160"/>
                </a:lnTo>
                <a:lnTo>
                  <a:pt x="4748" y="2"/>
                </a:lnTo>
                <a:lnTo>
                  <a:pt x="4776" y="0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1447860" y="1753515"/>
            <a:ext cx="145034" cy="2393044"/>
          </a:xfrm>
          <a:custGeom>
            <a:rect b="b" l="l" r="r" t="t"/>
            <a:pathLst>
              <a:path extrusionOk="0" h="5358" w="407">
                <a:moveTo>
                  <a:pt x="193" y="0"/>
                </a:moveTo>
                <a:lnTo>
                  <a:pt x="241" y="4"/>
                </a:lnTo>
                <a:lnTo>
                  <a:pt x="285" y="19"/>
                </a:lnTo>
                <a:lnTo>
                  <a:pt x="325" y="44"/>
                </a:lnTo>
                <a:lnTo>
                  <a:pt x="360" y="77"/>
                </a:lnTo>
                <a:lnTo>
                  <a:pt x="385" y="115"/>
                </a:lnTo>
                <a:lnTo>
                  <a:pt x="402" y="157"/>
                </a:lnTo>
                <a:lnTo>
                  <a:pt x="407" y="203"/>
                </a:lnTo>
                <a:lnTo>
                  <a:pt x="407" y="5132"/>
                </a:lnTo>
                <a:lnTo>
                  <a:pt x="404" y="5174"/>
                </a:lnTo>
                <a:lnTo>
                  <a:pt x="392" y="5216"/>
                </a:lnTo>
                <a:lnTo>
                  <a:pt x="373" y="5253"/>
                </a:lnTo>
                <a:lnTo>
                  <a:pt x="348" y="5287"/>
                </a:lnTo>
                <a:lnTo>
                  <a:pt x="317" y="5316"/>
                </a:lnTo>
                <a:lnTo>
                  <a:pt x="283" y="5339"/>
                </a:lnTo>
                <a:lnTo>
                  <a:pt x="245" y="5352"/>
                </a:lnTo>
                <a:lnTo>
                  <a:pt x="203" y="5358"/>
                </a:lnTo>
                <a:lnTo>
                  <a:pt x="162" y="5352"/>
                </a:lnTo>
                <a:lnTo>
                  <a:pt x="124" y="5339"/>
                </a:lnTo>
                <a:lnTo>
                  <a:pt x="90" y="5316"/>
                </a:lnTo>
                <a:lnTo>
                  <a:pt x="59" y="5287"/>
                </a:lnTo>
                <a:lnTo>
                  <a:pt x="34" y="5253"/>
                </a:lnTo>
                <a:lnTo>
                  <a:pt x="15" y="5216"/>
                </a:lnTo>
                <a:lnTo>
                  <a:pt x="3" y="5174"/>
                </a:lnTo>
                <a:lnTo>
                  <a:pt x="0" y="5132"/>
                </a:lnTo>
                <a:lnTo>
                  <a:pt x="0" y="215"/>
                </a:lnTo>
                <a:lnTo>
                  <a:pt x="1" y="172"/>
                </a:lnTo>
                <a:lnTo>
                  <a:pt x="13" y="132"/>
                </a:lnTo>
                <a:lnTo>
                  <a:pt x="30" y="96"/>
                </a:lnTo>
                <a:lnTo>
                  <a:pt x="53" y="65"/>
                </a:lnTo>
                <a:lnTo>
                  <a:pt x="82" y="38"/>
                </a:lnTo>
                <a:lnTo>
                  <a:pt x="114" y="17"/>
                </a:lnTo>
                <a:lnTo>
                  <a:pt x="153" y="4"/>
                </a:lnTo>
                <a:lnTo>
                  <a:pt x="193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1513268" y="1757980"/>
            <a:ext cx="79626" cy="2388577"/>
          </a:xfrm>
          <a:custGeom>
            <a:rect b="b" l="l" r="r" t="t"/>
            <a:pathLst>
              <a:path extrusionOk="0" h="5348" w="224">
                <a:moveTo>
                  <a:pt x="10" y="0"/>
                </a:moveTo>
                <a:lnTo>
                  <a:pt x="54" y="3"/>
                </a:lnTo>
                <a:lnTo>
                  <a:pt x="96" y="17"/>
                </a:lnTo>
                <a:lnTo>
                  <a:pt x="133" y="38"/>
                </a:lnTo>
                <a:lnTo>
                  <a:pt x="163" y="67"/>
                </a:lnTo>
                <a:lnTo>
                  <a:pt x="190" y="99"/>
                </a:lnTo>
                <a:lnTo>
                  <a:pt x="209" y="138"/>
                </a:lnTo>
                <a:lnTo>
                  <a:pt x="221" y="180"/>
                </a:lnTo>
                <a:lnTo>
                  <a:pt x="224" y="226"/>
                </a:lnTo>
                <a:lnTo>
                  <a:pt x="224" y="5122"/>
                </a:lnTo>
                <a:lnTo>
                  <a:pt x="221" y="5168"/>
                </a:lnTo>
                <a:lnTo>
                  <a:pt x="209" y="5210"/>
                </a:lnTo>
                <a:lnTo>
                  <a:pt x="190" y="5248"/>
                </a:lnTo>
                <a:lnTo>
                  <a:pt x="163" y="5281"/>
                </a:lnTo>
                <a:lnTo>
                  <a:pt x="131" y="5310"/>
                </a:lnTo>
                <a:lnTo>
                  <a:pt x="90" y="5331"/>
                </a:lnTo>
                <a:lnTo>
                  <a:pt x="48" y="5344"/>
                </a:lnTo>
                <a:lnTo>
                  <a:pt x="0" y="5348"/>
                </a:lnTo>
                <a:lnTo>
                  <a:pt x="1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406315" y="3093791"/>
            <a:ext cx="677535" cy="416995"/>
          </a:xfrm>
          <a:custGeom>
            <a:rect b="b" l="l" r="r" t="t"/>
            <a:pathLst>
              <a:path extrusionOk="0" h="933" w="1906">
                <a:moveTo>
                  <a:pt x="0" y="0"/>
                </a:moveTo>
                <a:lnTo>
                  <a:pt x="1906" y="0"/>
                </a:lnTo>
                <a:lnTo>
                  <a:pt x="1898" y="102"/>
                </a:lnTo>
                <a:lnTo>
                  <a:pt x="1881" y="199"/>
                </a:lnTo>
                <a:lnTo>
                  <a:pt x="1852" y="293"/>
                </a:lnTo>
                <a:lnTo>
                  <a:pt x="1816" y="385"/>
                </a:lnTo>
                <a:lnTo>
                  <a:pt x="1770" y="470"/>
                </a:lnTo>
                <a:lnTo>
                  <a:pt x="1716" y="550"/>
                </a:lnTo>
                <a:lnTo>
                  <a:pt x="1655" y="625"/>
                </a:lnTo>
                <a:lnTo>
                  <a:pt x="1586" y="692"/>
                </a:lnTo>
                <a:lnTo>
                  <a:pt x="1511" y="751"/>
                </a:lnTo>
                <a:lnTo>
                  <a:pt x="1431" y="805"/>
                </a:lnTo>
                <a:lnTo>
                  <a:pt x="1343" y="849"/>
                </a:lnTo>
                <a:lnTo>
                  <a:pt x="1253" y="885"/>
                </a:lnTo>
                <a:lnTo>
                  <a:pt x="1155" y="910"/>
                </a:lnTo>
                <a:lnTo>
                  <a:pt x="1055" y="928"/>
                </a:lnTo>
                <a:lnTo>
                  <a:pt x="954" y="933"/>
                </a:lnTo>
                <a:lnTo>
                  <a:pt x="850" y="928"/>
                </a:lnTo>
                <a:lnTo>
                  <a:pt x="751" y="910"/>
                </a:lnTo>
                <a:lnTo>
                  <a:pt x="655" y="885"/>
                </a:lnTo>
                <a:lnTo>
                  <a:pt x="563" y="849"/>
                </a:lnTo>
                <a:lnTo>
                  <a:pt x="477" y="805"/>
                </a:lnTo>
                <a:lnTo>
                  <a:pt x="395" y="751"/>
                </a:lnTo>
                <a:lnTo>
                  <a:pt x="320" y="692"/>
                </a:lnTo>
                <a:lnTo>
                  <a:pt x="251" y="625"/>
                </a:lnTo>
                <a:lnTo>
                  <a:pt x="190" y="550"/>
                </a:lnTo>
                <a:lnTo>
                  <a:pt x="136" y="470"/>
                </a:lnTo>
                <a:lnTo>
                  <a:pt x="90" y="385"/>
                </a:lnTo>
                <a:lnTo>
                  <a:pt x="54" y="293"/>
                </a:lnTo>
                <a:lnTo>
                  <a:pt x="27" y="199"/>
                </a:lnTo>
                <a:lnTo>
                  <a:pt x="8" y="102"/>
                </a:lnTo>
                <a:lnTo>
                  <a:pt x="0" y="0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683586" y="3093791"/>
            <a:ext cx="400268" cy="416995"/>
          </a:xfrm>
          <a:custGeom>
            <a:rect b="b" l="l" r="r" t="t"/>
            <a:pathLst>
              <a:path extrusionOk="0" h="933" w="1126">
                <a:moveTo>
                  <a:pt x="0" y="0"/>
                </a:moveTo>
                <a:lnTo>
                  <a:pt x="1126" y="0"/>
                </a:lnTo>
                <a:lnTo>
                  <a:pt x="1118" y="102"/>
                </a:lnTo>
                <a:lnTo>
                  <a:pt x="1101" y="199"/>
                </a:lnTo>
                <a:lnTo>
                  <a:pt x="1074" y="293"/>
                </a:lnTo>
                <a:lnTo>
                  <a:pt x="1038" y="385"/>
                </a:lnTo>
                <a:lnTo>
                  <a:pt x="994" y="470"/>
                </a:lnTo>
                <a:lnTo>
                  <a:pt x="940" y="550"/>
                </a:lnTo>
                <a:lnTo>
                  <a:pt x="879" y="625"/>
                </a:lnTo>
                <a:lnTo>
                  <a:pt x="812" y="692"/>
                </a:lnTo>
                <a:lnTo>
                  <a:pt x="737" y="751"/>
                </a:lnTo>
                <a:lnTo>
                  <a:pt x="657" y="805"/>
                </a:lnTo>
                <a:lnTo>
                  <a:pt x="572" y="849"/>
                </a:lnTo>
                <a:lnTo>
                  <a:pt x="480" y="885"/>
                </a:lnTo>
                <a:lnTo>
                  <a:pt x="387" y="910"/>
                </a:lnTo>
                <a:lnTo>
                  <a:pt x="287" y="928"/>
                </a:lnTo>
                <a:lnTo>
                  <a:pt x="183" y="933"/>
                </a:lnTo>
                <a:lnTo>
                  <a:pt x="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500872" y="3001818"/>
            <a:ext cx="219000" cy="4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500872" y="2910740"/>
            <a:ext cx="219000" cy="4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500872" y="2818771"/>
            <a:ext cx="219000" cy="4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500872" y="2727693"/>
            <a:ext cx="219000" cy="4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756103" y="3001818"/>
            <a:ext cx="218100" cy="4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756103" y="2910740"/>
            <a:ext cx="218100" cy="4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756103" y="2818771"/>
            <a:ext cx="218100" cy="4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1957614" y="2635720"/>
            <a:ext cx="676825" cy="416995"/>
          </a:xfrm>
          <a:custGeom>
            <a:rect b="b" l="l" r="r" t="t"/>
            <a:pathLst>
              <a:path extrusionOk="0" h="933" w="1906">
                <a:moveTo>
                  <a:pt x="0" y="0"/>
                </a:moveTo>
                <a:lnTo>
                  <a:pt x="1906" y="0"/>
                </a:lnTo>
                <a:lnTo>
                  <a:pt x="1898" y="101"/>
                </a:lnTo>
                <a:lnTo>
                  <a:pt x="1879" y="199"/>
                </a:lnTo>
                <a:lnTo>
                  <a:pt x="1852" y="295"/>
                </a:lnTo>
                <a:lnTo>
                  <a:pt x="1816" y="385"/>
                </a:lnTo>
                <a:lnTo>
                  <a:pt x="1770" y="469"/>
                </a:lnTo>
                <a:lnTo>
                  <a:pt x="1716" y="550"/>
                </a:lnTo>
                <a:lnTo>
                  <a:pt x="1655" y="624"/>
                </a:lnTo>
                <a:lnTo>
                  <a:pt x="1586" y="692"/>
                </a:lnTo>
                <a:lnTo>
                  <a:pt x="1511" y="753"/>
                </a:lnTo>
                <a:lnTo>
                  <a:pt x="1429" y="805"/>
                </a:lnTo>
                <a:lnTo>
                  <a:pt x="1343" y="851"/>
                </a:lnTo>
                <a:lnTo>
                  <a:pt x="1251" y="885"/>
                </a:lnTo>
                <a:lnTo>
                  <a:pt x="1155" y="912"/>
                </a:lnTo>
                <a:lnTo>
                  <a:pt x="1056" y="927"/>
                </a:lnTo>
                <a:lnTo>
                  <a:pt x="952" y="933"/>
                </a:lnTo>
                <a:lnTo>
                  <a:pt x="851" y="927"/>
                </a:lnTo>
                <a:lnTo>
                  <a:pt x="751" y="912"/>
                </a:lnTo>
                <a:lnTo>
                  <a:pt x="653" y="885"/>
                </a:lnTo>
                <a:lnTo>
                  <a:pt x="563" y="851"/>
                </a:lnTo>
                <a:lnTo>
                  <a:pt x="475" y="805"/>
                </a:lnTo>
                <a:lnTo>
                  <a:pt x="395" y="753"/>
                </a:lnTo>
                <a:lnTo>
                  <a:pt x="320" y="692"/>
                </a:lnTo>
                <a:lnTo>
                  <a:pt x="251" y="624"/>
                </a:lnTo>
                <a:lnTo>
                  <a:pt x="190" y="550"/>
                </a:lnTo>
                <a:lnTo>
                  <a:pt x="136" y="469"/>
                </a:lnTo>
                <a:lnTo>
                  <a:pt x="90" y="385"/>
                </a:lnTo>
                <a:lnTo>
                  <a:pt x="54" y="295"/>
                </a:lnTo>
                <a:lnTo>
                  <a:pt x="25" y="199"/>
                </a:lnTo>
                <a:lnTo>
                  <a:pt x="8" y="101"/>
                </a:lnTo>
                <a:lnTo>
                  <a:pt x="0" y="0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2212136" y="2635720"/>
            <a:ext cx="425861" cy="416995"/>
          </a:xfrm>
          <a:custGeom>
            <a:rect b="b" l="l" r="r" t="t"/>
            <a:pathLst>
              <a:path extrusionOk="0" h="933" w="1199">
                <a:moveTo>
                  <a:pt x="0" y="0"/>
                </a:moveTo>
                <a:lnTo>
                  <a:pt x="1199" y="0"/>
                </a:lnTo>
                <a:lnTo>
                  <a:pt x="1191" y="101"/>
                </a:lnTo>
                <a:lnTo>
                  <a:pt x="1172" y="199"/>
                </a:lnTo>
                <a:lnTo>
                  <a:pt x="1143" y="295"/>
                </a:lnTo>
                <a:lnTo>
                  <a:pt x="1105" y="385"/>
                </a:lnTo>
                <a:lnTo>
                  <a:pt x="1057" y="469"/>
                </a:lnTo>
                <a:lnTo>
                  <a:pt x="1001" y="550"/>
                </a:lnTo>
                <a:lnTo>
                  <a:pt x="938" y="624"/>
                </a:lnTo>
                <a:lnTo>
                  <a:pt x="867" y="692"/>
                </a:lnTo>
                <a:lnTo>
                  <a:pt x="791" y="753"/>
                </a:lnTo>
                <a:lnTo>
                  <a:pt x="708" y="805"/>
                </a:lnTo>
                <a:lnTo>
                  <a:pt x="620" y="851"/>
                </a:lnTo>
                <a:lnTo>
                  <a:pt x="526" y="885"/>
                </a:lnTo>
                <a:lnTo>
                  <a:pt x="429" y="912"/>
                </a:lnTo>
                <a:lnTo>
                  <a:pt x="329" y="927"/>
                </a:lnTo>
                <a:lnTo>
                  <a:pt x="226" y="933"/>
                </a:lnTo>
                <a:lnTo>
                  <a:pt x="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2067102" y="2545537"/>
            <a:ext cx="217500" cy="45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2321622" y="2545537"/>
            <a:ext cx="218100" cy="45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2321622" y="2453564"/>
            <a:ext cx="218100" cy="45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406161" y="3851008"/>
            <a:ext cx="2364317" cy="886311"/>
            <a:chOff x="3528094" y="1308908"/>
            <a:chExt cx="1326703" cy="395975"/>
          </a:xfrm>
        </p:grpSpPr>
        <p:sp>
          <p:nvSpPr>
            <p:cNvPr id="250" name="Google Shape;250;p21"/>
            <p:cNvSpPr/>
            <p:nvPr/>
          </p:nvSpPr>
          <p:spPr>
            <a:xfrm flipH="1">
              <a:off x="4640156" y="1355166"/>
              <a:ext cx="214641" cy="349717"/>
            </a:xfrm>
            <a:custGeom>
              <a:rect b="b" l="l" r="r" t="t"/>
              <a:pathLst>
                <a:path extrusionOk="0" h="189" w="116">
                  <a:moveTo>
                    <a:pt x="0" y="0"/>
                  </a:moveTo>
                  <a:lnTo>
                    <a:pt x="116" y="0"/>
                  </a:lnTo>
                  <a:lnTo>
                    <a:pt x="116" y="189"/>
                  </a:lnTo>
                  <a:lnTo>
                    <a:pt x="0" y="189"/>
                  </a:lnTo>
                  <a:lnTo>
                    <a:pt x="53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9B7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 flipH="1">
              <a:off x="3528094" y="1355166"/>
              <a:ext cx="212791" cy="349717"/>
            </a:xfrm>
            <a:custGeom>
              <a:rect b="b" l="l" r="r" t="t"/>
              <a:pathLst>
                <a:path extrusionOk="0" h="189" w="115">
                  <a:moveTo>
                    <a:pt x="0" y="0"/>
                  </a:moveTo>
                  <a:lnTo>
                    <a:pt x="115" y="0"/>
                  </a:lnTo>
                  <a:lnTo>
                    <a:pt x="61" y="95"/>
                  </a:lnTo>
                  <a:lnTo>
                    <a:pt x="115" y="189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9B7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 flipH="1">
              <a:off x="3654022" y="1308908"/>
              <a:ext cx="1073100" cy="348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Fair payment</a:t>
              </a:r>
              <a:endParaRPr b="1" sz="1800"/>
            </a:p>
          </p:txBody>
        </p:sp>
        <p:sp>
          <p:nvSpPr>
            <p:cNvPr id="253" name="Google Shape;253;p21"/>
            <p:cNvSpPr/>
            <p:nvPr/>
          </p:nvSpPr>
          <p:spPr>
            <a:xfrm flipH="1">
              <a:off x="4640155" y="1656774"/>
              <a:ext cx="86967" cy="48109"/>
            </a:xfrm>
            <a:custGeom>
              <a:rect b="b" l="l" r="r" t="t"/>
              <a:pathLst>
                <a:path extrusionOk="0" h="26" w="47">
                  <a:moveTo>
                    <a:pt x="0" y="0"/>
                  </a:moveTo>
                  <a:lnTo>
                    <a:pt x="47" y="0"/>
                  </a:lnTo>
                  <a:lnTo>
                    <a:pt x="47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 flipH="1">
              <a:off x="3653918" y="1656774"/>
              <a:ext cx="86967" cy="48109"/>
            </a:xfrm>
            <a:custGeom>
              <a:rect b="b" l="l" r="r" t="t"/>
              <a:pathLst>
                <a:path extrusionOk="0" h="26" w="47">
                  <a:moveTo>
                    <a:pt x="0" y="0"/>
                  </a:moveTo>
                  <a:lnTo>
                    <a:pt x="47" y="0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1"/>
          <p:cNvSpPr/>
          <p:nvPr/>
        </p:nvSpPr>
        <p:spPr>
          <a:xfrm>
            <a:off x="7178275" y="2570675"/>
            <a:ext cx="583800" cy="572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7276825" y="2682423"/>
            <a:ext cx="386700" cy="349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4650843" y="2338013"/>
            <a:ext cx="908050" cy="292100"/>
          </a:xfrm>
          <a:custGeom>
            <a:rect b="b" l="l" r="r" t="t"/>
            <a:pathLst>
              <a:path extrusionOk="0" h="369" w="1144">
                <a:moveTo>
                  <a:pt x="571" y="0"/>
                </a:moveTo>
                <a:lnTo>
                  <a:pt x="657" y="3"/>
                </a:lnTo>
                <a:lnTo>
                  <a:pt x="736" y="9"/>
                </a:lnTo>
                <a:lnTo>
                  <a:pt x="814" y="17"/>
                </a:lnTo>
                <a:lnTo>
                  <a:pt x="884" y="31"/>
                </a:lnTo>
                <a:lnTo>
                  <a:pt x="948" y="47"/>
                </a:lnTo>
                <a:lnTo>
                  <a:pt x="1005" y="64"/>
                </a:lnTo>
                <a:lnTo>
                  <a:pt x="1053" y="84"/>
                </a:lnTo>
                <a:lnTo>
                  <a:pt x="1091" y="107"/>
                </a:lnTo>
                <a:lnTo>
                  <a:pt x="1120" y="131"/>
                </a:lnTo>
                <a:lnTo>
                  <a:pt x="1139" y="157"/>
                </a:lnTo>
                <a:lnTo>
                  <a:pt x="1144" y="184"/>
                </a:lnTo>
                <a:lnTo>
                  <a:pt x="1139" y="212"/>
                </a:lnTo>
                <a:lnTo>
                  <a:pt x="1120" y="238"/>
                </a:lnTo>
                <a:lnTo>
                  <a:pt x="1091" y="262"/>
                </a:lnTo>
                <a:lnTo>
                  <a:pt x="1053" y="284"/>
                </a:lnTo>
                <a:lnTo>
                  <a:pt x="1005" y="305"/>
                </a:lnTo>
                <a:lnTo>
                  <a:pt x="948" y="324"/>
                </a:lnTo>
                <a:lnTo>
                  <a:pt x="884" y="340"/>
                </a:lnTo>
                <a:lnTo>
                  <a:pt x="814" y="352"/>
                </a:lnTo>
                <a:lnTo>
                  <a:pt x="736" y="360"/>
                </a:lnTo>
                <a:lnTo>
                  <a:pt x="657" y="367"/>
                </a:lnTo>
                <a:lnTo>
                  <a:pt x="571" y="369"/>
                </a:lnTo>
                <a:lnTo>
                  <a:pt x="487" y="367"/>
                </a:lnTo>
                <a:lnTo>
                  <a:pt x="406" y="360"/>
                </a:lnTo>
                <a:lnTo>
                  <a:pt x="330" y="352"/>
                </a:lnTo>
                <a:lnTo>
                  <a:pt x="260" y="340"/>
                </a:lnTo>
                <a:lnTo>
                  <a:pt x="196" y="324"/>
                </a:lnTo>
                <a:lnTo>
                  <a:pt x="139" y="305"/>
                </a:lnTo>
                <a:lnTo>
                  <a:pt x="91" y="284"/>
                </a:lnTo>
                <a:lnTo>
                  <a:pt x="53" y="262"/>
                </a:lnTo>
                <a:lnTo>
                  <a:pt x="24" y="238"/>
                </a:lnTo>
                <a:lnTo>
                  <a:pt x="5" y="212"/>
                </a:lnTo>
                <a:lnTo>
                  <a:pt x="0" y="184"/>
                </a:lnTo>
                <a:lnTo>
                  <a:pt x="5" y="157"/>
                </a:lnTo>
                <a:lnTo>
                  <a:pt x="24" y="131"/>
                </a:lnTo>
                <a:lnTo>
                  <a:pt x="53" y="107"/>
                </a:lnTo>
                <a:lnTo>
                  <a:pt x="91" y="84"/>
                </a:lnTo>
                <a:lnTo>
                  <a:pt x="139" y="64"/>
                </a:lnTo>
                <a:lnTo>
                  <a:pt x="196" y="47"/>
                </a:lnTo>
                <a:lnTo>
                  <a:pt x="260" y="31"/>
                </a:lnTo>
                <a:lnTo>
                  <a:pt x="330" y="17"/>
                </a:lnTo>
                <a:lnTo>
                  <a:pt x="406" y="9"/>
                </a:lnTo>
                <a:lnTo>
                  <a:pt x="487" y="3"/>
                </a:lnTo>
                <a:lnTo>
                  <a:pt x="571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4738156" y="2366588"/>
            <a:ext cx="731838" cy="217488"/>
          </a:xfrm>
          <a:custGeom>
            <a:rect b="b" l="l" r="r" t="t"/>
            <a:pathLst>
              <a:path extrusionOk="0" h="274" w="922">
                <a:moveTo>
                  <a:pt x="461" y="0"/>
                </a:moveTo>
                <a:lnTo>
                  <a:pt x="537" y="2"/>
                </a:lnTo>
                <a:lnTo>
                  <a:pt x="607" y="7"/>
                </a:lnTo>
                <a:lnTo>
                  <a:pt x="675" y="16"/>
                </a:lnTo>
                <a:lnTo>
                  <a:pt x="735" y="28"/>
                </a:lnTo>
                <a:lnTo>
                  <a:pt x="788" y="40"/>
                </a:lnTo>
                <a:lnTo>
                  <a:pt x="835" y="57"/>
                </a:lnTo>
                <a:lnTo>
                  <a:pt x="871" y="74"/>
                </a:lnTo>
                <a:lnTo>
                  <a:pt x="900" y="95"/>
                </a:lnTo>
                <a:lnTo>
                  <a:pt x="917" y="116"/>
                </a:lnTo>
                <a:lnTo>
                  <a:pt x="922" y="138"/>
                </a:lnTo>
                <a:lnTo>
                  <a:pt x="917" y="160"/>
                </a:lnTo>
                <a:lnTo>
                  <a:pt x="900" y="181"/>
                </a:lnTo>
                <a:lnTo>
                  <a:pt x="871" y="200"/>
                </a:lnTo>
                <a:lnTo>
                  <a:pt x="835" y="219"/>
                </a:lnTo>
                <a:lnTo>
                  <a:pt x="788" y="235"/>
                </a:lnTo>
                <a:lnTo>
                  <a:pt x="735" y="248"/>
                </a:lnTo>
                <a:lnTo>
                  <a:pt x="675" y="259"/>
                </a:lnTo>
                <a:lnTo>
                  <a:pt x="607" y="267"/>
                </a:lnTo>
                <a:lnTo>
                  <a:pt x="537" y="273"/>
                </a:lnTo>
                <a:lnTo>
                  <a:pt x="461" y="274"/>
                </a:lnTo>
                <a:lnTo>
                  <a:pt x="387" y="273"/>
                </a:lnTo>
                <a:lnTo>
                  <a:pt x="317" y="267"/>
                </a:lnTo>
                <a:lnTo>
                  <a:pt x="249" y="259"/>
                </a:lnTo>
                <a:lnTo>
                  <a:pt x="189" y="248"/>
                </a:lnTo>
                <a:lnTo>
                  <a:pt x="136" y="235"/>
                </a:lnTo>
                <a:lnTo>
                  <a:pt x="89" y="219"/>
                </a:lnTo>
                <a:lnTo>
                  <a:pt x="52" y="200"/>
                </a:lnTo>
                <a:lnTo>
                  <a:pt x="24" y="181"/>
                </a:lnTo>
                <a:lnTo>
                  <a:pt x="7" y="160"/>
                </a:lnTo>
                <a:lnTo>
                  <a:pt x="0" y="138"/>
                </a:lnTo>
                <a:lnTo>
                  <a:pt x="7" y="116"/>
                </a:lnTo>
                <a:lnTo>
                  <a:pt x="24" y="95"/>
                </a:lnTo>
                <a:lnTo>
                  <a:pt x="52" y="74"/>
                </a:lnTo>
                <a:lnTo>
                  <a:pt x="89" y="57"/>
                </a:lnTo>
                <a:lnTo>
                  <a:pt x="136" y="40"/>
                </a:lnTo>
                <a:lnTo>
                  <a:pt x="189" y="28"/>
                </a:lnTo>
                <a:lnTo>
                  <a:pt x="249" y="16"/>
                </a:lnTo>
                <a:lnTo>
                  <a:pt x="317" y="7"/>
                </a:lnTo>
                <a:lnTo>
                  <a:pt x="387" y="2"/>
                </a:lnTo>
                <a:lnTo>
                  <a:pt x="4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4847693" y="2388813"/>
            <a:ext cx="514350" cy="152400"/>
          </a:xfrm>
          <a:custGeom>
            <a:rect b="b" l="l" r="r" t="t"/>
            <a:pathLst>
              <a:path extrusionOk="0" h="193" w="648">
                <a:moveTo>
                  <a:pt x="323" y="0"/>
                </a:moveTo>
                <a:lnTo>
                  <a:pt x="382" y="1"/>
                </a:lnTo>
                <a:lnTo>
                  <a:pt x="437" y="7"/>
                </a:lnTo>
                <a:lnTo>
                  <a:pt x="487" y="14"/>
                </a:lnTo>
                <a:lnTo>
                  <a:pt x="533" y="22"/>
                </a:lnTo>
                <a:lnTo>
                  <a:pt x="571" y="34"/>
                </a:lnTo>
                <a:lnTo>
                  <a:pt x="604" y="48"/>
                </a:lnTo>
                <a:lnTo>
                  <a:pt x="628" y="64"/>
                </a:lnTo>
                <a:lnTo>
                  <a:pt x="643" y="79"/>
                </a:lnTo>
                <a:lnTo>
                  <a:pt x="648" y="96"/>
                </a:lnTo>
                <a:lnTo>
                  <a:pt x="643" y="114"/>
                </a:lnTo>
                <a:lnTo>
                  <a:pt x="628" y="131"/>
                </a:lnTo>
                <a:lnTo>
                  <a:pt x="604" y="145"/>
                </a:lnTo>
                <a:lnTo>
                  <a:pt x="571" y="158"/>
                </a:lnTo>
                <a:lnTo>
                  <a:pt x="533" y="170"/>
                </a:lnTo>
                <a:lnTo>
                  <a:pt x="487" y="179"/>
                </a:lnTo>
                <a:lnTo>
                  <a:pt x="437" y="186"/>
                </a:lnTo>
                <a:lnTo>
                  <a:pt x="382" y="191"/>
                </a:lnTo>
                <a:lnTo>
                  <a:pt x="323" y="193"/>
                </a:lnTo>
                <a:lnTo>
                  <a:pt x="266" y="191"/>
                </a:lnTo>
                <a:lnTo>
                  <a:pt x="211" y="186"/>
                </a:lnTo>
                <a:lnTo>
                  <a:pt x="160" y="179"/>
                </a:lnTo>
                <a:lnTo>
                  <a:pt x="115" y="170"/>
                </a:lnTo>
                <a:lnTo>
                  <a:pt x="75" y="158"/>
                </a:lnTo>
                <a:lnTo>
                  <a:pt x="44" y="145"/>
                </a:lnTo>
                <a:lnTo>
                  <a:pt x="20" y="131"/>
                </a:lnTo>
                <a:lnTo>
                  <a:pt x="5" y="114"/>
                </a:lnTo>
                <a:lnTo>
                  <a:pt x="0" y="96"/>
                </a:lnTo>
                <a:lnTo>
                  <a:pt x="5" y="79"/>
                </a:lnTo>
                <a:lnTo>
                  <a:pt x="20" y="64"/>
                </a:lnTo>
                <a:lnTo>
                  <a:pt x="44" y="48"/>
                </a:lnTo>
                <a:lnTo>
                  <a:pt x="75" y="34"/>
                </a:lnTo>
                <a:lnTo>
                  <a:pt x="115" y="22"/>
                </a:lnTo>
                <a:lnTo>
                  <a:pt x="160" y="14"/>
                </a:lnTo>
                <a:lnTo>
                  <a:pt x="211" y="7"/>
                </a:lnTo>
                <a:lnTo>
                  <a:pt x="266" y="1"/>
                </a:lnTo>
                <a:lnTo>
                  <a:pt x="323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7016143" y="3217788"/>
            <a:ext cx="908050" cy="292100"/>
          </a:xfrm>
          <a:custGeom>
            <a:rect b="b" l="l" r="r" t="t"/>
            <a:pathLst>
              <a:path extrusionOk="0" h="369" w="1144">
                <a:moveTo>
                  <a:pt x="571" y="0"/>
                </a:moveTo>
                <a:lnTo>
                  <a:pt x="657" y="3"/>
                </a:lnTo>
                <a:lnTo>
                  <a:pt x="736" y="9"/>
                </a:lnTo>
                <a:lnTo>
                  <a:pt x="814" y="17"/>
                </a:lnTo>
                <a:lnTo>
                  <a:pt x="884" y="31"/>
                </a:lnTo>
                <a:lnTo>
                  <a:pt x="948" y="47"/>
                </a:lnTo>
                <a:lnTo>
                  <a:pt x="1005" y="64"/>
                </a:lnTo>
                <a:lnTo>
                  <a:pt x="1053" y="84"/>
                </a:lnTo>
                <a:lnTo>
                  <a:pt x="1091" y="107"/>
                </a:lnTo>
                <a:lnTo>
                  <a:pt x="1120" y="131"/>
                </a:lnTo>
                <a:lnTo>
                  <a:pt x="1139" y="157"/>
                </a:lnTo>
                <a:lnTo>
                  <a:pt x="1144" y="184"/>
                </a:lnTo>
                <a:lnTo>
                  <a:pt x="1139" y="212"/>
                </a:lnTo>
                <a:lnTo>
                  <a:pt x="1120" y="238"/>
                </a:lnTo>
                <a:lnTo>
                  <a:pt x="1091" y="262"/>
                </a:lnTo>
                <a:lnTo>
                  <a:pt x="1053" y="284"/>
                </a:lnTo>
                <a:lnTo>
                  <a:pt x="1005" y="305"/>
                </a:lnTo>
                <a:lnTo>
                  <a:pt x="948" y="324"/>
                </a:lnTo>
                <a:lnTo>
                  <a:pt x="884" y="340"/>
                </a:lnTo>
                <a:lnTo>
                  <a:pt x="814" y="352"/>
                </a:lnTo>
                <a:lnTo>
                  <a:pt x="736" y="360"/>
                </a:lnTo>
                <a:lnTo>
                  <a:pt x="657" y="367"/>
                </a:lnTo>
                <a:lnTo>
                  <a:pt x="571" y="369"/>
                </a:lnTo>
                <a:lnTo>
                  <a:pt x="487" y="367"/>
                </a:lnTo>
                <a:lnTo>
                  <a:pt x="406" y="360"/>
                </a:lnTo>
                <a:lnTo>
                  <a:pt x="330" y="352"/>
                </a:lnTo>
                <a:lnTo>
                  <a:pt x="260" y="340"/>
                </a:lnTo>
                <a:lnTo>
                  <a:pt x="196" y="324"/>
                </a:lnTo>
                <a:lnTo>
                  <a:pt x="139" y="305"/>
                </a:lnTo>
                <a:lnTo>
                  <a:pt x="91" y="284"/>
                </a:lnTo>
                <a:lnTo>
                  <a:pt x="53" y="262"/>
                </a:lnTo>
                <a:lnTo>
                  <a:pt x="24" y="238"/>
                </a:lnTo>
                <a:lnTo>
                  <a:pt x="5" y="212"/>
                </a:lnTo>
                <a:lnTo>
                  <a:pt x="0" y="184"/>
                </a:lnTo>
                <a:lnTo>
                  <a:pt x="5" y="157"/>
                </a:lnTo>
                <a:lnTo>
                  <a:pt x="24" y="131"/>
                </a:lnTo>
                <a:lnTo>
                  <a:pt x="53" y="107"/>
                </a:lnTo>
                <a:lnTo>
                  <a:pt x="91" y="84"/>
                </a:lnTo>
                <a:lnTo>
                  <a:pt x="139" y="64"/>
                </a:lnTo>
                <a:lnTo>
                  <a:pt x="196" y="47"/>
                </a:lnTo>
                <a:lnTo>
                  <a:pt x="260" y="31"/>
                </a:lnTo>
                <a:lnTo>
                  <a:pt x="330" y="17"/>
                </a:lnTo>
                <a:lnTo>
                  <a:pt x="406" y="9"/>
                </a:lnTo>
                <a:lnTo>
                  <a:pt x="487" y="3"/>
                </a:lnTo>
                <a:lnTo>
                  <a:pt x="571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7103456" y="3246363"/>
            <a:ext cx="731838" cy="217488"/>
          </a:xfrm>
          <a:custGeom>
            <a:rect b="b" l="l" r="r" t="t"/>
            <a:pathLst>
              <a:path extrusionOk="0" h="274" w="922">
                <a:moveTo>
                  <a:pt x="461" y="0"/>
                </a:moveTo>
                <a:lnTo>
                  <a:pt x="537" y="2"/>
                </a:lnTo>
                <a:lnTo>
                  <a:pt x="607" y="7"/>
                </a:lnTo>
                <a:lnTo>
                  <a:pt x="675" y="16"/>
                </a:lnTo>
                <a:lnTo>
                  <a:pt x="735" y="28"/>
                </a:lnTo>
                <a:lnTo>
                  <a:pt x="788" y="40"/>
                </a:lnTo>
                <a:lnTo>
                  <a:pt x="835" y="57"/>
                </a:lnTo>
                <a:lnTo>
                  <a:pt x="871" y="74"/>
                </a:lnTo>
                <a:lnTo>
                  <a:pt x="900" y="95"/>
                </a:lnTo>
                <a:lnTo>
                  <a:pt x="917" y="116"/>
                </a:lnTo>
                <a:lnTo>
                  <a:pt x="922" y="138"/>
                </a:lnTo>
                <a:lnTo>
                  <a:pt x="917" y="160"/>
                </a:lnTo>
                <a:lnTo>
                  <a:pt x="900" y="181"/>
                </a:lnTo>
                <a:lnTo>
                  <a:pt x="871" y="200"/>
                </a:lnTo>
                <a:lnTo>
                  <a:pt x="835" y="219"/>
                </a:lnTo>
                <a:lnTo>
                  <a:pt x="788" y="235"/>
                </a:lnTo>
                <a:lnTo>
                  <a:pt x="735" y="248"/>
                </a:lnTo>
                <a:lnTo>
                  <a:pt x="675" y="259"/>
                </a:lnTo>
                <a:lnTo>
                  <a:pt x="607" y="267"/>
                </a:lnTo>
                <a:lnTo>
                  <a:pt x="537" y="273"/>
                </a:lnTo>
                <a:lnTo>
                  <a:pt x="461" y="274"/>
                </a:lnTo>
                <a:lnTo>
                  <a:pt x="387" y="273"/>
                </a:lnTo>
                <a:lnTo>
                  <a:pt x="317" y="267"/>
                </a:lnTo>
                <a:lnTo>
                  <a:pt x="249" y="259"/>
                </a:lnTo>
                <a:lnTo>
                  <a:pt x="189" y="248"/>
                </a:lnTo>
                <a:lnTo>
                  <a:pt x="136" y="235"/>
                </a:lnTo>
                <a:lnTo>
                  <a:pt x="89" y="219"/>
                </a:lnTo>
                <a:lnTo>
                  <a:pt x="52" y="200"/>
                </a:lnTo>
                <a:lnTo>
                  <a:pt x="24" y="181"/>
                </a:lnTo>
                <a:lnTo>
                  <a:pt x="7" y="160"/>
                </a:lnTo>
                <a:lnTo>
                  <a:pt x="0" y="138"/>
                </a:lnTo>
                <a:lnTo>
                  <a:pt x="7" y="116"/>
                </a:lnTo>
                <a:lnTo>
                  <a:pt x="24" y="95"/>
                </a:lnTo>
                <a:lnTo>
                  <a:pt x="52" y="74"/>
                </a:lnTo>
                <a:lnTo>
                  <a:pt x="89" y="57"/>
                </a:lnTo>
                <a:lnTo>
                  <a:pt x="136" y="40"/>
                </a:lnTo>
                <a:lnTo>
                  <a:pt x="189" y="28"/>
                </a:lnTo>
                <a:lnTo>
                  <a:pt x="249" y="16"/>
                </a:lnTo>
                <a:lnTo>
                  <a:pt x="317" y="7"/>
                </a:lnTo>
                <a:lnTo>
                  <a:pt x="387" y="2"/>
                </a:lnTo>
                <a:lnTo>
                  <a:pt x="4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7212993" y="3268588"/>
            <a:ext cx="514350" cy="152400"/>
          </a:xfrm>
          <a:custGeom>
            <a:rect b="b" l="l" r="r" t="t"/>
            <a:pathLst>
              <a:path extrusionOk="0" h="193" w="648">
                <a:moveTo>
                  <a:pt x="323" y="0"/>
                </a:moveTo>
                <a:lnTo>
                  <a:pt x="382" y="1"/>
                </a:lnTo>
                <a:lnTo>
                  <a:pt x="437" y="7"/>
                </a:lnTo>
                <a:lnTo>
                  <a:pt x="487" y="14"/>
                </a:lnTo>
                <a:lnTo>
                  <a:pt x="533" y="22"/>
                </a:lnTo>
                <a:lnTo>
                  <a:pt x="571" y="34"/>
                </a:lnTo>
                <a:lnTo>
                  <a:pt x="604" y="48"/>
                </a:lnTo>
                <a:lnTo>
                  <a:pt x="628" y="64"/>
                </a:lnTo>
                <a:lnTo>
                  <a:pt x="643" y="79"/>
                </a:lnTo>
                <a:lnTo>
                  <a:pt x="648" y="96"/>
                </a:lnTo>
                <a:lnTo>
                  <a:pt x="643" y="114"/>
                </a:lnTo>
                <a:lnTo>
                  <a:pt x="628" y="131"/>
                </a:lnTo>
                <a:lnTo>
                  <a:pt x="604" y="145"/>
                </a:lnTo>
                <a:lnTo>
                  <a:pt x="571" y="158"/>
                </a:lnTo>
                <a:lnTo>
                  <a:pt x="533" y="170"/>
                </a:lnTo>
                <a:lnTo>
                  <a:pt x="487" y="179"/>
                </a:lnTo>
                <a:lnTo>
                  <a:pt x="437" y="186"/>
                </a:lnTo>
                <a:lnTo>
                  <a:pt x="382" y="191"/>
                </a:lnTo>
                <a:lnTo>
                  <a:pt x="323" y="193"/>
                </a:lnTo>
                <a:lnTo>
                  <a:pt x="266" y="191"/>
                </a:lnTo>
                <a:lnTo>
                  <a:pt x="211" y="186"/>
                </a:lnTo>
                <a:lnTo>
                  <a:pt x="160" y="179"/>
                </a:lnTo>
                <a:lnTo>
                  <a:pt x="115" y="170"/>
                </a:lnTo>
                <a:lnTo>
                  <a:pt x="75" y="158"/>
                </a:lnTo>
                <a:lnTo>
                  <a:pt x="44" y="145"/>
                </a:lnTo>
                <a:lnTo>
                  <a:pt x="20" y="131"/>
                </a:lnTo>
                <a:lnTo>
                  <a:pt x="5" y="114"/>
                </a:lnTo>
                <a:lnTo>
                  <a:pt x="0" y="96"/>
                </a:lnTo>
                <a:lnTo>
                  <a:pt x="5" y="79"/>
                </a:lnTo>
                <a:lnTo>
                  <a:pt x="20" y="64"/>
                </a:lnTo>
                <a:lnTo>
                  <a:pt x="44" y="48"/>
                </a:lnTo>
                <a:lnTo>
                  <a:pt x="75" y="34"/>
                </a:lnTo>
                <a:lnTo>
                  <a:pt x="115" y="22"/>
                </a:lnTo>
                <a:lnTo>
                  <a:pt x="160" y="14"/>
                </a:lnTo>
                <a:lnTo>
                  <a:pt x="211" y="7"/>
                </a:lnTo>
                <a:lnTo>
                  <a:pt x="266" y="1"/>
                </a:lnTo>
                <a:lnTo>
                  <a:pt x="323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4738143" y="4542601"/>
            <a:ext cx="908050" cy="292100"/>
          </a:xfrm>
          <a:custGeom>
            <a:rect b="b" l="l" r="r" t="t"/>
            <a:pathLst>
              <a:path extrusionOk="0" h="369" w="1144">
                <a:moveTo>
                  <a:pt x="571" y="0"/>
                </a:moveTo>
                <a:lnTo>
                  <a:pt x="657" y="3"/>
                </a:lnTo>
                <a:lnTo>
                  <a:pt x="736" y="9"/>
                </a:lnTo>
                <a:lnTo>
                  <a:pt x="814" y="17"/>
                </a:lnTo>
                <a:lnTo>
                  <a:pt x="884" y="31"/>
                </a:lnTo>
                <a:lnTo>
                  <a:pt x="948" y="47"/>
                </a:lnTo>
                <a:lnTo>
                  <a:pt x="1005" y="64"/>
                </a:lnTo>
                <a:lnTo>
                  <a:pt x="1053" y="84"/>
                </a:lnTo>
                <a:lnTo>
                  <a:pt x="1091" y="107"/>
                </a:lnTo>
                <a:lnTo>
                  <a:pt x="1120" y="131"/>
                </a:lnTo>
                <a:lnTo>
                  <a:pt x="1139" y="157"/>
                </a:lnTo>
                <a:lnTo>
                  <a:pt x="1144" y="184"/>
                </a:lnTo>
                <a:lnTo>
                  <a:pt x="1139" y="212"/>
                </a:lnTo>
                <a:lnTo>
                  <a:pt x="1120" y="238"/>
                </a:lnTo>
                <a:lnTo>
                  <a:pt x="1091" y="262"/>
                </a:lnTo>
                <a:lnTo>
                  <a:pt x="1053" y="284"/>
                </a:lnTo>
                <a:lnTo>
                  <a:pt x="1005" y="305"/>
                </a:lnTo>
                <a:lnTo>
                  <a:pt x="948" y="324"/>
                </a:lnTo>
                <a:lnTo>
                  <a:pt x="884" y="340"/>
                </a:lnTo>
                <a:lnTo>
                  <a:pt x="814" y="352"/>
                </a:lnTo>
                <a:lnTo>
                  <a:pt x="736" y="360"/>
                </a:lnTo>
                <a:lnTo>
                  <a:pt x="657" y="367"/>
                </a:lnTo>
                <a:lnTo>
                  <a:pt x="571" y="369"/>
                </a:lnTo>
                <a:lnTo>
                  <a:pt x="487" y="367"/>
                </a:lnTo>
                <a:lnTo>
                  <a:pt x="406" y="360"/>
                </a:lnTo>
                <a:lnTo>
                  <a:pt x="330" y="352"/>
                </a:lnTo>
                <a:lnTo>
                  <a:pt x="260" y="340"/>
                </a:lnTo>
                <a:lnTo>
                  <a:pt x="196" y="324"/>
                </a:lnTo>
                <a:lnTo>
                  <a:pt x="139" y="305"/>
                </a:lnTo>
                <a:lnTo>
                  <a:pt x="91" y="284"/>
                </a:lnTo>
                <a:lnTo>
                  <a:pt x="53" y="262"/>
                </a:lnTo>
                <a:lnTo>
                  <a:pt x="24" y="238"/>
                </a:lnTo>
                <a:lnTo>
                  <a:pt x="5" y="212"/>
                </a:lnTo>
                <a:lnTo>
                  <a:pt x="0" y="184"/>
                </a:lnTo>
                <a:lnTo>
                  <a:pt x="5" y="157"/>
                </a:lnTo>
                <a:lnTo>
                  <a:pt x="24" y="131"/>
                </a:lnTo>
                <a:lnTo>
                  <a:pt x="53" y="107"/>
                </a:lnTo>
                <a:lnTo>
                  <a:pt x="91" y="84"/>
                </a:lnTo>
                <a:lnTo>
                  <a:pt x="139" y="64"/>
                </a:lnTo>
                <a:lnTo>
                  <a:pt x="196" y="47"/>
                </a:lnTo>
                <a:lnTo>
                  <a:pt x="260" y="31"/>
                </a:lnTo>
                <a:lnTo>
                  <a:pt x="330" y="17"/>
                </a:lnTo>
                <a:lnTo>
                  <a:pt x="406" y="9"/>
                </a:lnTo>
                <a:lnTo>
                  <a:pt x="487" y="3"/>
                </a:lnTo>
                <a:lnTo>
                  <a:pt x="571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4825456" y="4571176"/>
            <a:ext cx="731838" cy="217488"/>
          </a:xfrm>
          <a:custGeom>
            <a:rect b="b" l="l" r="r" t="t"/>
            <a:pathLst>
              <a:path extrusionOk="0" h="274" w="922">
                <a:moveTo>
                  <a:pt x="461" y="0"/>
                </a:moveTo>
                <a:lnTo>
                  <a:pt x="537" y="2"/>
                </a:lnTo>
                <a:lnTo>
                  <a:pt x="607" y="7"/>
                </a:lnTo>
                <a:lnTo>
                  <a:pt x="675" y="16"/>
                </a:lnTo>
                <a:lnTo>
                  <a:pt x="735" y="28"/>
                </a:lnTo>
                <a:lnTo>
                  <a:pt x="788" y="40"/>
                </a:lnTo>
                <a:lnTo>
                  <a:pt x="835" y="57"/>
                </a:lnTo>
                <a:lnTo>
                  <a:pt x="871" y="74"/>
                </a:lnTo>
                <a:lnTo>
                  <a:pt x="900" y="95"/>
                </a:lnTo>
                <a:lnTo>
                  <a:pt x="917" y="116"/>
                </a:lnTo>
                <a:lnTo>
                  <a:pt x="922" y="138"/>
                </a:lnTo>
                <a:lnTo>
                  <a:pt x="917" y="160"/>
                </a:lnTo>
                <a:lnTo>
                  <a:pt x="900" y="181"/>
                </a:lnTo>
                <a:lnTo>
                  <a:pt x="871" y="200"/>
                </a:lnTo>
                <a:lnTo>
                  <a:pt x="835" y="219"/>
                </a:lnTo>
                <a:lnTo>
                  <a:pt x="788" y="235"/>
                </a:lnTo>
                <a:lnTo>
                  <a:pt x="735" y="248"/>
                </a:lnTo>
                <a:lnTo>
                  <a:pt x="675" y="259"/>
                </a:lnTo>
                <a:lnTo>
                  <a:pt x="607" y="267"/>
                </a:lnTo>
                <a:lnTo>
                  <a:pt x="537" y="273"/>
                </a:lnTo>
                <a:lnTo>
                  <a:pt x="461" y="274"/>
                </a:lnTo>
                <a:lnTo>
                  <a:pt x="387" y="273"/>
                </a:lnTo>
                <a:lnTo>
                  <a:pt x="317" y="267"/>
                </a:lnTo>
                <a:lnTo>
                  <a:pt x="249" y="259"/>
                </a:lnTo>
                <a:lnTo>
                  <a:pt x="189" y="248"/>
                </a:lnTo>
                <a:lnTo>
                  <a:pt x="136" y="235"/>
                </a:lnTo>
                <a:lnTo>
                  <a:pt x="89" y="219"/>
                </a:lnTo>
                <a:lnTo>
                  <a:pt x="52" y="200"/>
                </a:lnTo>
                <a:lnTo>
                  <a:pt x="24" y="181"/>
                </a:lnTo>
                <a:lnTo>
                  <a:pt x="7" y="160"/>
                </a:lnTo>
                <a:lnTo>
                  <a:pt x="0" y="138"/>
                </a:lnTo>
                <a:lnTo>
                  <a:pt x="7" y="116"/>
                </a:lnTo>
                <a:lnTo>
                  <a:pt x="24" y="95"/>
                </a:lnTo>
                <a:lnTo>
                  <a:pt x="52" y="74"/>
                </a:lnTo>
                <a:lnTo>
                  <a:pt x="89" y="57"/>
                </a:lnTo>
                <a:lnTo>
                  <a:pt x="136" y="40"/>
                </a:lnTo>
                <a:lnTo>
                  <a:pt x="189" y="28"/>
                </a:lnTo>
                <a:lnTo>
                  <a:pt x="249" y="16"/>
                </a:lnTo>
                <a:lnTo>
                  <a:pt x="317" y="7"/>
                </a:lnTo>
                <a:lnTo>
                  <a:pt x="387" y="2"/>
                </a:lnTo>
                <a:lnTo>
                  <a:pt x="4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4934993" y="4593401"/>
            <a:ext cx="514350" cy="152400"/>
          </a:xfrm>
          <a:custGeom>
            <a:rect b="b" l="l" r="r" t="t"/>
            <a:pathLst>
              <a:path extrusionOk="0" h="193" w="648">
                <a:moveTo>
                  <a:pt x="323" y="0"/>
                </a:moveTo>
                <a:lnTo>
                  <a:pt x="382" y="1"/>
                </a:lnTo>
                <a:lnTo>
                  <a:pt x="437" y="7"/>
                </a:lnTo>
                <a:lnTo>
                  <a:pt x="487" y="14"/>
                </a:lnTo>
                <a:lnTo>
                  <a:pt x="533" y="22"/>
                </a:lnTo>
                <a:lnTo>
                  <a:pt x="571" y="34"/>
                </a:lnTo>
                <a:lnTo>
                  <a:pt x="604" y="48"/>
                </a:lnTo>
                <a:lnTo>
                  <a:pt x="628" y="64"/>
                </a:lnTo>
                <a:lnTo>
                  <a:pt x="643" y="79"/>
                </a:lnTo>
                <a:lnTo>
                  <a:pt x="648" y="96"/>
                </a:lnTo>
                <a:lnTo>
                  <a:pt x="643" y="114"/>
                </a:lnTo>
                <a:lnTo>
                  <a:pt x="628" y="131"/>
                </a:lnTo>
                <a:lnTo>
                  <a:pt x="604" y="145"/>
                </a:lnTo>
                <a:lnTo>
                  <a:pt x="571" y="158"/>
                </a:lnTo>
                <a:lnTo>
                  <a:pt x="533" y="170"/>
                </a:lnTo>
                <a:lnTo>
                  <a:pt x="487" y="179"/>
                </a:lnTo>
                <a:lnTo>
                  <a:pt x="437" y="186"/>
                </a:lnTo>
                <a:lnTo>
                  <a:pt x="382" y="191"/>
                </a:lnTo>
                <a:lnTo>
                  <a:pt x="323" y="193"/>
                </a:lnTo>
                <a:lnTo>
                  <a:pt x="266" y="191"/>
                </a:lnTo>
                <a:lnTo>
                  <a:pt x="211" y="186"/>
                </a:lnTo>
                <a:lnTo>
                  <a:pt x="160" y="179"/>
                </a:lnTo>
                <a:lnTo>
                  <a:pt x="115" y="170"/>
                </a:lnTo>
                <a:lnTo>
                  <a:pt x="75" y="158"/>
                </a:lnTo>
                <a:lnTo>
                  <a:pt x="44" y="145"/>
                </a:lnTo>
                <a:lnTo>
                  <a:pt x="20" y="131"/>
                </a:lnTo>
                <a:lnTo>
                  <a:pt x="5" y="114"/>
                </a:lnTo>
                <a:lnTo>
                  <a:pt x="0" y="96"/>
                </a:lnTo>
                <a:lnTo>
                  <a:pt x="5" y="79"/>
                </a:lnTo>
                <a:lnTo>
                  <a:pt x="20" y="64"/>
                </a:lnTo>
                <a:lnTo>
                  <a:pt x="44" y="48"/>
                </a:lnTo>
                <a:lnTo>
                  <a:pt x="75" y="34"/>
                </a:lnTo>
                <a:lnTo>
                  <a:pt x="115" y="22"/>
                </a:lnTo>
                <a:lnTo>
                  <a:pt x="160" y="14"/>
                </a:lnTo>
                <a:lnTo>
                  <a:pt x="211" y="7"/>
                </a:lnTo>
                <a:lnTo>
                  <a:pt x="266" y="1"/>
                </a:lnTo>
                <a:lnTo>
                  <a:pt x="323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4900272" y="3848425"/>
            <a:ext cx="583800" cy="6144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7" name="Google Shape;267;p21"/>
          <p:cNvGrpSpPr/>
          <p:nvPr/>
        </p:nvGrpSpPr>
        <p:grpSpPr>
          <a:xfrm>
            <a:off x="5091297" y="4055127"/>
            <a:ext cx="194105" cy="246509"/>
            <a:chOff x="2712" y="795"/>
            <a:chExt cx="2255" cy="2722"/>
          </a:xfrm>
        </p:grpSpPr>
        <p:sp>
          <p:nvSpPr>
            <p:cNvPr id="268" name="Google Shape;268;p21"/>
            <p:cNvSpPr/>
            <p:nvPr/>
          </p:nvSpPr>
          <p:spPr>
            <a:xfrm>
              <a:off x="3897" y="2545"/>
              <a:ext cx="148" cy="243"/>
            </a:xfrm>
            <a:custGeom>
              <a:rect b="b" l="l" r="r" t="t"/>
              <a:pathLst>
                <a:path extrusionOk="0" h="487" w="298">
                  <a:moveTo>
                    <a:pt x="0" y="0"/>
                  </a:moveTo>
                  <a:lnTo>
                    <a:pt x="63" y="17"/>
                  </a:lnTo>
                  <a:lnTo>
                    <a:pt x="124" y="38"/>
                  </a:lnTo>
                  <a:lnTo>
                    <a:pt x="184" y="65"/>
                  </a:lnTo>
                  <a:lnTo>
                    <a:pt x="210" y="80"/>
                  </a:lnTo>
                  <a:lnTo>
                    <a:pt x="235" y="96"/>
                  </a:lnTo>
                  <a:lnTo>
                    <a:pt x="257" y="118"/>
                  </a:lnTo>
                  <a:lnTo>
                    <a:pt x="273" y="139"/>
                  </a:lnTo>
                  <a:lnTo>
                    <a:pt x="285" y="164"/>
                  </a:lnTo>
                  <a:lnTo>
                    <a:pt x="293" y="191"/>
                  </a:lnTo>
                  <a:lnTo>
                    <a:pt x="298" y="229"/>
                  </a:lnTo>
                  <a:lnTo>
                    <a:pt x="296" y="268"/>
                  </a:lnTo>
                  <a:lnTo>
                    <a:pt x="288" y="306"/>
                  </a:lnTo>
                  <a:lnTo>
                    <a:pt x="271" y="343"/>
                  </a:lnTo>
                  <a:lnTo>
                    <a:pt x="250" y="376"/>
                  </a:lnTo>
                  <a:lnTo>
                    <a:pt x="222" y="404"/>
                  </a:lnTo>
                  <a:lnTo>
                    <a:pt x="189" y="427"/>
                  </a:lnTo>
                  <a:lnTo>
                    <a:pt x="154" y="445"/>
                  </a:lnTo>
                  <a:lnTo>
                    <a:pt x="116" y="460"/>
                  </a:lnTo>
                  <a:lnTo>
                    <a:pt x="78" y="472"/>
                  </a:lnTo>
                  <a:lnTo>
                    <a:pt x="38" y="480"/>
                  </a:lnTo>
                  <a:lnTo>
                    <a:pt x="0" y="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3641" y="2153"/>
              <a:ext cx="122" cy="221"/>
            </a:xfrm>
            <a:custGeom>
              <a:rect b="b" l="l" r="r" t="t"/>
              <a:pathLst>
                <a:path extrusionOk="0" h="442" w="243">
                  <a:moveTo>
                    <a:pt x="243" y="0"/>
                  </a:moveTo>
                  <a:lnTo>
                    <a:pt x="243" y="442"/>
                  </a:lnTo>
                  <a:lnTo>
                    <a:pt x="199" y="427"/>
                  </a:lnTo>
                  <a:lnTo>
                    <a:pt x="157" y="412"/>
                  </a:lnTo>
                  <a:lnTo>
                    <a:pt x="113" y="390"/>
                  </a:lnTo>
                  <a:lnTo>
                    <a:pt x="70" y="365"/>
                  </a:lnTo>
                  <a:lnTo>
                    <a:pt x="47" y="347"/>
                  </a:lnTo>
                  <a:lnTo>
                    <a:pt x="27" y="327"/>
                  </a:lnTo>
                  <a:lnTo>
                    <a:pt x="12" y="301"/>
                  </a:lnTo>
                  <a:lnTo>
                    <a:pt x="4" y="271"/>
                  </a:lnTo>
                  <a:lnTo>
                    <a:pt x="0" y="238"/>
                  </a:lnTo>
                  <a:lnTo>
                    <a:pt x="0" y="207"/>
                  </a:lnTo>
                  <a:lnTo>
                    <a:pt x="7" y="177"/>
                  </a:lnTo>
                  <a:lnTo>
                    <a:pt x="17" y="147"/>
                  </a:lnTo>
                  <a:lnTo>
                    <a:pt x="33" y="121"/>
                  </a:lnTo>
                  <a:lnTo>
                    <a:pt x="58" y="89"/>
                  </a:lnTo>
                  <a:lnTo>
                    <a:pt x="91" y="63"/>
                  </a:lnTo>
                  <a:lnTo>
                    <a:pt x="126" y="41"/>
                  </a:lnTo>
                  <a:lnTo>
                    <a:pt x="164" y="23"/>
                  </a:lnTo>
                  <a:lnTo>
                    <a:pt x="204" y="1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712" y="795"/>
              <a:ext cx="2255" cy="2722"/>
            </a:xfrm>
            <a:custGeom>
              <a:rect b="b" l="l" r="r" t="t"/>
              <a:pathLst>
                <a:path extrusionOk="0" h="5443" w="4510">
                  <a:moveTo>
                    <a:pt x="2230" y="2164"/>
                  </a:moveTo>
                  <a:lnTo>
                    <a:pt x="2201" y="2167"/>
                  </a:lnTo>
                  <a:lnTo>
                    <a:pt x="2173" y="2179"/>
                  </a:lnTo>
                  <a:lnTo>
                    <a:pt x="2146" y="2197"/>
                  </a:lnTo>
                  <a:lnTo>
                    <a:pt x="2128" y="2219"/>
                  </a:lnTo>
                  <a:lnTo>
                    <a:pt x="2113" y="2242"/>
                  </a:lnTo>
                  <a:lnTo>
                    <a:pt x="2105" y="2268"/>
                  </a:lnTo>
                  <a:lnTo>
                    <a:pt x="2101" y="2297"/>
                  </a:lnTo>
                  <a:lnTo>
                    <a:pt x="2101" y="2445"/>
                  </a:lnTo>
                  <a:lnTo>
                    <a:pt x="2035" y="2457"/>
                  </a:lnTo>
                  <a:lnTo>
                    <a:pt x="1971" y="2475"/>
                  </a:lnTo>
                  <a:lnTo>
                    <a:pt x="1908" y="2498"/>
                  </a:lnTo>
                  <a:lnTo>
                    <a:pt x="1848" y="2528"/>
                  </a:lnTo>
                  <a:lnTo>
                    <a:pt x="1792" y="2563"/>
                  </a:lnTo>
                  <a:lnTo>
                    <a:pt x="1741" y="2606"/>
                  </a:lnTo>
                  <a:lnTo>
                    <a:pt x="1698" y="2651"/>
                  </a:lnTo>
                  <a:lnTo>
                    <a:pt x="1660" y="2702"/>
                  </a:lnTo>
                  <a:lnTo>
                    <a:pt x="1630" y="2756"/>
                  </a:lnTo>
                  <a:lnTo>
                    <a:pt x="1612" y="2803"/>
                  </a:lnTo>
                  <a:lnTo>
                    <a:pt x="1600" y="2851"/>
                  </a:lnTo>
                  <a:lnTo>
                    <a:pt x="1592" y="2900"/>
                  </a:lnTo>
                  <a:lnTo>
                    <a:pt x="1591" y="2950"/>
                  </a:lnTo>
                  <a:lnTo>
                    <a:pt x="1594" y="3000"/>
                  </a:lnTo>
                  <a:lnTo>
                    <a:pt x="1600" y="3048"/>
                  </a:lnTo>
                  <a:lnTo>
                    <a:pt x="1614" y="3096"/>
                  </a:lnTo>
                  <a:lnTo>
                    <a:pt x="1632" y="3142"/>
                  </a:lnTo>
                  <a:lnTo>
                    <a:pt x="1655" y="3183"/>
                  </a:lnTo>
                  <a:lnTo>
                    <a:pt x="1683" y="3220"/>
                  </a:lnTo>
                  <a:lnTo>
                    <a:pt x="1715" y="3254"/>
                  </a:lnTo>
                  <a:lnTo>
                    <a:pt x="1751" y="3284"/>
                  </a:lnTo>
                  <a:lnTo>
                    <a:pt x="1802" y="3321"/>
                  </a:lnTo>
                  <a:lnTo>
                    <a:pt x="1858" y="3352"/>
                  </a:lnTo>
                  <a:lnTo>
                    <a:pt x="1918" y="3379"/>
                  </a:lnTo>
                  <a:lnTo>
                    <a:pt x="1977" y="3400"/>
                  </a:lnTo>
                  <a:lnTo>
                    <a:pt x="2040" y="3420"/>
                  </a:lnTo>
                  <a:lnTo>
                    <a:pt x="2101" y="3436"/>
                  </a:lnTo>
                  <a:lnTo>
                    <a:pt x="2101" y="3966"/>
                  </a:lnTo>
                  <a:lnTo>
                    <a:pt x="2055" y="3951"/>
                  </a:lnTo>
                  <a:lnTo>
                    <a:pt x="2010" y="3930"/>
                  </a:lnTo>
                  <a:lnTo>
                    <a:pt x="1969" y="3905"/>
                  </a:lnTo>
                  <a:lnTo>
                    <a:pt x="1931" y="3873"/>
                  </a:lnTo>
                  <a:lnTo>
                    <a:pt x="1898" y="3837"/>
                  </a:lnTo>
                  <a:lnTo>
                    <a:pt x="1872" y="3797"/>
                  </a:lnTo>
                  <a:lnTo>
                    <a:pt x="1852" y="3754"/>
                  </a:lnTo>
                  <a:lnTo>
                    <a:pt x="1843" y="3731"/>
                  </a:lnTo>
                  <a:lnTo>
                    <a:pt x="1837" y="3708"/>
                  </a:lnTo>
                  <a:lnTo>
                    <a:pt x="1824" y="3680"/>
                  </a:lnTo>
                  <a:lnTo>
                    <a:pt x="1805" y="3655"/>
                  </a:lnTo>
                  <a:lnTo>
                    <a:pt x="1781" y="3635"/>
                  </a:lnTo>
                  <a:lnTo>
                    <a:pt x="1753" y="3622"/>
                  </a:lnTo>
                  <a:lnTo>
                    <a:pt x="1723" y="3617"/>
                  </a:lnTo>
                  <a:lnTo>
                    <a:pt x="1690" y="3617"/>
                  </a:lnTo>
                  <a:lnTo>
                    <a:pt x="1660" y="3625"/>
                  </a:lnTo>
                  <a:lnTo>
                    <a:pt x="1634" y="3640"/>
                  </a:lnTo>
                  <a:lnTo>
                    <a:pt x="1610" y="3662"/>
                  </a:lnTo>
                  <a:lnTo>
                    <a:pt x="1592" y="3688"/>
                  </a:lnTo>
                  <a:lnTo>
                    <a:pt x="1582" y="3711"/>
                  </a:lnTo>
                  <a:lnTo>
                    <a:pt x="1577" y="3738"/>
                  </a:lnTo>
                  <a:lnTo>
                    <a:pt x="1577" y="3762"/>
                  </a:lnTo>
                  <a:lnTo>
                    <a:pt x="1581" y="3786"/>
                  </a:lnTo>
                  <a:lnTo>
                    <a:pt x="1587" y="3809"/>
                  </a:lnTo>
                  <a:lnTo>
                    <a:pt x="1604" y="3857"/>
                  </a:lnTo>
                  <a:lnTo>
                    <a:pt x="1632" y="3916"/>
                  </a:lnTo>
                  <a:lnTo>
                    <a:pt x="1665" y="3973"/>
                  </a:lnTo>
                  <a:lnTo>
                    <a:pt x="1705" y="4024"/>
                  </a:lnTo>
                  <a:lnTo>
                    <a:pt x="1751" y="4070"/>
                  </a:lnTo>
                  <a:lnTo>
                    <a:pt x="1801" y="4113"/>
                  </a:lnTo>
                  <a:lnTo>
                    <a:pt x="1853" y="4148"/>
                  </a:lnTo>
                  <a:lnTo>
                    <a:pt x="1911" y="4179"/>
                  </a:lnTo>
                  <a:lnTo>
                    <a:pt x="1971" y="4206"/>
                  </a:lnTo>
                  <a:lnTo>
                    <a:pt x="2032" y="4226"/>
                  </a:lnTo>
                  <a:lnTo>
                    <a:pt x="2101" y="4241"/>
                  </a:lnTo>
                  <a:lnTo>
                    <a:pt x="2101" y="4396"/>
                  </a:lnTo>
                  <a:lnTo>
                    <a:pt x="2105" y="4428"/>
                  </a:lnTo>
                  <a:lnTo>
                    <a:pt x="2115" y="4456"/>
                  </a:lnTo>
                  <a:lnTo>
                    <a:pt x="2131" y="4481"/>
                  </a:lnTo>
                  <a:lnTo>
                    <a:pt x="2153" y="4502"/>
                  </a:lnTo>
                  <a:lnTo>
                    <a:pt x="2179" y="4519"/>
                  </a:lnTo>
                  <a:lnTo>
                    <a:pt x="2209" y="4528"/>
                  </a:lnTo>
                  <a:lnTo>
                    <a:pt x="2239" y="4530"/>
                  </a:lnTo>
                  <a:lnTo>
                    <a:pt x="2270" y="4525"/>
                  </a:lnTo>
                  <a:lnTo>
                    <a:pt x="2298" y="4515"/>
                  </a:lnTo>
                  <a:lnTo>
                    <a:pt x="2323" y="4497"/>
                  </a:lnTo>
                  <a:lnTo>
                    <a:pt x="2343" y="4476"/>
                  </a:lnTo>
                  <a:lnTo>
                    <a:pt x="2356" y="4452"/>
                  </a:lnTo>
                  <a:lnTo>
                    <a:pt x="2366" y="4424"/>
                  </a:lnTo>
                  <a:lnTo>
                    <a:pt x="2369" y="4396"/>
                  </a:lnTo>
                  <a:lnTo>
                    <a:pt x="2369" y="4254"/>
                  </a:lnTo>
                  <a:lnTo>
                    <a:pt x="2435" y="4246"/>
                  </a:lnTo>
                  <a:lnTo>
                    <a:pt x="2503" y="4234"/>
                  </a:lnTo>
                  <a:lnTo>
                    <a:pt x="2568" y="4214"/>
                  </a:lnTo>
                  <a:lnTo>
                    <a:pt x="2630" y="4189"/>
                  </a:lnTo>
                  <a:lnTo>
                    <a:pt x="2690" y="4160"/>
                  </a:lnTo>
                  <a:lnTo>
                    <a:pt x="2746" y="4120"/>
                  </a:lnTo>
                  <a:lnTo>
                    <a:pt x="2794" y="4078"/>
                  </a:lnTo>
                  <a:lnTo>
                    <a:pt x="2837" y="4030"/>
                  </a:lnTo>
                  <a:lnTo>
                    <a:pt x="2872" y="3978"/>
                  </a:lnTo>
                  <a:lnTo>
                    <a:pt x="2900" y="3920"/>
                  </a:lnTo>
                  <a:lnTo>
                    <a:pt x="2920" y="3858"/>
                  </a:lnTo>
                  <a:lnTo>
                    <a:pt x="2931" y="3796"/>
                  </a:lnTo>
                  <a:lnTo>
                    <a:pt x="2935" y="3738"/>
                  </a:lnTo>
                  <a:lnTo>
                    <a:pt x="2930" y="3678"/>
                  </a:lnTo>
                  <a:lnTo>
                    <a:pt x="2920" y="3620"/>
                  </a:lnTo>
                  <a:lnTo>
                    <a:pt x="2902" y="3564"/>
                  </a:lnTo>
                  <a:lnTo>
                    <a:pt x="2877" y="3511"/>
                  </a:lnTo>
                  <a:lnTo>
                    <a:pt x="2878" y="3514"/>
                  </a:lnTo>
                  <a:lnTo>
                    <a:pt x="2882" y="3518"/>
                  </a:lnTo>
                  <a:lnTo>
                    <a:pt x="2883" y="3521"/>
                  </a:lnTo>
                  <a:lnTo>
                    <a:pt x="2885" y="3524"/>
                  </a:lnTo>
                  <a:lnTo>
                    <a:pt x="2887" y="3527"/>
                  </a:lnTo>
                  <a:lnTo>
                    <a:pt x="2887" y="3527"/>
                  </a:lnTo>
                  <a:lnTo>
                    <a:pt x="2887" y="3529"/>
                  </a:lnTo>
                  <a:lnTo>
                    <a:pt x="2887" y="3527"/>
                  </a:lnTo>
                  <a:lnTo>
                    <a:pt x="2885" y="3526"/>
                  </a:lnTo>
                  <a:lnTo>
                    <a:pt x="2883" y="3523"/>
                  </a:lnTo>
                  <a:lnTo>
                    <a:pt x="2880" y="3516"/>
                  </a:lnTo>
                  <a:lnTo>
                    <a:pt x="2877" y="3509"/>
                  </a:lnTo>
                  <a:lnTo>
                    <a:pt x="2872" y="3503"/>
                  </a:lnTo>
                  <a:lnTo>
                    <a:pt x="2869" y="3496"/>
                  </a:lnTo>
                  <a:lnTo>
                    <a:pt x="2867" y="3493"/>
                  </a:lnTo>
                  <a:lnTo>
                    <a:pt x="2865" y="3491"/>
                  </a:lnTo>
                  <a:lnTo>
                    <a:pt x="2865" y="3489"/>
                  </a:lnTo>
                  <a:lnTo>
                    <a:pt x="2865" y="3491"/>
                  </a:lnTo>
                  <a:lnTo>
                    <a:pt x="2867" y="3491"/>
                  </a:lnTo>
                  <a:lnTo>
                    <a:pt x="2869" y="3494"/>
                  </a:lnTo>
                  <a:lnTo>
                    <a:pt x="2870" y="3498"/>
                  </a:lnTo>
                  <a:lnTo>
                    <a:pt x="2872" y="3501"/>
                  </a:lnTo>
                  <a:lnTo>
                    <a:pt x="2874" y="3504"/>
                  </a:lnTo>
                  <a:lnTo>
                    <a:pt x="2877" y="3509"/>
                  </a:lnTo>
                  <a:lnTo>
                    <a:pt x="2847" y="3466"/>
                  </a:lnTo>
                  <a:lnTo>
                    <a:pt x="2814" y="3427"/>
                  </a:lnTo>
                  <a:lnTo>
                    <a:pt x="2776" y="3392"/>
                  </a:lnTo>
                  <a:lnTo>
                    <a:pt x="2735" y="3362"/>
                  </a:lnTo>
                  <a:lnTo>
                    <a:pt x="2692" y="3334"/>
                  </a:lnTo>
                  <a:lnTo>
                    <a:pt x="2645" y="3311"/>
                  </a:lnTo>
                  <a:lnTo>
                    <a:pt x="2597" y="3291"/>
                  </a:lnTo>
                  <a:lnTo>
                    <a:pt x="2523" y="3264"/>
                  </a:lnTo>
                  <a:lnTo>
                    <a:pt x="2445" y="3241"/>
                  </a:lnTo>
                  <a:lnTo>
                    <a:pt x="2369" y="3223"/>
                  </a:lnTo>
                  <a:lnTo>
                    <a:pt x="2369" y="2715"/>
                  </a:lnTo>
                  <a:lnTo>
                    <a:pt x="2417" y="2727"/>
                  </a:lnTo>
                  <a:lnTo>
                    <a:pt x="2465" y="2742"/>
                  </a:lnTo>
                  <a:lnTo>
                    <a:pt x="2510" y="2761"/>
                  </a:lnTo>
                  <a:lnTo>
                    <a:pt x="2553" y="2788"/>
                  </a:lnTo>
                  <a:lnTo>
                    <a:pt x="2587" y="2818"/>
                  </a:lnTo>
                  <a:lnTo>
                    <a:pt x="2616" y="2854"/>
                  </a:lnTo>
                  <a:lnTo>
                    <a:pt x="2627" y="2874"/>
                  </a:lnTo>
                  <a:lnTo>
                    <a:pt x="2637" y="2895"/>
                  </a:lnTo>
                  <a:lnTo>
                    <a:pt x="2645" y="2919"/>
                  </a:lnTo>
                  <a:lnTo>
                    <a:pt x="2652" y="2940"/>
                  </a:lnTo>
                  <a:lnTo>
                    <a:pt x="2667" y="2968"/>
                  </a:lnTo>
                  <a:lnTo>
                    <a:pt x="2687" y="2991"/>
                  </a:lnTo>
                  <a:lnTo>
                    <a:pt x="2711" y="3010"/>
                  </a:lnTo>
                  <a:lnTo>
                    <a:pt x="2740" y="3021"/>
                  </a:lnTo>
                  <a:lnTo>
                    <a:pt x="2771" y="3026"/>
                  </a:lnTo>
                  <a:lnTo>
                    <a:pt x="2802" y="3025"/>
                  </a:lnTo>
                  <a:lnTo>
                    <a:pt x="2832" y="3015"/>
                  </a:lnTo>
                  <a:lnTo>
                    <a:pt x="2859" y="2998"/>
                  </a:lnTo>
                  <a:lnTo>
                    <a:pt x="2880" y="2977"/>
                  </a:lnTo>
                  <a:lnTo>
                    <a:pt x="2898" y="2948"/>
                  </a:lnTo>
                  <a:lnTo>
                    <a:pt x="2907" y="2925"/>
                  </a:lnTo>
                  <a:lnTo>
                    <a:pt x="2910" y="2899"/>
                  </a:lnTo>
                  <a:lnTo>
                    <a:pt x="2908" y="2872"/>
                  </a:lnTo>
                  <a:lnTo>
                    <a:pt x="2903" y="2849"/>
                  </a:lnTo>
                  <a:lnTo>
                    <a:pt x="2897" y="2824"/>
                  </a:lnTo>
                  <a:lnTo>
                    <a:pt x="2877" y="2776"/>
                  </a:lnTo>
                  <a:lnTo>
                    <a:pt x="2849" y="2720"/>
                  </a:lnTo>
                  <a:lnTo>
                    <a:pt x="2812" y="2669"/>
                  </a:lnTo>
                  <a:lnTo>
                    <a:pt x="2771" y="2622"/>
                  </a:lnTo>
                  <a:lnTo>
                    <a:pt x="2721" y="2579"/>
                  </a:lnTo>
                  <a:lnTo>
                    <a:pt x="2667" y="2541"/>
                  </a:lnTo>
                  <a:lnTo>
                    <a:pt x="2609" y="2512"/>
                  </a:lnTo>
                  <a:lnTo>
                    <a:pt x="2548" y="2487"/>
                  </a:lnTo>
                  <a:lnTo>
                    <a:pt x="2485" y="2467"/>
                  </a:lnTo>
                  <a:lnTo>
                    <a:pt x="2421" y="2452"/>
                  </a:lnTo>
                  <a:lnTo>
                    <a:pt x="2369" y="2444"/>
                  </a:lnTo>
                  <a:lnTo>
                    <a:pt x="2369" y="2297"/>
                  </a:lnTo>
                  <a:lnTo>
                    <a:pt x="2366" y="2267"/>
                  </a:lnTo>
                  <a:lnTo>
                    <a:pt x="2354" y="2239"/>
                  </a:lnTo>
                  <a:lnTo>
                    <a:pt x="2338" y="2212"/>
                  </a:lnTo>
                  <a:lnTo>
                    <a:pt x="2316" y="2192"/>
                  </a:lnTo>
                  <a:lnTo>
                    <a:pt x="2292" y="2176"/>
                  </a:lnTo>
                  <a:lnTo>
                    <a:pt x="2262" y="2166"/>
                  </a:lnTo>
                  <a:lnTo>
                    <a:pt x="2230" y="2164"/>
                  </a:lnTo>
                  <a:close/>
                  <a:moveTo>
                    <a:pt x="1346" y="0"/>
                  </a:moveTo>
                  <a:lnTo>
                    <a:pt x="1389" y="2"/>
                  </a:lnTo>
                  <a:lnTo>
                    <a:pt x="1433" y="10"/>
                  </a:lnTo>
                  <a:lnTo>
                    <a:pt x="1480" y="23"/>
                  </a:lnTo>
                  <a:lnTo>
                    <a:pt x="1528" y="40"/>
                  </a:lnTo>
                  <a:lnTo>
                    <a:pt x="1577" y="58"/>
                  </a:lnTo>
                  <a:lnTo>
                    <a:pt x="1627" y="79"/>
                  </a:lnTo>
                  <a:lnTo>
                    <a:pt x="1680" y="103"/>
                  </a:lnTo>
                  <a:lnTo>
                    <a:pt x="1731" y="126"/>
                  </a:lnTo>
                  <a:lnTo>
                    <a:pt x="1784" y="147"/>
                  </a:lnTo>
                  <a:lnTo>
                    <a:pt x="1837" y="167"/>
                  </a:lnTo>
                  <a:lnTo>
                    <a:pt x="1891" y="185"/>
                  </a:lnTo>
                  <a:lnTo>
                    <a:pt x="1944" y="199"/>
                  </a:lnTo>
                  <a:lnTo>
                    <a:pt x="1999" y="207"/>
                  </a:lnTo>
                  <a:lnTo>
                    <a:pt x="2052" y="212"/>
                  </a:lnTo>
                  <a:lnTo>
                    <a:pt x="2106" y="208"/>
                  </a:lnTo>
                  <a:lnTo>
                    <a:pt x="2153" y="200"/>
                  </a:lnTo>
                  <a:lnTo>
                    <a:pt x="2206" y="189"/>
                  </a:lnTo>
                  <a:lnTo>
                    <a:pt x="2263" y="174"/>
                  </a:lnTo>
                  <a:lnTo>
                    <a:pt x="2323" y="157"/>
                  </a:lnTo>
                  <a:lnTo>
                    <a:pt x="2387" y="139"/>
                  </a:lnTo>
                  <a:lnTo>
                    <a:pt x="2452" y="121"/>
                  </a:lnTo>
                  <a:lnTo>
                    <a:pt x="2520" y="103"/>
                  </a:lnTo>
                  <a:lnTo>
                    <a:pt x="2587" y="83"/>
                  </a:lnTo>
                  <a:lnTo>
                    <a:pt x="2655" y="66"/>
                  </a:lnTo>
                  <a:lnTo>
                    <a:pt x="2721" y="50"/>
                  </a:lnTo>
                  <a:lnTo>
                    <a:pt x="2786" y="35"/>
                  </a:lnTo>
                  <a:lnTo>
                    <a:pt x="2849" y="25"/>
                  </a:lnTo>
                  <a:lnTo>
                    <a:pt x="2908" y="17"/>
                  </a:lnTo>
                  <a:lnTo>
                    <a:pt x="2964" y="13"/>
                  </a:lnTo>
                  <a:lnTo>
                    <a:pt x="3016" y="13"/>
                  </a:lnTo>
                  <a:lnTo>
                    <a:pt x="3060" y="18"/>
                  </a:lnTo>
                  <a:lnTo>
                    <a:pt x="3079" y="26"/>
                  </a:lnTo>
                  <a:lnTo>
                    <a:pt x="3093" y="43"/>
                  </a:lnTo>
                  <a:lnTo>
                    <a:pt x="3103" y="65"/>
                  </a:lnTo>
                  <a:lnTo>
                    <a:pt x="3110" y="93"/>
                  </a:lnTo>
                  <a:lnTo>
                    <a:pt x="3112" y="127"/>
                  </a:lnTo>
                  <a:lnTo>
                    <a:pt x="3108" y="167"/>
                  </a:lnTo>
                  <a:lnTo>
                    <a:pt x="3103" y="210"/>
                  </a:lnTo>
                  <a:lnTo>
                    <a:pt x="3093" y="260"/>
                  </a:lnTo>
                  <a:lnTo>
                    <a:pt x="3080" y="311"/>
                  </a:lnTo>
                  <a:lnTo>
                    <a:pt x="3062" y="366"/>
                  </a:lnTo>
                  <a:lnTo>
                    <a:pt x="3042" y="424"/>
                  </a:lnTo>
                  <a:lnTo>
                    <a:pt x="3019" y="485"/>
                  </a:lnTo>
                  <a:lnTo>
                    <a:pt x="2993" y="546"/>
                  </a:lnTo>
                  <a:lnTo>
                    <a:pt x="2963" y="609"/>
                  </a:lnTo>
                  <a:lnTo>
                    <a:pt x="2931" y="672"/>
                  </a:lnTo>
                  <a:lnTo>
                    <a:pt x="2897" y="736"/>
                  </a:lnTo>
                  <a:lnTo>
                    <a:pt x="2860" y="799"/>
                  </a:lnTo>
                  <a:lnTo>
                    <a:pt x="2821" y="860"/>
                  </a:lnTo>
                  <a:lnTo>
                    <a:pt x="2778" y="922"/>
                  </a:lnTo>
                  <a:lnTo>
                    <a:pt x="2735" y="979"/>
                  </a:lnTo>
                  <a:lnTo>
                    <a:pt x="2688" y="1036"/>
                  </a:lnTo>
                  <a:lnTo>
                    <a:pt x="2640" y="1089"/>
                  </a:lnTo>
                  <a:lnTo>
                    <a:pt x="2591" y="1138"/>
                  </a:lnTo>
                  <a:lnTo>
                    <a:pt x="2540" y="1185"/>
                  </a:lnTo>
                  <a:lnTo>
                    <a:pt x="2606" y="1214"/>
                  </a:lnTo>
                  <a:lnTo>
                    <a:pt x="2673" y="1246"/>
                  </a:lnTo>
                  <a:lnTo>
                    <a:pt x="2741" y="1284"/>
                  </a:lnTo>
                  <a:lnTo>
                    <a:pt x="2809" y="1324"/>
                  </a:lnTo>
                  <a:lnTo>
                    <a:pt x="2878" y="1367"/>
                  </a:lnTo>
                  <a:lnTo>
                    <a:pt x="2946" y="1413"/>
                  </a:lnTo>
                  <a:lnTo>
                    <a:pt x="3016" y="1463"/>
                  </a:lnTo>
                  <a:lnTo>
                    <a:pt x="3084" y="1516"/>
                  </a:lnTo>
                  <a:lnTo>
                    <a:pt x="3153" y="1572"/>
                  </a:lnTo>
                  <a:lnTo>
                    <a:pt x="3221" y="1631"/>
                  </a:lnTo>
                  <a:lnTo>
                    <a:pt x="3289" y="1693"/>
                  </a:lnTo>
                  <a:lnTo>
                    <a:pt x="3356" y="1755"/>
                  </a:lnTo>
                  <a:lnTo>
                    <a:pt x="3422" y="1822"/>
                  </a:lnTo>
                  <a:lnTo>
                    <a:pt x="3489" y="1891"/>
                  </a:lnTo>
                  <a:lnTo>
                    <a:pt x="3553" y="1961"/>
                  </a:lnTo>
                  <a:lnTo>
                    <a:pt x="3618" y="2033"/>
                  </a:lnTo>
                  <a:lnTo>
                    <a:pt x="3680" y="2108"/>
                  </a:lnTo>
                  <a:lnTo>
                    <a:pt x="3742" y="2184"/>
                  </a:lnTo>
                  <a:lnTo>
                    <a:pt x="3803" y="2262"/>
                  </a:lnTo>
                  <a:lnTo>
                    <a:pt x="3861" y="2341"/>
                  </a:lnTo>
                  <a:lnTo>
                    <a:pt x="3917" y="2422"/>
                  </a:lnTo>
                  <a:lnTo>
                    <a:pt x="3973" y="2505"/>
                  </a:lnTo>
                  <a:lnTo>
                    <a:pt x="4026" y="2588"/>
                  </a:lnTo>
                  <a:lnTo>
                    <a:pt x="4077" y="2672"/>
                  </a:lnTo>
                  <a:lnTo>
                    <a:pt x="4125" y="2756"/>
                  </a:lnTo>
                  <a:lnTo>
                    <a:pt x="4171" y="2843"/>
                  </a:lnTo>
                  <a:lnTo>
                    <a:pt x="4216" y="2929"/>
                  </a:lnTo>
                  <a:lnTo>
                    <a:pt x="4257" y="3016"/>
                  </a:lnTo>
                  <a:lnTo>
                    <a:pt x="4297" y="3102"/>
                  </a:lnTo>
                  <a:lnTo>
                    <a:pt x="4333" y="3190"/>
                  </a:lnTo>
                  <a:lnTo>
                    <a:pt x="4367" y="3278"/>
                  </a:lnTo>
                  <a:lnTo>
                    <a:pt x="4396" y="3365"/>
                  </a:lnTo>
                  <a:lnTo>
                    <a:pt x="4423" y="3453"/>
                  </a:lnTo>
                  <a:lnTo>
                    <a:pt x="4446" y="3541"/>
                  </a:lnTo>
                  <a:lnTo>
                    <a:pt x="4467" y="3627"/>
                  </a:lnTo>
                  <a:lnTo>
                    <a:pt x="4484" y="3713"/>
                  </a:lnTo>
                  <a:lnTo>
                    <a:pt x="4495" y="3799"/>
                  </a:lnTo>
                  <a:lnTo>
                    <a:pt x="4505" y="3883"/>
                  </a:lnTo>
                  <a:lnTo>
                    <a:pt x="4510" y="3968"/>
                  </a:lnTo>
                  <a:lnTo>
                    <a:pt x="4510" y="4050"/>
                  </a:lnTo>
                  <a:lnTo>
                    <a:pt x="4509" y="4133"/>
                  </a:lnTo>
                  <a:lnTo>
                    <a:pt x="4500" y="4212"/>
                  </a:lnTo>
                  <a:lnTo>
                    <a:pt x="4489" y="4292"/>
                  </a:lnTo>
                  <a:lnTo>
                    <a:pt x="4472" y="4370"/>
                  </a:lnTo>
                  <a:lnTo>
                    <a:pt x="4451" y="4446"/>
                  </a:lnTo>
                  <a:lnTo>
                    <a:pt x="4424" y="4520"/>
                  </a:lnTo>
                  <a:lnTo>
                    <a:pt x="4393" y="4591"/>
                  </a:lnTo>
                  <a:lnTo>
                    <a:pt x="4357" y="4663"/>
                  </a:lnTo>
                  <a:lnTo>
                    <a:pt x="4315" y="4730"/>
                  </a:lnTo>
                  <a:lnTo>
                    <a:pt x="4269" y="4797"/>
                  </a:lnTo>
                  <a:lnTo>
                    <a:pt x="4216" y="4859"/>
                  </a:lnTo>
                  <a:lnTo>
                    <a:pt x="4158" y="4921"/>
                  </a:lnTo>
                  <a:lnTo>
                    <a:pt x="4095" y="4979"/>
                  </a:lnTo>
                  <a:lnTo>
                    <a:pt x="4026" y="5033"/>
                  </a:lnTo>
                  <a:lnTo>
                    <a:pt x="3950" y="5086"/>
                  </a:lnTo>
                  <a:lnTo>
                    <a:pt x="3869" y="5136"/>
                  </a:lnTo>
                  <a:lnTo>
                    <a:pt x="3781" y="5182"/>
                  </a:lnTo>
                  <a:lnTo>
                    <a:pt x="3687" y="5225"/>
                  </a:lnTo>
                  <a:lnTo>
                    <a:pt x="3586" y="5263"/>
                  </a:lnTo>
                  <a:lnTo>
                    <a:pt x="3480" y="5300"/>
                  </a:lnTo>
                  <a:lnTo>
                    <a:pt x="3366" y="5333"/>
                  </a:lnTo>
                  <a:lnTo>
                    <a:pt x="3246" y="5361"/>
                  </a:lnTo>
                  <a:lnTo>
                    <a:pt x="3117" y="5386"/>
                  </a:lnTo>
                  <a:lnTo>
                    <a:pt x="2983" y="5405"/>
                  </a:lnTo>
                  <a:lnTo>
                    <a:pt x="2840" y="5422"/>
                  </a:lnTo>
                  <a:lnTo>
                    <a:pt x="2692" y="5434"/>
                  </a:lnTo>
                  <a:lnTo>
                    <a:pt x="2535" y="5442"/>
                  </a:lnTo>
                  <a:lnTo>
                    <a:pt x="2369" y="5443"/>
                  </a:lnTo>
                  <a:lnTo>
                    <a:pt x="2197" y="5442"/>
                  </a:lnTo>
                  <a:lnTo>
                    <a:pt x="2017" y="5435"/>
                  </a:lnTo>
                  <a:lnTo>
                    <a:pt x="1829" y="5424"/>
                  </a:lnTo>
                  <a:lnTo>
                    <a:pt x="1673" y="5410"/>
                  </a:lnTo>
                  <a:lnTo>
                    <a:pt x="1526" y="5392"/>
                  </a:lnTo>
                  <a:lnTo>
                    <a:pt x="1387" y="5369"/>
                  </a:lnTo>
                  <a:lnTo>
                    <a:pt x="1255" y="5341"/>
                  </a:lnTo>
                  <a:lnTo>
                    <a:pt x="1131" y="5309"/>
                  </a:lnTo>
                  <a:lnTo>
                    <a:pt x="1015" y="5273"/>
                  </a:lnTo>
                  <a:lnTo>
                    <a:pt x="904" y="5233"/>
                  </a:lnTo>
                  <a:lnTo>
                    <a:pt x="802" y="5190"/>
                  </a:lnTo>
                  <a:lnTo>
                    <a:pt x="706" y="5142"/>
                  </a:lnTo>
                  <a:lnTo>
                    <a:pt x="618" y="5093"/>
                  </a:lnTo>
                  <a:lnTo>
                    <a:pt x="536" y="5038"/>
                  </a:lnTo>
                  <a:lnTo>
                    <a:pt x="460" y="4982"/>
                  </a:lnTo>
                  <a:lnTo>
                    <a:pt x="390" y="4921"/>
                  </a:lnTo>
                  <a:lnTo>
                    <a:pt x="327" y="4858"/>
                  </a:lnTo>
                  <a:lnTo>
                    <a:pt x="269" y="4792"/>
                  </a:lnTo>
                  <a:lnTo>
                    <a:pt x="218" y="4724"/>
                  </a:lnTo>
                  <a:lnTo>
                    <a:pt x="174" y="4653"/>
                  </a:lnTo>
                  <a:lnTo>
                    <a:pt x="134" y="4578"/>
                  </a:lnTo>
                  <a:lnTo>
                    <a:pt x="99" y="4504"/>
                  </a:lnTo>
                  <a:lnTo>
                    <a:pt x="69" y="4426"/>
                  </a:lnTo>
                  <a:lnTo>
                    <a:pt x="46" y="4345"/>
                  </a:lnTo>
                  <a:lnTo>
                    <a:pt x="26" y="4264"/>
                  </a:lnTo>
                  <a:lnTo>
                    <a:pt x="13" y="4181"/>
                  </a:lnTo>
                  <a:lnTo>
                    <a:pt x="5" y="4097"/>
                  </a:lnTo>
                  <a:lnTo>
                    <a:pt x="0" y="4011"/>
                  </a:lnTo>
                  <a:lnTo>
                    <a:pt x="0" y="3925"/>
                  </a:lnTo>
                  <a:lnTo>
                    <a:pt x="3" y="3835"/>
                  </a:lnTo>
                  <a:lnTo>
                    <a:pt x="13" y="3748"/>
                  </a:lnTo>
                  <a:lnTo>
                    <a:pt x="25" y="3657"/>
                  </a:lnTo>
                  <a:lnTo>
                    <a:pt x="41" y="3567"/>
                  </a:lnTo>
                  <a:lnTo>
                    <a:pt x="61" y="3476"/>
                  </a:lnTo>
                  <a:lnTo>
                    <a:pt x="86" y="3385"/>
                  </a:lnTo>
                  <a:lnTo>
                    <a:pt x="112" y="3294"/>
                  </a:lnTo>
                  <a:lnTo>
                    <a:pt x="144" y="3203"/>
                  </a:lnTo>
                  <a:lnTo>
                    <a:pt x="177" y="3111"/>
                  </a:lnTo>
                  <a:lnTo>
                    <a:pt x="215" y="3020"/>
                  </a:lnTo>
                  <a:lnTo>
                    <a:pt x="255" y="2930"/>
                  </a:lnTo>
                  <a:lnTo>
                    <a:pt x="296" y="2839"/>
                  </a:lnTo>
                  <a:lnTo>
                    <a:pt x="341" y="2750"/>
                  </a:lnTo>
                  <a:lnTo>
                    <a:pt x="389" y="2662"/>
                  </a:lnTo>
                  <a:lnTo>
                    <a:pt x="438" y="2574"/>
                  </a:lnTo>
                  <a:lnTo>
                    <a:pt x="491" y="2487"/>
                  </a:lnTo>
                  <a:lnTo>
                    <a:pt x="546" y="2402"/>
                  </a:lnTo>
                  <a:lnTo>
                    <a:pt x="600" y="2318"/>
                  </a:lnTo>
                  <a:lnTo>
                    <a:pt x="658" y="2237"/>
                  </a:lnTo>
                  <a:lnTo>
                    <a:pt x="718" y="2156"/>
                  </a:lnTo>
                  <a:lnTo>
                    <a:pt x="779" y="2076"/>
                  </a:lnTo>
                  <a:lnTo>
                    <a:pt x="840" y="2000"/>
                  </a:lnTo>
                  <a:lnTo>
                    <a:pt x="904" y="1926"/>
                  </a:lnTo>
                  <a:lnTo>
                    <a:pt x="969" y="1853"/>
                  </a:lnTo>
                  <a:lnTo>
                    <a:pt x="1033" y="1784"/>
                  </a:lnTo>
                  <a:lnTo>
                    <a:pt x="1099" y="1716"/>
                  </a:lnTo>
                  <a:lnTo>
                    <a:pt x="1166" y="1651"/>
                  </a:lnTo>
                  <a:lnTo>
                    <a:pt x="1232" y="1588"/>
                  </a:lnTo>
                  <a:lnTo>
                    <a:pt x="1300" y="1530"/>
                  </a:lnTo>
                  <a:lnTo>
                    <a:pt x="1367" y="1474"/>
                  </a:lnTo>
                  <a:lnTo>
                    <a:pt x="1435" y="1421"/>
                  </a:lnTo>
                  <a:lnTo>
                    <a:pt x="1501" y="1373"/>
                  </a:lnTo>
                  <a:lnTo>
                    <a:pt x="1569" y="1327"/>
                  </a:lnTo>
                  <a:lnTo>
                    <a:pt x="1635" y="1286"/>
                  </a:lnTo>
                  <a:lnTo>
                    <a:pt x="1701" y="1248"/>
                  </a:lnTo>
                  <a:lnTo>
                    <a:pt x="1766" y="1214"/>
                  </a:lnTo>
                  <a:lnTo>
                    <a:pt x="1703" y="1170"/>
                  </a:lnTo>
                  <a:lnTo>
                    <a:pt x="1642" y="1122"/>
                  </a:lnTo>
                  <a:lnTo>
                    <a:pt x="1584" y="1069"/>
                  </a:lnTo>
                  <a:lnTo>
                    <a:pt x="1529" y="1013"/>
                  </a:lnTo>
                  <a:lnTo>
                    <a:pt x="1476" y="953"/>
                  </a:lnTo>
                  <a:lnTo>
                    <a:pt x="1427" y="892"/>
                  </a:lnTo>
                  <a:lnTo>
                    <a:pt x="1382" y="829"/>
                  </a:lnTo>
                  <a:lnTo>
                    <a:pt x="1339" y="764"/>
                  </a:lnTo>
                  <a:lnTo>
                    <a:pt x="1301" y="698"/>
                  </a:lnTo>
                  <a:lnTo>
                    <a:pt x="1266" y="634"/>
                  </a:lnTo>
                  <a:lnTo>
                    <a:pt x="1235" y="569"/>
                  </a:lnTo>
                  <a:lnTo>
                    <a:pt x="1209" y="505"/>
                  </a:lnTo>
                  <a:lnTo>
                    <a:pt x="1187" y="443"/>
                  </a:lnTo>
                  <a:lnTo>
                    <a:pt x="1171" y="382"/>
                  </a:lnTo>
                  <a:lnTo>
                    <a:pt x="1157" y="326"/>
                  </a:lnTo>
                  <a:lnTo>
                    <a:pt x="1151" y="271"/>
                  </a:lnTo>
                  <a:lnTo>
                    <a:pt x="1149" y="222"/>
                  </a:lnTo>
                  <a:lnTo>
                    <a:pt x="1152" y="175"/>
                  </a:lnTo>
                  <a:lnTo>
                    <a:pt x="1161" y="134"/>
                  </a:lnTo>
                  <a:lnTo>
                    <a:pt x="1176" y="99"/>
                  </a:lnTo>
                  <a:lnTo>
                    <a:pt x="1197" y="69"/>
                  </a:lnTo>
                  <a:lnTo>
                    <a:pt x="1230" y="38"/>
                  </a:lnTo>
                  <a:lnTo>
                    <a:pt x="1266" y="18"/>
                  </a:lnTo>
                  <a:lnTo>
                    <a:pt x="1306" y="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4031" y="2718"/>
              <a:ext cx="0" cy="1"/>
            </a:xfrm>
            <a:custGeom>
              <a:rect b="b" l="l" r="r" t="t"/>
              <a:pathLst>
                <a:path extrusionOk="0" h="3" w="2">
                  <a:moveTo>
                    <a:pt x="0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21"/>
          <p:cNvSpPr/>
          <p:nvPr/>
        </p:nvSpPr>
        <p:spPr>
          <a:xfrm>
            <a:off x="4812172" y="1627762"/>
            <a:ext cx="583800" cy="6144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4934898" y="1761618"/>
            <a:ext cx="338362" cy="339840"/>
          </a:xfrm>
          <a:custGeom>
            <a:rect b="b" l="l" r="r" t="t"/>
            <a:pathLst>
              <a:path extrusionOk="0" h="97" w="97">
                <a:moveTo>
                  <a:pt x="97" y="5"/>
                </a:moveTo>
                <a:cubicBezTo>
                  <a:pt x="97" y="74"/>
                  <a:pt x="97" y="74"/>
                  <a:pt x="97" y="74"/>
                </a:cubicBezTo>
                <a:cubicBezTo>
                  <a:pt x="97" y="76"/>
                  <a:pt x="96" y="78"/>
                  <a:pt x="94" y="79"/>
                </a:cubicBezTo>
                <a:cubicBezTo>
                  <a:pt x="51" y="97"/>
                  <a:pt x="51" y="97"/>
                  <a:pt x="51" y="97"/>
                </a:cubicBezTo>
                <a:cubicBezTo>
                  <a:pt x="51" y="97"/>
                  <a:pt x="50" y="97"/>
                  <a:pt x="50" y="97"/>
                </a:cubicBezTo>
                <a:cubicBezTo>
                  <a:pt x="50" y="97"/>
                  <a:pt x="49" y="97"/>
                  <a:pt x="49" y="97"/>
                </a:cubicBezTo>
                <a:cubicBezTo>
                  <a:pt x="49" y="97"/>
                  <a:pt x="48" y="97"/>
                  <a:pt x="48" y="97"/>
                </a:cubicBezTo>
                <a:cubicBezTo>
                  <a:pt x="48" y="97"/>
                  <a:pt x="47" y="97"/>
                  <a:pt x="47" y="97"/>
                </a:cubicBezTo>
                <a:cubicBezTo>
                  <a:pt x="4" y="79"/>
                  <a:pt x="4" y="79"/>
                  <a:pt x="4" y="79"/>
                </a:cubicBezTo>
                <a:cubicBezTo>
                  <a:pt x="2" y="78"/>
                  <a:pt x="0" y="76"/>
                  <a:pt x="0" y="7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1"/>
                </a:cubicBezTo>
                <a:cubicBezTo>
                  <a:pt x="4" y="0"/>
                  <a:pt x="6" y="0"/>
                  <a:pt x="8" y="0"/>
                </a:cubicBezTo>
                <a:cubicBezTo>
                  <a:pt x="49" y="17"/>
                  <a:pt x="49" y="17"/>
                  <a:pt x="49" y="17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4" y="0"/>
                  <a:pt x="95" y="1"/>
                </a:cubicBezTo>
                <a:cubicBezTo>
                  <a:pt x="97" y="2"/>
                  <a:pt x="97" y="3"/>
                  <a:pt x="97" y="5"/>
                </a:cubicBezTo>
                <a:close/>
                <a:moveTo>
                  <a:pt x="43" y="26"/>
                </a:moveTo>
                <a:cubicBezTo>
                  <a:pt x="9" y="12"/>
                  <a:pt x="9" y="12"/>
                  <a:pt x="9" y="12"/>
                </a:cubicBezTo>
                <a:cubicBezTo>
                  <a:pt x="9" y="72"/>
                  <a:pt x="9" y="72"/>
                  <a:pt x="9" y="72"/>
                </a:cubicBezTo>
                <a:cubicBezTo>
                  <a:pt x="43" y="86"/>
                  <a:pt x="43" y="86"/>
                  <a:pt x="43" y="86"/>
                </a:cubicBezTo>
                <a:lnTo>
                  <a:pt x="43" y="26"/>
                </a:lnTo>
                <a:close/>
                <a:moveTo>
                  <a:pt x="37" y="46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30"/>
                  <a:pt x="15" y="30"/>
                  <a:pt x="15" y="30"/>
                </a:cubicBezTo>
                <a:cubicBezTo>
                  <a:pt x="37" y="38"/>
                  <a:pt x="37" y="38"/>
                  <a:pt x="37" y="38"/>
                </a:cubicBezTo>
                <a:lnTo>
                  <a:pt x="37" y="46"/>
                </a:lnTo>
                <a:close/>
                <a:moveTo>
                  <a:pt x="37" y="68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52"/>
                  <a:pt x="15" y="52"/>
                  <a:pt x="15" y="52"/>
                </a:cubicBezTo>
                <a:cubicBezTo>
                  <a:pt x="37" y="61"/>
                  <a:pt x="37" y="61"/>
                  <a:pt x="37" y="61"/>
                </a:cubicBezTo>
                <a:lnTo>
                  <a:pt x="37" y="68"/>
                </a:lnTo>
                <a:close/>
                <a:moveTo>
                  <a:pt x="89" y="12"/>
                </a:moveTo>
                <a:cubicBezTo>
                  <a:pt x="54" y="26"/>
                  <a:pt x="54" y="26"/>
                  <a:pt x="54" y="26"/>
                </a:cubicBezTo>
                <a:cubicBezTo>
                  <a:pt x="54" y="86"/>
                  <a:pt x="54" y="86"/>
                  <a:pt x="54" y="86"/>
                </a:cubicBezTo>
                <a:cubicBezTo>
                  <a:pt x="89" y="72"/>
                  <a:pt x="89" y="72"/>
                  <a:pt x="89" y="72"/>
                </a:cubicBezTo>
                <a:lnTo>
                  <a:pt x="89" y="12"/>
                </a:lnTo>
                <a:close/>
                <a:moveTo>
                  <a:pt x="83" y="37"/>
                </a:moveTo>
                <a:cubicBezTo>
                  <a:pt x="61" y="46"/>
                  <a:pt x="61" y="46"/>
                  <a:pt x="61" y="46"/>
                </a:cubicBezTo>
                <a:cubicBezTo>
                  <a:pt x="61" y="38"/>
                  <a:pt x="61" y="38"/>
                  <a:pt x="61" y="38"/>
                </a:cubicBezTo>
                <a:cubicBezTo>
                  <a:pt x="83" y="30"/>
                  <a:pt x="83" y="30"/>
                  <a:pt x="83" y="30"/>
                </a:cubicBezTo>
                <a:lnTo>
                  <a:pt x="83" y="37"/>
                </a:lnTo>
                <a:close/>
                <a:moveTo>
                  <a:pt x="83" y="59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1"/>
                  <a:pt x="61" y="61"/>
                  <a:pt x="61" y="61"/>
                </a:cubicBezTo>
                <a:cubicBezTo>
                  <a:pt x="83" y="52"/>
                  <a:pt x="83" y="52"/>
                  <a:pt x="83" y="52"/>
                </a:cubicBezTo>
                <a:lnTo>
                  <a:pt x="83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7924200" y="2570663"/>
            <a:ext cx="90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More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Stars...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3830050" y="1648600"/>
            <a:ext cx="90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More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View...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3392950" y="3892025"/>
            <a:ext cx="134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More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alibri"/>
                <a:ea typeface="Calibri"/>
                <a:cs typeface="Calibri"/>
                <a:sym typeface="Calibri"/>
              </a:rPr>
              <a:t>Cash out !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5434450" y="2518725"/>
            <a:ext cx="1736853" cy="749839"/>
          </a:xfrm>
          <a:custGeom>
            <a:rect b="b" l="l" r="r" t="t"/>
            <a:pathLst>
              <a:path extrusionOk="0" h="34169" w="76767">
                <a:moveTo>
                  <a:pt x="0" y="3182"/>
                </a:moveTo>
                <a:cubicBezTo>
                  <a:pt x="10870" y="7954"/>
                  <a:pt x="53380" y="27574"/>
                  <a:pt x="65222" y="31816"/>
                </a:cubicBezTo>
                <a:cubicBezTo>
                  <a:pt x="77065" y="36058"/>
                  <a:pt x="81042" y="33937"/>
                  <a:pt x="71055" y="28634"/>
                </a:cubicBezTo>
                <a:cubicBezTo>
                  <a:pt x="61069" y="23331"/>
                  <a:pt x="16262" y="4772"/>
                  <a:pt x="5303" y="0"/>
                </a:cubicBezTo>
              </a:path>
            </a:pathLst>
          </a:cu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Google Shape;278;p21"/>
          <p:cNvSpPr/>
          <p:nvPr/>
        </p:nvSpPr>
        <p:spPr>
          <a:xfrm>
            <a:off x="5557300" y="3446675"/>
            <a:ext cx="1653505" cy="1146685"/>
          </a:xfrm>
          <a:custGeom>
            <a:rect b="b" l="l" r="r" t="t"/>
            <a:pathLst>
              <a:path extrusionOk="0" h="48764" w="69264">
                <a:moveTo>
                  <a:pt x="63961" y="0"/>
                </a:moveTo>
                <a:cubicBezTo>
                  <a:pt x="53798" y="7247"/>
                  <a:pt x="11023" y="36234"/>
                  <a:pt x="2981" y="43481"/>
                </a:cubicBezTo>
                <a:cubicBezTo>
                  <a:pt x="-5061" y="50728"/>
                  <a:pt x="4661" y="50286"/>
                  <a:pt x="15708" y="43481"/>
                </a:cubicBezTo>
                <a:cubicBezTo>
                  <a:pt x="26755" y="36676"/>
                  <a:pt x="60338" y="9456"/>
                  <a:pt x="69264" y="2651"/>
                </a:cubicBezTo>
              </a:path>
            </a:pathLst>
          </a:cu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