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0bc31b8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0bc31b8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0bc31b84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0bc31b84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0bc31b8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0bc31b8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0bc31b8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0bc31b8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0bc31b8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0bc31b8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0bc31b8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0bc31b8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a4706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a4706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0bc31b8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0bc31b8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0bc31b8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0bc31b8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9a461b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9a461b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2250"/>
            <a:ext cx="9144000" cy="33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51150" y="17790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Customer Profile</a:t>
            </a:r>
            <a:endParaRPr sz="24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75" y="1059088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2869875" y="3587913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Students</a:t>
            </a:r>
            <a:endParaRPr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beetwen 19 - 30 yars old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550" y="110702"/>
            <a:ext cx="87868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26075" y="357800"/>
            <a:ext cx="28080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Market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How much does it spend a student ?</a:t>
            </a:r>
            <a:br>
              <a:rPr lang="it"/>
            </a:br>
            <a:r>
              <a:rPr lang="it"/>
              <a:t>This shows how much a student spend based on courses. there are 207 millions, according to UNESCO.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925" y="357800"/>
            <a:ext cx="5682416" cy="435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90525" y="8867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StuSmart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90525" y="17826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StuSmart is easiest way to access digital documentations for studying purpose . It is made to break barriers between student and professors.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50" y="110702"/>
            <a:ext cx="87868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65500" y="278475"/>
            <a:ext cx="4045200" cy="5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Problems</a:t>
            </a:r>
            <a:endParaRPr sz="2400"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265500" y="1044022"/>
            <a:ext cx="40452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No enough communication between students.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It is hard to find online high quality materials with the same teaching method of your professors.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Lack of interactive materials.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students hav to find often another job to pay their study and living expenses.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Students want always find the cheap and valuable material to study. It is well/known that students are becoming wise on this topic.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" name="Google Shape;8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00" y="0"/>
            <a:ext cx="4611000" cy="350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550" y="110702"/>
            <a:ext cx="87868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Today solution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The solution today is to use StudySoup,where you have to pay an expensive subscription fees ( 120$ yearly ). This will give you access to a range of documents in different campus in United States. With a lot of daily notes made by students. The writers are paid by the company to upload notes. There are not suitable solution now a days. The only solution is find a tutor online. It is kind of expensive.</a:t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50" y="110702"/>
            <a:ext cx="87868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it does not work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 student might be week just in one subject. It is expensive to pay for that subscription. that cost 120$ a year.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Other cost are involved for example buying a study guide.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Tutor online are really expensive. Some subscription method are asking 15$ a week just half an hour of talking.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 student who upload notes does not get enough money.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Some students have access to chat with a tutor but the chat is well known that can be confusional. Is better a face to face exchange of information.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50" y="110702"/>
            <a:ext cx="87868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Our Solution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8602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We want create a market place. Where students can upload notes. They will get a 50% for any user that subscribe under one of their courses. Also they can be tutor for a student in the platform. They can chat and then see each other and explain the lesson.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Subscription: 5$/ month.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26075" y="357800"/>
            <a:ext cx="28080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Our Solution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92700" y="8737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Our solution is a 3 way win, for professors, uploader and downloader.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578300" y="274350"/>
            <a:ext cx="5454300" cy="4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Student Side </a:t>
            </a:r>
            <a:endParaRPr b="1"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Uploader Students.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Can sell used books.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Can upload their profile as tutor for one course.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Can upload daily notes and they will get paid by our platform.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Subscribed Students</a:t>
            </a:r>
            <a:r>
              <a:rPr b="1" lang="it"/>
              <a:t>.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We will have a low fee as 5$/month.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Students will have access to a lot of things, such as Daily Notes, Full notes and tutor.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50" y="110702"/>
            <a:ext cx="87868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3304475" y="229850"/>
            <a:ext cx="5772900" cy="42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Mobile application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It will be used by the students to download the file. Easiest way to access and download documents.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Web application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for all the case scenario: Students and professors Uploading and downloading </a:t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371075" y="78650"/>
            <a:ext cx="4045200" cy="7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</a:rPr>
              <a:t>Our Products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98" y="618050"/>
            <a:ext cx="1713150" cy="369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550" y="110702"/>
            <a:ext cx="878682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Business model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are generating revenue getting a low monthly fee.</a:t>
            </a:r>
            <a:br>
              <a:rPr lang="it"/>
            </a:br>
            <a:r>
              <a:rPr lang="it"/>
              <a:t>The monthly fee will be splitted between us, the student who upload free content.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student can get more money by becoming tutor.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