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f464a2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f464a2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f464a2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f464a2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f464a2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f464a2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f464a2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f464a2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8775d14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8775d1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8775d14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8775d14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8775d14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8775d14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8775d1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8775d1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8775d1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8775d1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f464a2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f464a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f464a2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f464a2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f464a2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f464a2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9144000" cy="33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Customers profile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5" y="1430288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2443650" y="3971638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Students</a:t>
            </a:r>
            <a:endParaRPr b="1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</a:t>
            </a:r>
            <a:r>
              <a:rPr lang="it"/>
              <a:t>19 - 30 years old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Competitor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803100" y="1113550"/>
            <a:ext cx="15378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StudySoup</a:t>
            </a:r>
            <a:endParaRPr b="1" sz="1800"/>
          </a:p>
        </p:txBody>
      </p:sp>
      <p:sp>
        <p:nvSpPr>
          <p:cNvPr id="144" name="Google Shape;144;p23"/>
          <p:cNvSpPr/>
          <p:nvPr/>
        </p:nvSpPr>
        <p:spPr>
          <a:xfrm>
            <a:off x="1649675" y="1971900"/>
            <a:ext cx="2546100" cy="1151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USA based</a:t>
            </a:r>
            <a:endParaRPr b="1" sz="18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1649675" y="3618950"/>
            <a:ext cx="2546100" cy="1156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Over 1 M subscribe</a:t>
            </a:r>
            <a:endParaRPr b="1"/>
          </a:p>
        </p:txBody>
      </p:sp>
      <p:sp>
        <p:nvSpPr>
          <p:cNvPr id="147" name="Google Shape;147;p23"/>
          <p:cNvSpPr/>
          <p:nvPr/>
        </p:nvSpPr>
        <p:spPr>
          <a:xfrm>
            <a:off x="4944700" y="3575925"/>
            <a:ext cx="2744100" cy="1199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Expensive</a:t>
            </a:r>
            <a:endParaRPr b="1" sz="1800"/>
          </a:p>
        </p:txBody>
      </p:sp>
      <p:sp>
        <p:nvSpPr>
          <p:cNvPr id="148" name="Google Shape;148;p23"/>
          <p:cNvSpPr/>
          <p:nvPr/>
        </p:nvSpPr>
        <p:spPr>
          <a:xfrm>
            <a:off x="4944675" y="1971900"/>
            <a:ext cx="2744100" cy="1156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Other Cost involved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Unfair advantages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102200" y="1851725"/>
            <a:ext cx="2704200" cy="74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1st in Europe and Asia market</a:t>
            </a:r>
            <a:endParaRPr b="1" sz="1800"/>
          </a:p>
        </p:txBody>
      </p:sp>
      <p:sp>
        <p:nvSpPr>
          <p:cNvPr id="155" name="Google Shape;155;p24"/>
          <p:cNvSpPr/>
          <p:nvPr/>
        </p:nvSpPr>
        <p:spPr>
          <a:xfrm>
            <a:off x="5337600" y="1851738"/>
            <a:ext cx="2704200" cy="74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Business model working in USA</a:t>
            </a:r>
            <a:endParaRPr b="1" sz="1800"/>
          </a:p>
        </p:txBody>
      </p:sp>
      <p:sp>
        <p:nvSpPr>
          <p:cNvPr id="156" name="Google Shape;156;p24"/>
          <p:cNvSpPr/>
          <p:nvPr/>
        </p:nvSpPr>
        <p:spPr>
          <a:xfrm>
            <a:off x="1102200" y="2999988"/>
            <a:ext cx="2704200" cy="74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Cheap and use full</a:t>
            </a:r>
            <a:endParaRPr b="1" sz="1800"/>
          </a:p>
        </p:txBody>
      </p:sp>
      <p:sp>
        <p:nvSpPr>
          <p:cNvPr id="157" name="Google Shape;157;p24"/>
          <p:cNvSpPr/>
          <p:nvPr/>
        </p:nvSpPr>
        <p:spPr>
          <a:xfrm>
            <a:off x="5337600" y="3000013"/>
            <a:ext cx="2704200" cy="74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Target audience defined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555600"/>
            <a:ext cx="28080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25" y="357800"/>
            <a:ext cx="5682416" cy="43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117" y="263100"/>
            <a:ext cx="449509" cy="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63975" y="1206350"/>
            <a:ext cx="30357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210 millions student are currently worldwide according to UNESCO.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how much a student spends based on majors courses in USD.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70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StuSmart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26400"/>
            <a:ext cx="2808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P2P market for university notes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588300"/>
            <a:ext cx="6024300" cy="454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29425" y="25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5" y="918925"/>
            <a:ext cx="4608149" cy="37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225900" y="918050"/>
            <a:ext cx="36723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/>
              <a:t>Not enough communication between students.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/>
              <a:t>Difficult to find high quality materials online with the same teaching methods of your professors.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/>
              <a:t>Lack of interactive materials.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/>
              <a:t>Often students have to find  another job to pay for their study and living expenses.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t"/>
              <a:t>Students want to always find the cheap and valuable materials to study and are becoming better at it.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Today solutions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3975" y="1418425"/>
            <a:ext cx="51567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it" sz="1800"/>
              <a:t>Search for answers on the web.</a:t>
            </a:r>
            <a:endParaRPr b="1" sz="1800"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it" sz="1800"/>
              <a:t>Use an online tutor.</a:t>
            </a:r>
            <a:endParaRPr b="1" sz="1800"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it" sz="1800"/>
              <a:t>Buy a full pack of notes in facebook group.</a:t>
            </a:r>
            <a:endParaRPr b="1"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25" y="832158"/>
            <a:ext cx="3619750" cy="3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93275" y="52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Why are these solution not efficient ?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68875" y="2028150"/>
            <a:ext cx="1776300" cy="10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Too Expensive</a:t>
            </a:r>
            <a:endParaRPr sz="1800"/>
          </a:p>
        </p:txBody>
      </p:sp>
      <p:sp>
        <p:nvSpPr>
          <p:cNvPr id="87" name="Google Shape;87;p17"/>
          <p:cNvSpPr/>
          <p:nvPr/>
        </p:nvSpPr>
        <p:spPr>
          <a:xfrm>
            <a:off x="3400252" y="2028150"/>
            <a:ext cx="1696800" cy="10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   </a:t>
            </a:r>
            <a:r>
              <a:rPr lang="it" sz="1800"/>
              <a:t>Boring </a:t>
            </a:r>
            <a:endParaRPr sz="1800"/>
          </a:p>
        </p:txBody>
      </p:sp>
      <p:sp>
        <p:nvSpPr>
          <p:cNvPr id="88" name="Google Shape;88;p17"/>
          <p:cNvSpPr/>
          <p:nvPr/>
        </p:nvSpPr>
        <p:spPr>
          <a:xfrm>
            <a:off x="5952050" y="2028150"/>
            <a:ext cx="1696800" cy="10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Time wasting</a:t>
            </a:r>
            <a:endParaRPr sz="18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Our Solutions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779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37373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77975" y="1776375"/>
            <a:ext cx="3810900" cy="9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Upload your notes and get paid</a:t>
            </a:r>
            <a:endParaRPr b="1" sz="1800"/>
          </a:p>
        </p:txBody>
      </p:sp>
      <p:sp>
        <p:nvSpPr>
          <p:cNvPr id="97" name="Google Shape;97;p18"/>
          <p:cNvSpPr/>
          <p:nvPr/>
        </p:nvSpPr>
        <p:spPr>
          <a:xfrm>
            <a:off x="377975" y="3055575"/>
            <a:ext cx="3810900" cy="9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Access notes for 5$/ month</a:t>
            </a:r>
            <a:endParaRPr b="1" sz="1800"/>
          </a:p>
        </p:txBody>
      </p:sp>
      <p:sp>
        <p:nvSpPr>
          <p:cNvPr id="98" name="Google Shape;98;p18"/>
          <p:cNvSpPr/>
          <p:nvPr/>
        </p:nvSpPr>
        <p:spPr>
          <a:xfrm>
            <a:off x="4572000" y="1776375"/>
            <a:ext cx="3810900" cy="9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Become a tutor and earn money </a:t>
            </a:r>
            <a:endParaRPr b="1" sz="1800"/>
          </a:p>
        </p:txBody>
      </p:sp>
      <p:sp>
        <p:nvSpPr>
          <p:cNvPr id="99" name="Google Shape;99;p18"/>
          <p:cNvSpPr/>
          <p:nvPr/>
        </p:nvSpPr>
        <p:spPr>
          <a:xfrm>
            <a:off x="4572000" y="3055575"/>
            <a:ext cx="3810900" cy="9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Sell your used books</a:t>
            </a:r>
            <a:endParaRPr b="1"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24975" y="2374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Our product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100" y="237425"/>
            <a:ext cx="2069475" cy="44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97725" y="1085925"/>
            <a:ext cx="3897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Mobile application: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Fast way to view the notes.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latin typeface="Times New Roman"/>
                <a:ea typeface="Times New Roman"/>
                <a:cs typeface="Times New Roman"/>
                <a:sym typeface="Times New Roman"/>
              </a:rPr>
              <a:t>Web application: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Upload and download notes.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Notes quality benchmark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37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3737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25" y="2916850"/>
            <a:ext cx="4215549" cy="165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470750" y="2425075"/>
            <a:ext cx="64293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3737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737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800"/>
              <a:t>Notes lower than 4 stars would not meeting our benchmark. 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3737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44675" y="1034000"/>
            <a:ext cx="6429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The notes that are uploaded have to follow a certain standard.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70750" y="1669400"/>
            <a:ext cx="4101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800"/>
              <a:t>Users can votes for the notes quality</a:t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600">
                <a:latin typeface="Times New Roman"/>
                <a:ea typeface="Times New Roman"/>
                <a:cs typeface="Times New Roman"/>
                <a:sym typeface="Times New Roman"/>
              </a:rPr>
              <a:t>Payment method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693625" y="2034875"/>
            <a:ext cx="17631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More </a:t>
            </a:r>
            <a:r>
              <a:rPr b="1" lang="it"/>
              <a:t>Start </a:t>
            </a:r>
            <a:r>
              <a:rPr lang="it"/>
              <a:t>and </a:t>
            </a:r>
            <a:r>
              <a:rPr b="1" lang="it"/>
              <a:t>View</a:t>
            </a:r>
            <a:endParaRPr b="1"/>
          </a:p>
        </p:txBody>
      </p:sp>
      <p:sp>
        <p:nvSpPr>
          <p:cNvPr id="126" name="Google Shape;126;p21"/>
          <p:cNvSpPr/>
          <p:nvPr/>
        </p:nvSpPr>
        <p:spPr>
          <a:xfrm>
            <a:off x="3602550" y="2578325"/>
            <a:ext cx="1564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5312575" y="2034875"/>
            <a:ext cx="17631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More pay out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1232825"/>
            <a:ext cx="8145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50% of the revenue are given to students, based on their skill.</a:t>
            </a:r>
            <a:endParaRPr b="1" sz="18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17" y="110700"/>
            <a:ext cx="449509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