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2172" y="5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FF36-71A3-4059-9EE0-99EF7FCF4255}" type="datetimeFigureOut">
              <a:rPr lang="it-IT" smtClean="0"/>
              <a:t>24/07/2019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E30D6-C797-4E5E-9803-17238CF08EE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3399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FF36-71A3-4059-9EE0-99EF7FCF4255}" type="datetimeFigureOut">
              <a:rPr lang="it-IT" smtClean="0"/>
              <a:t>24/07/2019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E30D6-C797-4E5E-9803-17238CF08EE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7392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FF36-71A3-4059-9EE0-99EF7FCF4255}" type="datetimeFigureOut">
              <a:rPr lang="it-IT" smtClean="0"/>
              <a:t>24/07/2019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E30D6-C797-4E5E-9803-17238CF08EE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0126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FF36-71A3-4059-9EE0-99EF7FCF4255}" type="datetimeFigureOut">
              <a:rPr lang="it-IT" smtClean="0"/>
              <a:t>24/07/2019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E30D6-C797-4E5E-9803-17238CF08EE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2482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FF36-71A3-4059-9EE0-99EF7FCF4255}" type="datetimeFigureOut">
              <a:rPr lang="it-IT" smtClean="0"/>
              <a:t>24/07/2019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E30D6-C797-4E5E-9803-17238CF08EE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594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FF36-71A3-4059-9EE0-99EF7FCF4255}" type="datetimeFigureOut">
              <a:rPr lang="it-IT" smtClean="0"/>
              <a:t>24/07/2019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E30D6-C797-4E5E-9803-17238CF08EE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4122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FF36-71A3-4059-9EE0-99EF7FCF4255}" type="datetimeFigureOut">
              <a:rPr lang="it-IT" smtClean="0"/>
              <a:t>24/07/2019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E30D6-C797-4E5E-9803-17238CF08EE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8547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FF36-71A3-4059-9EE0-99EF7FCF4255}" type="datetimeFigureOut">
              <a:rPr lang="it-IT" smtClean="0"/>
              <a:t>24/07/2019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E30D6-C797-4E5E-9803-17238CF08EE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5698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FF36-71A3-4059-9EE0-99EF7FCF4255}" type="datetimeFigureOut">
              <a:rPr lang="it-IT" smtClean="0"/>
              <a:t>24/07/2019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E30D6-C797-4E5E-9803-17238CF08EE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9343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FF36-71A3-4059-9EE0-99EF7FCF4255}" type="datetimeFigureOut">
              <a:rPr lang="it-IT" smtClean="0"/>
              <a:t>24/07/2019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E30D6-C797-4E5E-9803-17238CF08EE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567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FF36-71A3-4059-9EE0-99EF7FCF4255}" type="datetimeFigureOut">
              <a:rPr lang="it-IT" smtClean="0"/>
              <a:t>24/07/2019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E30D6-C797-4E5E-9803-17238CF08EE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0412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3FF36-71A3-4059-9EE0-99EF7FCF4255}" type="datetimeFigureOut">
              <a:rPr lang="it-IT" smtClean="0"/>
              <a:t>24/07/2019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E30D6-C797-4E5E-9803-17238CF08EE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783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arrotondato 3"/>
          <p:cNvSpPr/>
          <p:nvPr/>
        </p:nvSpPr>
        <p:spPr>
          <a:xfrm>
            <a:off x="116633" y="107504"/>
            <a:ext cx="4847030" cy="1464398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363</a:t>
            </a:r>
            <a:r>
              <a:rPr lang="it-IT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records of abstracts published before October 31, 2018 identified by the PubMed query</a:t>
            </a:r>
          </a:p>
        </p:txBody>
      </p:sp>
      <p:cxnSp>
        <p:nvCxnSpPr>
          <p:cNvPr id="6" name="Connettore 2 5"/>
          <p:cNvCxnSpPr>
            <a:stCxn id="4" idx="2"/>
            <a:endCxn id="22" idx="0"/>
          </p:cNvCxnSpPr>
          <p:nvPr/>
        </p:nvCxnSpPr>
        <p:spPr>
          <a:xfrm flipH="1">
            <a:off x="2529496" y="1571902"/>
            <a:ext cx="10652" cy="6240458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tangolo 6"/>
          <p:cNvSpPr/>
          <p:nvPr/>
        </p:nvSpPr>
        <p:spPr>
          <a:xfrm>
            <a:off x="2312464" y="1907704"/>
            <a:ext cx="428205" cy="5390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/>
          <a:lstStyle/>
          <a:p>
            <a:pPr algn="ctr"/>
            <a:r>
              <a:rPr lang="it-IT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Excluded</a:t>
            </a:r>
            <a:r>
              <a:rPr lang="it-IT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publications</a:t>
            </a:r>
            <a:endParaRPr lang="it-IT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Connettore 2 8"/>
          <p:cNvCxnSpPr/>
          <p:nvPr/>
        </p:nvCxnSpPr>
        <p:spPr>
          <a:xfrm>
            <a:off x="2746526" y="3490745"/>
            <a:ext cx="5760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/>
          <p:cNvSpPr txBox="1"/>
          <p:nvPr/>
        </p:nvSpPr>
        <p:spPr>
          <a:xfrm>
            <a:off x="3322527" y="3300125"/>
            <a:ext cx="34129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288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were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randomized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II or III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studies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PD-1/L1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inhibitors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adults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(≥18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years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with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solid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tumors</a:t>
            </a:r>
            <a:endParaRPr lang="it-I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ttangolo arrotondato 21"/>
          <p:cNvSpPr/>
          <p:nvPr/>
        </p:nvSpPr>
        <p:spPr>
          <a:xfrm>
            <a:off x="432518" y="7812360"/>
            <a:ext cx="4193955" cy="1224136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 </a:t>
            </a:r>
            <a:r>
              <a:rPr lang="it-IT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clinical trials included for analysis</a:t>
            </a:r>
          </a:p>
          <a:p>
            <a:r>
              <a:rPr lang="it-IT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it-IT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NSCLC: 6 (3,496 patients)</a:t>
            </a:r>
          </a:p>
          <a:p>
            <a:r>
              <a:rPr lang="it-IT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- </a:t>
            </a:r>
            <a:r>
              <a:rPr lang="it-IT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it-IT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tumors</a:t>
            </a:r>
            <a:r>
              <a:rPr lang="it-IT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8 (4,529 </a:t>
            </a:r>
            <a:r>
              <a:rPr lang="it-IT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patients</a:t>
            </a:r>
            <a:r>
              <a:rPr lang="it-IT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23" name="Connettore 2 22"/>
          <p:cNvCxnSpPr/>
          <p:nvPr/>
        </p:nvCxnSpPr>
        <p:spPr>
          <a:xfrm>
            <a:off x="2740670" y="4845192"/>
            <a:ext cx="5760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/>
          <p:cNvSpPr txBox="1"/>
          <p:nvPr/>
        </p:nvSpPr>
        <p:spPr>
          <a:xfrm>
            <a:off x="3316670" y="4615519"/>
            <a:ext cx="34188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did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compare a PD-1/L1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inhibitor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monotherapy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 standard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cytotoxic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agent</a:t>
            </a:r>
          </a:p>
        </p:txBody>
      </p:sp>
      <p:cxnSp>
        <p:nvCxnSpPr>
          <p:cNvPr id="26" name="Connettore 2 25"/>
          <p:cNvCxnSpPr/>
          <p:nvPr/>
        </p:nvCxnSpPr>
        <p:spPr>
          <a:xfrm>
            <a:off x="2746526" y="5863482"/>
            <a:ext cx="5760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/>
          <p:cNvSpPr txBox="1"/>
          <p:nvPr/>
        </p:nvSpPr>
        <p:spPr>
          <a:xfrm>
            <a:off x="3322526" y="5666764"/>
            <a:ext cx="34188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34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did</a:t>
            </a:r>
            <a:r>
              <a:rPr lang="it-IT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report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Kaplan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-Meier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curves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overall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survival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stratified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PD-L1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endParaRPr lang="it-IT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Connettore 2 27"/>
          <p:cNvCxnSpPr/>
          <p:nvPr/>
        </p:nvCxnSpPr>
        <p:spPr>
          <a:xfrm>
            <a:off x="2746526" y="6975102"/>
            <a:ext cx="5760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/>
          <p:cNvSpPr txBox="1"/>
          <p:nvPr/>
        </p:nvSpPr>
        <p:spPr>
          <a:xfrm>
            <a:off x="3322526" y="6759078"/>
            <a:ext cx="34188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reported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another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publication</a:t>
            </a:r>
            <a:endParaRPr lang="it-IT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Connettore 2 29"/>
          <p:cNvCxnSpPr/>
          <p:nvPr/>
        </p:nvCxnSpPr>
        <p:spPr>
          <a:xfrm>
            <a:off x="2759825" y="2066364"/>
            <a:ext cx="5760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/>
          <p:cNvSpPr txBox="1"/>
          <p:nvPr/>
        </p:nvSpPr>
        <p:spPr>
          <a:xfrm>
            <a:off x="3283299" y="1835696"/>
            <a:ext cx="34129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had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manuscript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unaccessible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the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authors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16" name="Connettore 2 29">
            <a:extLst>
              <a:ext uri="{FF2B5EF4-FFF2-40B4-BE49-F238E27FC236}">
                <a16:creationId xmlns:a16="http://schemas.microsoft.com/office/drawing/2014/main" id="{4559B24E-5E24-4E4E-AF4B-4E94082C615B}"/>
              </a:ext>
            </a:extLst>
          </p:cNvPr>
          <p:cNvCxnSpPr/>
          <p:nvPr/>
        </p:nvCxnSpPr>
        <p:spPr>
          <a:xfrm>
            <a:off x="2732908" y="2798638"/>
            <a:ext cx="5760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30">
            <a:extLst>
              <a:ext uri="{FF2B5EF4-FFF2-40B4-BE49-F238E27FC236}">
                <a16:creationId xmlns:a16="http://schemas.microsoft.com/office/drawing/2014/main" id="{D1C3191A-C397-4D59-9DF7-298E24A751B4}"/>
              </a:ext>
            </a:extLst>
          </p:cNvPr>
          <p:cNvSpPr txBox="1"/>
          <p:nvPr/>
        </p:nvSpPr>
        <p:spPr>
          <a:xfrm>
            <a:off x="3256382" y="2582614"/>
            <a:ext cx="34129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enrolled only PD-L1 positive patients</a:t>
            </a:r>
          </a:p>
        </p:txBody>
      </p:sp>
    </p:spTree>
    <p:extLst>
      <p:ext uri="{BB962C8B-B14F-4D97-AF65-F5344CB8AC3E}">
        <p14:creationId xmlns:p14="http://schemas.microsoft.com/office/powerpoint/2010/main" val="15857985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116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Tema di Office</vt:lpstr>
      <vt:lpstr>PowerPoint Presentation</vt:lpstr>
    </vt:vector>
  </TitlesOfParts>
  <Company>MTM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Arfè</dc:creator>
  <cp:lastModifiedBy>Andrea Arfè</cp:lastModifiedBy>
  <cp:revision>18</cp:revision>
  <dcterms:created xsi:type="dcterms:W3CDTF">2018-12-16T22:01:24Z</dcterms:created>
  <dcterms:modified xsi:type="dcterms:W3CDTF">2019-07-24T17:21:35Z</dcterms:modified>
</cp:coreProperties>
</file>