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8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E437F-8D5A-E641-8368-E11F98F4F851}" v="21" dt="2022-02-03T16:25:24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 snapToObjects="1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asina Redimson" userId="5868deeb-1281-453c-87e5-8fc957cdf89e" providerId="ADAL" clId="{19AE437F-8D5A-E641-8368-E11F98F4F851}"/>
    <pc:docChg chg="undo custSel addSld delSld modSld">
      <pc:chgData name="Tommasina Redimson" userId="5868deeb-1281-453c-87e5-8fc957cdf89e" providerId="ADAL" clId="{19AE437F-8D5A-E641-8368-E11F98F4F851}" dt="2022-02-03T16:25:30.814" v="318" actId="1076"/>
      <pc:docMkLst>
        <pc:docMk/>
      </pc:docMkLst>
      <pc:sldChg chg="modSp add mod">
        <pc:chgData name="Tommasina Redimson" userId="5868deeb-1281-453c-87e5-8fc957cdf89e" providerId="ADAL" clId="{19AE437F-8D5A-E641-8368-E11F98F4F851}" dt="2022-02-03T16:18:23.393" v="175" actId="20577"/>
        <pc:sldMkLst>
          <pc:docMk/>
          <pc:sldMk cId="2403499133" sldId="261"/>
        </pc:sldMkLst>
        <pc:spChg chg="mod">
          <ac:chgData name="Tommasina Redimson" userId="5868deeb-1281-453c-87e5-8fc957cdf89e" providerId="ADAL" clId="{19AE437F-8D5A-E641-8368-E11F98F4F851}" dt="2022-02-03T16:12:24.725" v="8" actId="20577"/>
          <ac:spMkLst>
            <pc:docMk/>
            <pc:sldMk cId="2403499133" sldId="261"/>
            <ac:spMk id="2" creationId="{7F2E0189-2E24-BD4B-9AF4-237A790E75E9}"/>
          </ac:spMkLst>
        </pc:spChg>
        <pc:spChg chg="mod">
          <ac:chgData name="Tommasina Redimson" userId="5868deeb-1281-453c-87e5-8fc957cdf89e" providerId="ADAL" clId="{19AE437F-8D5A-E641-8368-E11F98F4F851}" dt="2022-02-03T16:18:23.393" v="175" actId="20577"/>
          <ac:spMkLst>
            <pc:docMk/>
            <pc:sldMk cId="2403499133" sldId="261"/>
            <ac:spMk id="3" creationId="{C716A2A6-F70E-3649-B164-50B9306A6192}"/>
          </ac:spMkLst>
        </pc:spChg>
      </pc:sldChg>
      <pc:sldChg chg="modSp add mod">
        <pc:chgData name="Tommasina Redimson" userId="5868deeb-1281-453c-87e5-8fc957cdf89e" providerId="ADAL" clId="{19AE437F-8D5A-E641-8368-E11F98F4F851}" dt="2022-02-03T16:25:00.759" v="314" actId="5793"/>
        <pc:sldMkLst>
          <pc:docMk/>
          <pc:sldMk cId="576221716" sldId="262"/>
        </pc:sldMkLst>
        <pc:spChg chg="mod">
          <ac:chgData name="Tommasina Redimson" userId="5868deeb-1281-453c-87e5-8fc957cdf89e" providerId="ADAL" clId="{19AE437F-8D5A-E641-8368-E11F98F4F851}" dt="2022-02-03T16:12:36.871" v="13" actId="20577"/>
          <ac:spMkLst>
            <pc:docMk/>
            <pc:sldMk cId="576221716" sldId="262"/>
            <ac:spMk id="2" creationId="{7F2E0189-2E24-BD4B-9AF4-237A790E75E9}"/>
          </ac:spMkLst>
        </pc:spChg>
        <pc:spChg chg="mod">
          <ac:chgData name="Tommasina Redimson" userId="5868deeb-1281-453c-87e5-8fc957cdf89e" providerId="ADAL" clId="{19AE437F-8D5A-E641-8368-E11F98F4F851}" dt="2022-02-03T16:25:00.759" v="314" actId="5793"/>
          <ac:spMkLst>
            <pc:docMk/>
            <pc:sldMk cId="576221716" sldId="262"/>
            <ac:spMk id="3" creationId="{C716A2A6-F70E-3649-B164-50B9306A6192}"/>
          </ac:spMkLst>
        </pc:spChg>
      </pc:sldChg>
      <pc:sldChg chg="modSp add mod">
        <pc:chgData name="Tommasina Redimson" userId="5868deeb-1281-453c-87e5-8fc957cdf89e" providerId="ADAL" clId="{19AE437F-8D5A-E641-8368-E11F98F4F851}" dt="2022-02-03T16:24:50.202" v="306" actId="5793"/>
        <pc:sldMkLst>
          <pc:docMk/>
          <pc:sldMk cId="1891250982" sldId="263"/>
        </pc:sldMkLst>
        <pc:spChg chg="mod">
          <ac:chgData name="Tommasina Redimson" userId="5868deeb-1281-453c-87e5-8fc957cdf89e" providerId="ADAL" clId="{19AE437F-8D5A-E641-8368-E11F98F4F851}" dt="2022-02-03T16:12:46.979" v="16" actId="20577"/>
          <ac:spMkLst>
            <pc:docMk/>
            <pc:sldMk cId="1891250982" sldId="263"/>
            <ac:spMk id="2" creationId="{7F2E0189-2E24-BD4B-9AF4-237A790E75E9}"/>
          </ac:spMkLst>
        </pc:spChg>
        <pc:spChg chg="mod">
          <ac:chgData name="Tommasina Redimson" userId="5868deeb-1281-453c-87e5-8fc957cdf89e" providerId="ADAL" clId="{19AE437F-8D5A-E641-8368-E11F98F4F851}" dt="2022-02-03T16:24:50.202" v="306" actId="5793"/>
          <ac:spMkLst>
            <pc:docMk/>
            <pc:sldMk cId="1891250982" sldId="263"/>
            <ac:spMk id="3" creationId="{C716A2A6-F70E-3649-B164-50B9306A6192}"/>
          </ac:spMkLst>
        </pc:spChg>
      </pc:sldChg>
      <pc:sldChg chg="modSp add mod">
        <pc:chgData name="Tommasina Redimson" userId="5868deeb-1281-453c-87e5-8fc957cdf89e" providerId="ADAL" clId="{19AE437F-8D5A-E641-8368-E11F98F4F851}" dt="2022-02-03T16:24:39.311" v="292" actId="5793"/>
        <pc:sldMkLst>
          <pc:docMk/>
          <pc:sldMk cId="2223930772" sldId="264"/>
        </pc:sldMkLst>
        <pc:spChg chg="mod">
          <ac:chgData name="Tommasina Redimson" userId="5868deeb-1281-453c-87e5-8fc957cdf89e" providerId="ADAL" clId="{19AE437F-8D5A-E641-8368-E11F98F4F851}" dt="2022-02-03T16:13:04.802" v="18"/>
          <ac:spMkLst>
            <pc:docMk/>
            <pc:sldMk cId="2223930772" sldId="264"/>
            <ac:spMk id="2" creationId="{7F2E0189-2E24-BD4B-9AF4-237A790E75E9}"/>
          </ac:spMkLst>
        </pc:spChg>
        <pc:spChg chg="mod">
          <ac:chgData name="Tommasina Redimson" userId="5868deeb-1281-453c-87e5-8fc957cdf89e" providerId="ADAL" clId="{19AE437F-8D5A-E641-8368-E11F98F4F851}" dt="2022-02-03T16:24:39.311" v="292" actId="5793"/>
          <ac:spMkLst>
            <pc:docMk/>
            <pc:sldMk cId="2223930772" sldId="264"/>
            <ac:spMk id="3" creationId="{C716A2A6-F70E-3649-B164-50B9306A6192}"/>
          </ac:spMkLst>
        </pc:spChg>
      </pc:sldChg>
      <pc:sldChg chg="addSp delSp modSp add mod">
        <pc:chgData name="Tommasina Redimson" userId="5868deeb-1281-453c-87e5-8fc957cdf89e" providerId="ADAL" clId="{19AE437F-8D5A-E641-8368-E11F98F4F851}" dt="2022-02-03T16:25:30.814" v="318" actId="1076"/>
        <pc:sldMkLst>
          <pc:docMk/>
          <pc:sldMk cId="512095897" sldId="265"/>
        </pc:sldMkLst>
        <pc:spChg chg="mod">
          <ac:chgData name="Tommasina Redimson" userId="5868deeb-1281-453c-87e5-8fc957cdf89e" providerId="ADAL" clId="{19AE437F-8D5A-E641-8368-E11F98F4F851}" dt="2022-02-03T16:13:14.023" v="22" actId="20577"/>
          <ac:spMkLst>
            <pc:docMk/>
            <pc:sldMk cId="512095897" sldId="265"/>
            <ac:spMk id="2" creationId="{7F2E0189-2E24-BD4B-9AF4-237A790E75E9}"/>
          </ac:spMkLst>
        </pc:spChg>
        <pc:spChg chg="del mod">
          <ac:chgData name="Tommasina Redimson" userId="5868deeb-1281-453c-87e5-8fc957cdf89e" providerId="ADAL" clId="{19AE437F-8D5A-E641-8368-E11F98F4F851}" dt="2022-02-03T16:25:05.644" v="315" actId="478"/>
          <ac:spMkLst>
            <pc:docMk/>
            <pc:sldMk cId="512095897" sldId="265"/>
            <ac:spMk id="3" creationId="{C716A2A6-F70E-3649-B164-50B9306A6192}"/>
          </ac:spMkLst>
        </pc:spChg>
        <pc:picChg chg="add mod">
          <ac:chgData name="Tommasina Redimson" userId="5868deeb-1281-453c-87e5-8fc957cdf89e" providerId="ADAL" clId="{19AE437F-8D5A-E641-8368-E11F98F4F851}" dt="2022-02-03T16:25:30.814" v="318" actId="1076"/>
          <ac:picMkLst>
            <pc:docMk/>
            <pc:sldMk cId="512095897" sldId="265"/>
            <ac:picMk id="6" creationId="{142FE89D-7561-AB44-A749-1D650CABD070}"/>
          </ac:picMkLst>
        </pc:picChg>
      </pc:sldChg>
      <pc:sldChg chg="modSp add mod">
        <pc:chgData name="Tommasina Redimson" userId="5868deeb-1281-453c-87e5-8fc957cdf89e" providerId="ADAL" clId="{19AE437F-8D5A-E641-8368-E11F98F4F851}" dt="2022-02-03T16:22:37.083" v="252" actId="20577"/>
        <pc:sldMkLst>
          <pc:docMk/>
          <pc:sldMk cId="3101831131" sldId="266"/>
        </pc:sldMkLst>
        <pc:spChg chg="mod">
          <ac:chgData name="Tommasina Redimson" userId="5868deeb-1281-453c-87e5-8fc957cdf89e" providerId="ADAL" clId="{19AE437F-8D5A-E641-8368-E11F98F4F851}" dt="2022-02-03T16:13:29.302" v="27" actId="20577"/>
          <ac:spMkLst>
            <pc:docMk/>
            <pc:sldMk cId="3101831131" sldId="266"/>
            <ac:spMk id="2" creationId="{7F2E0189-2E24-BD4B-9AF4-237A790E75E9}"/>
          </ac:spMkLst>
        </pc:spChg>
        <pc:spChg chg="mod">
          <ac:chgData name="Tommasina Redimson" userId="5868deeb-1281-453c-87e5-8fc957cdf89e" providerId="ADAL" clId="{19AE437F-8D5A-E641-8368-E11F98F4F851}" dt="2022-02-03T16:22:37.083" v="252" actId="20577"/>
          <ac:spMkLst>
            <pc:docMk/>
            <pc:sldMk cId="3101831131" sldId="266"/>
            <ac:spMk id="3" creationId="{C716A2A6-F70E-3649-B164-50B9306A6192}"/>
          </ac:spMkLst>
        </pc:spChg>
      </pc:sldChg>
      <pc:sldChg chg="add del">
        <pc:chgData name="Tommasina Redimson" userId="5868deeb-1281-453c-87e5-8fc957cdf89e" providerId="ADAL" clId="{19AE437F-8D5A-E641-8368-E11F98F4F851}" dt="2022-02-03T16:22:48.181" v="253" actId="2696"/>
        <pc:sldMkLst>
          <pc:docMk/>
          <pc:sldMk cId="1588401063" sldId="267"/>
        </pc:sldMkLst>
      </pc:sldChg>
      <pc:sldChg chg="addSp delSp modSp add mod">
        <pc:chgData name="Tommasina Redimson" userId="5868deeb-1281-453c-87e5-8fc957cdf89e" providerId="ADAL" clId="{19AE437F-8D5A-E641-8368-E11F98F4F851}" dt="2022-02-03T16:16:25.781" v="43" actId="14100"/>
        <pc:sldMkLst>
          <pc:docMk/>
          <pc:sldMk cId="3606012448" sldId="268"/>
        </pc:sldMkLst>
        <pc:spChg chg="del mod">
          <ac:chgData name="Tommasina Redimson" userId="5868deeb-1281-453c-87e5-8fc957cdf89e" providerId="ADAL" clId="{19AE437F-8D5A-E641-8368-E11F98F4F851}" dt="2022-02-03T16:13:56.409" v="35" actId="478"/>
          <ac:spMkLst>
            <pc:docMk/>
            <pc:sldMk cId="3606012448" sldId="268"/>
            <ac:spMk id="2" creationId="{7F2E0189-2E24-BD4B-9AF4-237A790E75E9}"/>
          </ac:spMkLst>
        </pc:spChg>
        <pc:spChg chg="del mod">
          <ac:chgData name="Tommasina Redimson" userId="5868deeb-1281-453c-87e5-8fc957cdf89e" providerId="ADAL" clId="{19AE437F-8D5A-E641-8368-E11F98F4F851}" dt="2022-02-03T16:16:09.018" v="37" actId="478"/>
          <ac:spMkLst>
            <pc:docMk/>
            <pc:sldMk cId="3606012448" sldId="268"/>
            <ac:spMk id="3" creationId="{C716A2A6-F70E-3649-B164-50B9306A6192}"/>
          </ac:spMkLst>
        </pc:spChg>
        <pc:spChg chg="add del mod">
          <ac:chgData name="Tommasina Redimson" userId="5868deeb-1281-453c-87e5-8fc957cdf89e" providerId="ADAL" clId="{19AE437F-8D5A-E641-8368-E11F98F4F851}" dt="2022-02-03T16:16:10.399" v="38" actId="478"/>
          <ac:spMkLst>
            <pc:docMk/>
            <pc:sldMk cId="3606012448" sldId="268"/>
            <ac:spMk id="6" creationId="{EE906A37-ACEF-0241-939D-3BA642FCEC86}"/>
          </ac:spMkLst>
        </pc:spChg>
        <pc:picChg chg="add del">
          <ac:chgData name="Tommasina Redimson" userId="5868deeb-1281-453c-87e5-8fc957cdf89e" providerId="ADAL" clId="{19AE437F-8D5A-E641-8368-E11F98F4F851}" dt="2022-02-03T16:13:57.894" v="36" actId="478"/>
          <ac:picMkLst>
            <pc:docMk/>
            <pc:sldMk cId="3606012448" sldId="268"/>
            <ac:picMk id="4" creationId="{5A4A68C4-34D1-424E-B897-C8D9E257325D}"/>
          </ac:picMkLst>
        </pc:picChg>
        <pc:picChg chg="add mod">
          <ac:chgData name="Tommasina Redimson" userId="5868deeb-1281-453c-87e5-8fc957cdf89e" providerId="ADAL" clId="{19AE437F-8D5A-E641-8368-E11F98F4F851}" dt="2022-02-03T16:16:25.781" v="43" actId="14100"/>
          <ac:picMkLst>
            <pc:docMk/>
            <pc:sldMk cId="3606012448" sldId="268"/>
            <ac:picMk id="8" creationId="{87457D02-B5C9-0F4F-8D7B-AD422854D0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6B28-9E32-8740-9191-2F7B467AD9B6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31F89-0183-9844-8DC1-A2E992CDEF4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904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31F89-0183-9844-8DC1-A2E992CDEF4C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692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23312-998D-AB4F-9474-DFE753546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96C11A-68B9-204B-9CD0-E35D3D67D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34E5AE-B045-1542-A478-BCCB25D8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AC9FB5-7F5B-C14E-8FE5-789F4E5C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4049C1-08D8-A34B-9973-9C7BE59B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5997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4BCFB-3F71-F940-A843-3FF562BE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1A6D1A-B002-2B42-97F2-387BA4446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C026EC-5E9C-014C-97E8-F18786B7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9868C3-5393-274C-AD10-24BE7E4C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83675D-795B-E943-9CBA-27901BE8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6959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D97B3EC-6BA9-4B40-8B40-3A3886B70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5A08D2-3985-6646-98D2-7C53D9D02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76D32E-2F02-1449-B731-347C0E8B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EDD6A9-A552-D841-8725-C0D4EEEC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B85CF8-D37E-2C41-886D-3F108E00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5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0D435-3269-4943-AAB1-F16A84FF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83242A-DD37-E044-93C9-D35AD13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F72BC6-477C-4246-AF7D-6CFC89AC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44A84D-B01F-4F44-A644-94767C72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933415-C1A9-4349-857A-7CA206D1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190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6A7CC-49AE-E948-83F0-BC6F7221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CBE3A4-908F-4E49-91A8-24E337C8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62B976A-DA12-FE45-A96F-0F601B1B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630377-AC20-7A43-800D-291E1436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090CB7-2365-DE44-BA3B-F4EFCC98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3919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F2564-7CD8-C24D-8451-0135B5AE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DEF2CC-9E2C-6646-AB46-239B44070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D589F4-F886-5A4C-B202-8034EEC85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6C0F4D-BD40-264D-BAB4-12AEA006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3D2CAA-4534-9545-9F74-C23759F2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9E839C-7228-DE46-AEEE-2D62B177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639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76252D-755F-0F4F-844E-C79923EE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9669DF-A0D2-A54B-8180-89E5B908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B135A4B-3F65-9842-92D0-5CA30C39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D483BD-B57A-CA42-B720-D97B68C1D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C27CD3-0A0D-3947-88FC-DC01475D2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D469A79-4741-914E-9678-B662715B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AD8DFC4-AE8F-8945-B122-15C861DD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15BA13-0D91-F14D-9118-44453083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78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368887-AA0F-004A-A1C1-6A86C873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DC7738-AEFF-2D43-BFED-B40D66D1A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F5CEF5-DD43-D041-BFF5-A15801E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241E8B-0A26-6E4C-BCB1-B526AF24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631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8E2BFD-0476-F34A-9957-ED227483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951212-4AA1-A443-B6A8-AB136E61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C0B06-BBB2-1042-9B1F-B9B6A58A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8010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52DAF3-AD91-B24D-90A9-400CF32C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B21E72-3ECF-F045-A291-97B896BED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985554-4436-FB45-A590-05F5E1BD1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0BAFA1-C27E-1049-9128-833CFD14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B5205A-26C1-694D-AE5D-D3E1ABB0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3A07A2-BB72-0E43-9588-2F57689C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513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8AA5B-EA18-EB48-ACF9-467110BC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9AB5F0-DDA3-3347-A87E-25579134A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FD37CD-6A41-D24F-838D-991B25F1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F4E29F0-5CA5-4448-944D-E9EB2326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43C375-C2D2-B04A-95E6-AC6C9058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E469F6-8826-A448-9825-ABD06C32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7334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777AE2-3F27-2949-9725-69B13177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3B9A62-5802-4040-99DA-FE61DA5D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E45F39-902D-D94F-A685-26A30AC26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26DA-AD37-274D-8538-27F35F579E39}" type="datetimeFigureOut">
              <a:rPr lang="it-CH" smtClean="0"/>
              <a:t>03.02.22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ACBD6D-D2EC-C446-B44D-3A879BC25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18E5FF-8A0B-4A49-8ED8-08CFC7501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36C5-C8DF-4C49-9799-0D4CC7689F4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5039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250213-5E25-8041-8C59-5968F3859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1DCE0D0-3612-4548-AFBA-0052BCDD7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710665-DDA9-8245-AB0A-B774E488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5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5A4A68C4-34D1-424E-B897-C8D9E257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0"/>
            <a:ext cx="12192000" cy="68648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E0189-2E24-BD4B-9AF4-237A790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CONTENTS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A2A6-F70E-3649-B164-50B9306A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Purpose</a:t>
            </a:r>
          </a:p>
          <a:p>
            <a:r>
              <a:rPr lang="it-CH" dirty="0"/>
              <a:t>Game Idea</a:t>
            </a:r>
          </a:p>
          <a:p>
            <a:r>
              <a:rPr lang="it-CH" dirty="0"/>
              <a:t>Game Story</a:t>
            </a:r>
          </a:p>
          <a:p>
            <a:r>
              <a:rPr lang="it-CH" dirty="0"/>
              <a:t>Trasmission</a:t>
            </a:r>
          </a:p>
          <a:p>
            <a:r>
              <a:rPr lang="en-US" dirty="0"/>
              <a:t>Structure of the game </a:t>
            </a:r>
            <a:endParaRPr lang="it-CH" dirty="0"/>
          </a:p>
          <a:p>
            <a:r>
              <a:rPr lang="it-CH" dirty="0"/>
              <a:t>Conclusions</a:t>
            </a:r>
          </a:p>
          <a:p>
            <a:r>
              <a:rPr lang="it-CH" dirty="0"/>
              <a:t>Demo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0204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5A4A68C4-34D1-424E-B897-C8D9E257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0"/>
            <a:ext cx="12192000" cy="68648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E0189-2E24-BD4B-9AF4-237A790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Purpose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A2A6-F70E-3649-B164-50B9306A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CH" dirty="0"/>
              <a:t>3D</a:t>
            </a:r>
          </a:p>
          <a:p>
            <a:r>
              <a:rPr lang="it-CH" dirty="0"/>
              <a:t>Switch first/third person</a:t>
            </a:r>
          </a:p>
          <a:p>
            <a:r>
              <a:rPr lang="it-CH" dirty="0"/>
              <a:t>Scene graph transformations</a:t>
            </a:r>
          </a:p>
          <a:p>
            <a:r>
              <a:rPr lang="it-CH" dirty="0"/>
              <a:t>Static and dynamic objects, interactions among objects</a:t>
            </a:r>
          </a:p>
          <a:p>
            <a:r>
              <a:rPr lang="it-CH" dirty="0"/>
              <a:t>Material, textures</a:t>
            </a:r>
          </a:p>
          <a:p>
            <a:r>
              <a:rPr lang="it-CH" dirty="0"/>
              <a:t>Audio effects, sounds</a:t>
            </a:r>
          </a:p>
          <a:p>
            <a:r>
              <a:rPr lang="it-CH" dirty="0"/>
              <a:t>AI (NPC, enemies, ...)</a:t>
            </a:r>
          </a:p>
          <a:p>
            <a:r>
              <a:rPr lang="it-CH" dirty="0"/>
              <a:t>Tutorial</a:t>
            </a:r>
          </a:p>
          <a:p>
            <a:r>
              <a:rPr lang="it-CH" dirty="0"/>
              <a:t>Initial menu screen</a:t>
            </a:r>
          </a:p>
          <a:p>
            <a:r>
              <a:rPr lang="it-CH" dirty="0"/>
              <a:t>Levels</a:t>
            </a:r>
          </a:p>
          <a:p>
            <a:r>
              <a:rPr lang="it-CH" dirty="0"/>
              <a:t>Game over / victory screen</a:t>
            </a:r>
          </a:p>
        </p:txBody>
      </p:sp>
    </p:spTree>
    <p:extLst>
      <p:ext uri="{BB962C8B-B14F-4D97-AF65-F5344CB8AC3E}">
        <p14:creationId xmlns:p14="http://schemas.microsoft.com/office/powerpoint/2010/main" val="240349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5A4A68C4-34D1-424E-B897-C8D9E257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0"/>
            <a:ext cx="12192000" cy="68648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E0189-2E24-BD4B-9AF4-237A790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Game Idea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A2A6-F70E-3649-B164-50B9306A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game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Impersonate a ghost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Travels through two dimensions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Search his material body.</a:t>
            </a:r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7622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5A4A68C4-34D1-424E-B897-C8D9E257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0"/>
            <a:ext cx="12192000" cy="68648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E0189-2E24-BD4B-9AF4-237A790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Game Story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A2A6-F70E-3649-B164-50B9306A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a researcher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Small town declared uninhabitable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Wake up as a ghost</a:t>
            </a:r>
          </a:p>
          <a:p>
            <a:pPr marL="0" indent="0">
              <a:buNone/>
            </a:pPr>
            <a:endParaRPr lang="it-CH" dirty="0"/>
          </a:p>
          <a:p>
            <a:r>
              <a:rPr lang="en-US" dirty="0"/>
              <a:t>48H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your body</a:t>
            </a:r>
            <a:endParaRPr lang="it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89125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5A4A68C4-34D1-424E-B897-C8D9E257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0"/>
            <a:ext cx="12192000" cy="68648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E0189-2E24-BD4B-9AF4-237A790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Trasmission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A2A6-F70E-3649-B164-50B9306A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Ghost to pass between dimensions</a:t>
            </a:r>
          </a:p>
          <a:p>
            <a:pPr marL="0" indent="0">
              <a:buNone/>
            </a:pPr>
            <a:endParaRPr lang="it-CH" dirty="0"/>
          </a:p>
          <a:p>
            <a:r>
              <a:rPr lang="it-CH" dirty="0"/>
              <a:t>‘Re-transmit' the soul back to life.</a:t>
            </a:r>
          </a:p>
        </p:txBody>
      </p:sp>
    </p:spTree>
    <p:extLst>
      <p:ext uri="{BB962C8B-B14F-4D97-AF65-F5344CB8AC3E}">
        <p14:creationId xmlns:p14="http://schemas.microsoft.com/office/powerpoint/2010/main" val="22239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5A4A68C4-34D1-424E-B897-C8D9E257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0"/>
            <a:ext cx="12192000" cy="68648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E0189-2E24-BD4B-9AF4-237A790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game </a:t>
            </a:r>
            <a:endParaRPr lang="it-CH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42FE89D-7561-AB44-A749-1D650CAB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947" y="1349196"/>
            <a:ext cx="7086106" cy="514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5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scuro, cielo notturno&#10;&#10;Descrizione generata automaticamente">
            <a:extLst>
              <a:ext uri="{FF2B5EF4-FFF2-40B4-BE49-F238E27FC236}">
                <a16:creationId xmlns:a16="http://schemas.microsoft.com/office/drawing/2014/main" id="{5A4A68C4-34D1-424E-B897-C8D9E257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>
            <a:off x="0" y="0"/>
            <a:ext cx="12192000" cy="68648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F2E0189-2E24-BD4B-9AF4-237A790E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16A2A6-F70E-3649-B164-50B9306A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10183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cielo notturno&#10;&#10;Descrizione generata automaticamente">
            <a:extLst>
              <a:ext uri="{FF2B5EF4-FFF2-40B4-BE49-F238E27FC236}">
                <a16:creationId xmlns:a16="http://schemas.microsoft.com/office/drawing/2014/main" id="{87457D02-B5C9-0F4F-8D7B-AD422854D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12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</Words>
  <Application>Microsoft Macintosh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Presentazione standard di PowerPoint</vt:lpstr>
      <vt:lpstr>CONTENTS</vt:lpstr>
      <vt:lpstr>Purpose</vt:lpstr>
      <vt:lpstr>Game Idea</vt:lpstr>
      <vt:lpstr>Game Story</vt:lpstr>
      <vt:lpstr>Trasmission</vt:lpstr>
      <vt:lpstr>Structure of the game </vt:lpstr>
      <vt:lpstr>Conclusions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Tommasina Redimson</dc:creator>
  <cp:lastModifiedBy>Tommasina Redimson</cp:lastModifiedBy>
  <cp:revision>1</cp:revision>
  <dcterms:created xsi:type="dcterms:W3CDTF">2022-02-03T16:01:49Z</dcterms:created>
  <dcterms:modified xsi:type="dcterms:W3CDTF">2022-02-03T16:25:40Z</dcterms:modified>
</cp:coreProperties>
</file>