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21"/>
  </p:handoutMasterIdLst>
  <p:sldIdLst>
    <p:sldId id="257" r:id="rId2"/>
    <p:sldId id="261" r:id="rId3"/>
    <p:sldId id="262" r:id="rId4"/>
    <p:sldId id="263" r:id="rId5"/>
    <p:sldId id="265" r:id="rId6"/>
    <p:sldId id="266" r:id="rId7"/>
    <p:sldId id="264" r:id="rId8"/>
    <p:sldId id="267" r:id="rId9"/>
    <p:sldId id="269" r:id="rId10"/>
    <p:sldId id="268" r:id="rId11"/>
    <p:sldId id="279" r:id="rId12"/>
    <p:sldId id="271" r:id="rId13"/>
    <p:sldId id="272" r:id="rId14"/>
    <p:sldId id="273" r:id="rId15"/>
    <p:sldId id="280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E3352"/>
    <a:srgbClr val="0F3859"/>
    <a:srgbClr val="165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B188887-6992-4F4E-A7FB-D446027B7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61F8F7-76EF-4FDB-B14F-A36F968F6F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9C3A-0184-4900-802E-443B2E5ED0AF}" type="datetimeFigureOut">
              <a:rPr lang="it-IT" smtClean="0"/>
              <a:t>28/10/2019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BAFC6A-95DF-417C-A8D5-06C4149A6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3C22F-0751-4077-A898-63F43CBF7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C813B-6445-4476-929A-D6D2440CCE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315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2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7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23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9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AngulAraise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Design e sviluppo di un’applicazione responsive per dispositivi mobili.</a:t>
            </a:r>
          </a:p>
        </p:txBody>
      </p:sp>
    </p:spTree>
    <p:extLst>
      <p:ext uri="{BB962C8B-B14F-4D97-AF65-F5344CB8AC3E}">
        <p14:creationId xmlns:p14="http://schemas.microsoft.com/office/powerpoint/2010/main" val="2243368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Signup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Registrazione tramite email e password, oltre a campi quali username, nome, cognome e la scelta del clan.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Registrazione sul server locale in PHP</a:t>
            </a:r>
          </a:p>
          <a:p>
            <a:pPr marL="0" indent="0" algn="ctr">
              <a:buNone/>
            </a:pPr>
            <a:endParaRPr lang="it-IT" sz="3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760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>
                <a:lumMod val="48000"/>
              </a:schemeClr>
            </a:gs>
            <a:gs pos="100000">
              <a:schemeClr val="accent1">
                <a:lumMod val="48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646080"/>
            <a:ext cx="9688285" cy="7021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 delle attività (REGISTERED)</a:t>
            </a:r>
            <a:endParaRPr lang="en-US" sz="40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87" y="1348274"/>
            <a:ext cx="8714911" cy="48636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Profile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Info clan scelto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About App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Classifica</a:t>
            </a: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Log out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984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Anteprima delle informazioni dell’utente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Immagine profilo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Stats personali (attacco, difesa, win, lost, etc)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Pulsante di modifica/eliminazione account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212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clan scelto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Anteprima delle informazioni del clan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Immagine del clan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Classifica interna del clan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Pagine di wikipedia dedicata alla razza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5303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kern="12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generale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Classifica di tutti gli utenti in ordine di vittorie ottenute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4285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>
                <a:lumMod val="48000"/>
              </a:schemeClr>
            </a:gs>
            <a:gs pos="100000">
              <a:schemeClr val="accent1">
                <a:lumMod val="48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646080"/>
            <a:ext cx="9688285" cy="7021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 dell’applicazione</a:t>
            </a:r>
            <a:endParaRPr lang="en-US" sz="40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87" y="1348274"/>
            <a:ext cx="8714911" cy="48636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Database: MySQL</a:t>
            </a:r>
          </a:p>
          <a:p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Server: PHP</a:t>
            </a:r>
            <a:endParaRPr lang="en-US" sz="31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1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Client: Angular8</a:t>
            </a:r>
          </a:p>
        </p:txBody>
      </p:sp>
    </p:spTree>
    <p:extLst>
      <p:ext uri="{BB962C8B-B14F-4D97-AF65-F5344CB8AC3E}">
        <p14:creationId xmlns:p14="http://schemas.microsoft.com/office/powerpoint/2010/main" val="310656407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Software libero, supportato da diversi linguaggi tra cui PHP, Java e Python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Sfrutta la porta 3306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Implementato attraverso la piattaforma WAMP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9545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Database.php è dove viene instaurata la connessione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Si appoggia a localhost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Incorporato attraverso la piattaforma WAMP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3692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kern="12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8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Framework di javascript 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Utilizzato per la gestione del Front-End</a:t>
            </a: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Si appoggia al localhost:4200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44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 per l’attenzione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1845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158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AngulAraise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3076576"/>
            <a:ext cx="7539989" cy="218122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kern="1200" cap="all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na volta registrato e loggato l’utente può:</a:t>
            </a:r>
          </a:p>
          <a:p>
            <a:pPr algn="ctr"/>
            <a:r>
              <a:rPr lang="en-US" sz="2400" kern="1200" cap="all" baseline="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edere la propria pagina profile</a:t>
            </a:r>
          </a:p>
          <a:p>
            <a:pPr algn="ctr"/>
            <a:r>
              <a:rPr lang="en-US" cap="all" baseline="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edere la classifica generale dei giocatori</a:t>
            </a:r>
          </a:p>
          <a:p>
            <a:pPr algn="ctr"/>
            <a:r>
              <a:rPr lang="en-US" sz="2400" kern="1200" cap="all" baseline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coprire le tutte le caretteristiche del proprio Clan</a:t>
            </a:r>
            <a:endParaRPr lang="en-US" sz="2400" kern="1200" cap="all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300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>
                <a:lumMod val="48000"/>
              </a:schemeClr>
            </a:gs>
            <a:gs pos="100000">
              <a:schemeClr val="accent1">
                <a:lumMod val="48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646080"/>
            <a:ext cx="9688285" cy="7021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 delle attività (UNREGISTERED)</a:t>
            </a:r>
            <a:endParaRPr lang="en-US" sz="40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87" y="1348274"/>
            <a:ext cx="8714911" cy="48636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  <a:endParaRPr lang="en-US" sz="3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Regolamento</a:t>
            </a:r>
            <a:endParaRPr lang="en-US" sz="31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Info clan</a:t>
            </a: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About App</a:t>
            </a:r>
            <a:endParaRPr lang="en-US" sz="31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Contatti</a:t>
            </a: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Log in</a:t>
            </a:r>
          </a:p>
          <a:p>
            <a:r>
              <a:rPr lang="en-US" sz="3100">
                <a:latin typeface="Calibri" panose="020F0502020204030204" pitchFamily="34" charset="0"/>
                <a:cs typeface="Calibri" panose="020F0502020204030204" pitchFamily="34" charset="0"/>
              </a:rPr>
              <a:t>Signup</a:t>
            </a: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444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en-US" sz="40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775" y="1826274"/>
            <a:ext cx="8139403" cy="3352216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200" dirty="0"/>
              <a:t>Breve introduzione alle funzionalità offerte dalla 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41670250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Regolamento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1" y="1826274"/>
            <a:ext cx="8904303" cy="3352216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/>
              <a:t>Spiegazione delle caratteristiche del gioco</a:t>
            </a:r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Introduzione sulla modalità di combattimento</a:t>
            </a:r>
          </a:p>
          <a:p>
            <a:pPr marL="0" indent="0" algn="ctr">
              <a:buNone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08116357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Clan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826273"/>
            <a:ext cx="10364045" cy="441590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Presentazione dei 3 clan</a:t>
            </a:r>
          </a:p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Descrizione caratteristiche di base di un nuovo utente  </a:t>
            </a:r>
          </a:p>
          <a:p>
            <a:pPr marL="0" indent="0" algn="ctr">
              <a:buNone/>
            </a:pPr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742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kern="12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App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Scopo accademico del lavoro svolto</a:t>
            </a:r>
          </a:p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Documentazione riguardo i Framework utilizzati</a:t>
            </a:r>
          </a:p>
        </p:txBody>
      </p:sp>
    </p:spTree>
    <p:extLst>
      <p:ext uri="{BB962C8B-B14F-4D97-AF65-F5344CB8AC3E}">
        <p14:creationId xmlns:p14="http://schemas.microsoft.com/office/powerpoint/2010/main" val="306749685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Contatti</a:t>
            </a:r>
            <a:endParaRPr lang="en-US" sz="5100" kern="1200" cap="non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Email istituzionale</a:t>
            </a:r>
          </a:p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>
                <a:latin typeface="Calibri" panose="020F0502020204030204" pitchFamily="34" charset="0"/>
                <a:cs typeface="Calibri" panose="020F0502020204030204" pitchFamily="34" charset="0"/>
              </a:rPr>
              <a:t>Email privata</a:t>
            </a:r>
          </a:p>
          <a:p>
            <a:pPr algn="ctr"/>
            <a:endParaRPr lang="it-I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3600" dirty="0"/>
              <a:t>Link alla repository di GitHub contenente il codice sorgente</a:t>
            </a:r>
          </a:p>
          <a:p>
            <a:pPr algn="ctr"/>
            <a:endParaRPr lang="it-IT" sz="3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8684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53C25-DADD-4BB7-ACFE-D18B601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888676"/>
            <a:ext cx="9688285" cy="702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kern="1200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0B42-D8D2-4CD8-AF5F-02C3076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1826274"/>
            <a:ext cx="10720874" cy="467716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t-IT" sz="3600"/>
              <a:t>Accesso </a:t>
            </a:r>
            <a:r>
              <a:rPr lang="it-IT" sz="3600" dirty="0"/>
              <a:t>tramite e-mail e password</a:t>
            </a:r>
          </a:p>
          <a:p>
            <a:pPr marL="0" indent="0" algn="ctr">
              <a:buNone/>
            </a:pPr>
            <a:endParaRPr lang="it-IT" sz="3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860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ucid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F309A71F-35A5-4AD9-9EDF-3FED61B62F25}" vid="{5CF6D8D3-C9C4-414F-823F-0059E06709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422</TotalTime>
  <Words>301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Tema1</vt:lpstr>
      <vt:lpstr>AngulAraise</vt:lpstr>
      <vt:lpstr>AngulAraise</vt:lpstr>
      <vt:lpstr>Recap delle attività (UNREGISTERED)</vt:lpstr>
      <vt:lpstr>Home Page</vt:lpstr>
      <vt:lpstr>Regolamento</vt:lpstr>
      <vt:lpstr>Info Clan</vt:lpstr>
      <vt:lpstr>About App</vt:lpstr>
      <vt:lpstr>Contatti</vt:lpstr>
      <vt:lpstr>Log in</vt:lpstr>
      <vt:lpstr>Signup</vt:lpstr>
      <vt:lpstr>Recap delle attività (REGISTERED)</vt:lpstr>
      <vt:lpstr>Profile</vt:lpstr>
      <vt:lpstr>Info clan scelto</vt:lpstr>
      <vt:lpstr>Classifica generale</vt:lpstr>
      <vt:lpstr>Back-End dell’applicazione</vt:lpstr>
      <vt:lpstr>MySQL</vt:lpstr>
      <vt:lpstr>PHP</vt:lpstr>
      <vt:lpstr>Angular 8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AngulAraise</dc:title>
  <dc:creator>Andrea Aurizi</dc:creator>
  <cp:lastModifiedBy>Andrea Aurizi</cp:lastModifiedBy>
  <cp:revision>23</cp:revision>
  <dcterms:created xsi:type="dcterms:W3CDTF">2019-10-24T10:54:49Z</dcterms:created>
  <dcterms:modified xsi:type="dcterms:W3CDTF">2019-10-28T20:39:26Z</dcterms:modified>
</cp:coreProperties>
</file>