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619D8-B8E9-4C2E-93F2-48F088E40F73}" v="11" dt="2021-11-04T17:18:3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assi" userId="f726e60e-8ff8-45fd-a038-657517beecc5" providerId="ADAL" clId="{C27619D8-B8E9-4C2E-93F2-48F088E40F73}"/>
    <pc:docChg chg="custSel addSld modSld">
      <pc:chgData name="Andrea Bassi" userId="f726e60e-8ff8-45fd-a038-657517beecc5" providerId="ADAL" clId="{C27619D8-B8E9-4C2E-93F2-48F088E40F73}" dt="2021-11-04T18:20:28.231" v="151" actId="1076"/>
      <pc:docMkLst>
        <pc:docMk/>
      </pc:docMkLst>
      <pc:sldChg chg="addSp delSp modSp mod">
        <pc:chgData name="Andrea Bassi" userId="f726e60e-8ff8-45fd-a038-657517beecc5" providerId="ADAL" clId="{C27619D8-B8E9-4C2E-93F2-48F088E40F73}" dt="2021-11-04T18:20:28.231" v="151" actId="1076"/>
        <pc:sldMkLst>
          <pc:docMk/>
          <pc:sldMk cId="1607582515" sldId="256"/>
        </pc:sldMkLst>
        <pc:spChg chg="mod">
          <ac:chgData name="Andrea Bassi" userId="f726e60e-8ff8-45fd-a038-657517beecc5" providerId="ADAL" clId="{C27619D8-B8E9-4C2E-93F2-48F088E40F73}" dt="2021-11-04T18:20:28.231" v="151" actId="1076"/>
          <ac:spMkLst>
            <pc:docMk/>
            <pc:sldMk cId="1607582515" sldId="256"/>
            <ac:spMk id="6" creationId="{04E1BD59-577F-4D87-8CD5-3EF22EA3F620}"/>
          </ac:spMkLst>
        </pc:spChg>
        <pc:picChg chg="del">
          <ac:chgData name="Andrea Bassi" userId="f726e60e-8ff8-45fd-a038-657517beecc5" providerId="ADAL" clId="{C27619D8-B8E9-4C2E-93F2-48F088E40F73}" dt="2021-11-04T17:23:38.301" v="139" actId="478"/>
          <ac:picMkLst>
            <pc:docMk/>
            <pc:sldMk cId="1607582515" sldId="256"/>
            <ac:picMk id="5" creationId="{E94B7CDC-5FA4-4880-860C-EE3F544C8343}"/>
          </ac:picMkLst>
        </pc:picChg>
        <pc:picChg chg="add mod">
          <ac:chgData name="Andrea Bassi" userId="f726e60e-8ff8-45fd-a038-657517beecc5" providerId="ADAL" clId="{C27619D8-B8E9-4C2E-93F2-48F088E40F73}" dt="2021-11-04T18:20:25.397" v="150" actId="1076"/>
          <ac:picMkLst>
            <pc:docMk/>
            <pc:sldMk cId="1607582515" sldId="256"/>
            <ac:picMk id="8" creationId="{DB429BC4-6D6E-4E7C-BBA3-F0F0B414D057}"/>
          </ac:picMkLst>
        </pc:picChg>
      </pc:sldChg>
      <pc:sldChg chg="addSp delSp modSp mod">
        <pc:chgData name="Andrea Bassi" userId="f726e60e-8ff8-45fd-a038-657517beecc5" providerId="ADAL" clId="{C27619D8-B8E9-4C2E-93F2-48F088E40F73}" dt="2021-11-04T18:19:57.888" v="149" actId="1076"/>
        <pc:sldMkLst>
          <pc:docMk/>
          <pc:sldMk cId="257463797" sldId="257"/>
        </pc:sldMkLst>
        <pc:spChg chg="del">
          <ac:chgData name="Andrea Bassi" userId="f726e60e-8ff8-45fd-a038-657517beecc5" providerId="ADAL" clId="{C27619D8-B8E9-4C2E-93F2-48F088E40F73}" dt="2021-11-04T16:46:35.096" v="0" actId="478"/>
          <ac:spMkLst>
            <pc:docMk/>
            <pc:sldMk cId="257463797" sldId="257"/>
            <ac:spMk id="2" creationId="{805501AA-7F94-4762-A7C3-2CE7F9EC9D93}"/>
          </ac:spMkLst>
        </pc:spChg>
        <pc:spChg chg="del">
          <ac:chgData name="Andrea Bassi" userId="f726e60e-8ff8-45fd-a038-657517beecc5" providerId="ADAL" clId="{C27619D8-B8E9-4C2E-93F2-48F088E40F73}" dt="2021-11-04T16:46:37.524" v="1" actId="478"/>
          <ac:spMkLst>
            <pc:docMk/>
            <pc:sldMk cId="257463797" sldId="257"/>
            <ac:spMk id="3" creationId="{309319DE-07DE-46E5-8D1E-83D1F2964BFA}"/>
          </ac:spMkLst>
        </pc:spChg>
        <pc:spChg chg="add mod">
          <ac:chgData name="Andrea Bassi" userId="f726e60e-8ff8-45fd-a038-657517beecc5" providerId="ADAL" clId="{C27619D8-B8E9-4C2E-93F2-48F088E40F73}" dt="2021-11-04T16:49:51.724" v="12" actId="20577"/>
          <ac:spMkLst>
            <pc:docMk/>
            <pc:sldMk cId="257463797" sldId="257"/>
            <ac:spMk id="4" creationId="{7E98CE11-C49D-4E80-9748-BCC086B61C88}"/>
          </ac:spMkLst>
        </pc:spChg>
        <pc:spChg chg="add mod">
          <ac:chgData name="Andrea Bassi" userId="f726e60e-8ff8-45fd-a038-657517beecc5" providerId="ADAL" clId="{C27619D8-B8E9-4C2E-93F2-48F088E40F73}" dt="2021-11-04T16:51:44.797" v="21" actId="1076"/>
          <ac:spMkLst>
            <pc:docMk/>
            <pc:sldMk cId="257463797" sldId="257"/>
            <ac:spMk id="9" creationId="{3E284A09-A5DC-497E-8356-870FBD0D89F3}"/>
          </ac:spMkLst>
        </pc:spChg>
        <pc:spChg chg="add mod">
          <ac:chgData name="Andrea Bassi" userId="f726e60e-8ff8-45fd-a038-657517beecc5" providerId="ADAL" clId="{C27619D8-B8E9-4C2E-93F2-48F088E40F73}" dt="2021-11-04T16:52:57.035" v="30" actId="20577"/>
          <ac:spMkLst>
            <pc:docMk/>
            <pc:sldMk cId="257463797" sldId="257"/>
            <ac:spMk id="10" creationId="{FF693986-543E-4B0A-B212-98BB53CE16B3}"/>
          </ac:spMkLst>
        </pc:spChg>
        <pc:spChg chg="add mod">
          <ac:chgData name="Andrea Bassi" userId="f726e60e-8ff8-45fd-a038-657517beecc5" providerId="ADAL" clId="{C27619D8-B8E9-4C2E-93F2-48F088E40F73}" dt="2021-11-04T16:53:58.965" v="40" actId="20577"/>
          <ac:spMkLst>
            <pc:docMk/>
            <pc:sldMk cId="257463797" sldId="257"/>
            <ac:spMk id="13" creationId="{02170A75-9549-4EC6-A623-D212451726D0}"/>
          </ac:spMkLst>
        </pc:spChg>
        <pc:spChg chg="add mod">
          <ac:chgData name="Andrea Bassi" userId="f726e60e-8ff8-45fd-a038-657517beecc5" providerId="ADAL" clId="{C27619D8-B8E9-4C2E-93F2-48F088E40F73}" dt="2021-11-04T16:54:25.960" v="49" actId="1076"/>
          <ac:spMkLst>
            <pc:docMk/>
            <pc:sldMk cId="257463797" sldId="257"/>
            <ac:spMk id="14" creationId="{18B27DAA-33D4-4C98-8B29-75918908716A}"/>
          </ac:spMkLst>
        </pc:spChg>
        <pc:spChg chg="add mod">
          <ac:chgData name="Andrea Bassi" userId="f726e60e-8ff8-45fd-a038-657517beecc5" providerId="ADAL" clId="{C27619D8-B8E9-4C2E-93F2-48F088E40F73}" dt="2021-11-04T16:54:37.093" v="57" actId="20577"/>
          <ac:spMkLst>
            <pc:docMk/>
            <pc:sldMk cId="257463797" sldId="257"/>
            <ac:spMk id="15" creationId="{75ABE317-9E47-430D-9370-81708EC64953}"/>
          </ac:spMkLst>
        </pc:spChg>
        <pc:picChg chg="add del mod">
          <ac:chgData name="Andrea Bassi" userId="f726e60e-8ff8-45fd-a038-657517beecc5" providerId="ADAL" clId="{C27619D8-B8E9-4C2E-93F2-48F088E40F73}" dt="2021-11-04T18:19:36.137" v="147" actId="478"/>
          <ac:picMkLst>
            <pc:docMk/>
            <pc:sldMk cId="257463797" sldId="257"/>
            <ac:picMk id="6" creationId="{92A296DA-B28A-49CA-A923-0F9B00C43C2F}"/>
          </ac:picMkLst>
        </pc:picChg>
        <pc:picChg chg="add del mod">
          <ac:chgData name="Andrea Bassi" userId="f726e60e-8ff8-45fd-a038-657517beecc5" providerId="ADAL" clId="{C27619D8-B8E9-4C2E-93F2-48F088E40F73}" dt="2021-11-04T18:19:27.708" v="144" actId="478"/>
          <ac:picMkLst>
            <pc:docMk/>
            <pc:sldMk cId="257463797" sldId="257"/>
            <ac:picMk id="8" creationId="{A043834A-C654-4E58-968F-22CE86AEFC18}"/>
          </ac:picMkLst>
        </pc:picChg>
        <pc:picChg chg="add del mod">
          <ac:chgData name="Andrea Bassi" userId="f726e60e-8ff8-45fd-a038-657517beecc5" providerId="ADAL" clId="{C27619D8-B8E9-4C2E-93F2-48F088E40F73}" dt="2021-11-04T18:19:00.548" v="141" actId="478"/>
          <ac:picMkLst>
            <pc:docMk/>
            <pc:sldMk cId="257463797" sldId="257"/>
            <ac:picMk id="12" creationId="{9A3BEB62-0C85-4BE8-B259-953AE2390094}"/>
          </ac:picMkLst>
        </pc:picChg>
        <pc:picChg chg="add mod">
          <ac:chgData name="Andrea Bassi" userId="f726e60e-8ff8-45fd-a038-657517beecc5" providerId="ADAL" clId="{C27619D8-B8E9-4C2E-93F2-48F088E40F73}" dt="2021-11-04T18:19:06.338" v="143" actId="1076"/>
          <ac:picMkLst>
            <pc:docMk/>
            <pc:sldMk cId="257463797" sldId="257"/>
            <ac:picMk id="17" creationId="{4E587B1F-692A-4BC6-83B3-FF344D6A5CBC}"/>
          </ac:picMkLst>
        </pc:picChg>
        <pc:picChg chg="add mod">
          <ac:chgData name="Andrea Bassi" userId="f726e60e-8ff8-45fd-a038-657517beecc5" providerId="ADAL" clId="{C27619D8-B8E9-4C2E-93F2-48F088E40F73}" dt="2021-11-04T18:19:34.479" v="146" actId="1076"/>
          <ac:picMkLst>
            <pc:docMk/>
            <pc:sldMk cId="257463797" sldId="257"/>
            <ac:picMk id="19" creationId="{17975D45-A747-4525-92A9-5EAA62001DE3}"/>
          </ac:picMkLst>
        </pc:picChg>
        <pc:picChg chg="add mod">
          <ac:chgData name="Andrea Bassi" userId="f726e60e-8ff8-45fd-a038-657517beecc5" providerId="ADAL" clId="{C27619D8-B8E9-4C2E-93F2-48F088E40F73}" dt="2021-11-04T18:19:57.888" v="149" actId="1076"/>
          <ac:picMkLst>
            <pc:docMk/>
            <pc:sldMk cId="257463797" sldId="257"/>
            <ac:picMk id="21" creationId="{972424A8-D32C-4374-B5CE-65DF6181ADB6}"/>
          </ac:picMkLst>
        </pc:picChg>
      </pc:sldChg>
      <pc:sldChg chg="addSp delSp modSp new mod">
        <pc:chgData name="Andrea Bassi" userId="f726e60e-8ff8-45fd-a038-657517beecc5" providerId="ADAL" clId="{C27619D8-B8E9-4C2E-93F2-48F088E40F73}" dt="2021-11-04T17:19:38.623" v="135" actId="208"/>
        <pc:sldMkLst>
          <pc:docMk/>
          <pc:sldMk cId="1509249609" sldId="258"/>
        </pc:sldMkLst>
        <pc:spChg chg="del">
          <ac:chgData name="Andrea Bassi" userId="f726e60e-8ff8-45fd-a038-657517beecc5" providerId="ADAL" clId="{C27619D8-B8E9-4C2E-93F2-48F088E40F73}" dt="2021-11-04T16:55:00.431" v="59" actId="478"/>
          <ac:spMkLst>
            <pc:docMk/>
            <pc:sldMk cId="1509249609" sldId="258"/>
            <ac:spMk id="2" creationId="{5BEEBFF1-A800-4FCC-B93C-C3CBFDD8560B}"/>
          </ac:spMkLst>
        </pc:spChg>
        <pc:spChg chg="del">
          <ac:chgData name="Andrea Bassi" userId="f726e60e-8ff8-45fd-a038-657517beecc5" providerId="ADAL" clId="{C27619D8-B8E9-4C2E-93F2-48F088E40F73}" dt="2021-11-04T16:55:02.218" v="60" actId="478"/>
          <ac:spMkLst>
            <pc:docMk/>
            <pc:sldMk cId="1509249609" sldId="258"/>
            <ac:spMk id="3" creationId="{1482FF6D-CF0D-4C20-A893-E036363C13B5}"/>
          </ac:spMkLst>
        </pc:spChg>
        <pc:spChg chg="add mod">
          <ac:chgData name="Andrea Bassi" userId="f726e60e-8ff8-45fd-a038-657517beecc5" providerId="ADAL" clId="{C27619D8-B8E9-4C2E-93F2-48F088E40F73}" dt="2021-11-04T17:09:31.344" v="90" actId="20577"/>
          <ac:spMkLst>
            <pc:docMk/>
            <pc:sldMk cId="1509249609" sldId="258"/>
            <ac:spMk id="6" creationId="{F55D59BC-AFF6-4824-8AAA-0446CC8B19AC}"/>
          </ac:spMkLst>
        </pc:spChg>
        <pc:spChg chg="add mod">
          <ac:chgData name="Andrea Bassi" userId="f726e60e-8ff8-45fd-a038-657517beecc5" providerId="ADAL" clId="{C27619D8-B8E9-4C2E-93F2-48F088E40F73}" dt="2021-11-04T17:09:35.137" v="92" actId="20577"/>
          <ac:spMkLst>
            <pc:docMk/>
            <pc:sldMk cId="1509249609" sldId="258"/>
            <ac:spMk id="7" creationId="{8015AA87-454C-45EE-9DCB-B2A6F1B42E0F}"/>
          </ac:spMkLst>
        </pc:spChg>
        <pc:spChg chg="add mod">
          <ac:chgData name="Andrea Bassi" userId="f726e60e-8ff8-45fd-a038-657517beecc5" providerId="ADAL" clId="{C27619D8-B8E9-4C2E-93F2-48F088E40F73}" dt="2021-11-04T17:10:23.053" v="101" actId="20577"/>
          <ac:spMkLst>
            <pc:docMk/>
            <pc:sldMk cId="1509249609" sldId="258"/>
            <ac:spMk id="10" creationId="{1B5663FD-7E64-414F-B28B-61A195657161}"/>
          </ac:spMkLst>
        </pc:spChg>
        <pc:spChg chg="add mod">
          <ac:chgData name="Andrea Bassi" userId="f726e60e-8ff8-45fd-a038-657517beecc5" providerId="ADAL" clId="{C27619D8-B8E9-4C2E-93F2-48F088E40F73}" dt="2021-11-04T17:17:04.807" v="113" actId="20577"/>
          <ac:spMkLst>
            <pc:docMk/>
            <pc:sldMk cId="1509249609" sldId="258"/>
            <ac:spMk id="15" creationId="{C8966313-D58B-48DD-BCB3-F0EFBED8E956}"/>
          </ac:spMkLst>
        </pc:spChg>
        <pc:picChg chg="add del mod">
          <ac:chgData name="Andrea Bassi" userId="f726e60e-8ff8-45fd-a038-657517beecc5" providerId="ADAL" clId="{C27619D8-B8E9-4C2E-93F2-48F088E40F73}" dt="2021-11-04T17:09:17.114" v="86" actId="478"/>
          <ac:picMkLst>
            <pc:docMk/>
            <pc:sldMk cId="1509249609" sldId="258"/>
            <ac:picMk id="5" creationId="{2A5676F0-85EE-4A66-A422-7C8F533A82D5}"/>
          </ac:picMkLst>
        </pc:picChg>
        <pc:picChg chg="add del mod">
          <ac:chgData name="Andrea Bassi" userId="f726e60e-8ff8-45fd-a038-657517beecc5" providerId="ADAL" clId="{C27619D8-B8E9-4C2E-93F2-48F088E40F73}" dt="2021-11-04T17:15:13.643" v="102" actId="478"/>
          <ac:picMkLst>
            <pc:docMk/>
            <pc:sldMk cId="1509249609" sldId="258"/>
            <ac:picMk id="9" creationId="{77B95F76-EE07-4964-80C5-1A67FFCD7759}"/>
          </ac:picMkLst>
        </pc:picChg>
        <pc:picChg chg="add del mod">
          <ac:chgData name="Andrea Bassi" userId="f726e60e-8ff8-45fd-a038-657517beecc5" providerId="ADAL" clId="{C27619D8-B8E9-4C2E-93F2-48F088E40F73}" dt="2021-11-04T17:17:36.995" v="114" actId="478"/>
          <ac:picMkLst>
            <pc:docMk/>
            <pc:sldMk cId="1509249609" sldId="258"/>
            <ac:picMk id="12" creationId="{B8DC7AA4-818B-43E8-A747-9A164FA49607}"/>
          </ac:picMkLst>
        </pc:picChg>
        <pc:picChg chg="add mod">
          <ac:chgData name="Andrea Bassi" userId="f726e60e-8ff8-45fd-a038-657517beecc5" providerId="ADAL" clId="{C27619D8-B8E9-4C2E-93F2-48F088E40F73}" dt="2021-11-04T17:15:55.586" v="106" actId="1076"/>
          <ac:picMkLst>
            <pc:docMk/>
            <pc:sldMk cId="1509249609" sldId="258"/>
            <ac:picMk id="14" creationId="{68A2D59E-C457-42D6-B440-993ED04FFFA3}"/>
          </ac:picMkLst>
        </pc:picChg>
        <pc:picChg chg="add mod">
          <ac:chgData name="Andrea Bassi" userId="f726e60e-8ff8-45fd-a038-657517beecc5" providerId="ADAL" clId="{C27619D8-B8E9-4C2E-93F2-48F088E40F73}" dt="2021-11-04T17:17:42.652" v="116" actId="1076"/>
          <ac:picMkLst>
            <pc:docMk/>
            <pc:sldMk cId="1509249609" sldId="258"/>
            <ac:picMk id="17" creationId="{75CD50C3-0274-4825-B46B-5287C05B1A29}"/>
          </ac:picMkLst>
        </pc:picChg>
        <pc:cxnChg chg="add mod">
          <ac:chgData name="Andrea Bassi" userId="f726e60e-8ff8-45fd-a038-657517beecc5" providerId="ADAL" clId="{C27619D8-B8E9-4C2E-93F2-48F088E40F73}" dt="2021-11-04T17:19:30.945" v="133" actId="14100"/>
          <ac:cxnSpMkLst>
            <pc:docMk/>
            <pc:sldMk cId="1509249609" sldId="258"/>
            <ac:cxnSpMk id="19" creationId="{5C6DD91A-BD08-41BE-BEA5-067F2046B79B}"/>
          </ac:cxnSpMkLst>
        </pc:cxnChg>
        <pc:cxnChg chg="add mod">
          <ac:chgData name="Andrea Bassi" userId="f726e60e-8ff8-45fd-a038-657517beecc5" providerId="ADAL" clId="{C27619D8-B8E9-4C2E-93F2-48F088E40F73}" dt="2021-11-04T17:19:38.623" v="135" actId="208"/>
          <ac:cxnSpMkLst>
            <pc:docMk/>
            <pc:sldMk cId="1509249609" sldId="258"/>
            <ac:cxnSpMk id="21" creationId="{346BFB1D-0067-4894-9A1A-7C68011245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D1BE-2432-461E-8DD7-6C6230D7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021C8-F0F0-4110-A665-219978293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BEBF-AD3A-46A6-9242-B49967B5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3B8F-08FA-4641-A6D8-DA46B62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A011-2614-4232-89DF-C3D71BD5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6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9596-3B63-4724-81B6-3B0ED748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5844F-2322-424C-A57B-E6D3F642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D7CC7-E667-4A79-94BB-4682B62F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0BC0-D815-4623-B229-436A652F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E489-6B9E-40A4-B138-D6369AFA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2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729E5-4E87-4DA0-B891-B3D4EC3F2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2F1B8-BD3C-427B-B153-C52DF389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A529-61C7-4320-93E1-482462E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89EA-FAA2-4658-A615-42185FDF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2CFA-246F-4B04-A130-CDC2614D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8216-6E02-4B81-BE39-5BE1D058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C2B9-850B-4B1F-A812-A0F945AC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5B07-9015-43B7-9613-81878104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CD28-A980-4925-AE66-F21707C0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FA98-8890-4D53-B68F-9397B1A2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5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064D-F8C1-41C8-B5DD-EE485DF3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78A9-81A5-4C4A-B011-CBA42D80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9EF1-29B5-4A6A-A8E2-F2D3797A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2C2A-2F7D-4F37-B46C-186C42C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CE55-8D9A-47C2-952D-166BF3CD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9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E13D-65A5-4622-837D-DC490E67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0470-98EB-4714-BE47-9FC12CEC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4AA34-7C8D-4461-AA79-F09E1EF1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F9054-376A-4845-9BEF-1BEA546F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8E3B-EBE2-44F0-9591-FBCD491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A1B14-DE08-400F-8CEC-076C5B7D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9B72-DCD6-4095-9A43-B34112DD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F5D4E-2422-4C7A-9A56-F0CA9B41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A0C7B-7513-4F20-896B-DA31696BC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6518D-52C4-45B3-8599-734B1956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ECD8-47F8-469F-95D8-61C96ED27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A1B35-E2BA-4F0A-A4ED-60362828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D28D3-3498-42E3-A89D-BD268A4B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7CB13-2301-4A7F-8027-066057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7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ED77-5BC5-4876-A06D-B5B54008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3BE0A-9B22-45C0-8D9C-0E897C80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ED9A1-8BB2-462A-8036-C0231B77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ACA96-446D-4AC7-A721-587DE185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10A64-54AE-4261-9C79-3F717F69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3E830-7A7C-43C0-9CA3-DA274F89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90CC7-3804-4BBA-8D28-4523F8FC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C351-E7E4-44F9-9708-965D30F0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5B72-C940-40B8-BAF0-075804B0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66748-B938-4BC4-8762-8CA7F164E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7E95-2A98-4159-AAC9-6298C963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F6D83-3D01-43EC-9CB7-59993F72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50F44-A3DB-40E4-9F0C-7A78FBEB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7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294F-F89C-4495-8FA9-7BC06A37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E6D44-2C45-4868-B1BE-5AF7AC536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484C7-CF2A-4FAF-88B9-A4F5BC4D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F43B-E567-4347-8FD0-4237D17C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1C223-FA2F-45E8-9D00-30337BF8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6A64A-810B-46CF-8A8E-538F8664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A8EC6-B17B-4C72-B9A3-B79321C7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3E51-7BE3-4B23-9795-B3F7FA5B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BF0B-F3C4-462A-96FB-12510C45A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4C9-BC6D-4BD6-AE5D-0629CCCDCC77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32CD-455B-458A-9462-0D03B65A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8FD4-1F48-4BA3-BF0C-140C66DC3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9DA3-D2FF-4334-8C9F-F19FAC1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0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E1BD59-577F-4D87-8CD5-3EF22EA3F620}"/>
              </a:ext>
            </a:extLst>
          </p:cNvPr>
          <p:cNvSpPr txBox="1"/>
          <p:nvPr/>
        </p:nvSpPr>
        <p:spPr>
          <a:xfrm>
            <a:off x="8746208" y="2522285"/>
            <a:ext cx="113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61</a:t>
            </a:r>
          </a:p>
          <a:p>
            <a:endParaRPr lang="en-GB" dirty="0"/>
          </a:p>
          <a:p>
            <a:r>
              <a:rPr lang="en-GB" dirty="0"/>
              <a:t>37 WT</a:t>
            </a:r>
          </a:p>
          <a:p>
            <a:r>
              <a:rPr lang="en-GB" dirty="0"/>
              <a:t>24 aca2.2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29BC4-6D6E-4E7C-BBA3-F0F0B414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43" y="1431998"/>
            <a:ext cx="5655697" cy="42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8CE11-C49D-4E80-9748-BCC086B61C88}"/>
              </a:ext>
            </a:extLst>
          </p:cNvPr>
          <p:cNvSpPr txBox="1"/>
          <p:nvPr/>
        </p:nvSpPr>
        <p:spPr>
          <a:xfrm>
            <a:off x="9425716" y="5450043"/>
            <a:ext cx="1016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20</a:t>
            </a:r>
          </a:p>
          <a:p>
            <a:endParaRPr lang="en-GB" dirty="0"/>
          </a:p>
          <a:p>
            <a:r>
              <a:rPr lang="en-GB" dirty="0"/>
              <a:t>12 WT</a:t>
            </a:r>
          </a:p>
          <a:p>
            <a:r>
              <a:rPr lang="en-GB" dirty="0"/>
              <a:t>8 aca2.2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84A09-A5DC-497E-8356-870FBD0D89F3}"/>
              </a:ext>
            </a:extLst>
          </p:cNvPr>
          <p:cNvSpPr txBox="1"/>
          <p:nvPr/>
        </p:nvSpPr>
        <p:spPr>
          <a:xfrm>
            <a:off x="5771226" y="5450043"/>
            <a:ext cx="1016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21</a:t>
            </a:r>
          </a:p>
          <a:p>
            <a:endParaRPr lang="en-GB" dirty="0"/>
          </a:p>
          <a:p>
            <a:r>
              <a:rPr lang="en-GB" dirty="0"/>
              <a:t>13 WT</a:t>
            </a:r>
          </a:p>
          <a:p>
            <a:r>
              <a:rPr lang="en-GB" dirty="0"/>
              <a:t>8 aca2.2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93986-543E-4B0A-B212-98BB53CE16B3}"/>
              </a:ext>
            </a:extLst>
          </p:cNvPr>
          <p:cNvSpPr txBox="1"/>
          <p:nvPr/>
        </p:nvSpPr>
        <p:spPr>
          <a:xfrm>
            <a:off x="1241828" y="5450042"/>
            <a:ext cx="1016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20</a:t>
            </a:r>
          </a:p>
          <a:p>
            <a:endParaRPr lang="en-GB" dirty="0"/>
          </a:p>
          <a:p>
            <a:r>
              <a:rPr lang="en-GB" dirty="0"/>
              <a:t>12 WT</a:t>
            </a:r>
          </a:p>
          <a:p>
            <a:r>
              <a:rPr lang="en-GB" dirty="0"/>
              <a:t>8 aca2.2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0A75-9549-4EC6-A623-D212451726D0}"/>
              </a:ext>
            </a:extLst>
          </p:cNvPr>
          <p:cNvSpPr txBox="1"/>
          <p:nvPr/>
        </p:nvSpPr>
        <p:spPr>
          <a:xfrm>
            <a:off x="1664816" y="257827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B27DAA-33D4-4C98-8B29-75918908716A}"/>
              </a:ext>
            </a:extLst>
          </p:cNvPr>
          <p:cNvSpPr txBox="1"/>
          <p:nvPr/>
        </p:nvSpPr>
        <p:spPr>
          <a:xfrm>
            <a:off x="5771226" y="25782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BE317-9E47-430D-9370-81708EC64953}"/>
              </a:ext>
            </a:extLst>
          </p:cNvPr>
          <p:cNvSpPr txBox="1"/>
          <p:nvPr/>
        </p:nvSpPr>
        <p:spPr>
          <a:xfrm>
            <a:off x="9908985" y="25782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587B1F-692A-4BC6-83B3-FF344D6A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3" y="1904863"/>
            <a:ext cx="3566167" cy="26517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975D45-A747-4525-92A9-5EAA6200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14" y="1904862"/>
            <a:ext cx="3566167" cy="2651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2424A8-D32C-4374-B5CE-65DF6181A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575" y="1904861"/>
            <a:ext cx="3566167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5D59BC-AFF6-4824-8AAA-0446CC8B19AC}"/>
              </a:ext>
            </a:extLst>
          </p:cNvPr>
          <p:cNvSpPr txBox="1"/>
          <p:nvPr/>
        </p:nvSpPr>
        <p:spPr>
          <a:xfrm>
            <a:off x="8080185" y="715027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DeltaL</a:t>
            </a:r>
            <a:r>
              <a:rPr lang="en-GB" dirty="0"/>
              <a:t> &gt; 29 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5AA87-454C-45EE-9DCB-B2A6F1B42E0F}"/>
              </a:ext>
            </a:extLst>
          </p:cNvPr>
          <p:cNvSpPr txBox="1"/>
          <p:nvPr/>
        </p:nvSpPr>
        <p:spPr>
          <a:xfrm>
            <a:off x="2074381" y="715027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DeltaL</a:t>
            </a:r>
            <a:r>
              <a:rPr lang="en-GB" dirty="0"/>
              <a:t> &lt; 29 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663FD-7E64-414F-B28B-61A195657161}"/>
              </a:ext>
            </a:extLst>
          </p:cNvPr>
          <p:cNvSpPr txBox="1"/>
          <p:nvPr/>
        </p:nvSpPr>
        <p:spPr>
          <a:xfrm>
            <a:off x="8368276" y="5173475"/>
            <a:ext cx="113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29</a:t>
            </a:r>
          </a:p>
          <a:p>
            <a:endParaRPr lang="en-GB" dirty="0"/>
          </a:p>
          <a:p>
            <a:r>
              <a:rPr lang="en-GB" dirty="0"/>
              <a:t>19 WT</a:t>
            </a:r>
          </a:p>
          <a:p>
            <a:r>
              <a:rPr lang="en-GB" dirty="0"/>
              <a:t>10 aca2.2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A2D59E-C457-42D6-B440-993ED04F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87" y="1953827"/>
            <a:ext cx="3566167" cy="26517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966313-D58B-48DD-BCB3-F0EFBED8E956}"/>
              </a:ext>
            </a:extLst>
          </p:cNvPr>
          <p:cNvSpPr txBox="1"/>
          <p:nvPr/>
        </p:nvSpPr>
        <p:spPr>
          <a:xfrm>
            <a:off x="2987623" y="5173474"/>
            <a:ext cx="113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32</a:t>
            </a:r>
          </a:p>
          <a:p>
            <a:endParaRPr lang="en-GB" dirty="0"/>
          </a:p>
          <a:p>
            <a:r>
              <a:rPr lang="en-GB" dirty="0"/>
              <a:t>18 WT</a:t>
            </a:r>
          </a:p>
          <a:p>
            <a:r>
              <a:rPr lang="en-GB" dirty="0"/>
              <a:t>14 aca2.2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CD50C3-0274-4825-B46B-5287C05B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02" y="1953826"/>
            <a:ext cx="3566167" cy="265176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6DD91A-BD08-41BE-BEA5-067F2046B79B}"/>
              </a:ext>
            </a:extLst>
          </p:cNvPr>
          <p:cNvCxnSpPr>
            <a:cxnSpLocks/>
          </p:cNvCxnSpPr>
          <p:nvPr/>
        </p:nvCxnSpPr>
        <p:spPr>
          <a:xfrm flipH="1">
            <a:off x="7797224" y="2294047"/>
            <a:ext cx="71649" cy="2555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6BFB1D-0067-4894-9A1A-7C6801124595}"/>
              </a:ext>
            </a:extLst>
          </p:cNvPr>
          <p:cNvCxnSpPr>
            <a:cxnSpLocks/>
          </p:cNvCxnSpPr>
          <p:nvPr/>
        </p:nvCxnSpPr>
        <p:spPr>
          <a:xfrm flipH="1">
            <a:off x="8716374" y="2294047"/>
            <a:ext cx="160054" cy="221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4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Bassi</dc:creator>
  <cp:lastModifiedBy>Andrea Bassi</cp:lastModifiedBy>
  <cp:revision>1</cp:revision>
  <dcterms:created xsi:type="dcterms:W3CDTF">2021-11-04T16:30:26Z</dcterms:created>
  <dcterms:modified xsi:type="dcterms:W3CDTF">2021-11-04T18:20:29Z</dcterms:modified>
</cp:coreProperties>
</file>