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6933E-BC09-4796-A477-A2AA02E1ABC8}" v="16" dt="2023-08-01T16:13:50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assi" userId="f726e60e-8ff8-45fd-a038-657517beecc5" providerId="ADAL" clId="{5716933E-BC09-4796-A477-A2AA02E1ABC8}"/>
    <pc:docChg chg="undo custSel addSld delSld modSld">
      <pc:chgData name="Andrea Bassi" userId="f726e60e-8ff8-45fd-a038-657517beecc5" providerId="ADAL" clId="{5716933E-BC09-4796-A477-A2AA02E1ABC8}" dt="2023-08-01T16:14:26.537" v="1061" actId="20577"/>
      <pc:docMkLst>
        <pc:docMk/>
      </pc:docMkLst>
      <pc:sldChg chg="addSp delSp modSp mod">
        <pc:chgData name="Andrea Bassi" userId="f726e60e-8ff8-45fd-a038-657517beecc5" providerId="ADAL" clId="{5716933E-BC09-4796-A477-A2AA02E1ABC8}" dt="2023-08-01T15:37:12.238" v="872" actId="20577"/>
        <pc:sldMkLst>
          <pc:docMk/>
          <pc:sldMk cId="3063632616" sldId="256"/>
        </pc:sldMkLst>
        <pc:spChg chg="add del">
          <ac:chgData name="Andrea Bassi" userId="f726e60e-8ff8-45fd-a038-657517beecc5" providerId="ADAL" clId="{5716933E-BC09-4796-A477-A2AA02E1ABC8}" dt="2023-08-01T10:19:16.536" v="2" actId="478"/>
          <ac:spMkLst>
            <pc:docMk/>
            <pc:sldMk cId="3063632616" sldId="256"/>
            <ac:spMk id="7" creationId="{7C0C40A4-DFE7-C5C4-E7B0-3CBFE6D9ADB8}"/>
          </ac:spMkLst>
        </pc:spChg>
        <pc:spChg chg="add del">
          <ac:chgData name="Andrea Bassi" userId="f726e60e-8ff8-45fd-a038-657517beecc5" providerId="ADAL" clId="{5716933E-BC09-4796-A477-A2AA02E1ABC8}" dt="2023-08-01T10:19:16.536" v="2" actId="478"/>
          <ac:spMkLst>
            <pc:docMk/>
            <pc:sldMk cId="3063632616" sldId="256"/>
            <ac:spMk id="8" creationId="{3E6716E6-FBAE-8638-7296-A6D68988A463}"/>
          </ac:spMkLst>
        </pc:spChg>
        <pc:spChg chg="add del">
          <ac:chgData name="Andrea Bassi" userId="f726e60e-8ff8-45fd-a038-657517beecc5" providerId="ADAL" clId="{5716933E-BC09-4796-A477-A2AA02E1ABC8}" dt="2023-08-01T10:19:16.536" v="2" actId="478"/>
          <ac:spMkLst>
            <pc:docMk/>
            <pc:sldMk cId="3063632616" sldId="256"/>
            <ac:spMk id="9" creationId="{BA62E104-0473-60B3-1928-9667EE9E4860}"/>
          </ac:spMkLst>
        </pc:spChg>
        <pc:spChg chg="add del mod">
          <ac:chgData name="Andrea Bassi" userId="f726e60e-8ff8-45fd-a038-657517beecc5" providerId="ADAL" clId="{5716933E-BC09-4796-A477-A2AA02E1ABC8}" dt="2023-08-01T11:12:00.826" v="323" actId="113"/>
          <ac:spMkLst>
            <pc:docMk/>
            <pc:sldMk cId="3063632616" sldId="256"/>
            <ac:spMk id="11" creationId="{9F024A69-0608-BAB5-69E3-B2A8E188CC33}"/>
          </ac:spMkLst>
        </pc:spChg>
        <pc:spChg chg="add mod">
          <ac:chgData name="Andrea Bassi" userId="f726e60e-8ff8-45fd-a038-657517beecc5" providerId="ADAL" clId="{5716933E-BC09-4796-A477-A2AA02E1ABC8}" dt="2023-08-01T15:37:12.238" v="872" actId="20577"/>
          <ac:spMkLst>
            <pc:docMk/>
            <pc:sldMk cId="3063632616" sldId="256"/>
            <ac:spMk id="19" creationId="{AAF94AFE-6025-95FE-DD47-0ABDE04F3B9B}"/>
          </ac:spMkLst>
        </pc:spChg>
        <pc:spChg chg="add mod">
          <ac:chgData name="Andrea Bassi" userId="f726e60e-8ff8-45fd-a038-657517beecc5" providerId="ADAL" clId="{5716933E-BC09-4796-A477-A2AA02E1ABC8}" dt="2023-08-01T11:22:18.589" v="591" actId="1076"/>
          <ac:spMkLst>
            <pc:docMk/>
            <pc:sldMk cId="3063632616" sldId="256"/>
            <ac:spMk id="22" creationId="{AC8A6F5C-71EE-C543-4C6F-0ACBFE131DDD}"/>
          </ac:spMkLst>
        </pc:spChg>
        <pc:picChg chg="add del">
          <ac:chgData name="Andrea Bassi" userId="f726e60e-8ff8-45fd-a038-657517beecc5" providerId="ADAL" clId="{5716933E-BC09-4796-A477-A2AA02E1ABC8}" dt="2023-08-01T10:19:16.536" v="2" actId="478"/>
          <ac:picMkLst>
            <pc:docMk/>
            <pc:sldMk cId="3063632616" sldId="256"/>
            <ac:picMk id="4" creationId="{FEA6E589-859F-7A58-01A6-04279B4A1D7F}"/>
          </ac:picMkLst>
        </pc:picChg>
        <pc:picChg chg="add del">
          <ac:chgData name="Andrea Bassi" userId="f726e60e-8ff8-45fd-a038-657517beecc5" providerId="ADAL" clId="{5716933E-BC09-4796-A477-A2AA02E1ABC8}" dt="2023-08-01T10:19:16.536" v="2" actId="478"/>
          <ac:picMkLst>
            <pc:docMk/>
            <pc:sldMk cId="3063632616" sldId="256"/>
            <ac:picMk id="5" creationId="{66DE54F5-8AD4-1D44-EAA3-DF50955C99B8}"/>
          </ac:picMkLst>
        </pc:picChg>
        <pc:picChg chg="add del">
          <ac:chgData name="Andrea Bassi" userId="f726e60e-8ff8-45fd-a038-657517beecc5" providerId="ADAL" clId="{5716933E-BC09-4796-A477-A2AA02E1ABC8}" dt="2023-08-01T10:19:16.536" v="2" actId="478"/>
          <ac:picMkLst>
            <pc:docMk/>
            <pc:sldMk cId="3063632616" sldId="256"/>
            <ac:picMk id="6" creationId="{C9E5A736-C443-2A60-CF20-A8644C15FCE3}"/>
          </ac:picMkLst>
        </pc:picChg>
        <pc:picChg chg="add del">
          <ac:chgData name="Andrea Bassi" userId="f726e60e-8ff8-45fd-a038-657517beecc5" providerId="ADAL" clId="{5716933E-BC09-4796-A477-A2AA02E1ABC8}" dt="2023-08-01T10:19:16.536" v="2" actId="478"/>
          <ac:picMkLst>
            <pc:docMk/>
            <pc:sldMk cId="3063632616" sldId="256"/>
            <ac:picMk id="10" creationId="{27BBD24D-6675-A1F5-41A0-FF737508EA0D}"/>
          </ac:picMkLst>
        </pc:picChg>
        <pc:picChg chg="add del mod">
          <ac:chgData name="Andrea Bassi" userId="f726e60e-8ff8-45fd-a038-657517beecc5" providerId="ADAL" clId="{5716933E-BC09-4796-A477-A2AA02E1ABC8}" dt="2023-08-01T11:00:29.066" v="239" actId="478"/>
          <ac:picMkLst>
            <pc:docMk/>
            <pc:sldMk cId="3063632616" sldId="256"/>
            <ac:picMk id="12" creationId="{1E26E656-8335-18CA-B838-00E1AFD5B137}"/>
          </ac:picMkLst>
        </pc:picChg>
        <pc:picChg chg="add del mod">
          <ac:chgData name="Andrea Bassi" userId="f726e60e-8ff8-45fd-a038-657517beecc5" providerId="ADAL" clId="{5716933E-BC09-4796-A477-A2AA02E1ABC8}" dt="2023-08-01T11:09:08.672" v="309" actId="478"/>
          <ac:picMkLst>
            <pc:docMk/>
            <pc:sldMk cId="3063632616" sldId="256"/>
            <ac:picMk id="14" creationId="{52F947BB-5B5D-14B8-762B-57EB176F1B6F}"/>
          </ac:picMkLst>
        </pc:picChg>
        <pc:picChg chg="add mod ord">
          <ac:chgData name="Andrea Bassi" userId="f726e60e-8ff8-45fd-a038-657517beecc5" providerId="ADAL" clId="{5716933E-BC09-4796-A477-A2AA02E1ABC8}" dt="2023-08-01T11:09:18.432" v="314" actId="1076"/>
          <ac:picMkLst>
            <pc:docMk/>
            <pc:sldMk cId="3063632616" sldId="256"/>
            <ac:picMk id="21" creationId="{CE5CEE5B-59D6-D793-EA23-A245A58F4299}"/>
          </ac:picMkLst>
        </pc:picChg>
        <pc:cxnChg chg="add mod">
          <ac:chgData name="Andrea Bassi" userId="f726e60e-8ff8-45fd-a038-657517beecc5" providerId="ADAL" clId="{5716933E-BC09-4796-A477-A2AA02E1ABC8}" dt="2023-08-01T11:09:45.239" v="315" actId="1076"/>
          <ac:cxnSpMkLst>
            <pc:docMk/>
            <pc:sldMk cId="3063632616" sldId="256"/>
            <ac:cxnSpMk id="16" creationId="{A43D99AD-5E26-2E52-1B41-76027D32A9F2}"/>
          </ac:cxnSpMkLst>
        </pc:cxnChg>
      </pc:sldChg>
      <pc:sldChg chg="addSp delSp modSp add mod">
        <pc:chgData name="Andrea Bassi" userId="f726e60e-8ff8-45fd-a038-657517beecc5" providerId="ADAL" clId="{5716933E-BC09-4796-A477-A2AA02E1ABC8}" dt="2023-08-01T11:22:13.648" v="589" actId="1076"/>
        <pc:sldMkLst>
          <pc:docMk/>
          <pc:sldMk cId="2704257344" sldId="257"/>
        </pc:sldMkLst>
        <pc:spChg chg="add mod">
          <ac:chgData name="Andrea Bassi" userId="f726e60e-8ff8-45fd-a038-657517beecc5" providerId="ADAL" clId="{5716933E-BC09-4796-A477-A2AA02E1ABC8}" dt="2023-08-01T11:22:13.648" v="589" actId="1076"/>
          <ac:spMkLst>
            <pc:docMk/>
            <pc:sldMk cId="2704257344" sldId="257"/>
            <ac:spMk id="6" creationId="{5E1623CC-7A90-79E5-DB2B-A495BAE8F131}"/>
          </ac:spMkLst>
        </pc:spChg>
        <pc:spChg chg="mod">
          <ac:chgData name="Andrea Bassi" userId="f726e60e-8ff8-45fd-a038-657517beecc5" providerId="ADAL" clId="{5716933E-BC09-4796-A477-A2AA02E1ABC8}" dt="2023-08-01T11:11:57.508" v="322" actId="113"/>
          <ac:spMkLst>
            <pc:docMk/>
            <pc:sldMk cId="2704257344" sldId="257"/>
            <ac:spMk id="11" creationId="{9F024A69-0608-BAB5-69E3-B2A8E188CC33}"/>
          </ac:spMkLst>
        </pc:spChg>
        <pc:picChg chg="add del mod">
          <ac:chgData name="Andrea Bassi" userId="f726e60e-8ff8-45fd-a038-657517beecc5" providerId="ADAL" clId="{5716933E-BC09-4796-A477-A2AA02E1ABC8}" dt="2023-08-01T10:23:28.743" v="49" actId="21"/>
          <ac:picMkLst>
            <pc:docMk/>
            <pc:sldMk cId="2704257344" sldId="257"/>
            <ac:picMk id="3" creationId="{A463EF93-DA95-EB2B-37EB-F1696DB27FC8}"/>
          </ac:picMkLst>
        </pc:picChg>
        <pc:picChg chg="add mod">
          <ac:chgData name="Andrea Bassi" userId="f726e60e-8ff8-45fd-a038-657517beecc5" providerId="ADAL" clId="{5716933E-BC09-4796-A477-A2AA02E1ABC8}" dt="2023-08-01T11:11:34.506" v="321" actId="1076"/>
          <ac:picMkLst>
            <pc:docMk/>
            <pc:sldMk cId="2704257344" sldId="257"/>
            <ac:picMk id="5" creationId="{809AB0A1-C0FC-9095-2151-B784B9E5A194}"/>
          </ac:picMkLst>
        </pc:picChg>
      </pc:sldChg>
      <pc:sldChg chg="new del">
        <pc:chgData name="Andrea Bassi" userId="f726e60e-8ff8-45fd-a038-657517beecc5" providerId="ADAL" clId="{5716933E-BC09-4796-A477-A2AA02E1ABC8}" dt="2023-08-01T11:12:20.877" v="326" actId="47"/>
        <pc:sldMkLst>
          <pc:docMk/>
          <pc:sldMk cId="58063354" sldId="258"/>
        </pc:sldMkLst>
      </pc:sldChg>
      <pc:sldChg chg="addSp delSp modSp add mod">
        <pc:chgData name="Andrea Bassi" userId="f726e60e-8ff8-45fd-a038-657517beecc5" providerId="ADAL" clId="{5716933E-BC09-4796-A477-A2AA02E1ABC8}" dt="2023-08-01T15:34:51.839" v="843" actId="1076"/>
        <pc:sldMkLst>
          <pc:docMk/>
          <pc:sldMk cId="3576156584" sldId="259"/>
        </pc:sldMkLst>
        <pc:spChg chg="add mod">
          <ac:chgData name="Andrea Bassi" userId="f726e60e-8ff8-45fd-a038-657517beecc5" providerId="ADAL" clId="{5716933E-BC09-4796-A477-A2AA02E1ABC8}" dt="2023-08-01T11:25:21.859" v="643" actId="1076"/>
          <ac:spMkLst>
            <pc:docMk/>
            <pc:sldMk cId="3576156584" sldId="259"/>
            <ac:spMk id="9" creationId="{51BC02CC-6D83-8C63-9F58-86334E4E187B}"/>
          </ac:spMkLst>
        </pc:spChg>
        <pc:spChg chg="mod">
          <ac:chgData name="Andrea Bassi" userId="f726e60e-8ff8-45fd-a038-657517beecc5" providerId="ADAL" clId="{5716933E-BC09-4796-A477-A2AA02E1ABC8}" dt="2023-08-01T15:34:51.839" v="843" actId="1076"/>
          <ac:spMkLst>
            <pc:docMk/>
            <pc:sldMk cId="3576156584" sldId="259"/>
            <ac:spMk id="11" creationId="{9F024A69-0608-BAB5-69E3-B2A8E188CC33}"/>
          </ac:spMkLst>
        </pc:spChg>
        <pc:spChg chg="add mod">
          <ac:chgData name="Andrea Bassi" userId="f726e60e-8ff8-45fd-a038-657517beecc5" providerId="ADAL" clId="{5716933E-BC09-4796-A477-A2AA02E1ABC8}" dt="2023-08-01T12:24:27.519" v="650" actId="1076"/>
          <ac:spMkLst>
            <pc:docMk/>
            <pc:sldMk cId="3576156584" sldId="259"/>
            <ac:spMk id="17" creationId="{45FB97C4-5402-4C1D-4536-F678BF607393}"/>
          </ac:spMkLst>
        </pc:spChg>
        <pc:spChg chg="add mod">
          <ac:chgData name="Andrea Bassi" userId="f726e60e-8ff8-45fd-a038-657517beecc5" providerId="ADAL" clId="{5716933E-BC09-4796-A477-A2AA02E1ABC8}" dt="2023-08-01T11:23:06.271" v="620" actId="1076"/>
          <ac:spMkLst>
            <pc:docMk/>
            <pc:sldMk cId="3576156584" sldId="259"/>
            <ac:spMk id="23" creationId="{AF2032BC-FD5E-E6A2-B014-1291E0EBAB7F}"/>
          </ac:spMkLst>
        </pc:spChg>
        <pc:picChg chg="add mod">
          <ac:chgData name="Andrea Bassi" userId="f726e60e-8ff8-45fd-a038-657517beecc5" providerId="ADAL" clId="{5716933E-BC09-4796-A477-A2AA02E1ABC8}" dt="2023-08-01T11:25:05.157" v="640" actId="14826"/>
          <ac:picMkLst>
            <pc:docMk/>
            <pc:sldMk cId="3576156584" sldId="259"/>
            <ac:picMk id="3" creationId="{EEEAF5C3-AE2C-06D7-73BD-A12FEB9275D4}"/>
          </ac:picMkLst>
        </pc:picChg>
        <pc:picChg chg="del">
          <ac:chgData name="Andrea Bassi" userId="f726e60e-8ff8-45fd-a038-657517beecc5" providerId="ADAL" clId="{5716933E-BC09-4796-A477-A2AA02E1ABC8}" dt="2023-08-01T11:12:33.620" v="352" actId="478"/>
          <ac:picMkLst>
            <pc:docMk/>
            <pc:sldMk cId="3576156584" sldId="259"/>
            <ac:picMk id="5" creationId="{809AB0A1-C0FC-9095-2151-B784B9E5A194}"/>
          </ac:picMkLst>
        </pc:picChg>
        <pc:cxnChg chg="add del mod">
          <ac:chgData name="Andrea Bassi" userId="f726e60e-8ff8-45fd-a038-657517beecc5" providerId="ADAL" clId="{5716933E-BC09-4796-A477-A2AA02E1ABC8}" dt="2023-08-01T11:19:38.917" v="523" actId="478"/>
          <ac:cxnSpMkLst>
            <pc:docMk/>
            <pc:sldMk cId="3576156584" sldId="259"/>
            <ac:cxnSpMk id="6" creationId="{E7682936-F2E6-2023-7CAC-4ED0A28969EC}"/>
          </ac:cxnSpMkLst>
        </pc:cxnChg>
        <pc:cxnChg chg="add mod">
          <ac:chgData name="Andrea Bassi" userId="f726e60e-8ff8-45fd-a038-657517beecc5" providerId="ADAL" clId="{5716933E-BC09-4796-A477-A2AA02E1ABC8}" dt="2023-08-01T11:25:14.364" v="642" actId="14100"/>
          <ac:cxnSpMkLst>
            <pc:docMk/>
            <pc:sldMk cId="3576156584" sldId="259"/>
            <ac:cxnSpMk id="8" creationId="{C33A996B-FBFF-CC70-05D5-5463BBCECADA}"/>
          </ac:cxnSpMkLst>
        </pc:cxnChg>
        <pc:cxnChg chg="add mod">
          <ac:chgData name="Andrea Bassi" userId="f726e60e-8ff8-45fd-a038-657517beecc5" providerId="ADAL" clId="{5716933E-BC09-4796-A477-A2AA02E1ABC8}" dt="2023-08-01T11:23:11.781" v="622" actId="1076"/>
          <ac:cxnSpMkLst>
            <pc:docMk/>
            <pc:sldMk cId="3576156584" sldId="259"/>
            <ac:cxnSpMk id="13" creationId="{DE8D62B4-244D-6C46-DB54-B42F808B57E1}"/>
          </ac:cxnSpMkLst>
        </pc:cxnChg>
      </pc:sldChg>
      <pc:sldChg chg="new del">
        <pc:chgData name="Andrea Bassi" userId="f726e60e-8ff8-45fd-a038-657517beecc5" providerId="ADAL" clId="{5716933E-BC09-4796-A477-A2AA02E1ABC8}" dt="2023-08-01T11:23:30.810" v="626" actId="47"/>
        <pc:sldMkLst>
          <pc:docMk/>
          <pc:sldMk cId="597322567" sldId="260"/>
        </pc:sldMkLst>
      </pc:sldChg>
      <pc:sldChg chg="addSp delSp modSp new mod">
        <pc:chgData name="Andrea Bassi" userId="f726e60e-8ff8-45fd-a038-657517beecc5" providerId="ADAL" clId="{5716933E-BC09-4796-A477-A2AA02E1ABC8}" dt="2023-08-01T15:37:52.878" v="891" actId="1076"/>
        <pc:sldMkLst>
          <pc:docMk/>
          <pc:sldMk cId="3768113640" sldId="260"/>
        </pc:sldMkLst>
        <pc:spChg chg="add mod">
          <ac:chgData name="Andrea Bassi" userId="f726e60e-8ff8-45fd-a038-657517beecc5" providerId="ADAL" clId="{5716933E-BC09-4796-A477-A2AA02E1ABC8}" dt="2023-08-01T15:37:52.878" v="891" actId="1076"/>
          <ac:spMkLst>
            <pc:docMk/>
            <pc:sldMk cId="3768113640" sldId="260"/>
            <ac:spMk id="4" creationId="{E39073D2-B310-CC27-1570-166125EAAF59}"/>
          </ac:spMkLst>
        </pc:spChg>
        <pc:spChg chg="add del mod">
          <ac:chgData name="Andrea Bassi" userId="f726e60e-8ff8-45fd-a038-657517beecc5" providerId="ADAL" clId="{5716933E-BC09-4796-A477-A2AA02E1ABC8}" dt="2023-08-01T15:31:03.834" v="659"/>
          <ac:spMkLst>
            <pc:docMk/>
            <pc:sldMk cId="3768113640" sldId="260"/>
            <ac:spMk id="5" creationId="{859153C3-B655-3339-8720-F9293F9E8DC6}"/>
          </ac:spMkLst>
        </pc:spChg>
        <pc:spChg chg="add mod">
          <ac:chgData name="Andrea Bassi" userId="f726e60e-8ff8-45fd-a038-657517beecc5" providerId="ADAL" clId="{5716933E-BC09-4796-A477-A2AA02E1ABC8}" dt="2023-08-01T15:35:18.528" v="850" actId="1036"/>
          <ac:spMkLst>
            <pc:docMk/>
            <pc:sldMk cId="3768113640" sldId="260"/>
            <ac:spMk id="6" creationId="{AA40AA3D-C940-B93B-E0EB-170B0EE7FB5C}"/>
          </ac:spMkLst>
        </pc:spChg>
        <pc:picChg chg="add mod ord">
          <ac:chgData name="Andrea Bassi" userId="f726e60e-8ff8-45fd-a038-657517beecc5" providerId="ADAL" clId="{5716933E-BC09-4796-A477-A2AA02E1ABC8}" dt="2023-08-01T15:35:22.495" v="852" actId="1035"/>
          <ac:picMkLst>
            <pc:docMk/>
            <pc:sldMk cId="3768113640" sldId="260"/>
            <ac:picMk id="3" creationId="{18EA5A88-B8F5-BF19-431A-5476B51EA8F6}"/>
          </ac:picMkLst>
        </pc:picChg>
        <pc:cxnChg chg="add mod">
          <ac:chgData name="Andrea Bassi" userId="f726e60e-8ff8-45fd-a038-657517beecc5" providerId="ADAL" clId="{5716933E-BC09-4796-A477-A2AA02E1ABC8}" dt="2023-08-01T15:35:06.402" v="845" actId="1076"/>
          <ac:cxnSpMkLst>
            <pc:docMk/>
            <pc:sldMk cId="3768113640" sldId="260"/>
            <ac:cxnSpMk id="8" creationId="{2D593284-BAE0-2C42-3015-B76BE9A08D19}"/>
          </ac:cxnSpMkLst>
        </pc:cxnChg>
      </pc:sldChg>
      <pc:sldChg chg="addSp modSp new mod">
        <pc:chgData name="Andrea Bassi" userId="f726e60e-8ff8-45fd-a038-657517beecc5" providerId="ADAL" clId="{5716933E-BC09-4796-A477-A2AA02E1ABC8}" dt="2023-08-01T16:13:26.757" v="1016" actId="1076"/>
        <pc:sldMkLst>
          <pc:docMk/>
          <pc:sldMk cId="933078589" sldId="261"/>
        </pc:sldMkLst>
        <pc:spChg chg="add mod">
          <ac:chgData name="Andrea Bassi" userId="f726e60e-8ff8-45fd-a038-657517beecc5" providerId="ADAL" clId="{5716933E-BC09-4796-A477-A2AA02E1ABC8}" dt="2023-08-01T16:13:26.757" v="1016" actId="1076"/>
          <ac:spMkLst>
            <pc:docMk/>
            <pc:sldMk cId="933078589" sldId="261"/>
            <ac:spMk id="3" creationId="{9573F457-87DE-9DDD-C08F-76FF494682F5}"/>
          </ac:spMkLst>
        </pc:spChg>
        <pc:spChg chg="add mod">
          <ac:chgData name="Andrea Bassi" userId="f726e60e-8ff8-45fd-a038-657517beecc5" providerId="ADAL" clId="{5716933E-BC09-4796-A477-A2AA02E1ABC8}" dt="2023-08-01T16:13:24.454" v="1015" actId="1076"/>
          <ac:spMkLst>
            <pc:docMk/>
            <pc:sldMk cId="933078589" sldId="261"/>
            <ac:spMk id="4" creationId="{E473C77A-A98F-DEF4-A612-D18BB9C9E118}"/>
          </ac:spMkLst>
        </pc:spChg>
        <pc:spChg chg="add mod">
          <ac:chgData name="Andrea Bassi" userId="f726e60e-8ff8-45fd-a038-657517beecc5" providerId="ADAL" clId="{5716933E-BC09-4796-A477-A2AA02E1ABC8}" dt="2023-08-01T16:12:39.767" v="998"/>
          <ac:spMkLst>
            <pc:docMk/>
            <pc:sldMk cId="933078589" sldId="261"/>
            <ac:spMk id="5" creationId="{C1BBCFD5-E003-39AD-6950-4B9F4F2D6ED1}"/>
          </ac:spMkLst>
        </pc:spChg>
      </pc:sldChg>
      <pc:sldChg chg="modSp add mod">
        <pc:chgData name="Andrea Bassi" userId="f726e60e-8ff8-45fd-a038-657517beecc5" providerId="ADAL" clId="{5716933E-BC09-4796-A477-A2AA02E1ABC8}" dt="2023-08-01T16:14:26.537" v="1061" actId="20577"/>
        <pc:sldMkLst>
          <pc:docMk/>
          <pc:sldMk cId="3676910328" sldId="262"/>
        </pc:sldMkLst>
        <pc:spChg chg="mod">
          <ac:chgData name="Andrea Bassi" userId="f726e60e-8ff8-45fd-a038-657517beecc5" providerId="ADAL" clId="{5716933E-BC09-4796-A477-A2AA02E1ABC8}" dt="2023-08-01T16:14:26.537" v="1061" actId="20577"/>
          <ac:spMkLst>
            <pc:docMk/>
            <pc:sldMk cId="3676910328" sldId="262"/>
            <ac:spMk id="4" creationId="{E473C77A-A98F-DEF4-A612-D18BB9C9E1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69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F16D79-EBC4-F46E-494E-A70C3BC3084C}"/>
              </a:ext>
            </a:extLst>
          </p:cNvPr>
          <p:cNvSpPr/>
          <p:nvPr userDrawn="1"/>
        </p:nvSpPr>
        <p:spPr>
          <a:xfrm>
            <a:off x="836762" y="-7951"/>
            <a:ext cx="11355238" cy="1616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369601-2A13-DB98-689F-E43AAC7DDE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" t="25760" r="22092" b="23751"/>
          <a:stretch/>
        </p:blipFill>
        <p:spPr>
          <a:xfrm>
            <a:off x="7616819" y="67188"/>
            <a:ext cx="4486042" cy="146649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6A6C752-1067-B495-285F-D4E31A910B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20898"/>
            <a:ext cx="2785613" cy="1629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10ABC8F-4E9B-AA89-2CF4-8EBF850564A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0073" y="-12947"/>
            <a:ext cx="1712753" cy="1629717"/>
          </a:xfrm>
          <a:prstGeom prst="rect">
            <a:avLst/>
          </a:prstGeom>
        </p:spPr>
      </p:pic>
      <p:sp>
        <p:nvSpPr>
          <p:cNvPr id="11" name="Title 56">
            <a:extLst>
              <a:ext uri="{FF2B5EF4-FFF2-40B4-BE49-F238E27FC236}">
                <a16:creationId xmlns:a16="http://schemas.microsoft.com/office/drawing/2014/main" id="{744B1044-1D3F-5D76-1CB2-864CE8E4AD2E}"/>
              </a:ext>
            </a:extLst>
          </p:cNvPr>
          <p:cNvSpPr txBox="1">
            <a:spLocks/>
          </p:cNvSpPr>
          <p:nvPr userDrawn="1"/>
        </p:nvSpPr>
        <p:spPr>
          <a:xfrm>
            <a:off x="3286895" y="446809"/>
            <a:ext cx="5907024" cy="694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7772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1" kern="1200" cap="all" baseline="0">
                <a:solidFill>
                  <a:srgbClr val="62859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NAPARI WORKSHOP</a:t>
            </a:r>
            <a:br>
              <a:rPr lang="en-GB" dirty="0"/>
            </a:br>
            <a:r>
              <a:rPr lang="en-GB" dirty="0"/>
              <a:t>Multi-DIMENSIONAL OPTICAL MICROSCOPY </a:t>
            </a:r>
          </a:p>
        </p:txBody>
      </p:sp>
      <p:sp>
        <p:nvSpPr>
          <p:cNvPr id="12" name="Text Placeholder 41">
            <a:extLst>
              <a:ext uri="{FF2B5EF4-FFF2-40B4-BE49-F238E27FC236}">
                <a16:creationId xmlns:a16="http://schemas.microsoft.com/office/drawing/2014/main" id="{CFD33EDA-1FCB-351E-7813-8F3FE7FC31F2}"/>
              </a:ext>
            </a:extLst>
          </p:cNvPr>
          <p:cNvSpPr txBox="1">
            <a:spLocks/>
          </p:cNvSpPr>
          <p:nvPr userDrawn="1"/>
        </p:nvSpPr>
        <p:spPr>
          <a:xfrm>
            <a:off x="196300" y="1036098"/>
            <a:ext cx="1280923" cy="49758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77240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1400" dirty="0">
                <a:solidFill>
                  <a:srgbClr val="62859F"/>
                </a:solidFill>
              </a:rPr>
              <a:t>POLITECNICO</a:t>
            </a:r>
          </a:p>
          <a:p>
            <a:pPr marL="0" indent="0" defTabSz="777240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sz="1400" dirty="0">
                <a:solidFill>
                  <a:srgbClr val="62859F"/>
                </a:solidFill>
              </a:rPr>
              <a:t>MILANO 1863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FE2B8B-06F1-5627-1416-F7D20A0B5C3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55238" y="140363"/>
            <a:ext cx="860573" cy="8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1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E5CEE5B-59D6-D793-EA23-A245A58F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45" y="3091851"/>
            <a:ext cx="4073711" cy="2981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024A69-0608-BAB5-69E3-B2A8E188CC33}"/>
              </a:ext>
            </a:extLst>
          </p:cNvPr>
          <p:cNvSpPr txBox="1"/>
          <p:nvPr/>
        </p:nvSpPr>
        <p:spPr>
          <a:xfrm>
            <a:off x="920918" y="1903451"/>
            <a:ext cx="9778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Exercise 1</a:t>
            </a:r>
            <a:r>
              <a:rPr lang="en-US" sz="2400" i="1" dirty="0"/>
              <a:t>: create a </a:t>
            </a:r>
            <a:r>
              <a:rPr lang="en-US" sz="2400" i="1" dirty="0" err="1"/>
              <a:t>magicgui</a:t>
            </a:r>
            <a:r>
              <a:rPr lang="en-US" sz="2400" i="1" dirty="0"/>
              <a:t> function that sums two input float numbers </a:t>
            </a:r>
          </a:p>
          <a:p>
            <a:r>
              <a:rPr lang="en-US" sz="2400" i="1" dirty="0"/>
              <a:t>and shows the result on the UI as a third float number  when you press “Run”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3D99AD-5E26-2E52-1B41-76027D32A9F2}"/>
              </a:ext>
            </a:extLst>
          </p:cNvPr>
          <p:cNvCxnSpPr>
            <a:cxnSpLocks/>
          </p:cNvCxnSpPr>
          <p:nvPr/>
        </p:nvCxnSpPr>
        <p:spPr>
          <a:xfrm flipH="1" flipV="1">
            <a:off x="7573992" y="5076016"/>
            <a:ext cx="1086928" cy="3450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F94AFE-6025-95FE-DD47-0ABDE04F3B9B}"/>
              </a:ext>
            </a:extLst>
          </p:cNvPr>
          <p:cNvSpPr txBox="1"/>
          <p:nvPr/>
        </p:nvSpPr>
        <p:spPr>
          <a:xfrm>
            <a:off x="8736616" y="5097907"/>
            <a:ext cx="236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Bonus point if you remove the arrows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A6F5C-71EE-C543-4C6F-0ACBFE131DDD}"/>
              </a:ext>
            </a:extLst>
          </p:cNvPr>
          <p:cNvSpPr txBox="1"/>
          <p:nvPr/>
        </p:nvSpPr>
        <p:spPr>
          <a:xfrm>
            <a:off x="1318065" y="6430399"/>
            <a:ext cx="955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https://github.com/andreabassi78/napari_workshop_milan/tree/main/day1/bassi_napari_intro</a:t>
            </a:r>
          </a:p>
        </p:txBody>
      </p:sp>
    </p:spTree>
    <p:extLst>
      <p:ext uri="{BB962C8B-B14F-4D97-AF65-F5344CB8AC3E}">
        <p14:creationId xmlns:p14="http://schemas.microsoft.com/office/powerpoint/2010/main" val="30636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F024A69-0608-BAB5-69E3-B2A8E188CC33}"/>
              </a:ext>
            </a:extLst>
          </p:cNvPr>
          <p:cNvSpPr txBox="1"/>
          <p:nvPr/>
        </p:nvSpPr>
        <p:spPr>
          <a:xfrm>
            <a:off x="1524768" y="1937957"/>
            <a:ext cx="928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Exercise 1b</a:t>
            </a:r>
            <a:r>
              <a:rPr lang="en-US" sz="2400" i="1" dirty="0"/>
              <a:t>: repeat the previous exercise, removing the “Run” button </a:t>
            </a:r>
          </a:p>
          <a:p>
            <a:r>
              <a:rPr lang="en-US" sz="2400" i="1" dirty="0"/>
              <a:t>and updating the result in the event of a change of  the input value num1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AB0A1-C0FC-9095-2151-B784B9E5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86" y="3118448"/>
            <a:ext cx="4331628" cy="2920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623CC-7A90-79E5-DB2B-A495BAE8F131}"/>
              </a:ext>
            </a:extLst>
          </p:cNvPr>
          <p:cNvSpPr txBox="1"/>
          <p:nvPr/>
        </p:nvSpPr>
        <p:spPr>
          <a:xfrm>
            <a:off x="1253684" y="6488668"/>
            <a:ext cx="955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https://github.com/andreabassi78/napari_workshop_milan/tree/main/day1/bassi_napari_intro</a:t>
            </a:r>
          </a:p>
        </p:txBody>
      </p:sp>
    </p:spTree>
    <p:extLst>
      <p:ext uri="{BB962C8B-B14F-4D97-AF65-F5344CB8AC3E}">
        <p14:creationId xmlns:p14="http://schemas.microsoft.com/office/powerpoint/2010/main" val="27042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F024A69-0608-BAB5-69E3-B2A8E188CC33}"/>
              </a:ext>
            </a:extLst>
          </p:cNvPr>
          <p:cNvSpPr txBox="1"/>
          <p:nvPr/>
        </p:nvSpPr>
        <p:spPr>
          <a:xfrm>
            <a:off x="414079" y="1588307"/>
            <a:ext cx="11537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Exercise 2</a:t>
            </a:r>
            <a:r>
              <a:rPr lang="en-US" sz="2000" i="1" dirty="0"/>
              <a:t>: create a segmentation widget that takes an image-layer, and returns a segmentation label-layer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AF5C3-AE2C-06D7-73BD-A12FEB927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5919" y="1988417"/>
            <a:ext cx="7099540" cy="44300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A996B-FBFF-CC70-05D5-5463BBCECADA}"/>
              </a:ext>
            </a:extLst>
          </p:cNvPr>
          <p:cNvCxnSpPr>
            <a:cxnSpLocks/>
          </p:cNvCxnSpPr>
          <p:nvPr/>
        </p:nvCxnSpPr>
        <p:spPr>
          <a:xfrm flipH="1" flipV="1">
            <a:off x="7962181" y="4399472"/>
            <a:ext cx="1864686" cy="65190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BC02CC-6D83-8C63-9F58-86334E4E187B}"/>
              </a:ext>
            </a:extLst>
          </p:cNvPr>
          <p:cNvSpPr txBox="1"/>
          <p:nvPr/>
        </p:nvSpPr>
        <p:spPr>
          <a:xfrm>
            <a:off x="9826867" y="4752700"/>
            <a:ext cx="219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Bonus point if you improve the quality of the segmentation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8D62B4-244D-6C46-DB54-B42F808B57E1}"/>
              </a:ext>
            </a:extLst>
          </p:cNvPr>
          <p:cNvCxnSpPr>
            <a:cxnSpLocks/>
          </p:cNvCxnSpPr>
          <p:nvPr/>
        </p:nvCxnSpPr>
        <p:spPr>
          <a:xfrm>
            <a:off x="1690721" y="5313347"/>
            <a:ext cx="813081" cy="154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FB97C4-5402-4C1D-4536-F678BF607393}"/>
              </a:ext>
            </a:extLst>
          </p:cNvPr>
          <p:cNvSpPr txBox="1"/>
          <p:nvPr/>
        </p:nvSpPr>
        <p:spPr>
          <a:xfrm>
            <a:off x="94902" y="4897848"/>
            <a:ext cx="187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Coins</a:t>
            </a:r>
            <a:r>
              <a:rPr lang="en-US" sz="1600" dirty="0"/>
              <a:t> image available on the GitHub repository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032BC-FD5E-E6A2-B014-1291E0EBAB7F}"/>
              </a:ext>
            </a:extLst>
          </p:cNvPr>
          <p:cNvSpPr txBox="1"/>
          <p:nvPr/>
        </p:nvSpPr>
        <p:spPr>
          <a:xfrm>
            <a:off x="1531778" y="6503845"/>
            <a:ext cx="9555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https://github.com/andreabassi78/napari_workshop_milan/tree/main/day1/bassi_napari_intro</a:t>
            </a:r>
          </a:p>
        </p:txBody>
      </p:sp>
    </p:spTree>
    <p:extLst>
      <p:ext uri="{BB962C8B-B14F-4D97-AF65-F5344CB8AC3E}">
        <p14:creationId xmlns:p14="http://schemas.microsoft.com/office/powerpoint/2010/main" val="357615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A5A88-B8F5-BF19-431A-5476B51E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48" y="2044770"/>
            <a:ext cx="8993904" cy="4429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073D2-B310-CC27-1570-166125EAAF59}"/>
              </a:ext>
            </a:extLst>
          </p:cNvPr>
          <p:cNvSpPr txBox="1"/>
          <p:nvPr/>
        </p:nvSpPr>
        <p:spPr>
          <a:xfrm>
            <a:off x="1249414" y="1644660"/>
            <a:ext cx="9858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Exercise 3</a:t>
            </a:r>
            <a:r>
              <a:rPr lang="en-US" sz="2000" i="1" dirty="0"/>
              <a:t>: create a QT widget with a “</a:t>
            </a:r>
            <a:r>
              <a:rPr lang="en-US" sz="2000" i="1" dirty="0" err="1"/>
              <a:t>magicgui</a:t>
            </a:r>
            <a:r>
              <a:rPr lang="en-US" sz="2000" i="1" dirty="0"/>
              <a:t>-like” combo box for the image layer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0AA3D-C940-B93B-E0EB-170B0EE7FB5C}"/>
              </a:ext>
            </a:extLst>
          </p:cNvPr>
          <p:cNvSpPr txBox="1"/>
          <p:nvPr/>
        </p:nvSpPr>
        <p:spPr>
          <a:xfrm>
            <a:off x="1847822" y="6510820"/>
            <a:ext cx="8517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https://github.com/andreabassi78/napari_workshop_milan/tree/main/day1/bassi_napari_intro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593284-BAE0-2C42-3015-B76BE9A08D19}"/>
              </a:ext>
            </a:extLst>
          </p:cNvPr>
          <p:cNvCxnSpPr>
            <a:cxnSpLocks/>
          </p:cNvCxnSpPr>
          <p:nvPr/>
        </p:nvCxnSpPr>
        <p:spPr>
          <a:xfrm flipH="1" flipV="1">
            <a:off x="10365818" y="3429000"/>
            <a:ext cx="932024" cy="4875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1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3F457-87DE-9DDD-C08F-76FF494682F5}"/>
              </a:ext>
            </a:extLst>
          </p:cNvPr>
          <p:cNvSpPr txBox="1"/>
          <p:nvPr/>
        </p:nvSpPr>
        <p:spPr>
          <a:xfrm>
            <a:off x="1753960" y="3942974"/>
            <a:ext cx="8399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https://napari.org/stable/guides/threading.html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3C77A-A98F-DEF4-A612-D18BB9C9E118}"/>
              </a:ext>
            </a:extLst>
          </p:cNvPr>
          <p:cNvSpPr txBox="1"/>
          <p:nvPr/>
        </p:nvSpPr>
        <p:spPr>
          <a:xfrm>
            <a:off x="1150741" y="2178449"/>
            <a:ext cx="10425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Exercise 4</a:t>
            </a:r>
            <a:r>
              <a:rPr lang="en-US" sz="2800" i="1" dirty="0"/>
              <a:t>: create a code for generating a random image pixel-by-pixel,</a:t>
            </a:r>
          </a:p>
          <a:p>
            <a:r>
              <a:rPr lang="en-US" sz="2800" i="1" dirty="0"/>
              <a:t>using the </a:t>
            </a:r>
            <a:r>
              <a:rPr lang="en-US" sz="2800" i="1" dirty="0" err="1"/>
              <a:t>threadworker</a:t>
            </a: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BCFD5-E003-39AD-6950-4B9F4F2D6ED1}"/>
              </a:ext>
            </a:extLst>
          </p:cNvPr>
          <p:cNvSpPr txBox="1"/>
          <p:nvPr/>
        </p:nvSpPr>
        <p:spPr>
          <a:xfrm>
            <a:off x="1253684" y="6488668"/>
            <a:ext cx="955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https://github.com/andreabassi78/napari_workshop_milan/tree/main/day1/bassi_napari_intro</a:t>
            </a:r>
          </a:p>
        </p:txBody>
      </p:sp>
    </p:spTree>
    <p:extLst>
      <p:ext uri="{BB962C8B-B14F-4D97-AF65-F5344CB8AC3E}">
        <p14:creationId xmlns:p14="http://schemas.microsoft.com/office/powerpoint/2010/main" val="93307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3F457-87DE-9DDD-C08F-76FF494682F5}"/>
              </a:ext>
            </a:extLst>
          </p:cNvPr>
          <p:cNvSpPr txBox="1"/>
          <p:nvPr/>
        </p:nvSpPr>
        <p:spPr>
          <a:xfrm>
            <a:off x="1753960" y="3942974"/>
            <a:ext cx="8399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https://napari.org/stable/guides/threading.html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3C77A-A98F-DEF4-A612-D18BB9C9E118}"/>
              </a:ext>
            </a:extLst>
          </p:cNvPr>
          <p:cNvSpPr txBox="1"/>
          <p:nvPr/>
        </p:nvSpPr>
        <p:spPr>
          <a:xfrm>
            <a:off x="1150741" y="2178449"/>
            <a:ext cx="106719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Exercise 4b</a:t>
            </a:r>
            <a:r>
              <a:rPr lang="en-US" sz="2800" i="1" dirty="0"/>
              <a:t>: create a code for generating a random image pixel-by-pixel,</a:t>
            </a:r>
          </a:p>
          <a:p>
            <a:r>
              <a:rPr lang="en-US" sz="2800" i="1" dirty="0"/>
              <a:t>using the </a:t>
            </a:r>
            <a:r>
              <a:rPr lang="en-US" sz="2800" i="1" dirty="0" err="1"/>
              <a:t>threadworker</a:t>
            </a:r>
            <a:r>
              <a:rPr lang="en-US" sz="2800" i="1" dirty="0"/>
              <a:t>, yielding instead of returning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BCFD5-E003-39AD-6950-4B9F4F2D6ED1}"/>
              </a:ext>
            </a:extLst>
          </p:cNvPr>
          <p:cNvSpPr txBox="1"/>
          <p:nvPr/>
        </p:nvSpPr>
        <p:spPr>
          <a:xfrm>
            <a:off x="1253684" y="6488668"/>
            <a:ext cx="955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https://github.com/andreabassi78/napari_workshop_milan/tree/main/day1/bassi_napari_intro</a:t>
            </a:r>
          </a:p>
        </p:txBody>
      </p:sp>
    </p:spTree>
    <p:extLst>
      <p:ext uri="{BB962C8B-B14F-4D97-AF65-F5344CB8AC3E}">
        <p14:creationId xmlns:p14="http://schemas.microsoft.com/office/powerpoint/2010/main" val="367691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333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Bassi</dc:creator>
  <cp:lastModifiedBy>Andrea Bassi</cp:lastModifiedBy>
  <cp:revision>1</cp:revision>
  <dcterms:created xsi:type="dcterms:W3CDTF">2023-08-01T10:07:22Z</dcterms:created>
  <dcterms:modified xsi:type="dcterms:W3CDTF">2023-08-01T16:14:36Z</dcterms:modified>
</cp:coreProperties>
</file>