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9FDF61-ABED-4E5D-8B34-40EC1381A165}" v="16" dt="2024-09-08T14:05:02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ò Pignatelli" userId="852d1e1c9d4464dc" providerId="LiveId" clId="{649FDF61-ABED-4E5D-8B34-40EC1381A165}"/>
    <pc:docChg chg="undo custSel addSld delSld modSld sldOrd">
      <pc:chgData name="Nicolò Pignatelli" userId="852d1e1c9d4464dc" providerId="LiveId" clId="{649FDF61-ABED-4E5D-8B34-40EC1381A165}" dt="2024-09-08T14:45:25.196" v="5541" actId="20577"/>
      <pc:docMkLst>
        <pc:docMk/>
      </pc:docMkLst>
      <pc:sldChg chg="modSp mod">
        <pc:chgData name="Nicolò Pignatelli" userId="852d1e1c9d4464dc" providerId="LiveId" clId="{649FDF61-ABED-4E5D-8B34-40EC1381A165}" dt="2024-09-07T16:05:16.561" v="5245" actId="20577"/>
        <pc:sldMkLst>
          <pc:docMk/>
          <pc:sldMk cId="1446415373" sldId="257"/>
        </pc:sldMkLst>
        <pc:spChg chg="mod">
          <ac:chgData name="Nicolò Pignatelli" userId="852d1e1c9d4464dc" providerId="LiveId" clId="{649FDF61-ABED-4E5D-8B34-40EC1381A165}" dt="2024-09-07T16:05:16.561" v="5245" actId="20577"/>
          <ac:spMkLst>
            <pc:docMk/>
            <pc:sldMk cId="1446415373" sldId="257"/>
            <ac:spMk id="5" creationId="{EC39F8E7-9FA0-EE8B-54C4-39310F9DA4DF}"/>
          </ac:spMkLst>
        </pc:spChg>
      </pc:sldChg>
      <pc:sldChg chg="modSp mod">
        <pc:chgData name="Nicolò Pignatelli" userId="852d1e1c9d4464dc" providerId="LiveId" clId="{649FDF61-ABED-4E5D-8B34-40EC1381A165}" dt="2024-09-07T15:48:48.193" v="5102" actId="20577"/>
        <pc:sldMkLst>
          <pc:docMk/>
          <pc:sldMk cId="907951958" sldId="259"/>
        </pc:sldMkLst>
        <pc:spChg chg="mod">
          <ac:chgData name="Nicolò Pignatelli" userId="852d1e1c9d4464dc" providerId="LiveId" clId="{649FDF61-ABED-4E5D-8B34-40EC1381A165}" dt="2024-09-07T15:48:48.193" v="5102" actId="20577"/>
          <ac:spMkLst>
            <pc:docMk/>
            <pc:sldMk cId="907951958" sldId="259"/>
            <ac:spMk id="5" creationId="{EC39F8E7-9FA0-EE8B-54C4-39310F9DA4DF}"/>
          </ac:spMkLst>
        </pc:spChg>
      </pc:sldChg>
      <pc:sldChg chg="modSp add mod">
        <pc:chgData name="Nicolò Pignatelli" userId="852d1e1c9d4464dc" providerId="LiveId" clId="{649FDF61-ABED-4E5D-8B34-40EC1381A165}" dt="2024-09-08T14:07:06.113" v="5451" actId="20577"/>
        <pc:sldMkLst>
          <pc:docMk/>
          <pc:sldMk cId="2628711243" sldId="260"/>
        </pc:sldMkLst>
        <pc:spChg chg="mod">
          <ac:chgData name="Nicolò Pignatelli" userId="852d1e1c9d4464dc" providerId="LiveId" clId="{649FDF61-ABED-4E5D-8B34-40EC1381A165}" dt="2024-09-08T14:07:06.113" v="5451" actId="20577"/>
          <ac:spMkLst>
            <pc:docMk/>
            <pc:sldMk cId="2628711243" sldId="260"/>
            <ac:spMk id="5" creationId="{EC39F8E7-9FA0-EE8B-54C4-39310F9DA4DF}"/>
          </ac:spMkLst>
        </pc:spChg>
      </pc:sldChg>
      <pc:sldChg chg="modSp add mod">
        <pc:chgData name="Nicolò Pignatelli" userId="852d1e1c9d4464dc" providerId="LiveId" clId="{649FDF61-ABED-4E5D-8B34-40EC1381A165}" dt="2024-09-08T14:01:21.995" v="5284" actId="20577"/>
        <pc:sldMkLst>
          <pc:docMk/>
          <pc:sldMk cId="1983879364" sldId="261"/>
        </pc:sldMkLst>
        <pc:spChg chg="mod">
          <ac:chgData name="Nicolò Pignatelli" userId="852d1e1c9d4464dc" providerId="LiveId" clId="{649FDF61-ABED-4E5D-8B34-40EC1381A165}" dt="2024-09-08T14:01:21.995" v="5284" actId="20577"/>
          <ac:spMkLst>
            <pc:docMk/>
            <pc:sldMk cId="1983879364" sldId="261"/>
            <ac:spMk id="5" creationId="{EC39F8E7-9FA0-EE8B-54C4-39310F9DA4DF}"/>
          </ac:spMkLst>
        </pc:spChg>
      </pc:sldChg>
      <pc:sldChg chg="modSp add mod">
        <pc:chgData name="Nicolò Pignatelli" userId="852d1e1c9d4464dc" providerId="LiveId" clId="{649FDF61-ABED-4E5D-8B34-40EC1381A165}" dt="2024-09-08T14:07:32.232" v="5480" actId="20577"/>
        <pc:sldMkLst>
          <pc:docMk/>
          <pc:sldMk cId="266567942" sldId="262"/>
        </pc:sldMkLst>
        <pc:spChg chg="mod">
          <ac:chgData name="Nicolò Pignatelli" userId="852d1e1c9d4464dc" providerId="LiveId" clId="{649FDF61-ABED-4E5D-8B34-40EC1381A165}" dt="2024-09-08T14:07:32.232" v="5480" actId="20577"/>
          <ac:spMkLst>
            <pc:docMk/>
            <pc:sldMk cId="266567942" sldId="262"/>
            <ac:spMk id="5" creationId="{EC39F8E7-9FA0-EE8B-54C4-39310F9DA4DF}"/>
          </ac:spMkLst>
        </pc:spChg>
      </pc:sldChg>
      <pc:sldChg chg="modSp add mod">
        <pc:chgData name="Nicolò Pignatelli" userId="852d1e1c9d4464dc" providerId="LiveId" clId="{649FDF61-ABED-4E5D-8B34-40EC1381A165}" dt="2024-09-08T14:07:46.040" v="5491" actId="20577"/>
        <pc:sldMkLst>
          <pc:docMk/>
          <pc:sldMk cId="3058515470" sldId="263"/>
        </pc:sldMkLst>
        <pc:spChg chg="mod">
          <ac:chgData name="Nicolò Pignatelli" userId="852d1e1c9d4464dc" providerId="LiveId" clId="{649FDF61-ABED-4E5D-8B34-40EC1381A165}" dt="2024-09-08T14:07:46.040" v="5491" actId="20577"/>
          <ac:spMkLst>
            <pc:docMk/>
            <pc:sldMk cId="3058515470" sldId="263"/>
            <ac:spMk id="5" creationId="{EC39F8E7-9FA0-EE8B-54C4-39310F9DA4DF}"/>
          </ac:spMkLst>
        </pc:spChg>
      </pc:sldChg>
      <pc:sldChg chg="modSp add mod">
        <pc:chgData name="Nicolò Pignatelli" userId="852d1e1c9d4464dc" providerId="LiveId" clId="{649FDF61-ABED-4E5D-8B34-40EC1381A165}" dt="2024-09-08T14:35:24.526" v="5506" actId="20577"/>
        <pc:sldMkLst>
          <pc:docMk/>
          <pc:sldMk cId="1040676295" sldId="264"/>
        </pc:sldMkLst>
        <pc:spChg chg="mod">
          <ac:chgData name="Nicolò Pignatelli" userId="852d1e1c9d4464dc" providerId="LiveId" clId="{649FDF61-ABED-4E5D-8B34-40EC1381A165}" dt="2024-09-08T14:35:24.526" v="5506" actId="20577"/>
          <ac:spMkLst>
            <pc:docMk/>
            <pc:sldMk cId="1040676295" sldId="264"/>
            <ac:spMk id="5" creationId="{EC39F8E7-9FA0-EE8B-54C4-39310F9DA4DF}"/>
          </ac:spMkLst>
        </pc:spChg>
      </pc:sldChg>
      <pc:sldChg chg="modSp add mod">
        <pc:chgData name="Nicolò Pignatelli" userId="852d1e1c9d4464dc" providerId="LiveId" clId="{649FDF61-ABED-4E5D-8B34-40EC1381A165}" dt="2024-09-07T14:05:45.036" v="2277" actId="20577"/>
        <pc:sldMkLst>
          <pc:docMk/>
          <pc:sldMk cId="3350075202" sldId="265"/>
        </pc:sldMkLst>
        <pc:spChg chg="mod">
          <ac:chgData name="Nicolò Pignatelli" userId="852d1e1c9d4464dc" providerId="LiveId" clId="{649FDF61-ABED-4E5D-8B34-40EC1381A165}" dt="2024-09-07T14:05:45.036" v="2277" actId="20577"/>
          <ac:spMkLst>
            <pc:docMk/>
            <pc:sldMk cId="3350075202" sldId="265"/>
            <ac:spMk id="5" creationId="{EC39F8E7-9FA0-EE8B-54C4-39310F9DA4DF}"/>
          </ac:spMkLst>
        </pc:spChg>
      </pc:sldChg>
      <pc:sldChg chg="modSp add mod">
        <pc:chgData name="Nicolò Pignatelli" userId="852d1e1c9d4464dc" providerId="LiveId" clId="{649FDF61-ABED-4E5D-8B34-40EC1381A165}" dt="2024-09-08T14:08:15.474" v="5502" actId="20577"/>
        <pc:sldMkLst>
          <pc:docMk/>
          <pc:sldMk cId="2790588874" sldId="266"/>
        </pc:sldMkLst>
        <pc:spChg chg="mod">
          <ac:chgData name="Nicolò Pignatelli" userId="852d1e1c9d4464dc" providerId="LiveId" clId="{649FDF61-ABED-4E5D-8B34-40EC1381A165}" dt="2024-09-08T14:08:15.474" v="5502" actId="20577"/>
          <ac:spMkLst>
            <pc:docMk/>
            <pc:sldMk cId="2790588874" sldId="266"/>
            <ac:spMk id="5" creationId="{EC39F8E7-9FA0-EE8B-54C4-39310F9DA4DF}"/>
          </ac:spMkLst>
        </pc:spChg>
      </pc:sldChg>
      <pc:sldChg chg="modSp add mod">
        <pc:chgData name="Nicolò Pignatelli" userId="852d1e1c9d4464dc" providerId="LiveId" clId="{649FDF61-ABED-4E5D-8B34-40EC1381A165}" dt="2024-09-07T15:47:42.261" v="5101" actId="20577"/>
        <pc:sldMkLst>
          <pc:docMk/>
          <pc:sldMk cId="2864422279" sldId="267"/>
        </pc:sldMkLst>
        <pc:spChg chg="mod">
          <ac:chgData name="Nicolò Pignatelli" userId="852d1e1c9d4464dc" providerId="LiveId" clId="{649FDF61-ABED-4E5D-8B34-40EC1381A165}" dt="2024-09-07T15:47:42.261" v="5101" actId="20577"/>
          <ac:spMkLst>
            <pc:docMk/>
            <pc:sldMk cId="2864422279" sldId="267"/>
            <ac:spMk id="5" creationId="{EC39F8E7-9FA0-EE8B-54C4-39310F9DA4DF}"/>
          </ac:spMkLst>
        </pc:spChg>
      </pc:sldChg>
      <pc:sldChg chg="addSp modSp add mod">
        <pc:chgData name="Nicolò Pignatelli" userId="852d1e1c9d4464dc" providerId="LiveId" clId="{649FDF61-ABED-4E5D-8B34-40EC1381A165}" dt="2024-09-07T14:31:11.745" v="3301" actId="20577"/>
        <pc:sldMkLst>
          <pc:docMk/>
          <pc:sldMk cId="1424686370" sldId="268"/>
        </pc:sldMkLst>
        <pc:spChg chg="mod">
          <ac:chgData name="Nicolò Pignatelli" userId="852d1e1c9d4464dc" providerId="LiveId" clId="{649FDF61-ABED-4E5D-8B34-40EC1381A165}" dt="2024-09-07T14:31:11.745" v="3301" actId="20577"/>
          <ac:spMkLst>
            <pc:docMk/>
            <pc:sldMk cId="1424686370" sldId="268"/>
            <ac:spMk id="5" creationId="{EC39F8E7-9FA0-EE8B-54C4-39310F9DA4DF}"/>
          </ac:spMkLst>
        </pc:spChg>
        <pc:spChg chg="add mod">
          <ac:chgData name="Nicolò Pignatelli" userId="852d1e1c9d4464dc" providerId="LiveId" clId="{649FDF61-ABED-4E5D-8B34-40EC1381A165}" dt="2024-09-07T14:22:06.035" v="3128" actId="1035"/>
          <ac:spMkLst>
            <pc:docMk/>
            <pc:sldMk cId="1424686370" sldId="268"/>
            <ac:spMk id="8" creationId="{FE0560CF-77E6-D29B-C4C0-957916465199}"/>
          </ac:spMkLst>
        </pc:spChg>
        <pc:picChg chg="add mod">
          <ac:chgData name="Nicolò Pignatelli" userId="852d1e1c9d4464dc" providerId="LiveId" clId="{649FDF61-ABED-4E5D-8B34-40EC1381A165}" dt="2024-09-07T14:20:15.970" v="3069" actId="1076"/>
          <ac:picMkLst>
            <pc:docMk/>
            <pc:sldMk cId="1424686370" sldId="268"/>
            <ac:picMk id="3" creationId="{8A6FA6ED-C04C-D270-EBF0-59629AB84F37}"/>
          </ac:picMkLst>
        </pc:picChg>
        <pc:picChg chg="mod">
          <ac:chgData name="Nicolò Pignatelli" userId="852d1e1c9d4464dc" providerId="LiveId" clId="{649FDF61-ABED-4E5D-8B34-40EC1381A165}" dt="2024-09-07T14:15:04.182" v="3058" actId="1076"/>
          <ac:picMkLst>
            <pc:docMk/>
            <pc:sldMk cId="1424686370" sldId="268"/>
            <ac:picMk id="4" creationId="{2F7777E8-E85B-791D-609C-1D76AD663204}"/>
          </ac:picMkLst>
        </pc:picChg>
        <pc:picChg chg="add mod">
          <ac:chgData name="Nicolò Pignatelli" userId="852d1e1c9d4464dc" providerId="LiveId" clId="{649FDF61-ABED-4E5D-8B34-40EC1381A165}" dt="2024-09-07T14:20:15.970" v="3069" actId="1076"/>
          <ac:picMkLst>
            <pc:docMk/>
            <pc:sldMk cId="1424686370" sldId="268"/>
            <ac:picMk id="7" creationId="{1CD9B16E-4BEE-07D7-0363-D135215C7426}"/>
          </ac:picMkLst>
        </pc:picChg>
      </pc:sldChg>
      <pc:sldChg chg="addSp delSp modSp add mod">
        <pc:chgData name="Nicolò Pignatelli" userId="852d1e1c9d4464dc" providerId="LiveId" clId="{649FDF61-ABED-4E5D-8B34-40EC1381A165}" dt="2024-09-08T14:05:48.056" v="5450" actId="1035"/>
        <pc:sldMkLst>
          <pc:docMk/>
          <pc:sldMk cId="3921936210" sldId="269"/>
        </pc:sldMkLst>
        <pc:spChg chg="add mod">
          <ac:chgData name="Nicolò Pignatelli" userId="852d1e1c9d4464dc" providerId="LiveId" clId="{649FDF61-ABED-4E5D-8B34-40EC1381A165}" dt="2024-09-08T14:05:28.574" v="5435" actId="1036"/>
          <ac:spMkLst>
            <pc:docMk/>
            <pc:sldMk cId="3921936210" sldId="269"/>
            <ac:spMk id="2" creationId="{FF13CC76-E2C3-DC34-C8EE-6DE5738E58B3}"/>
          </ac:spMkLst>
        </pc:spChg>
        <pc:spChg chg="add mod">
          <ac:chgData name="Nicolò Pignatelli" userId="852d1e1c9d4464dc" providerId="LiveId" clId="{649FDF61-ABED-4E5D-8B34-40EC1381A165}" dt="2024-09-08T14:05:21.264" v="5412" actId="1036"/>
          <ac:spMkLst>
            <pc:docMk/>
            <pc:sldMk cId="3921936210" sldId="269"/>
            <ac:spMk id="3" creationId="{D57DC3BB-1D10-3092-0D52-2F62ACB26C3A}"/>
          </ac:spMkLst>
        </pc:spChg>
        <pc:spChg chg="mod">
          <ac:chgData name="Nicolò Pignatelli" userId="852d1e1c9d4464dc" providerId="LiveId" clId="{649FDF61-ABED-4E5D-8B34-40EC1381A165}" dt="2024-09-07T14:40:07.422" v="3989" actId="20577"/>
          <ac:spMkLst>
            <pc:docMk/>
            <pc:sldMk cId="3921936210" sldId="269"/>
            <ac:spMk id="5" creationId="{EC39F8E7-9FA0-EE8B-54C4-39310F9DA4DF}"/>
          </ac:spMkLst>
        </pc:spChg>
        <pc:spChg chg="add mod">
          <ac:chgData name="Nicolò Pignatelli" userId="852d1e1c9d4464dc" providerId="LiveId" clId="{649FDF61-ABED-4E5D-8B34-40EC1381A165}" dt="2024-09-08T14:04:46.430" v="5384" actId="1076"/>
          <ac:spMkLst>
            <pc:docMk/>
            <pc:sldMk cId="3921936210" sldId="269"/>
            <ac:spMk id="7" creationId="{67BADBC4-CDA2-011E-BB5C-BED0D4146D93}"/>
          </ac:spMkLst>
        </pc:spChg>
        <pc:spChg chg="del">
          <ac:chgData name="Nicolò Pignatelli" userId="852d1e1c9d4464dc" providerId="LiveId" clId="{649FDF61-ABED-4E5D-8B34-40EC1381A165}" dt="2024-09-07T14:22:58.178" v="3130" actId="478"/>
          <ac:spMkLst>
            <pc:docMk/>
            <pc:sldMk cId="3921936210" sldId="269"/>
            <ac:spMk id="8" creationId="{FE0560CF-77E6-D29B-C4C0-957916465199}"/>
          </ac:spMkLst>
        </pc:spChg>
        <pc:picChg chg="del mod">
          <ac:chgData name="Nicolò Pignatelli" userId="852d1e1c9d4464dc" providerId="LiveId" clId="{649FDF61-ABED-4E5D-8B34-40EC1381A165}" dt="2024-09-07T14:22:59.626" v="3132" actId="478"/>
          <ac:picMkLst>
            <pc:docMk/>
            <pc:sldMk cId="3921936210" sldId="269"/>
            <ac:picMk id="3" creationId="{8A6FA6ED-C04C-D270-EBF0-59629AB84F37}"/>
          </ac:picMkLst>
        </pc:picChg>
        <pc:picChg chg="mod">
          <ac:chgData name="Nicolò Pignatelli" userId="852d1e1c9d4464dc" providerId="LiveId" clId="{649FDF61-ABED-4E5D-8B34-40EC1381A165}" dt="2024-09-08T14:05:48.056" v="5450" actId="1035"/>
          <ac:picMkLst>
            <pc:docMk/>
            <pc:sldMk cId="3921936210" sldId="269"/>
            <ac:picMk id="4" creationId="{2F7777E8-E85B-791D-609C-1D76AD663204}"/>
          </ac:picMkLst>
        </pc:picChg>
        <pc:picChg chg="add mod">
          <ac:chgData name="Nicolò Pignatelli" userId="852d1e1c9d4464dc" providerId="LiveId" clId="{649FDF61-ABED-4E5D-8B34-40EC1381A165}" dt="2024-09-08T14:05:06.342" v="5386" actId="14100"/>
          <ac:picMkLst>
            <pc:docMk/>
            <pc:sldMk cId="3921936210" sldId="269"/>
            <ac:picMk id="6" creationId="{4593EB2B-DCB0-8678-0573-BF3A6CBB4043}"/>
          </ac:picMkLst>
        </pc:picChg>
        <pc:picChg chg="del mod">
          <ac:chgData name="Nicolò Pignatelli" userId="852d1e1c9d4464dc" providerId="LiveId" clId="{649FDF61-ABED-4E5D-8B34-40EC1381A165}" dt="2024-09-07T14:23:01.230" v="3134" actId="478"/>
          <ac:picMkLst>
            <pc:docMk/>
            <pc:sldMk cId="3921936210" sldId="269"/>
            <ac:picMk id="7" creationId="{1CD9B16E-4BEE-07D7-0363-D135215C7426}"/>
          </ac:picMkLst>
        </pc:picChg>
        <pc:picChg chg="add del mod">
          <ac:chgData name="Nicolò Pignatelli" userId="852d1e1c9d4464dc" providerId="LiveId" clId="{649FDF61-ABED-4E5D-8B34-40EC1381A165}" dt="2024-09-07T14:30:35.935" v="3281" actId="478"/>
          <ac:picMkLst>
            <pc:docMk/>
            <pc:sldMk cId="3921936210" sldId="269"/>
            <ac:picMk id="10" creationId="{7AFF81DC-D93C-3293-6C4C-5046F9CE246B}"/>
          </ac:picMkLst>
        </pc:picChg>
        <pc:picChg chg="add del mod">
          <ac:chgData name="Nicolò Pignatelli" userId="852d1e1c9d4464dc" providerId="LiveId" clId="{649FDF61-ABED-4E5D-8B34-40EC1381A165}" dt="2024-09-07T14:27:57.389" v="3218" actId="478"/>
          <ac:picMkLst>
            <pc:docMk/>
            <pc:sldMk cId="3921936210" sldId="269"/>
            <ac:picMk id="11" creationId="{A2824F85-25E4-C411-DC81-85BA22E127EF}"/>
          </ac:picMkLst>
        </pc:picChg>
        <pc:picChg chg="add mod">
          <ac:chgData name="Nicolò Pignatelli" userId="852d1e1c9d4464dc" providerId="LiveId" clId="{649FDF61-ABED-4E5D-8B34-40EC1381A165}" dt="2024-09-08T14:05:12.125" v="5389" actId="14100"/>
          <ac:picMkLst>
            <pc:docMk/>
            <pc:sldMk cId="3921936210" sldId="269"/>
            <ac:picMk id="13" creationId="{0443809A-C613-9D66-53E1-AF33C4CE78A4}"/>
          </ac:picMkLst>
        </pc:picChg>
        <pc:picChg chg="add mod">
          <ac:chgData name="Nicolò Pignatelli" userId="852d1e1c9d4464dc" providerId="LiveId" clId="{649FDF61-ABED-4E5D-8B34-40EC1381A165}" dt="2024-09-08T14:04:30.317" v="5383" actId="14100"/>
          <ac:picMkLst>
            <pc:docMk/>
            <pc:sldMk cId="3921936210" sldId="269"/>
            <ac:picMk id="15" creationId="{3E236DFF-FFD0-40B8-7CDA-33B2735A788D}"/>
          </ac:picMkLst>
        </pc:picChg>
      </pc:sldChg>
      <pc:sldChg chg="delSp modSp add mod">
        <pc:chgData name="Nicolò Pignatelli" userId="852d1e1c9d4464dc" providerId="LiveId" clId="{649FDF61-ABED-4E5D-8B34-40EC1381A165}" dt="2024-09-07T14:44:42.366" v="4474" actId="20577"/>
        <pc:sldMkLst>
          <pc:docMk/>
          <pc:sldMk cId="1613660516" sldId="270"/>
        </pc:sldMkLst>
        <pc:spChg chg="mod">
          <ac:chgData name="Nicolò Pignatelli" userId="852d1e1c9d4464dc" providerId="LiveId" clId="{649FDF61-ABED-4E5D-8B34-40EC1381A165}" dt="2024-09-07T14:44:42.366" v="4474" actId="20577"/>
          <ac:spMkLst>
            <pc:docMk/>
            <pc:sldMk cId="1613660516" sldId="270"/>
            <ac:spMk id="5" creationId="{EC39F8E7-9FA0-EE8B-54C4-39310F9DA4DF}"/>
          </ac:spMkLst>
        </pc:spChg>
        <pc:picChg chg="mod">
          <ac:chgData name="Nicolò Pignatelli" userId="852d1e1c9d4464dc" providerId="LiveId" clId="{649FDF61-ABED-4E5D-8B34-40EC1381A165}" dt="2024-09-07T14:31:52.137" v="3341" actId="1076"/>
          <ac:picMkLst>
            <pc:docMk/>
            <pc:sldMk cId="1613660516" sldId="270"/>
            <ac:picMk id="4" creationId="{2F7777E8-E85B-791D-609C-1D76AD663204}"/>
          </ac:picMkLst>
        </pc:picChg>
        <pc:picChg chg="del mod">
          <ac:chgData name="Nicolò Pignatelli" userId="852d1e1c9d4464dc" providerId="LiveId" clId="{649FDF61-ABED-4E5D-8B34-40EC1381A165}" dt="2024-09-07T14:31:49.772" v="3338" actId="478"/>
          <ac:picMkLst>
            <pc:docMk/>
            <pc:sldMk cId="1613660516" sldId="270"/>
            <ac:picMk id="6" creationId="{4593EB2B-DCB0-8678-0573-BF3A6CBB4043}"/>
          </ac:picMkLst>
        </pc:picChg>
        <pc:picChg chg="del mod">
          <ac:chgData name="Nicolò Pignatelli" userId="852d1e1c9d4464dc" providerId="LiveId" clId="{649FDF61-ABED-4E5D-8B34-40EC1381A165}" dt="2024-09-07T14:31:51.279" v="3340" actId="478"/>
          <ac:picMkLst>
            <pc:docMk/>
            <pc:sldMk cId="1613660516" sldId="270"/>
            <ac:picMk id="13" creationId="{0443809A-C613-9D66-53E1-AF33C4CE78A4}"/>
          </ac:picMkLst>
        </pc:picChg>
        <pc:picChg chg="del">
          <ac:chgData name="Nicolò Pignatelli" userId="852d1e1c9d4464dc" providerId="LiveId" clId="{649FDF61-ABED-4E5D-8B34-40EC1381A165}" dt="2024-09-07T14:31:48.317" v="3336" actId="478"/>
          <ac:picMkLst>
            <pc:docMk/>
            <pc:sldMk cId="1613660516" sldId="270"/>
            <ac:picMk id="15" creationId="{3E236DFF-FFD0-40B8-7CDA-33B2735A788D}"/>
          </ac:picMkLst>
        </pc:picChg>
      </pc:sldChg>
      <pc:sldChg chg="modSp add mod">
        <pc:chgData name="Nicolò Pignatelli" userId="852d1e1c9d4464dc" providerId="LiveId" clId="{649FDF61-ABED-4E5D-8B34-40EC1381A165}" dt="2024-09-07T14:45:21.039" v="4492" actId="20577"/>
        <pc:sldMkLst>
          <pc:docMk/>
          <pc:sldMk cId="2115847023" sldId="271"/>
        </pc:sldMkLst>
        <pc:spChg chg="mod">
          <ac:chgData name="Nicolò Pignatelli" userId="852d1e1c9d4464dc" providerId="LiveId" clId="{649FDF61-ABED-4E5D-8B34-40EC1381A165}" dt="2024-09-07T14:45:21.039" v="4492" actId="20577"/>
          <ac:spMkLst>
            <pc:docMk/>
            <pc:sldMk cId="2115847023" sldId="271"/>
            <ac:spMk id="5" creationId="{EC39F8E7-9FA0-EE8B-54C4-39310F9DA4DF}"/>
          </ac:spMkLst>
        </pc:spChg>
      </pc:sldChg>
      <pc:sldChg chg="modSp add mod">
        <pc:chgData name="Nicolò Pignatelli" userId="852d1e1c9d4464dc" providerId="LiveId" clId="{649FDF61-ABED-4E5D-8B34-40EC1381A165}" dt="2024-09-08T14:45:25.196" v="5541" actId="20577"/>
        <pc:sldMkLst>
          <pc:docMk/>
          <pc:sldMk cId="2879774409" sldId="272"/>
        </pc:sldMkLst>
        <pc:spChg chg="mod">
          <ac:chgData name="Nicolò Pignatelli" userId="852d1e1c9d4464dc" providerId="LiveId" clId="{649FDF61-ABED-4E5D-8B34-40EC1381A165}" dt="2024-09-08T14:45:25.196" v="5541" actId="20577"/>
          <ac:spMkLst>
            <pc:docMk/>
            <pc:sldMk cId="2879774409" sldId="272"/>
            <ac:spMk id="5" creationId="{EC39F8E7-9FA0-EE8B-54C4-39310F9DA4DF}"/>
          </ac:spMkLst>
        </pc:spChg>
      </pc:sldChg>
      <pc:sldChg chg="delSp modSp add del mod">
        <pc:chgData name="Nicolò Pignatelli" userId="852d1e1c9d4464dc" providerId="LiveId" clId="{649FDF61-ABED-4E5D-8B34-40EC1381A165}" dt="2024-09-07T14:51:59.613" v="4812" actId="2696"/>
        <pc:sldMkLst>
          <pc:docMk/>
          <pc:sldMk cId="1883556967" sldId="273"/>
        </pc:sldMkLst>
        <pc:spChg chg="del mod">
          <ac:chgData name="Nicolò Pignatelli" userId="852d1e1c9d4464dc" providerId="LiveId" clId="{649FDF61-ABED-4E5D-8B34-40EC1381A165}" dt="2024-09-07T14:51:44.731" v="4808"/>
          <ac:spMkLst>
            <pc:docMk/>
            <pc:sldMk cId="1883556967" sldId="273"/>
            <ac:spMk id="5" creationId="{EC39F8E7-9FA0-EE8B-54C4-39310F9DA4DF}"/>
          </ac:spMkLst>
        </pc:spChg>
      </pc:sldChg>
      <pc:sldChg chg="modSp add mod ord">
        <pc:chgData name="Nicolò Pignatelli" userId="852d1e1c9d4464dc" providerId="LiveId" clId="{649FDF61-ABED-4E5D-8B34-40EC1381A165}" dt="2024-09-07T14:52:36.518" v="4868" actId="1076"/>
        <pc:sldMkLst>
          <pc:docMk/>
          <pc:sldMk cId="2538347362" sldId="274"/>
        </pc:sldMkLst>
        <pc:spChg chg="mod">
          <ac:chgData name="Nicolò Pignatelli" userId="852d1e1c9d4464dc" providerId="LiveId" clId="{649FDF61-ABED-4E5D-8B34-40EC1381A165}" dt="2024-09-07T14:52:36.518" v="4868" actId="1076"/>
          <ac:spMkLst>
            <pc:docMk/>
            <pc:sldMk cId="2538347362" sldId="274"/>
            <ac:spMk id="5" creationId="{EC39F8E7-9FA0-EE8B-54C4-39310F9DA4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8CC65E-A3F6-E88A-7CCB-67E43271A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C6E49DD-82AC-9213-5381-0A899134C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6903BD-FF24-816C-67E9-39922401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83A4-1B23-457C-AA7E-6599C818F83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FE1CAA-8E29-3391-CC4A-3528A547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1CB4E5-7944-3E51-C88D-2BF33541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60B7-386A-41B1-8A68-3FCB1FF8C5E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7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0EA7F4-1CA2-5B1A-3F89-599B71E4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B13936-6001-FDA0-0ABD-EA7DBB51F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7ED9CE-C350-F146-25E5-00EFE232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83A4-1B23-457C-AA7E-6599C818F83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D51EE3-0790-A41C-9A07-CD2CA684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93513D-148C-88DF-7D6F-EE3982FD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60B7-386A-41B1-8A68-3FCB1FF8C5E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4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99B4962-2F18-17DA-7DC5-811486DEE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0EEF291-4325-8451-A932-E10096F43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2F9ADD-610C-E13D-4001-59CE0641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83A4-1B23-457C-AA7E-6599C818F83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96E92F-8B00-66FA-0B0D-639A0356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8A7D09-2F1B-8C35-66B0-DC54F2EA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60B7-386A-41B1-8A68-3FCB1FF8C5E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9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E97D31-4C86-3BA5-C6D9-26BB5C59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119DE1-73E3-B3AD-F50A-21E81C8D9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3F5BF5-A0F2-8BB5-942F-CEF42E5F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83A4-1B23-457C-AA7E-6599C818F83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86A3BE-31B5-01D4-A210-EE20B9EB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16E8ED-E2EF-1DA6-1BCA-B99937FA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60B7-386A-41B1-8A68-3FCB1FF8C5E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47D349-5996-57E9-262E-2938AD96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BEA725-AEF6-BDA2-97C7-0675895D9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6BC5C6-0704-6856-3609-622791B4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83A4-1B23-457C-AA7E-6599C818F83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342B67-8602-A05A-C921-EE224526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E5DB3E-6713-B435-DF16-F3188C8A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60B7-386A-41B1-8A68-3FCB1FF8C5E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6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54164-CB9C-20E7-F3BC-7F04A9B4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21DCBF-287D-4336-6084-9138D7D5E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433ADC8-EA07-FD58-EA96-17E838DD7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0BEFE07-B272-FF91-FA83-9FC534EF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83A4-1B23-457C-AA7E-6599C818F83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0A3EE1-3C18-C4D6-D4F3-685797B4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4FD7DF-8014-1D5E-0B0A-4A8553B4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60B7-386A-41B1-8A68-3FCB1FF8C5E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A8375C-5F3A-F957-A85C-F9FDAD04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E4AD00-2C9A-9917-DCDD-D18EBDF11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27078C-6E18-89D6-F3A7-5AB9AA8C2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D56D477-2DC3-D4B9-DF00-F73CA2CA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B5A129A-7C8D-9893-793B-EE92EA3A6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0232BBF-F026-104F-064E-27077F12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83A4-1B23-457C-AA7E-6599C818F83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7398BF4-4808-29EB-1C0E-807CECE2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A696EFF-914C-A875-C22A-1E686DFA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60B7-386A-41B1-8A68-3FCB1FF8C5E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2C5C01-4A2A-AEEC-DD7E-E0C497F4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A64F8C0-79D8-07ED-ED14-D61C8A1A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83A4-1B23-457C-AA7E-6599C818F83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A985905-F59C-C915-CD0C-D91D91EE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9A3DFA-3696-58D6-5E6E-8C5790C5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60B7-386A-41B1-8A68-3FCB1FF8C5E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9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C28572C-F66C-1B0F-C643-117BD5CD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83A4-1B23-457C-AA7E-6599C818F83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32677A-2CD3-31C6-399D-69782940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3D443B-34E9-0A4D-6CAA-767D7A64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60B7-386A-41B1-8A68-3FCB1FF8C5E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7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4099F9-8A2F-2A9D-A3ED-4D3497C72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6C786F-FA9C-8EB2-FBBB-72A2E1285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88966C0-DEA1-8FCE-278F-D6BBFCB75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A11F663-A522-486E-68DA-91B1CA060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83A4-1B23-457C-AA7E-6599C818F83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167E0C3-69BA-2F97-3A23-17C91842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C61A82C-05A3-FA69-F566-A59A5BA8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60B7-386A-41B1-8A68-3FCB1FF8C5E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5177AF-04B6-83C4-94D7-1CD9528A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E785172-8E5B-422E-78D2-FBC655E57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29A6C87-6F09-8E0F-EA0D-5FFDC5E34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7E6E15-CA38-74B4-19D9-FA27470F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83A4-1B23-457C-AA7E-6599C818F83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814FB07-FE32-AD1B-0F36-3F5A0C9D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64520A-2CC9-A67A-BA91-0A09CB99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60B7-386A-41B1-8A68-3FCB1FF8C5E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4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C86CE27-2EC3-EE7F-A042-80B12064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5845CF-A6CC-F6E8-4502-31B5059C4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257869-4659-B9CA-BE61-6FA9BD220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CC83A4-1B23-457C-AA7E-6599C818F83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82310D-5734-C184-81E3-7A98B2DF5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A90048-C148-CEB2-C5A1-FF7FFE581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E360B7-386A-41B1-8A68-3FCB1FF8C5E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7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F7777E8-E85B-791D-609C-1D76AD663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" r="46"/>
          <a:stretch/>
        </p:blipFill>
        <p:spPr>
          <a:xfrm>
            <a:off x="-1504" y="-64620"/>
            <a:ext cx="12191980" cy="685671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39F8E7-9FA0-EE8B-54C4-39310F9DA4DF}"/>
              </a:ext>
            </a:extLst>
          </p:cNvPr>
          <p:cNvSpPr txBox="1"/>
          <p:nvPr/>
        </p:nvSpPr>
        <p:spPr>
          <a:xfrm>
            <a:off x="0" y="1961535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i="1" dirty="0">
                <a:solidFill>
                  <a:schemeClr val="bg1"/>
                </a:solidFill>
                <a:latin typeface="+mj-lt"/>
              </a:rPr>
              <a:t>HATE SPEECH CLASSIFICATION</a:t>
            </a:r>
          </a:p>
          <a:p>
            <a:pPr algn="ctr"/>
            <a:r>
              <a:rPr lang="it-IT" sz="4000" b="1" i="1" dirty="0">
                <a:solidFill>
                  <a:schemeClr val="bg1"/>
                </a:solidFill>
                <a:latin typeface="+mj-lt"/>
              </a:rPr>
              <a:t>Andrea Beretta, 27201A</a:t>
            </a:r>
            <a:endParaRPr lang="en-US" sz="4000" b="1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2402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F7777E8-E85B-791D-609C-1D76AD663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" r="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39F8E7-9FA0-EE8B-54C4-39310F9DA4DF}"/>
              </a:ext>
            </a:extLst>
          </p:cNvPr>
          <p:cNvSpPr txBox="1"/>
          <p:nvPr/>
        </p:nvSpPr>
        <p:spPr>
          <a:xfrm>
            <a:off x="-1523" y="707922"/>
            <a:ext cx="121919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i="1" dirty="0">
                <a:solidFill>
                  <a:schemeClr val="bg1"/>
                </a:solidFill>
                <a:latin typeface="+mj-lt"/>
              </a:rPr>
              <a:t>TF-IDF</a:t>
            </a:r>
          </a:p>
          <a:p>
            <a:pPr algn="ctr"/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it-IT" sz="3200" b="1" i="1" dirty="0">
                <a:solidFill>
                  <a:schemeClr val="bg1"/>
                </a:solidFill>
                <a:latin typeface="+mj-lt"/>
              </a:rPr>
              <a:t>Method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that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is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used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to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measure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the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importance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of a word to a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document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in a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collection</a:t>
            </a:r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pPr algn="ctr"/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Algorithm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:</a:t>
            </a:r>
          </a:p>
          <a:p>
            <a:pPr marL="514350" indent="-514350" algn="ctr">
              <a:buAutoNum type="arabicPeriod"/>
            </a:pPr>
            <a:r>
              <a:rPr lang="it-IT" sz="3200" b="1" i="1" dirty="0">
                <a:solidFill>
                  <a:schemeClr val="bg1"/>
                </a:solidFill>
                <a:latin typeface="+mj-lt"/>
              </a:rPr>
              <a:t>Construction of the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vocabulary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by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identifying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unique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words</a:t>
            </a:r>
          </a:p>
          <a:p>
            <a:pPr marL="514350" indent="-514350" algn="ctr">
              <a:buAutoNum type="arabicPeriod"/>
            </a:pPr>
            <a:r>
              <a:rPr lang="it-IT" sz="3200" b="1" i="1" dirty="0">
                <a:solidFill>
                  <a:schemeClr val="bg1"/>
                </a:solidFill>
                <a:latin typeface="+mj-lt"/>
              </a:rPr>
              <a:t>IDF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computation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how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common or rare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is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a word in the corpus</a:t>
            </a:r>
          </a:p>
          <a:p>
            <a:pPr marL="514350" indent="-514350" algn="ctr">
              <a:buAutoNum type="arabicPeriod"/>
            </a:pPr>
            <a:r>
              <a:rPr lang="it-IT" sz="3200" b="1" i="1" dirty="0">
                <a:solidFill>
                  <a:schemeClr val="bg1"/>
                </a:solidFill>
                <a:latin typeface="+mj-lt"/>
              </a:rPr>
              <a:t>TF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computation</a:t>
            </a:r>
            <a:endParaRPr lang="it-IT" sz="3200" b="1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007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F7777E8-E85B-791D-609C-1D76AD663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" r="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39F8E7-9FA0-EE8B-54C4-39310F9DA4DF}"/>
              </a:ext>
            </a:extLst>
          </p:cNvPr>
          <p:cNvSpPr txBox="1"/>
          <p:nvPr/>
        </p:nvSpPr>
        <p:spPr>
          <a:xfrm>
            <a:off x="1" y="460787"/>
            <a:ext cx="121919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i="1" dirty="0">
                <a:solidFill>
                  <a:schemeClr val="bg1"/>
                </a:solidFill>
                <a:latin typeface="+mj-lt"/>
              </a:rPr>
              <a:t>TF-IDF</a:t>
            </a:r>
          </a:p>
          <a:p>
            <a:pPr algn="ctr"/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it-IT" sz="3200" b="1" i="1" dirty="0">
                <a:solidFill>
                  <a:schemeClr val="bg1"/>
                </a:solidFill>
                <a:latin typeface="+mj-lt"/>
              </a:rPr>
              <a:t>ML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application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:</a:t>
            </a:r>
          </a:p>
          <a:p>
            <a:pPr marL="571500" indent="-571500" algn="ctr">
              <a:buFont typeface="+mj-lt"/>
              <a:buAutoNum type="romanUcPeriod"/>
            </a:pP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Cannot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be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implemented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on the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whole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data set -&gt; data leakage</a:t>
            </a:r>
          </a:p>
          <a:p>
            <a:pPr marL="571500" indent="-571500" algn="ctr">
              <a:buFont typeface="+mj-lt"/>
              <a:buAutoNum type="romanUcPeriod"/>
            </a:pP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Should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not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be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implemented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separately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on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train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and test,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otherwise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the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outcome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is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also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a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measure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of the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goodness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of the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method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+ test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smaller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so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worse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estimate</a:t>
            </a:r>
          </a:p>
          <a:p>
            <a:pPr algn="ctr"/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it-IT" sz="3200" b="1" i="1" dirty="0">
                <a:solidFill>
                  <a:schemeClr val="bg1"/>
                </a:solidFill>
                <a:latin typeface="+mj-lt"/>
              </a:rPr>
              <a:t>Solution: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implemented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on the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train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and the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resulting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vocabulary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and IDF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estimates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are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used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also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for the test -&gt;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consistent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evaluation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of the model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but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if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a word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is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present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only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in the test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is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not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considered</a:t>
            </a:r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it-IT" sz="3200" b="1" i="1" dirty="0">
                <a:solidFill>
                  <a:schemeClr val="bg1"/>
                </a:solidFill>
                <a:latin typeface="+mj-lt"/>
              </a:rPr>
              <a:t>+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cut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-off (0.1%)</a:t>
            </a:r>
          </a:p>
        </p:txBody>
      </p:sp>
    </p:spTree>
    <p:extLst>
      <p:ext uri="{BB962C8B-B14F-4D97-AF65-F5344CB8AC3E}">
        <p14:creationId xmlns:p14="http://schemas.microsoft.com/office/powerpoint/2010/main" val="2790588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F7777E8-E85B-791D-609C-1D76AD663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" r="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39F8E7-9FA0-EE8B-54C4-39310F9DA4DF}"/>
              </a:ext>
            </a:extLst>
          </p:cNvPr>
          <p:cNvSpPr txBox="1"/>
          <p:nvPr/>
        </p:nvSpPr>
        <p:spPr>
          <a:xfrm>
            <a:off x="-1523" y="707922"/>
            <a:ext cx="121919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i="1" dirty="0">
                <a:solidFill>
                  <a:schemeClr val="bg1"/>
                </a:solidFill>
                <a:latin typeface="+mj-lt"/>
              </a:rPr>
              <a:t>THE MODEL</a:t>
            </a:r>
          </a:p>
          <a:p>
            <a:pPr algn="ctr"/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XGBoost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: ML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algorithm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based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on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decision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trees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that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implements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Gradient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Boosting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-&gt; ensemble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method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, combines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many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models one after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another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where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each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new one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is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trained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on the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residuals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of the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previous</a:t>
            </a:r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pPr algn="ctr"/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it-IT" sz="3200" b="1" i="1" dirty="0">
                <a:solidFill>
                  <a:schemeClr val="bg1"/>
                </a:solidFill>
                <a:latin typeface="+mj-lt"/>
              </a:rPr>
              <a:t>Definition of a custom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function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to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maximize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F1 Score (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harmonic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mean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of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precision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and recall) for the class «hate»</a:t>
            </a:r>
          </a:p>
        </p:txBody>
      </p:sp>
    </p:spTree>
    <p:extLst>
      <p:ext uri="{BB962C8B-B14F-4D97-AF65-F5344CB8AC3E}">
        <p14:creationId xmlns:p14="http://schemas.microsoft.com/office/powerpoint/2010/main" val="2864422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F7777E8-E85B-791D-609C-1D76AD663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" r="46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39F8E7-9FA0-EE8B-54C4-39310F9DA4DF}"/>
              </a:ext>
            </a:extLst>
          </p:cNvPr>
          <p:cNvSpPr txBox="1"/>
          <p:nvPr/>
        </p:nvSpPr>
        <p:spPr>
          <a:xfrm>
            <a:off x="-1523" y="707922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i="1" dirty="0">
                <a:solidFill>
                  <a:schemeClr val="bg1"/>
                </a:solidFill>
                <a:latin typeface="+mj-lt"/>
              </a:rPr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A6FA6ED-C04C-D270-EBF0-59629AB84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578" y="1721914"/>
            <a:ext cx="4214467" cy="4136421"/>
          </a:xfrm>
          <a:prstGeom prst="rect">
            <a:avLst/>
          </a:prstGeom>
        </p:spPr>
      </p:pic>
      <p:pic>
        <p:nvPicPr>
          <p:cNvPr id="7" name="Immagine 6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1CD9B16E-4BEE-07D7-0363-D135215C7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32" y="2058216"/>
            <a:ext cx="4350461" cy="346381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E0560CF-77E6-D29B-C4C0-957916465199}"/>
              </a:ext>
            </a:extLst>
          </p:cNvPr>
          <p:cNvSpPr txBox="1"/>
          <p:nvPr/>
        </p:nvSpPr>
        <p:spPr>
          <a:xfrm>
            <a:off x="-1523" y="6076338"/>
            <a:ext cx="12193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i="1" dirty="0">
                <a:solidFill>
                  <a:schemeClr val="bg1"/>
                </a:solidFill>
                <a:latin typeface="+mj-lt"/>
              </a:rPr>
              <a:t>Better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results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worse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mistakes</a:t>
            </a:r>
            <a:endParaRPr lang="en-US" sz="3200" b="1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4686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F7777E8-E85B-791D-609C-1D76AD663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" r="46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39F8E7-9FA0-EE8B-54C4-39310F9DA4DF}"/>
              </a:ext>
            </a:extLst>
          </p:cNvPr>
          <p:cNvSpPr txBox="1"/>
          <p:nvPr/>
        </p:nvSpPr>
        <p:spPr>
          <a:xfrm>
            <a:off x="-1523" y="707922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i="1" dirty="0">
                <a:solidFill>
                  <a:schemeClr val="bg1"/>
                </a:solidFill>
                <a:latin typeface="+mj-lt"/>
              </a:rPr>
              <a:t>RELEVANT TERMINOLOGY #1</a:t>
            </a:r>
          </a:p>
        </p:txBody>
      </p:sp>
      <p:pic>
        <p:nvPicPr>
          <p:cNvPr id="6" name="Immagine 5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4593EB2B-DCB0-8678-0573-BF3A6CBB404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58" y="1544247"/>
            <a:ext cx="4102650" cy="2313432"/>
          </a:xfrm>
          <a:prstGeom prst="rect">
            <a:avLst/>
          </a:prstGeom>
        </p:spPr>
      </p:pic>
      <p:pic>
        <p:nvPicPr>
          <p:cNvPr id="13" name="Immagine 12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0443809A-C613-9D66-53E1-AF33C4CE78A4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926" y="1543891"/>
            <a:ext cx="4105656" cy="2313432"/>
          </a:xfrm>
          <a:prstGeom prst="rect">
            <a:avLst/>
          </a:prstGeom>
        </p:spPr>
      </p:pic>
      <p:pic>
        <p:nvPicPr>
          <p:cNvPr id="15" name="Immagine 14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3E236DFF-FFD0-40B8-7CDA-33B2735A788D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414" y="4190462"/>
            <a:ext cx="4105656" cy="2313577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F13CC76-E2C3-DC34-C8EE-6DE5738E58B3}"/>
              </a:ext>
            </a:extLst>
          </p:cNvPr>
          <p:cNvSpPr txBox="1"/>
          <p:nvPr/>
        </p:nvSpPr>
        <p:spPr>
          <a:xfrm>
            <a:off x="959258" y="3880742"/>
            <a:ext cx="191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i="1" dirty="0">
                <a:solidFill>
                  <a:schemeClr val="bg1"/>
                </a:solidFill>
              </a:rPr>
              <a:t>Hate speech</a:t>
            </a:r>
            <a:endParaRPr lang="en-US" sz="2200" b="1" i="1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7DC3BB-1D10-3092-0D52-2F62ACB26C3A}"/>
              </a:ext>
            </a:extLst>
          </p:cNvPr>
          <p:cNvSpPr txBox="1"/>
          <p:nvPr/>
        </p:nvSpPr>
        <p:spPr>
          <a:xfrm>
            <a:off x="8465575" y="3880754"/>
            <a:ext cx="2576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200" b="1" i="1" dirty="0">
                <a:solidFill>
                  <a:schemeClr val="bg1"/>
                </a:solidFill>
              </a:rPr>
              <a:t>Offensive speech</a:t>
            </a:r>
            <a:endParaRPr lang="en-US" sz="2200" b="1" i="1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BADBC4-CDA2-011E-BB5C-BED0D4146D93}"/>
              </a:ext>
            </a:extLst>
          </p:cNvPr>
          <p:cNvSpPr txBox="1"/>
          <p:nvPr/>
        </p:nvSpPr>
        <p:spPr>
          <a:xfrm>
            <a:off x="4634220" y="6429801"/>
            <a:ext cx="29205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i="1" dirty="0" err="1">
                <a:solidFill>
                  <a:schemeClr val="bg1"/>
                </a:solidFill>
              </a:rPr>
              <a:t>Neither</a:t>
            </a:r>
            <a:r>
              <a:rPr lang="it-IT" sz="2200" b="1" i="1" dirty="0">
                <a:solidFill>
                  <a:schemeClr val="bg1"/>
                </a:solidFill>
              </a:rPr>
              <a:t> of the </a:t>
            </a:r>
            <a:r>
              <a:rPr lang="it-IT" sz="2200" b="1" i="1" dirty="0" err="1">
                <a:solidFill>
                  <a:schemeClr val="bg1"/>
                </a:solidFill>
              </a:rPr>
              <a:t>two</a:t>
            </a:r>
            <a:endParaRPr lang="en-US" sz="2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936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F7777E8-E85B-791D-609C-1D76AD663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" r="46"/>
          <a:stretch/>
        </p:blipFill>
        <p:spPr>
          <a:xfrm>
            <a:off x="-1523" y="1282"/>
            <a:ext cx="12191980" cy="685671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39F8E7-9FA0-EE8B-54C4-39310F9DA4DF}"/>
              </a:ext>
            </a:extLst>
          </p:cNvPr>
          <p:cNvSpPr txBox="1"/>
          <p:nvPr/>
        </p:nvSpPr>
        <p:spPr>
          <a:xfrm>
            <a:off x="1" y="510214"/>
            <a:ext cx="121919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i="1" dirty="0">
                <a:solidFill>
                  <a:schemeClr val="bg1"/>
                </a:solidFill>
                <a:latin typeface="+mj-lt"/>
              </a:rPr>
              <a:t>RELEVANT TERMINOLOGY</a:t>
            </a:r>
          </a:p>
          <a:p>
            <a:pPr algn="ctr"/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Tx/>
              <a:buChar char="-"/>
            </a:pP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There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are words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that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are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noisy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and words in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unexpected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positions (b*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tch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, queer)</a:t>
            </a:r>
          </a:p>
          <a:p>
            <a:pPr marL="457200" indent="-457200">
              <a:buFontTx/>
              <a:buChar char="-"/>
            </a:pPr>
            <a:r>
              <a:rPr lang="it-IT" sz="3200" b="1" i="1" dirty="0">
                <a:solidFill>
                  <a:schemeClr val="bg1"/>
                </a:solidFill>
                <a:latin typeface="+mj-lt"/>
              </a:rPr>
              <a:t>Hate: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harsh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insults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that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target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specific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categories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: women, black people, LGBT community</a:t>
            </a:r>
          </a:p>
          <a:p>
            <a:pPr marL="457200" indent="-457200">
              <a:buFontTx/>
              <a:buChar char="-"/>
            </a:pPr>
            <a:r>
              <a:rPr lang="it-IT" sz="3200" b="1" i="1" dirty="0">
                <a:solidFill>
                  <a:schemeClr val="bg1"/>
                </a:solidFill>
                <a:latin typeface="+mj-lt"/>
              </a:rPr>
              <a:t>Offensive: 3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interesting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insights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dichotomy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n*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gga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vs n*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gger</a:t>
            </a:r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3200" b="1" i="1" dirty="0">
                <a:solidFill>
                  <a:schemeClr val="bg1"/>
                </a:solidFill>
                <a:latin typeface="+mj-lt"/>
              </a:rPr>
              <a:t>vulgar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expressions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but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no targeting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insults</a:t>
            </a:r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mentions</a:t>
            </a:r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Tx/>
              <a:buChar char="-"/>
            </a:pP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Normal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speech: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there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is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only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a vulgar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expression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not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always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associated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with the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purpose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of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offending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(sh*t)</a:t>
            </a:r>
          </a:p>
        </p:txBody>
      </p:sp>
    </p:spTree>
    <p:extLst>
      <p:ext uri="{BB962C8B-B14F-4D97-AF65-F5344CB8AC3E}">
        <p14:creationId xmlns:p14="http://schemas.microsoft.com/office/powerpoint/2010/main" val="1613660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F7777E8-E85B-791D-609C-1D76AD663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" r="46"/>
          <a:stretch/>
        </p:blipFill>
        <p:spPr>
          <a:xfrm>
            <a:off x="-1523" y="1282"/>
            <a:ext cx="12191980" cy="685671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39F8E7-9FA0-EE8B-54C4-39310F9DA4DF}"/>
              </a:ext>
            </a:extLst>
          </p:cNvPr>
          <p:cNvSpPr txBox="1"/>
          <p:nvPr/>
        </p:nvSpPr>
        <p:spPr>
          <a:xfrm>
            <a:off x="-1523" y="707922"/>
            <a:ext cx="1219199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i="1" dirty="0">
                <a:solidFill>
                  <a:schemeClr val="bg1"/>
                </a:solidFill>
                <a:latin typeface="+mj-lt"/>
              </a:rPr>
              <a:t>RELEVANT TERMINOLOGY</a:t>
            </a:r>
          </a:p>
          <a:p>
            <a:pPr algn="ctr"/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r>
              <a:rPr lang="it-IT" sz="3200" b="1" i="1" dirty="0">
                <a:solidFill>
                  <a:schemeClr val="bg1"/>
                </a:solidFill>
                <a:latin typeface="+mj-lt"/>
              </a:rPr>
              <a:t>The lexicon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extracted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seems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to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depict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a sort of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pyramid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of words of hate speech,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where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, from the top to the bottom, the degree of hate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fades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still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keeping in mind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that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a word can be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associated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with more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than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one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kind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of speech</a:t>
            </a:r>
          </a:p>
          <a:p>
            <a:pPr marL="514350" indent="-514350">
              <a:buAutoNum type="arabicPeriod"/>
            </a:pP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Harsh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insults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with a target,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usually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minorities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or women (e.g. f*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ggot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marL="514350" indent="-514350">
              <a:buFontTx/>
              <a:buAutoNum type="arabicPeriod"/>
            </a:pPr>
            <a:r>
              <a:rPr lang="it-IT" sz="3200" b="1" i="1" dirty="0">
                <a:solidFill>
                  <a:schemeClr val="bg1"/>
                </a:solidFill>
                <a:latin typeface="+mj-lt"/>
              </a:rPr>
              <a:t>Vulgar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expressions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that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can be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directed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at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someone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(e.g. f*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ck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marL="514350" indent="-514350">
              <a:buFontTx/>
              <a:buAutoNum type="arabicPeriod"/>
            </a:pPr>
            <a:r>
              <a:rPr lang="it-IT" sz="3200" b="1" i="1" dirty="0">
                <a:solidFill>
                  <a:schemeClr val="bg1"/>
                </a:solidFill>
                <a:latin typeface="+mj-lt"/>
              </a:rPr>
              <a:t>Vulgar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expressions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(e.g. sh*t)</a:t>
            </a:r>
          </a:p>
        </p:txBody>
      </p:sp>
    </p:spTree>
    <p:extLst>
      <p:ext uri="{BB962C8B-B14F-4D97-AF65-F5344CB8AC3E}">
        <p14:creationId xmlns:p14="http://schemas.microsoft.com/office/powerpoint/2010/main" val="2115847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F7777E8-E85B-791D-609C-1D76AD663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" r="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39F8E7-9FA0-EE8B-54C4-39310F9DA4DF}"/>
              </a:ext>
            </a:extLst>
          </p:cNvPr>
          <p:cNvSpPr txBox="1"/>
          <p:nvPr/>
        </p:nvSpPr>
        <p:spPr>
          <a:xfrm>
            <a:off x="-1523" y="2875002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b="1" i="1">
                <a:solidFill>
                  <a:schemeClr val="bg1"/>
                </a:solidFill>
                <a:latin typeface="+mj-lt"/>
              </a:rPr>
              <a:t>THANK YOU!</a:t>
            </a:r>
            <a:endParaRPr lang="it-IT" sz="6600" b="1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834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F7777E8-E85B-791D-609C-1D76AD663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" r="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39F8E7-9FA0-EE8B-54C4-39310F9DA4DF}"/>
              </a:ext>
            </a:extLst>
          </p:cNvPr>
          <p:cNvSpPr txBox="1"/>
          <p:nvPr/>
        </p:nvSpPr>
        <p:spPr>
          <a:xfrm>
            <a:off x="90617" y="905630"/>
            <a:ext cx="1219199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i="1" dirty="0">
                <a:solidFill>
                  <a:schemeClr val="bg1"/>
                </a:solidFill>
                <a:latin typeface="+mj-lt"/>
              </a:rPr>
              <a:t>WHAT DO WE WANT TO ACHIEVE?</a:t>
            </a:r>
          </a:p>
          <a:p>
            <a:pPr algn="ctr"/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pPr marL="571500" indent="-571500">
              <a:buFont typeface="+mj-lt"/>
              <a:buAutoNum type="romanLcPeriod"/>
            </a:pPr>
            <a:r>
              <a:rPr lang="it-IT" sz="3200" b="1" i="1" dirty="0">
                <a:solidFill>
                  <a:schemeClr val="bg1"/>
                </a:solidFill>
                <a:latin typeface="+mj-lt"/>
              </a:rPr>
              <a:t>Building a model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that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classifies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text of tweets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as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hate speech, offensive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language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or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neither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of the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two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marL="571500" indent="-571500">
              <a:buFont typeface="+mj-lt"/>
              <a:buAutoNum type="romanLcPeriod"/>
            </a:pP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Understand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what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words are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relevant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in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determining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the tweet label</a:t>
            </a:r>
          </a:p>
        </p:txBody>
      </p:sp>
    </p:spTree>
    <p:extLst>
      <p:ext uri="{BB962C8B-B14F-4D97-AF65-F5344CB8AC3E}">
        <p14:creationId xmlns:p14="http://schemas.microsoft.com/office/powerpoint/2010/main" val="144641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F7777E8-E85B-791D-609C-1D76AD663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" r="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39F8E7-9FA0-EE8B-54C4-39310F9DA4DF}"/>
              </a:ext>
            </a:extLst>
          </p:cNvPr>
          <p:cNvSpPr txBox="1"/>
          <p:nvPr/>
        </p:nvSpPr>
        <p:spPr>
          <a:xfrm>
            <a:off x="0" y="707922"/>
            <a:ext cx="121919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i="1" dirty="0">
                <a:solidFill>
                  <a:schemeClr val="bg1"/>
                </a:solidFill>
                <a:latin typeface="+mj-lt"/>
              </a:rPr>
              <a:t>WHAT IS HATE SPEECH</a:t>
            </a:r>
          </a:p>
          <a:p>
            <a:pPr algn="ctr"/>
            <a:endParaRPr lang="it-IT" sz="4400" b="1" i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3200" b="1" i="1" dirty="0">
                <a:solidFill>
                  <a:schemeClr val="bg1"/>
                </a:solidFill>
                <a:latin typeface="+mj-lt"/>
              </a:rPr>
              <a:t>There is no unique shared definition</a:t>
            </a:r>
          </a:p>
          <a:p>
            <a:pPr algn="ctr"/>
            <a:endParaRPr lang="en-US" sz="3200" b="1" i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3200" b="1" i="1" dirty="0">
                <a:solidFill>
                  <a:schemeClr val="bg1"/>
                </a:solidFill>
                <a:latin typeface="+mj-lt"/>
              </a:rPr>
              <a:t>As a reference we are </a:t>
            </a:r>
            <a:r>
              <a:rPr lang="en-US" sz="3200" b="1" i="1" dirty="0" err="1">
                <a:solidFill>
                  <a:schemeClr val="bg1"/>
                </a:solidFill>
                <a:latin typeface="+mj-lt"/>
              </a:rPr>
              <a:t>gonna</a:t>
            </a:r>
            <a:r>
              <a:rPr lang="en-US" sz="3200" b="1" i="1" dirty="0">
                <a:solidFill>
                  <a:schemeClr val="bg1"/>
                </a:solidFill>
                <a:latin typeface="+mj-lt"/>
              </a:rPr>
              <a:t> take :</a:t>
            </a:r>
          </a:p>
          <a:p>
            <a:pPr algn="ctr"/>
            <a:r>
              <a:rPr lang="en-US" sz="3200" b="1" i="1" dirty="0">
                <a:solidFill>
                  <a:schemeClr val="bg1"/>
                </a:solidFill>
                <a:latin typeface="+mj-lt"/>
              </a:rPr>
              <a:t>“language that is used to expresses hatred towards a</a:t>
            </a:r>
          </a:p>
          <a:p>
            <a:pPr algn="ctr"/>
            <a:r>
              <a:rPr lang="en-US" sz="3200" b="1" i="1" dirty="0">
                <a:solidFill>
                  <a:schemeClr val="bg1"/>
                </a:solidFill>
                <a:latin typeface="+mj-lt"/>
              </a:rPr>
              <a:t>targeted group or is intended to be derogatory, to humiliate, or to insult the members of the group”</a:t>
            </a:r>
            <a:endParaRPr lang="it-IT" sz="3200" b="1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091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F7777E8-E85B-791D-609C-1D76AD663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" r="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39F8E7-9FA0-EE8B-54C4-39310F9DA4DF}"/>
              </a:ext>
            </a:extLst>
          </p:cNvPr>
          <p:cNvSpPr txBox="1"/>
          <p:nvPr/>
        </p:nvSpPr>
        <p:spPr>
          <a:xfrm>
            <a:off x="-1523" y="707922"/>
            <a:ext cx="1219199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i="1" dirty="0">
                <a:solidFill>
                  <a:schemeClr val="bg1"/>
                </a:solidFill>
                <a:latin typeface="+mj-lt"/>
              </a:rPr>
              <a:t>STATE-OF-THE-ART</a:t>
            </a:r>
          </a:p>
          <a:p>
            <a:pPr algn="ctr"/>
            <a:endParaRPr lang="it-IT" sz="4400" b="1" i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it-IT" sz="3200" b="1" i="1" dirty="0">
                <a:solidFill>
                  <a:schemeClr val="bg1"/>
                </a:solidFill>
                <a:latin typeface="+mj-lt"/>
              </a:rPr>
              <a:t>Best-in-class models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usually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reveal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their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weaknesses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when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they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are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asked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to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generalize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on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unseen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data:</a:t>
            </a:r>
          </a:p>
          <a:p>
            <a:pPr marL="514350" indent="-514350" algn="ctr">
              <a:buAutoNum type="arabicPeriod"/>
            </a:pP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Difficult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task per se</a:t>
            </a:r>
          </a:p>
          <a:p>
            <a:pPr marL="514350" indent="-514350" algn="ctr">
              <a:buAutoNum type="arabicPeriod"/>
            </a:pP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Methodology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issues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and data set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biases</a:t>
            </a:r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pPr marL="514350" indent="-514350" algn="ctr">
              <a:buAutoNum type="arabicPeriod"/>
            </a:pP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Lack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of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explainability</a:t>
            </a:r>
            <a:endParaRPr lang="it-IT" sz="3200" b="1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795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F7777E8-E85B-791D-609C-1D76AD663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" r="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39F8E7-9FA0-EE8B-54C4-39310F9DA4DF}"/>
              </a:ext>
            </a:extLst>
          </p:cNvPr>
          <p:cNvSpPr txBox="1"/>
          <p:nvPr/>
        </p:nvSpPr>
        <p:spPr>
          <a:xfrm>
            <a:off x="-1523" y="707922"/>
            <a:ext cx="1219199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i="1" dirty="0">
                <a:solidFill>
                  <a:schemeClr val="bg1"/>
                </a:solidFill>
                <a:latin typeface="+mj-lt"/>
              </a:rPr>
              <a:t>THE DATA SET</a:t>
            </a:r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not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easy to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find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the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right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data set:</a:t>
            </a:r>
          </a:p>
          <a:p>
            <a:pPr algn="ctr"/>
            <a:r>
              <a:rPr lang="it-IT" sz="3200" b="1" i="1" dirty="0">
                <a:solidFill>
                  <a:schemeClr val="bg1"/>
                </a:solidFill>
                <a:latin typeface="+mj-lt"/>
              </a:rPr>
              <a:t>Hate Speech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is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not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the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same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for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everyone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, a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lot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of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variability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in the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definition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of the target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variable</a:t>
            </a:r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pPr algn="ctr"/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it-IT" sz="3200" b="1" i="1" dirty="0">
                <a:solidFill>
                  <a:schemeClr val="bg1"/>
                </a:solidFill>
                <a:latin typeface="+mj-lt"/>
              </a:rPr>
              <a:t>I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decided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to go for a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popular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one,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because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it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is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possible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to compare the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results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with the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related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paper</a:t>
            </a:r>
          </a:p>
        </p:txBody>
      </p:sp>
    </p:spTree>
    <p:extLst>
      <p:ext uri="{BB962C8B-B14F-4D97-AF65-F5344CB8AC3E}">
        <p14:creationId xmlns:p14="http://schemas.microsoft.com/office/powerpoint/2010/main" val="262871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F7777E8-E85B-791D-609C-1D76AD663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" r="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39F8E7-9FA0-EE8B-54C4-39310F9DA4DF}"/>
              </a:ext>
            </a:extLst>
          </p:cNvPr>
          <p:cNvSpPr txBox="1"/>
          <p:nvPr/>
        </p:nvSpPr>
        <p:spPr>
          <a:xfrm>
            <a:off x="-83902" y="230128"/>
            <a:ext cx="1219199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i="1" dirty="0">
                <a:solidFill>
                  <a:schemeClr val="bg1"/>
                </a:solidFill>
                <a:latin typeface="+mj-lt"/>
              </a:rPr>
              <a:t>THE DATA SET </a:t>
            </a:r>
          </a:p>
          <a:p>
            <a:pPr algn="ctr"/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it-IT" sz="3200" b="1" i="1" dirty="0">
                <a:solidFill>
                  <a:schemeClr val="bg1"/>
                </a:solidFill>
                <a:latin typeface="+mj-lt"/>
              </a:rPr>
              <a:t>The dataset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contains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tweets in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english</a:t>
            </a:r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pPr algn="ctr"/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it-IT" sz="3200" b="1" i="1" dirty="0">
                <a:solidFill>
                  <a:schemeClr val="bg1"/>
                </a:solidFill>
                <a:latin typeface="+mj-lt"/>
              </a:rPr>
              <a:t>24k tweets, 3 labels:</a:t>
            </a:r>
          </a:p>
          <a:p>
            <a:pPr marL="457200" indent="-457200" algn="ctr">
              <a:buFontTx/>
              <a:buChar char="-"/>
            </a:pPr>
            <a:r>
              <a:rPr lang="it-IT" sz="3200" b="1" i="1" dirty="0">
                <a:solidFill>
                  <a:schemeClr val="bg1"/>
                </a:solidFill>
                <a:latin typeface="+mj-lt"/>
              </a:rPr>
              <a:t>Hate speech</a:t>
            </a:r>
          </a:p>
          <a:p>
            <a:pPr marL="457200" indent="-457200" algn="ctr">
              <a:buFontTx/>
              <a:buChar char="-"/>
            </a:pPr>
            <a:r>
              <a:rPr lang="it-IT" sz="3200" b="1" i="1" dirty="0">
                <a:solidFill>
                  <a:schemeClr val="bg1"/>
                </a:solidFill>
                <a:latin typeface="+mj-lt"/>
              </a:rPr>
              <a:t>Offensive speech</a:t>
            </a:r>
          </a:p>
          <a:p>
            <a:pPr marL="457200" indent="-457200" algn="ctr">
              <a:buFontTx/>
              <a:buChar char="-"/>
            </a:pP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Neither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of the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two</a:t>
            </a:r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pPr marL="457200" indent="-457200" algn="ctr">
              <a:buFontTx/>
              <a:buChar char="-"/>
            </a:pPr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There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is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a strong class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imbalance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respectively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1430, 19190 and 4163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occurences</a:t>
            </a:r>
            <a:endParaRPr lang="it-IT" sz="3200" b="1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387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F7777E8-E85B-791D-609C-1D76AD663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" r="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39F8E7-9FA0-EE8B-54C4-39310F9DA4DF}"/>
              </a:ext>
            </a:extLst>
          </p:cNvPr>
          <p:cNvSpPr txBox="1"/>
          <p:nvPr/>
        </p:nvSpPr>
        <p:spPr>
          <a:xfrm>
            <a:off x="-1523" y="707922"/>
            <a:ext cx="1219199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i="1" dirty="0">
                <a:solidFill>
                  <a:schemeClr val="bg1"/>
                </a:solidFill>
                <a:latin typeface="+mj-lt"/>
              </a:rPr>
              <a:t>PREPROCESSING </a:t>
            </a:r>
          </a:p>
          <a:p>
            <a:pPr algn="ctr"/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Fundamental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part to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obtain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high-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quality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results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i’ve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been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guided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by the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indications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found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in the paper</a:t>
            </a:r>
          </a:p>
          <a:p>
            <a:pPr algn="ctr"/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pPr marL="514350" indent="-514350" algn="ctr">
              <a:buAutoNum type="arabicPeriod"/>
            </a:pP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Lowercase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conversion</a:t>
            </a:r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pPr marL="514350" indent="-514350" algn="ctr">
              <a:buAutoNum type="arabicPeriod"/>
            </a:pPr>
            <a:r>
              <a:rPr lang="it-IT" sz="3200" b="1" i="1" dirty="0">
                <a:solidFill>
                  <a:schemeClr val="bg1"/>
                </a:solidFill>
                <a:latin typeface="+mj-lt"/>
              </a:rPr>
              <a:t>Hashtags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handling</a:t>
            </a:r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pPr marL="514350" indent="-514350" algn="ctr">
              <a:buAutoNum type="arabicPeriod"/>
            </a:pP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URLs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handling</a:t>
            </a:r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pPr marL="514350" indent="-514350" algn="ctr">
              <a:buAutoNum type="arabicPeriod"/>
            </a:pP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Mentions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handling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-&gt;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tokenization</a:t>
            </a:r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pPr marL="514350" indent="-514350" algn="ctr">
              <a:buAutoNum type="arabicPeriod"/>
            </a:pP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Digits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handling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-&gt;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conversion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to words</a:t>
            </a:r>
          </a:p>
        </p:txBody>
      </p:sp>
    </p:spTree>
    <p:extLst>
      <p:ext uri="{BB962C8B-B14F-4D97-AF65-F5344CB8AC3E}">
        <p14:creationId xmlns:p14="http://schemas.microsoft.com/office/powerpoint/2010/main" val="26656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F7777E8-E85B-791D-609C-1D76AD663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" r="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39F8E7-9FA0-EE8B-54C4-39310F9DA4DF}"/>
              </a:ext>
            </a:extLst>
          </p:cNvPr>
          <p:cNvSpPr txBox="1"/>
          <p:nvPr/>
        </p:nvSpPr>
        <p:spPr>
          <a:xfrm>
            <a:off x="-1523" y="707922"/>
            <a:ext cx="121919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i="1" dirty="0">
                <a:solidFill>
                  <a:schemeClr val="bg1"/>
                </a:solidFill>
                <a:latin typeface="+mj-lt"/>
              </a:rPr>
              <a:t>TEXT PREPROCESSING</a:t>
            </a:r>
          </a:p>
          <a:p>
            <a:pPr algn="ctr"/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it-IT" sz="3200" b="1" i="1" dirty="0">
                <a:solidFill>
                  <a:schemeClr val="bg1"/>
                </a:solidFill>
                <a:latin typeface="+mj-lt"/>
              </a:rPr>
              <a:t>6.  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Punctuation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and special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characters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removal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-&gt;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emojis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and                      emoticons</a:t>
            </a:r>
          </a:p>
          <a:p>
            <a:pPr marL="514350" indent="-514350" algn="ctr">
              <a:buAutoNum type="arabicPeriod" startAt="7"/>
            </a:pP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Character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repetitions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removal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(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if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&gt;2 )</a:t>
            </a:r>
          </a:p>
          <a:p>
            <a:pPr marL="514350" indent="-514350" algn="ctr">
              <a:buAutoNum type="arabicPeriod" startAt="7"/>
            </a:pP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Contractions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expansion</a:t>
            </a:r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pPr marL="514350" indent="-514350" algn="ctr">
              <a:buAutoNum type="arabicPeriod" startAt="7"/>
            </a:pP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Tokenization</a:t>
            </a:r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pPr marL="514350" indent="-514350" algn="ctr">
              <a:buAutoNum type="arabicPeriod" startAt="7"/>
            </a:pP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Stopwords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removal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-&gt;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not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always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recommended</a:t>
            </a:r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pPr marL="514350" indent="-514350" algn="ctr">
              <a:buAutoNum type="arabicPeriod" startAt="7"/>
            </a:pP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u="sng" dirty="0" err="1">
                <a:solidFill>
                  <a:schemeClr val="bg1"/>
                </a:solidFill>
                <a:latin typeface="+mj-lt"/>
              </a:rPr>
              <a:t>Stemming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vs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lemmatization</a:t>
            </a:r>
            <a:endParaRPr lang="it-IT" sz="3200" b="1" i="1" u="sng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8515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F7777E8-E85B-791D-609C-1D76AD663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" r="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39F8E7-9FA0-EE8B-54C4-39310F9DA4DF}"/>
              </a:ext>
            </a:extLst>
          </p:cNvPr>
          <p:cNvSpPr txBox="1"/>
          <p:nvPr/>
        </p:nvSpPr>
        <p:spPr>
          <a:xfrm>
            <a:off x="-1523" y="707922"/>
            <a:ext cx="1219199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i="1" dirty="0">
                <a:solidFill>
                  <a:schemeClr val="bg1"/>
                </a:solidFill>
                <a:latin typeface="+mj-lt"/>
              </a:rPr>
              <a:t>MACHINE LEARNING</a:t>
            </a:r>
          </a:p>
          <a:p>
            <a:pPr algn="ctr"/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Now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data are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optimal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to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implement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Machine Learning</a:t>
            </a:r>
          </a:p>
          <a:p>
            <a:pPr algn="ctr"/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pPr marL="457200" indent="-457200" algn="ctr">
              <a:buFontTx/>
              <a:buChar char="-"/>
            </a:pPr>
            <a:r>
              <a:rPr lang="it-IT" sz="3200" b="1" i="1" dirty="0">
                <a:solidFill>
                  <a:schemeClr val="bg1"/>
                </a:solidFill>
                <a:latin typeface="+mj-lt"/>
              </a:rPr>
              <a:t>Train and test set split -&gt;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only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then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undersampling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of the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majority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class</a:t>
            </a:r>
          </a:p>
          <a:p>
            <a:pPr marL="457200" indent="-457200" algn="ctr">
              <a:buFontTx/>
              <a:buChar char="-"/>
            </a:pPr>
            <a:r>
              <a:rPr lang="it-IT" sz="3200" b="1" i="1" dirty="0">
                <a:solidFill>
                  <a:schemeClr val="bg1"/>
                </a:solidFill>
                <a:latin typeface="+mj-lt"/>
              </a:rPr>
              <a:t>Pipeline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choice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: TF-IDF +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XGBoost</a:t>
            </a:r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pPr marL="914400" lvl="1" indent="-457200" algn="ctr">
              <a:buFont typeface="Arial" panose="020B0604020202020204" pitchFamily="34" charset="0"/>
              <a:buChar char="•"/>
            </a:pPr>
            <a:r>
              <a:rPr lang="it-IT" sz="3200" b="1" i="1" dirty="0">
                <a:solidFill>
                  <a:schemeClr val="bg1"/>
                </a:solidFill>
                <a:latin typeface="+mj-lt"/>
              </a:rPr>
              <a:t>common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approach</a:t>
            </a:r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pPr marL="914400" lvl="1" indent="-457200" algn="ctr">
              <a:buFont typeface="Arial" panose="020B0604020202020204" pitchFamily="34" charset="0"/>
              <a:buChar char="•"/>
            </a:pPr>
            <a:r>
              <a:rPr lang="it-IT" sz="3200" b="1" i="1" dirty="0">
                <a:solidFill>
                  <a:schemeClr val="bg1"/>
                </a:solidFill>
                <a:latin typeface="+mj-lt"/>
              </a:rPr>
              <a:t>Deep Learning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approaches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do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not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always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perform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better</a:t>
            </a:r>
            <a:endParaRPr lang="it-IT" sz="3200" b="1" i="1" dirty="0">
              <a:solidFill>
                <a:schemeClr val="bg1"/>
              </a:solidFill>
              <a:latin typeface="+mj-lt"/>
            </a:endParaRPr>
          </a:p>
          <a:p>
            <a:pPr marL="914400" lvl="1" indent="-457200" algn="ctr">
              <a:buFont typeface="Arial" panose="020B0604020202020204" pitchFamily="34" charset="0"/>
              <a:buChar char="•"/>
            </a:pP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less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computationally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intensive</a:t>
            </a:r>
          </a:p>
          <a:p>
            <a:pPr marL="914400" lvl="1" indent="-457200" algn="ctr">
              <a:buFont typeface="Arial" panose="020B0604020202020204" pitchFamily="34" charset="0"/>
              <a:buChar char="•"/>
            </a:pPr>
            <a:r>
              <a:rPr lang="it-IT" sz="3200" b="1" i="1" dirty="0">
                <a:solidFill>
                  <a:schemeClr val="bg1"/>
                </a:solidFill>
                <a:latin typeface="+mj-lt"/>
              </a:rPr>
              <a:t>more </a:t>
            </a:r>
            <a:r>
              <a:rPr lang="it-IT" sz="3200" b="1" i="1" dirty="0" err="1">
                <a:solidFill>
                  <a:schemeClr val="bg1"/>
                </a:solidFill>
                <a:latin typeface="+mj-lt"/>
              </a:rPr>
              <a:t>explicable</a:t>
            </a:r>
            <a:r>
              <a:rPr lang="it-IT" sz="3200" b="1" i="1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0676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369</TotalTime>
  <Words>715</Words>
  <Application>Microsoft Office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Nicolò Pignatelli</dc:creator>
  <cp:lastModifiedBy>Andrea Beretta</cp:lastModifiedBy>
  <cp:revision>2</cp:revision>
  <dcterms:created xsi:type="dcterms:W3CDTF">2024-09-07T12:58:13Z</dcterms:created>
  <dcterms:modified xsi:type="dcterms:W3CDTF">2025-01-15T19:35:33Z</dcterms:modified>
</cp:coreProperties>
</file>