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4"/>
  </p:sldMasterIdLst>
  <p:notesMasterIdLst>
    <p:notesMasterId r:id="rId26"/>
  </p:notesMasterIdLst>
  <p:sldIdLst>
    <p:sldId id="256" r:id="rId5"/>
    <p:sldId id="257" r:id="rId6"/>
    <p:sldId id="258" r:id="rId7"/>
    <p:sldId id="259" r:id="rId8"/>
    <p:sldId id="272" r:id="rId9"/>
    <p:sldId id="262" r:id="rId10"/>
    <p:sldId id="271" r:id="rId11"/>
    <p:sldId id="286" r:id="rId12"/>
    <p:sldId id="288" r:id="rId13"/>
    <p:sldId id="273" r:id="rId14"/>
    <p:sldId id="287" r:id="rId15"/>
    <p:sldId id="285" r:id="rId16"/>
    <p:sldId id="291" r:id="rId17"/>
    <p:sldId id="295" r:id="rId18"/>
    <p:sldId id="296" r:id="rId19"/>
    <p:sldId id="297" r:id="rId20"/>
    <p:sldId id="298" r:id="rId21"/>
    <p:sldId id="299" r:id="rId22"/>
    <p:sldId id="289" r:id="rId23"/>
    <p:sldId id="300" r:id="rId24"/>
    <p:sldId id="301"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Raleway" panose="020B0604020202020204" charset="0"/>
      <p:regular r:id="rId31"/>
      <p:bold r:id="rId32"/>
      <p:italic r:id="rId33"/>
      <p:boldItalic r:id="rId34"/>
    </p:embeddedFont>
    <p:embeddedFont>
      <p:font typeface="Red Hat Display" panose="020B0604020202020204" charset="0"/>
      <p:regular r:id="rId35"/>
      <p:bold r:id="rId36"/>
      <p:italic r:id="rId37"/>
      <p:boldItalic r:id="rId38"/>
    </p:embeddedFont>
    <p:embeddedFont>
      <p:font typeface="Red Hat Display Black" panose="020B0604020202020204" charset="0"/>
      <p:bold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7A668C-B0B2-4437-A048-0CE6D38C57AF}" v="395" dt="2020-05-20T19:35:06.229"/>
    <p1510:client id="{38C7F20C-7134-4F40-8361-17143C15B005}" v="150" dt="2020-05-20T19:33:35.387"/>
    <p1510:client id="{400027A9-9FD6-F7B1-55A0-6A3D84EC0CEC}" v="12" dt="2020-05-19T20:34:29.710"/>
    <p1510:client id="{54099600-B034-41A4-BD95-94BEDD896886}" v="11" dt="2020-05-19T20:16:11.465"/>
    <p1510:client id="{725BF230-6677-4440-8C61-56BA069A8156}" v="15" dt="2020-05-20T20:00:32.917"/>
    <p1510:client id="{9FF5F1AA-AD09-C9EA-ED4E-F430E2CE63F1}" v="571" dt="2020-05-20T20:11:28.414"/>
    <p1510:client id="{D96246E2-00DF-4BF8-AA09-3AC4473399C3}" v="147" dt="2020-05-20T20:08:25.097"/>
    <p1510:client id="{F07AA8E6-9797-4E55-8EE6-82303FC1E2FB}" v="10" dt="2020-05-19T20:18:16.434"/>
  </p1510:revLst>
</p1510:revInfo>
</file>

<file path=ppt/tableStyles.xml><?xml version="1.0" encoding="utf-8"?>
<a:tblStyleLst xmlns:a="http://schemas.openxmlformats.org/drawingml/2006/main" def="{594CF302-3926-49D5-B540-5FAB51C83B2E}">
  <a:tblStyle styleId="{594CF302-3926-49D5-B540-5FAB51C83B2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7.xml"/><Relationship Id="rId34" Type="http://schemas.openxmlformats.org/officeDocument/2006/relationships/font" Target="fonts/font8.fntdata"/><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openxmlformats.org/officeDocument/2006/relationships/font" Target="fonts/font12.fntdata"/><Relationship Id="rId20" Type="http://schemas.openxmlformats.org/officeDocument/2006/relationships/slide" Target="slides/slide16.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3812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8759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4457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418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3643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5087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3711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2861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0465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281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4181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926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rgbClr val="142236">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flipH="1">
            <a:off x="0" y="-50"/>
            <a:ext cx="6081900" cy="2766600"/>
          </a:xfrm>
          <a:prstGeom prst="round1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56600" y="459275"/>
            <a:ext cx="5150400" cy="1844700"/>
          </a:xfrm>
          <a:prstGeom prst="rect">
            <a:avLst/>
          </a:prstGeom>
        </p:spPr>
        <p:txBody>
          <a:bodyPr spcFirstLastPara="1" wrap="square" lIns="0" tIns="0" rIns="0" bIns="0" anchor="ctr"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13" name="Google Shape;13;p2"/>
          <p:cNvSpPr/>
          <p:nvPr/>
        </p:nvSpPr>
        <p:spPr>
          <a:xfrm flipH="1">
            <a:off x="7944600" y="3944200"/>
            <a:ext cx="1199400" cy="11994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4"/>
        <p:cNvGrpSpPr/>
        <p:nvPr/>
      </p:nvGrpSpPr>
      <p:grpSpPr>
        <a:xfrm>
          <a:off x="0" y="0"/>
          <a:ext cx="0" cy="0"/>
          <a:chOff x="0" y="0"/>
          <a:chExt cx="0" cy="0"/>
        </a:xfrm>
      </p:grpSpPr>
      <p:sp>
        <p:nvSpPr>
          <p:cNvPr id="15" name="Google Shape;15;p3"/>
          <p:cNvSpPr/>
          <p:nvPr/>
        </p:nvSpPr>
        <p:spPr>
          <a:xfrm>
            <a:off x="0" y="0"/>
            <a:ext cx="9144000" cy="5143500"/>
          </a:xfrm>
          <a:prstGeom prst="rect">
            <a:avLst/>
          </a:prstGeom>
          <a:solidFill>
            <a:srgbClr val="142236">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6100" y="3429000"/>
            <a:ext cx="9150000" cy="1714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1561925" y="3020412"/>
            <a:ext cx="7003800" cy="5469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400"/>
              <a:buNone/>
              <a:defRPr sz="4400">
                <a:solidFill>
                  <a:schemeClr val="lt1"/>
                </a:solidFill>
              </a:defRPr>
            </a:lvl1pPr>
            <a:lvl2pPr lvl="1" rtl="0">
              <a:spcBef>
                <a:spcPts val="0"/>
              </a:spcBef>
              <a:spcAft>
                <a:spcPts val="0"/>
              </a:spcAft>
              <a:buClr>
                <a:schemeClr val="lt1"/>
              </a:buClr>
              <a:buSzPts val="4400"/>
              <a:buNone/>
              <a:defRPr sz="4400">
                <a:solidFill>
                  <a:schemeClr val="lt1"/>
                </a:solidFill>
              </a:defRPr>
            </a:lvl2pPr>
            <a:lvl3pPr lvl="2" rtl="0">
              <a:spcBef>
                <a:spcPts val="0"/>
              </a:spcBef>
              <a:spcAft>
                <a:spcPts val="0"/>
              </a:spcAft>
              <a:buClr>
                <a:schemeClr val="lt1"/>
              </a:buClr>
              <a:buSzPts val="4400"/>
              <a:buNone/>
              <a:defRPr sz="4400">
                <a:solidFill>
                  <a:schemeClr val="lt1"/>
                </a:solidFill>
              </a:defRPr>
            </a:lvl3pPr>
            <a:lvl4pPr lvl="3" rtl="0">
              <a:spcBef>
                <a:spcPts val="0"/>
              </a:spcBef>
              <a:spcAft>
                <a:spcPts val="0"/>
              </a:spcAft>
              <a:buClr>
                <a:schemeClr val="lt1"/>
              </a:buClr>
              <a:buSzPts val="4400"/>
              <a:buNone/>
              <a:defRPr sz="4400">
                <a:solidFill>
                  <a:schemeClr val="lt1"/>
                </a:solidFill>
              </a:defRPr>
            </a:lvl4pPr>
            <a:lvl5pPr lvl="4" rtl="0">
              <a:spcBef>
                <a:spcPts val="0"/>
              </a:spcBef>
              <a:spcAft>
                <a:spcPts val="0"/>
              </a:spcAft>
              <a:buClr>
                <a:schemeClr val="lt1"/>
              </a:buClr>
              <a:buSzPts val="4400"/>
              <a:buNone/>
              <a:defRPr sz="4400">
                <a:solidFill>
                  <a:schemeClr val="lt1"/>
                </a:solidFill>
              </a:defRPr>
            </a:lvl5pPr>
            <a:lvl6pPr lvl="5" rtl="0">
              <a:spcBef>
                <a:spcPts val="0"/>
              </a:spcBef>
              <a:spcAft>
                <a:spcPts val="0"/>
              </a:spcAft>
              <a:buClr>
                <a:schemeClr val="lt1"/>
              </a:buClr>
              <a:buSzPts val="4400"/>
              <a:buNone/>
              <a:defRPr sz="4400">
                <a:solidFill>
                  <a:schemeClr val="lt1"/>
                </a:solidFill>
              </a:defRPr>
            </a:lvl6pPr>
            <a:lvl7pPr lvl="6" rtl="0">
              <a:spcBef>
                <a:spcPts val="0"/>
              </a:spcBef>
              <a:spcAft>
                <a:spcPts val="0"/>
              </a:spcAft>
              <a:buClr>
                <a:schemeClr val="lt1"/>
              </a:buClr>
              <a:buSzPts val="4400"/>
              <a:buNone/>
              <a:defRPr sz="4400">
                <a:solidFill>
                  <a:schemeClr val="lt1"/>
                </a:solidFill>
              </a:defRPr>
            </a:lvl7pPr>
            <a:lvl8pPr lvl="7" rtl="0">
              <a:spcBef>
                <a:spcPts val="0"/>
              </a:spcBef>
              <a:spcAft>
                <a:spcPts val="0"/>
              </a:spcAft>
              <a:buClr>
                <a:schemeClr val="lt1"/>
              </a:buClr>
              <a:buSzPts val="4400"/>
              <a:buNone/>
              <a:defRPr sz="4400">
                <a:solidFill>
                  <a:schemeClr val="lt1"/>
                </a:solidFill>
              </a:defRPr>
            </a:lvl8pPr>
            <a:lvl9pPr lvl="8" rtl="0">
              <a:spcBef>
                <a:spcPts val="0"/>
              </a:spcBef>
              <a:spcAft>
                <a:spcPts val="0"/>
              </a:spcAft>
              <a:buClr>
                <a:schemeClr val="lt1"/>
              </a:buClr>
              <a:buSzPts val="4400"/>
              <a:buNone/>
              <a:defRPr sz="4400">
                <a:solidFill>
                  <a:schemeClr val="lt1"/>
                </a:solidFill>
              </a:defRPr>
            </a:lvl9pPr>
          </a:lstStyle>
          <a:p>
            <a:endParaRPr/>
          </a:p>
        </p:txBody>
      </p:sp>
      <p:sp>
        <p:nvSpPr>
          <p:cNvPr id="18" name="Google Shape;18;p3"/>
          <p:cNvSpPr txBox="1">
            <a:spLocks noGrp="1"/>
          </p:cNvSpPr>
          <p:nvPr>
            <p:ph type="subTitle" idx="1"/>
          </p:nvPr>
        </p:nvSpPr>
        <p:spPr>
          <a:xfrm>
            <a:off x="1561925" y="3533375"/>
            <a:ext cx="7003800" cy="279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SzPts val="1800"/>
              <a:buNone/>
              <a:defRPr sz="1800">
                <a:solidFill>
                  <a:schemeClr val="dk2"/>
                </a:solidFill>
              </a:defRPr>
            </a:lvl3pPr>
            <a:lvl4pPr lvl="3" rtl="0">
              <a:spcBef>
                <a:spcPts val="0"/>
              </a:spcBef>
              <a:spcAft>
                <a:spcPts val="0"/>
              </a:spcAft>
              <a:buSzPts val="1800"/>
              <a:buNone/>
              <a:defRPr sz="1800">
                <a:solidFill>
                  <a:schemeClr val="dk2"/>
                </a:solidFill>
              </a:defRPr>
            </a:lvl4pPr>
            <a:lvl5pPr lvl="4" rtl="0">
              <a:spcBef>
                <a:spcPts val="0"/>
              </a:spcBef>
              <a:spcAft>
                <a:spcPts val="0"/>
              </a:spcAft>
              <a:buSzPts val="1800"/>
              <a:buNone/>
              <a:defRPr sz="1800">
                <a:solidFill>
                  <a:schemeClr val="dk2"/>
                </a:solidFill>
              </a:defRPr>
            </a:lvl5pPr>
            <a:lvl6pPr lvl="5" rtl="0">
              <a:spcBef>
                <a:spcPts val="0"/>
              </a:spcBef>
              <a:spcAft>
                <a:spcPts val="0"/>
              </a:spcAft>
              <a:buSzPts val="1800"/>
              <a:buNone/>
              <a:defRPr sz="1800">
                <a:solidFill>
                  <a:schemeClr val="dk2"/>
                </a:solidFill>
              </a:defRPr>
            </a:lvl6pPr>
            <a:lvl7pPr lvl="6" rtl="0">
              <a:spcBef>
                <a:spcPts val="0"/>
              </a:spcBef>
              <a:spcAft>
                <a:spcPts val="0"/>
              </a:spcAft>
              <a:buSzPts val="1800"/>
              <a:buNone/>
              <a:defRPr sz="1800">
                <a:solidFill>
                  <a:schemeClr val="dk2"/>
                </a:solidFill>
              </a:defRPr>
            </a:lvl7pPr>
            <a:lvl8pPr lvl="7" rtl="0">
              <a:spcBef>
                <a:spcPts val="0"/>
              </a:spcBef>
              <a:spcAft>
                <a:spcPts val="0"/>
              </a:spcAft>
              <a:buSzPts val="1800"/>
              <a:buNone/>
              <a:defRPr sz="1800">
                <a:solidFill>
                  <a:schemeClr val="dk2"/>
                </a:solidFill>
              </a:defRPr>
            </a:lvl8pPr>
            <a:lvl9pPr lvl="8" rtl="0">
              <a:spcBef>
                <a:spcPts val="0"/>
              </a:spcBef>
              <a:spcAft>
                <a:spcPts val="0"/>
              </a:spcAft>
              <a:buSzPts val="1800"/>
              <a:buNone/>
              <a:defRPr sz="1800">
                <a:solidFill>
                  <a:schemeClr val="dk2"/>
                </a:solidFill>
              </a:defRPr>
            </a:lvl9pPr>
          </a:lstStyle>
          <a:p>
            <a:endParaRPr/>
          </a:p>
        </p:txBody>
      </p:sp>
      <p:sp>
        <p:nvSpPr>
          <p:cNvPr id="19" name="Google Shape;19;p3"/>
          <p:cNvSpPr/>
          <p:nvPr/>
        </p:nvSpPr>
        <p:spPr>
          <a:xfrm>
            <a:off x="0" y="1998300"/>
            <a:ext cx="1430700" cy="143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8"/>
        <p:cNvGrpSpPr/>
        <p:nvPr/>
      </p:nvGrpSpPr>
      <p:grpSpPr>
        <a:xfrm>
          <a:off x="0" y="0"/>
          <a:ext cx="0" cy="0"/>
          <a:chOff x="0" y="0"/>
          <a:chExt cx="0" cy="0"/>
        </a:xfrm>
      </p:grpSpPr>
      <p:grpSp>
        <p:nvGrpSpPr>
          <p:cNvPr id="29" name="Google Shape;29;p5"/>
          <p:cNvGrpSpPr/>
          <p:nvPr/>
        </p:nvGrpSpPr>
        <p:grpSpPr>
          <a:xfrm>
            <a:off x="0" y="-50"/>
            <a:ext cx="9144000" cy="5143575"/>
            <a:chOff x="0" y="-50"/>
            <a:chExt cx="9144000" cy="5143575"/>
          </a:xfrm>
        </p:grpSpPr>
        <p:sp>
          <p:nvSpPr>
            <p:cNvPr id="30" name="Google Shape;30;p5"/>
            <p:cNvSpPr/>
            <p:nvPr/>
          </p:nvSpPr>
          <p:spPr>
            <a:xfrm>
              <a:off x="0" y="0"/>
              <a:ext cx="9144000" cy="5143500"/>
            </a:xfrm>
            <a:prstGeom prst="rect">
              <a:avLst/>
            </a:prstGeom>
            <a:solidFill>
              <a:srgbClr val="142236">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5"/>
            <p:cNvGrpSpPr/>
            <p:nvPr/>
          </p:nvGrpSpPr>
          <p:grpSpPr>
            <a:xfrm>
              <a:off x="0" y="-50"/>
              <a:ext cx="9144000" cy="5143575"/>
              <a:chOff x="0" y="-250"/>
              <a:chExt cx="9144000" cy="5143575"/>
            </a:xfrm>
          </p:grpSpPr>
          <p:sp>
            <p:nvSpPr>
              <p:cNvPr id="32" name="Google Shape;32;p5"/>
              <p:cNvSpPr/>
              <p:nvPr/>
            </p:nvSpPr>
            <p:spPr>
              <a:xfrm>
                <a:off x="0" y="-225"/>
                <a:ext cx="9144000" cy="5143500"/>
              </a:xfrm>
              <a:prstGeom prst="frame">
                <a:avLst>
                  <a:gd name="adj1" fmla="val 87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rot="10800000" flipH="1">
                <a:off x="0" y="-250"/>
                <a:ext cx="4115400" cy="1415100"/>
              </a:xfrm>
              <a:prstGeom prst="round1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8760600" y="47599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 name="Google Shape;35;p5"/>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6" name="Google Shape;36;p5"/>
          <p:cNvSpPr txBox="1">
            <a:spLocks noGrp="1"/>
          </p:cNvSpPr>
          <p:nvPr>
            <p:ph type="body" idx="1"/>
          </p:nvPr>
        </p:nvSpPr>
        <p:spPr>
          <a:xfrm>
            <a:off x="913175" y="1746150"/>
            <a:ext cx="5944800" cy="26337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7" name="Google Shape;37;p5"/>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 Image">
  <p:cSld name="TITLE_AND_BODY_1">
    <p:bg>
      <p:bgPr>
        <a:solidFill>
          <a:schemeClr val="lt1"/>
        </a:solidFill>
        <a:effectLst/>
      </p:bgPr>
    </p:bg>
    <p:spTree>
      <p:nvGrpSpPr>
        <p:cNvPr id="1" name="Shape 38"/>
        <p:cNvGrpSpPr/>
        <p:nvPr/>
      </p:nvGrpSpPr>
      <p:grpSpPr>
        <a:xfrm>
          <a:off x="0" y="0"/>
          <a:ext cx="0" cy="0"/>
          <a:chOff x="0" y="0"/>
          <a:chExt cx="0" cy="0"/>
        </a:xfrm>
      </p:grpSpPr>
      <p:sp>
        <p:nvSpPr>
          <p:cNvPr id="39" name="Google Shape;39;p6"/>
          <p:cNvSpPr/>
          <p:nvPr/>
        </p:nvSpPr>
        <p:spPr>
          <a:xfrm rot="10800000">
            <a:off x="4766875" y="300"/>
            <a:ext cx="4377000" cy="4377000"/>
          </a:xfrm>
          <a:prstGeom prst="round1Rect">
            <a:avLst>
              <a:gd name="adj" fmla="val 50000"/>
            </a:avLst>
          </a:prstGeom>
          <a:solidFill>
            <a:srgbClr val="142236">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p:nvPr/>
        </p:nvSpPr>
        <p:spPr>
          <a:xfrm flipH="1">
            <a:off x="8760600" y="47601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txBox="1">
            <a:spLocks noGrp="1"/>
          </p:cNvSpPr>
          <p:nvPr>
            <p:ph type="title"/>
          </p:nvPr>
        </p:nvSpPr>
        <p:spPr>
          <a:xfrm>
            <a:off x="913175" y="834175"/>
            <a:ext cx="3467100" cy="627000"/>
          </a:xfrm>
          <a:prstGeom prst="rect">
            <a:avLst/>
          </a:prstGeom>
        </p:spPr>
        <p:txBody>
          <a:bodyPr spcFirstLastPara="1" wrap="square" lIns="0" tIns="0" rIns="0" bIns="0" anchor="b"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2" name="Google Shape;42;p6"/>
          <p:cNvSpPr txBox="1">
            <a:spLocks noGrp="1"/>
          </p:cNvSpPr>
          <p:nvPr>
            <p:ph type="body" idx="1"/>
          </p:nvPr>
        </p:nvSpPr>
        <p:spPr>
          <a:xfrm>
            <a:off x="913175" y="1593750"/>
            <a:ext cx="3467100" cy="2783700"/>
          </a:xfrm>
          <a:prstGeom prst="rect">
            <a:avLst/>
          </a:prstGeom>
        </p:spPr>
        <p:txBody>
          <a:bodyPr spcFirstLastPara="1" wrap="square" lIns="0" tIns="0" rIns="0" bIns="0" anchor="t" anchorCtr="0">
            <a:noAutofit/>
          </a:bodyPr>
          <a:lstStyle>
            <a:lvl1pPr marL="457200" lvl="0" indent="-355600" rtl="0">
              <a:lnSpc>
                <a:spcPct val="115000"/>
              </a:lnSpc>
              <a:spcBef>
                <a:spcPts val="600"/>
              </a:spcBef>
              <a:spcAft>
                <a:spcPts val="0"/>
              </a:spcAft>
              <a:buSzPts val="2000"/>
              <a:buChar char="╸"/>
              <a:defRPr sz="2000">
                <a:solidFill>
                  <a:schemeClr val="dk2"/>
                </a:solidFill>
              </a:defRPr>
            </a:lvl1pPr>
            <a:lvl2pPr marL="914400" lvl="1" indent="-355600" rtl="0">
              <a:lnSpc>
                <a:spcPct val="115000"/>
              </a:lnSpc>
              <a:spcBef>
                <a:spcPts val="0"/>
              </a:spcBef>
              <a:spcAft>
                <a:spcPts val="0"/>
              </a:spcAft>
              <a:buClr>
                <a:schemeClr val="dk2"/>
              </a:buClr>
              <a:buSzPts val="2000"/>
              <a:buChar char="╶"/>
              <a:defRPr sz="2000">
                <a:solidFill>
                  <a:schemeClr val="dk2"/>
                </a:solidFill>
              </a:defRPr>
            </a:lvl2pPr>
            <a:lvl3pPr marL="1371600" lvl="2" indent="-355600" rtl="0">
              <a:lnSpc>
                <a:spcPct val="115000"/>
              </a:lnSpc>
              <a:spcBef>
                <a:spcPts val="0"/>
              </a:spcBef>
              <a:spcAft>
                <a:spcPts val="0"/>
              </a:spcAft>
              <a:buSzPts val="2000"/>
              <a:buChar char="╶"/>
              <a:defRPr sz="2000">
                <a:solidFill>
                  <a:schemeClr val="dk2"/>
                </a:solidFill>
              </a:defRPr>
            </a:lvl3pPr>
            <a:lvl4pPr marL="1828800" lvl="3" indent="-355600" rtl="0">
              <a:lnSpc>
                <a:spcPct val="115000"/>
              </a:lnSpc>
              <a:spcBef>
                <a:spcPts val="0"/>
              </a:spcBef>
              <a:spcAft>
                <a:spcPts val="0"/>
              </a:spcAft>
              <a:buSzPts val="2000"/>
              <a:buChar char="╶"/>
              <a:defRPr sz="2000">
                <a:solidFill>
                  <a:schemeClr val="dk2"/>
                </a:solidFill>
              </a:defRPr>
            </a:lvl4pPr>
            <a:lvl5pPr marL="2286000" lvl="4" indent="-355600" rtl="0">
              <a:lnSpc>
                <a:spcPct val="115000"/>
              </a:lnSpc>
              <a:spcBef>
                <a:spcPts val="0"/>
              </a:spcBef>
              <a:spcAft>
                <a:spcPts val="0"/>
              </a:spcAft>
              <a:buSzPts val="2000"/>
              <a:buChar char="╶"/>
              <a:defRPr sz="2000">
                <a:solidFill>
                  <a:schemeClr val="dk2"/>
                </a:solidFill>
              </a:defRPr>
            </a:lvl5pPr>
            <a:lvl6pPr marL="2743200" lvl="5" indent="-355600" rtl="0">
              <a:lnSpc>
                <a:spcPct val="115000"/>
              </a:lnSpc>
              <a:spcBef>
                <a:spcPts val="0"/>
              </a:spcBef>
              <a:spcAft>
                <a:spcPts val="0"/>
              </a:spcAft>
              <a:buSzPts val="2000"/>
              <a:buChar char="╶"/>
              <a:defRPr sz="2000">
                <a:solidFill>
                  <a:schemeClr val="dk2"/>
                </a:solidFill>
              </a:defRPr>
            </a:lvl6pPr>
            <a:lvl7pPr marL="3200400" lvl="6" indent="-355600" rtl="0">
              <a:lnSpc>
                <a:spcPct val="115000"/>
              </a:lnSpc>
              <a:spcBef>
                <a:spcPts val="0"/>
              </a:spcBef>
              <a:spcAft>
                <a:spcPts val="0"/>
              </a:spcAft>
              <a:buSzPts val="2000"/>
              <a:buChar char="╶"/>
              <a:defRPr sz="2000">
                <a:solidFill>
                  <a:schemeClr val="dk2"/>
                </a:solidFill>
              </a:defRPr>
            </a:lvl7pPr>
            <a:lvl8pPr marL="3657600" lvl="7" indent="-355600" rtl="0">
              <a:lnSpc>
                <a:spcPct val="115000"/>
              </a:lnSpc>
              <a:spcBef>
                <a:spcPts val="0"/>
              </a:spcBef>
              <a:spcAft>
                <a:spcPts val="0"/>
              </a:spcAft>
              <a:buSzPts val="2000"/>
              <a:buChar char="╶"/>
              <a:defRPr sz="2000">
                <a:solidFill>
                  <a:schemeClr val="dk2"/>
                </a:solidFill>
              </a:defRPr>
            </a:lvl8pPr>
            <a:lvl9pPr marL="4114800" lvl="8" indent="-355600" rtl="0">
              <a:lnSpc>
                <a:spcPct val="115000"/>
              </a:lnSpc>
              <a:spcBef>
                <a:spcPts val="0"/>
              </a:spcBef>
              <a:spcAft>
                <a:spcPts val="0"/>
              </a:spcAft>
              <a:buSzPts val="2000"/>
              <a:buChar char="╶"/>
              <a:defRPr sz="2000">
                <a:solidFill>
                  <a:schemeClr val="dk2"/>
                </a:solidFill>
              </a:defRPr>
            </a:lvl9pPr>
          </a:lstStyle>
          <a:p>
            <a:endParaRPr/>
          </a:p>
        </p:txBody>
      </p:sp>
      <p:sp>
        <p:nvSpPr>
          <p:cNvPr id="43" name="Google Shape;43;p6"/>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grpSp>
        <p:nvGrpSpPr>
          <p:cNvPr id="45" name="Google Shape;45;p7"/>
          <p:cNvGrpSpPr/>
          <p:nvPr/>
        </p:nvGrpSpPr>
        <p:grpSpPr>
          <a:xfrm>
            <a:off x="0" y="-50"/>
            <a:ext cx="9144000" cy="5143575"/>
            <a:chOff x="0" y="-50"/>
            <a:chExt cx="9144000" cy="5143575"/>
          </a:xfrm>
        </p:grpSpPr>
        <p:sp>
          <p:nvSpPr>
            <p:cNvPr id="46" name="Google Shape;46;p7"/>
            <p:cNvSpPr/>
            <p:nvPr/>
          </p:nvSpPr>
          <p:spPr>
            <a:xfrm>
              <a:off x="0" y="0"/>
              <a:ext cx="9144000" cy="5143500"/>
            </a:xfrm>
            <a:prstGeom prst="rect">
              <a:avLst/>
            </a:prstGeom>
            <a:solidFill>
              <a:srgbClr val="142236">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7"/>
            <p:cNvGrpSpPr/>
            <p:nvPr/>
          </p:nvGrpSpPr>
          <p:grpSpPr>
            <a:xfrm>
              <a:off x="0" y="-50"/>
              <a:ext cx="9144000" cy="5143575"/>
              <a:chOff x="0" y="-250"/>
              <a:chExt cx="9144000" cy="5143575"/>
            </a:xfrm>
          </p:grpSpPr>
          <p:sp>
            <p:nvSpPr>
              <p:cNvPr id="48" name="Google Shape;48;p7"/>
              <p:cNvSpPr/>
              <p:nvPr/>
            </p:nvSpPr>
            <p:spPr>
              <a:xfrm>
                <a:off x="0" y="-225"/>
                <a:ext cx="9144000" cy="5143500"/>
              </a:xfrm>
              <a:prstGeom prst="frame">
                <a:avLst>
                  <a:gd name="adj1" fmla="val 87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rot="10800000" flipH="1">
                <a:off x="0" y="-250"/>
                <a:ext cx="4115400" cy="1415100"/>
              </a:xfrm>
              <a:prstGeom prst="round1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flipH="1">
                <a:off x="8760600" y="47599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7"/>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52" name="Google Shape;52;p7"/>
          <p:cNvSpPr txBox="1">
            <a:spLocks noGrp="1"/>
          </p:cNvSpPr>
          <p:nvPr>
            <p:ph type="body" idx="1"/>
          </p:nvPr>
        </p:nvSpPr>
        <p:spPr>
          <a:xfrm>
            <a:off x="913175" y="1746150"/>
            <a:ext cx="3419100" cy="2633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3" name="Google Shape;53;p7"/>
          <p:cNvSpPr txBox="1">
            <a:spLocks noGrp="1"/>
          </p:cNvSpPr>
          <p:nvPr>
            <p:ph type="body" idx="2"/>
          </p:nvPr>
        </p:nvSpPr>
        <p:spPr>
          <a:xfrm>
            <a:off x="4811921" y="1746150"/>
            <a:ext cx="3419100" cy="2633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4" name="Google Shape;54;p7"/>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5"/>
        <p:cNvGrpSpPr/>
        <p:nvPr/>
      </p:nvGrpSpPr>
      <p:grpSpPr>
        <a:xfrm>
          <a:off x="0" y="0"/>
          <a:ext cx="0" cy="0"/>
          <a:chOff x="0" y="0"/>
          <a:chExt cx="0" cy="0"/>
        </a:xfrm>
      </p:grpSpPr>
      <p:grpSp>
        <p:nvGrpSpPr>
          <p:cNvPr id="56" name="Google Shape;56;p8"/>
          <p:cNvGrpSpPr/>
          <p:nvPr/>
        </p:nvGrpSpPr>
        <p:grpSpPr>
          <a:xfrm>
            <a:off x="0" y="-50"/>
            <a:ext cx="9144000" cy="5143575"/>
            <a:chOff x="0" y="-50"/>
            <a:chExt cx="9144000" cy="5143575"/>
          </a:xfrm>
        </p:grpSpPr>
        <p:sp>
          <p:nvSpPr>
            <p:cNvPr id="57" name="Google Shape;57;p8"/>
            <p:cNvSpPr/>
            <p:nvPr/>
          </p:nvSpPr>
          <p:spPr>
            <a:xfrm>
              <a:off x="0" y="0"/>
              <a:ext cx="9144000" cy="5143500"/>
            </a:xfrm>
            <a:prstGeom prst="rect">
              <a:avLst/>
            </a:prstGeom>
            <a:solidFill>
              <a:srgbClr val="142236">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8"/>
            <p:cNvGrpSpPr/>
            <p:nvPr/>
          </p:nvGrpSpPr>
          <p:grpSpPr>
            <a:xfrm>
              <a:off x="0" y="-50"/>
              <a:ext cx="9144000" cy="5143575"/>
              <a:chOff x="0" y="-250"/>
              <a:chExt cx="9144000" cy="5143575"/>
            </a:xfrm>
          </p:grpSpPr>
          <p:sp>
            <p:nvSpPr>
              <p:cNvPr id="59" name="Google Shape;59;p8"/>
              <p:cNvSpPr/>
              <p:nvPr/>
            </p:nvSpPr>
            <p:spPr>
              <a:xfrm>
                <a:off x="0" y="-225"/>
                <a:ext cx="9144000" cy="5143500"/>
              </a:xfrm>
              <a:prstGeom prst="frame">
                <a:avLst>
                  <a:gd name="adj1" fmla="val 87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10800000" flipH="1">
                <a:off x="0" y="-250"/>
                <a:ext cx="4115400" cy="1415100"/>
              </a:xfrm>
              <a:prstGeom prst="round1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flipH="1">
                <a:off x="8760600" y="47599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 name="Google Shape;62;p8"/>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63" name="Google Shape;63;p8"/>
          <p:cNvSpPr txBox="1">
            <a:spLocks noGrp="1"/>
          </p:cNvSpPr>
          <p:nvPr>
            <p:ph type="body" idx="1"/>
          </p:nvPr>
        </p:nvSpPr>
        <p:spPr>
          <a:xfrm>
            <a:off x="913175" y="1746150"/>
            <a:ext cx="2224200" cy="2633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64" name="Google Shape;64;p8"/>
          <p:cNvSpPr txBox="1">
            <a:spLocks noGrp="1"/>
          </p:cNvSpPr>
          <p:nvPr>
            <p:ph type="body" idx="2"/>
          </p:nvPr>
        </p:nvSpPr>
        <p:spPr>
          <a:xfrm>
            <a:off x="3427841" y="1746150"/>
            <a:ext cx="2224200" cy="2633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65" name="Google Shape;65;p8"/>
          <p:cNvSpPr txBox="1">
            <a:spLocks noGrp="1"/>
          </p:cNvSpPr>
          <p:nvPr>
            <p:ph type="body" idx="3"/>
          </p:nvPr>
        </p:nvSpPr>
        <p:spPr>
          <a:xfrm>
            <a:off x="5942507" y="1746150"/>
            <a:ext cx="2224200" cy="2633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66" name="Google Shape;66;p8"/>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grpSp>
        <p:nvGrpSpPr>
          <p:cNvPr id="68" name="Google Shape;68;p9"/>
          <p:cNvGrpSpPr/>
          <p:nvPr/>
        </p:nvGrpSpPr>
        <p:grpSpPr>
          <a:xfrm>
            <a:off x="0" y="-50"/>
            <a:ext cx="9144000" cy="5143575"/>
            <a:chOff x="0" y="-50"/>
            <a:chExt cx="9144000" cy="5143575"/>
          </a:xfrm>
        </p:grpSpPr>
        <p:sp>
          <p:nvSpPr>
            <p:cNvPr id="69" name="Google Shape;69;p9"/>
            <p:cNvSpPr/>
            <p:nvPr/>
          </p:nvSpPr>
          <p:spPr>
            <a:xfrm>
              <a:off x="0" y="0"/>
              <a:ext cx="9144000" cy="5143500"/>
            </a:xfrm>
            <a:prstGeom prst="rect">
              <a:avLst/>
            </a:prstGeom>
            <a:solidFill>
              <a:srgbClr val="142236">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0" y="-50"/>
              <a:ext cx="9144000" cy="5143575"/>
              <a:chOff x="0" y="-250"/>
              <a:chExt cx="9144000" cy="5143575"/>
            </a:xfrm>
          </p:grpSpPr>
          <p:sp>
            <p:nvSpPr>
              <p:cNvPr id="71" name="Google Shape;71;p9"/>
              <p:cNvSpPr/>
              <p:nvPr/>
            </p:nvSpPr>
            <p:spPr>
              <a:xfrm>
                <a:off x="0" y="-225"/>
                <a:ext cx="9144000" cy="5143500"/>
              </a:xfrm>
              <a:prstGeom prst="frame">
                <a:avLst>
                  <a:gd name="adj1" fmla="val 87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rot="10800000" flipH="1">
                <a:off x="0" y="-250"/>
                <a:ext cx="4115400" cy="1415100"/>
              </a:xfrm>
              <a:prstGeom prst="round1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p:nvPr/>
            </p:nvSpPr>
            <p:spPr>
              <a:xfrm flipH="1">
                <a:off x="8760600" y="47599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4" name="Google Shape;74;p9"/>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75" name="Google Shape;75;p9"/>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Veiled">
  <p:cSld name="BLANK_1">
    <p:spTree>
      <p:nvGrpSpPr>
        <p:cNvPr id="1" name="Shape 85"/>
        <p:cNvGrpSpPr/>
        <p:nvPr/>
      </p:nvGrpSpPr>
      <p:grpSpPr>
        <a:xfrm>
          <a:off x="0" y="0"/>
          <a:ext cx="0" cy="0"/>
          <a:chOff x="0" y="0"/>
          <a:chExt cx="0" cy="0"/>
        </a:xfrm>
      </p:grpSpPr>
      <p:sp>
        <p:nvSpPr>
          <p:cNvPr id="86" name="Google Shape;86;p12"/>
          <p:cNvSpPr/>
          <p:nvPr/>
        </p:nvSpPr>
        <p:spPr>
          <a:xfrm>
            <a:off x="0" y="0"/>
            <a:ext cx="9144000" cy="5143500"/>
          </a:xfrm>
          <a:prstGeom prst="rect">
            <a:avLst/>
          </a:prstGeom>
          <a:solidFill>
            <a:srgbClr val="142236">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flipH="1">
            <a:off x="8760600" y="47601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60475" y="4759953"/>
            <a:ext cx="383400" cy="383400"/>
          </a:xfrm>
          <a:prstGeom prst="rect">
            <a:avLst/>
          </a:prstGeom>
          <a:noFill/>
          <a:ln>
            <a:noFill/>
          </a:ln>
        </p:spPr>
        <p:txBody>
          <a:bodyPr spcFirstLastPara="1" wrap="square" lIns="0" tIns="0" rIns="0" bIns="0" anchor="ctr" anchorCtr="0">
            <a:noAutofit/>
          </a:bodyPr>
          <a:lstStyle>
            <a:lvl1pPr lvl="0" algn="ctr" rtl="0">
              <a:buNone/>
              <a:defRPr sz="1000" b="1">
                <a:solidFill>
                  <a:schemeClr val="dk2"/>
                </a:solidFill>
                <a:latin typeface="Red Hat Display"/>
                <a:ea typeface="Red Hat Display"/>
                <a:cs typeface="Red Hat Display"/>
                <a:sym typeface="Red Hat Display"/>
              </a:defRPr>
            </a:lvl1pPr>
            <a:lvl2pPr lvl="1" algn="ctr" rtl="0">
              <a:buNone/>
              <a:defRPr sz="1000" b="1">
                <a:solidFill>
                  <a:schemeClr val="dk2"/>
                </a:solidFill>
                <a:latin typeface="Red Hat Display"/>
                <a:ea typeface="Red Hat Display"/>
                <a:cs typeface="Red Hat Display"/>
                <a:sym typeface="Red Hat Display"/>
              </a:defRPr>
            </a:lvl2pPr>
            <a:lvl3pPr lvl="2" algn="ctr" rtl="0">
              <a:buNone/>
              <a:defRPr sz="1000" b="1">
                <a:solidFill>
                  <a:schemeClr val="dk2"/>
                </a:solidFill>
                <a:latin typeface="Red Hat Display"/>
                <a:ea typeface="Red Hat Display"/>
                <a:cs typeface="Red Hat Display"/>
                <a:sym typeface="Red Hat Display"/>
              </a:defRPr>
            </a:lvl3pPr>
            <a:lvl4pPr lvl="3" algn="ctr" rtl="0">
              <a:buNone/>
              <a:defRPr sz="1000" b="1">
                <a:solidFill>
                  <a:schemeClr val="dk2"/>
                </a:solidFill>
                <a:latin typeface="Red Hat Display"/>
                <a:ea typeface="Red Hat Display"/>
                <a:cs typeface="Red Hat Display"/>
                <a:sym typeface="Red Hat Display"/>
              </a:defRPr>
            </a:lvl4pPr>
            <a:lvl5pPr lvl="4" algn="ctr" rtl="0">
              <a:buNone/>
              <a:defRPr sz="1000" b="1">
                <a:solidFill>
                  <a:schemeClr val="dk2"/>
                </a:solidFill>
                <a:latin typeface="Red Hat Display"/>
                <a:ea typeface="Red Hat Display"/>
                <a:cs typeface="Red Hat Display"/>
                <a:sym typeface="Red Hat Display"/>
              </a:defRPr>
            </a:lvl5pPr>
            <a:lvl6pPr lvl="5" algn="ctr" rtl="0">
              <a:buNone/>
              <a:defRPr sz="1000" b="1">
                <a:solidFill>
                  <a:schemeClr val="dk2"/>
                </a:solidFill>
                <a:latin typeface="Red Hat Display"/>
                <a:ea typeface="Red Hat Display"/>
                <a:cs typeface="Red Hat Display"/>
                <a:sym typeface="Red Hat Display"/>
              </a:defRPr>
            </a:lvl6pPr>
            <a:lvl7pPr lvl="6" algn="ctr" rtl="0">
              <a:buNone/>
              <a:defRPr sz="1000" b="1">
                <a:solidFill>
                  <a:schemeClr val="dk2"/>
                </a:solidFill>
                <a:latin typeface="Red Hat Display"/>
                <a:ea typeface="Red Hat Display"/>
                <a:cs typeface="Red Hat Display"/>
                <a:sym typeface="Red Hat Display"/>
              </a:defRPr>
            </a:lvl7pPr>
            <a:lvl8pPr lvl="7" algn="ctr" rtl="0">
              <a:buNone/>
              <a:defRPr sz="1000" b="1">
                <a:solidFill>
                  <a:schemeClr val="dk2"/>
                </a:solidFill>
                <a:latin typeface="Red Hat Display"/>
                <a:ea typeface="Red Hat Display"/>
                <a:cs typeface="Red Hat Display"/>
                <a:sym typeface="Red Hat Display"/>
              </a:defRPr>
            </a:lvl8pPr>
            <a:lvl9pPr lvl="8" algn="ctr" rtl="0">
              <a:buNone/>
              <a:defRPr sz="1000" b="1">
                <a:solidFill>
                  <a:schemeClr val="dk2"/>
                </a:solidFill>
                <a:latin typeface="Red Hat Display"/>
                <a:ea typeface="Red Hat Display"/>
                <a:cs typeface="Red Hat Display"/>
                <a:sym typeface="Red Hat Display"/>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457200" y="0"/>
            <a:ext cx="3171300" cy="1418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1pPr>
            <a:lvl2pPr lvl="1"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2pPr>
            <a:lvl3pPr lvl="2"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3pPr>
            <a:lvl4pPr lvl="3"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4pPr>
            <a:lvl5pPr lvl="4"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5pPr>
            <a:lvl6pPr lvl="5"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6pPr>
            <a:lvl7pPr lvl="6"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7pPr>
            <a:lvl8pPr lvl="7"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8pPr>
            <a:lvl9pPr lvl="8"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9pPr>
          </a:lstStyle>
          <a:p>
            <a:endParaRPr/>
          </a:p>
        </p:txBody>
      </p:sp>
      <p:sp>
        <p:nvSpPr>
          <p:cNvPr id="8" name="Google Shape;8;p1"/>
          <p:cNvSpPr txBox="1">
            <a:spLocks noGrp="1"/>
          </p:cNvSpPr>
          <p:nvPr>
            <p:ph type="body" idx="1"/>
          </p:nvPr>
        </p:nvSpPr>
        <p:spPr>
          <a:xfrm>
            <a:off x="913175" y="1746150"/>
            <a:ext cx="5944800" cy="26337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1"/>
              </a:buClr>
              <a:buSzPts val="2400"/>
              <a:buFont typeface="Raleway"/>
              <a:buChar char="╸"/>
              <a:defRPr sz="2400">
                <a:solidFill>
                  <a:schemeClr val="lt1"/>
                </a:solidFill>
                <a:latin typeface="Raleway"/>
                <a:ea typeface="Raleway"/>
                <a:cs typeface="Raleway"/>
                <a:sym typeface="Raleway"/>
              </a:defRPr>
            </a:lvl1pPr>
            <a:lvl2pPr marL="914400" lvl="1" indent="-381000" rtl="0">
              <a:spcBef>
                <a:spcPts val="0"/>
              </a:spcBef>
              <a:spcAft>
                <a:spcPts val="0"/>
              </a:spcAft>
              <a:buClr>
                <a:schemeClr val="lt2"/>
              </a:buClr>
              <a:buSzPts val="2400"/>
              <a:buFont typeface="Raleway"/>
              <a:buChar char="╶"/>
              <a:defRPr sz="2400">
                <a:solidFill>
                  <a:schemeClr val="lt1"/>
                </a:solidFill>
                <a:latin typeface="Raleway"/>
                <a:ea typeface="Raleway"/>
                <a:cs typeface="Raleway"/>
                <a:sym typeface="Raleway"/>
              </a:defRPr>
            </a:lvl2pPr>
            <a:lvl3pPr marL="1371600" lvl="2"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3pPr>
            <a:lvl4pPr marL="1828800" lvl="3"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4pPr>
            <a:lvl5pPr marL="2286000" lvl="4"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5pPr>
            <a:lvl6pPr marL="2743200" lvl="5"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6pPr>
            <a:lvl7pPr marL="3200400" lvl="6"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7pPr>
            <a:lvl8pPr marL="3657600" lvl="7"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8pPr>
            <a:lvl9pPr marL="4114800" lvl="8"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6.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14"/>
          <p:cNvSpPr txBox="1">
            <a:spLocks noGrp="1"/>
          </p:cNvSpPr>
          <p:nvPr>
            <p:ph type="ctrTitle"/>
          </p:nvPr>
        </p:nvSpPr>
        <p:spPr>
          <a:xfrm>
            <a:off x="456600" y="459275"/>
            <a:ext cx="5150400" cy="1844700"/>
          </a:xfrm>
          <a:prstGeom prst="rect">
            <a:avLst/>
          </a:prstGeom>
        </p:spPr>
        <p:txBody>
          <a:bodyPr spcFirstLastPara="1" wrap="square" lIns="0" tIns="0" rIns="0" bIns="0" anchor="ctr" anchorCtr="0">
            <a:noAutofit/>
          </a:bodyPr>
          <a:lstStyle/>
          <a:p>
            <a:r>
              <a:rPr lang="en-US"/>
              <a:t>Data Science </a:t>
            </a:r>
            <a:br>
              <a:rPr lang="en"/>
            </a:br>
            <a:r>
              <a:rPr lang="en" sz="3200" err="1">
                <a:solidFill>
                  <a:schemeClr val="accent1"/>
                </a:solidFill>
              </a:rPr>
              <a:t>Modelo</a:t>
            </a:r>
            <a:r>
              <a:rPr lang="en" sz="3200">
                <a:solidFill>
                  <a:schemeClr val="accent1"/>
                </a:solidFill>
              </a:rPr>
              <a:t> de Churn en Telefónica </a:t>
            </a:r>
            <a:r>
              <a:rPr lang="en" sz="3200" err="1">
                <a:solidFill>
                  <a:schemeClr val="accent1"/>
                </a:solidFill>
              </a:rPr>
              <a:t>Prepaga</a:t>
            </a:r>
            <a:endParaRPr lang="en-US" sz="3200" err="1">
              <a:solidFill>
                <a:schemeClr val="accent1"/>
              </a:solidFill>
            </a:endParaRPr>
          </a:p>
        </p:txBody>
      </p:sp>
      <p:grpSp>
        <p:nvGrpSpPr>
          <p:cNvPr id="100" name="Google Shape;100;p14"/>
          <p:cNvGrpSpPr/>
          <p:nvPr/>
        </p:nvGrpSpPr>
        <p:grpSpPr>
          <a:xfrm>
            <a:off x="8292959" y="4339371"/>
            <a:ext cx="660182" cy="586527"/>
            <a:chOff x="5292575" y="3681900"/>
            <a:chExt cx="420150" cy="373275"/>
          </a:xfrm>
        </p:grpSpPr>
        <p:sp>
          <p:nvSpPr>
            <p:cNvPr id="101" name="Google Shape;101;p14"/>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D5CF6A3-603A-4B0D-9EB8-A9EA55358415}"/>
              </a:ext>
            </a:extLst>
          </p:cNvPr>
          <p:cNvSpPr txBox="1"/>
          <p:nvPr/>
        </p:nvSpPr>
        <p:spPr>
          <a:xfrm>
            <a:off x="297781" y="462914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rPr>
              <a:t>Blatter – </a:t>
            </a:r>
            <a:r>
              <a:rPr lang="en-US" b="1" err="1">
                <a:solidFill>
                  <a:schemeClr val="bg1"/>
                </a:solidFill>
              </a:rPr>
              <a:t>Pucheta</a:t>
            </a:r>
            <a:r>
              <a:rPr lang="en-US" b="1">
                <a:solidFill>
                  <a:schemeClr val="bg1"/>
                </a:solidFill>
              </a:rPr>
              <a:t> - Zamboni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3" name="Google Shape;283;p31"/>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10" name="Google Shape;279;p31">
            <a:extLst>
              <a:ext uri="{FF2B5EF4-FFF2-40B4-BE49-F238E27FC236}">
                <a16:creationId xmlns:a16="http://schemas.microsoft.com/office/drawing/2014/main" id="{15C704CA-122D-4593-85C5-0CF3543E5B0D}"/>
              </a:ext>
            </a:extLst>
          </p:cNvPr>
          <p:cNvSpPr txBox="1">
            <a:spLocks/>
          </p:cNvSpPr>
          <p:nvPr/>
        </p:nvSpPr>
        <p:spPr>
          <a:xfrm>
            <a:off x="4255994" y="638735"/>
            <a:ext cx="4282887" cy="65218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es-ES">
                <a:solidFill>
                  <a:schemeClr val="accent1"/>
                </a:solidFill>
              </a:rPr>
              <a:t>Manejo valores </a:t>
            </a:r>
            <a:r>
              <a:rPr lang="es-ES" err="1">
                <a:solidFill>
                  <a:schemeClr val="accent1"/>
                </a:solidFill>
              </a:rPr>
              <a:t>outliers</a:t>
            </a:r>
          </a:p>
        </p:txBody>
      </p:sp>
      <p:sp>
        <p:nvSpPr>
          <p:cNvPr id="24" name="Google Shape;280;p31">
            <a:extLst>
              <a:ext uri="{FF2B5EF4-FFF2-40B4-BE49-F238E27FC236}">
                <a16:creationId xmlns:a16="http://schemas.microsoft.com/office/drawing/2014/main" id="{C60D452C-8F8A-4152-869F-11491007512F}"/>
              </a:ext>
            </a:extLst>
          </p:cNvPr>
          <p:cNvSpPr txBox="1">
            <a:spLocks noGrp="1"/>
          </p:cNvSpPr>
          <p:nvPr>
            <p:ph type="body" idx="1"/>
          </p:nvPr>
        </p:nvSpPr>
        <p:spPr>
          <a:xfrm>
            <a:off x="1018552" y="2009433"/>
            <a:ext cx="7003415" cy="2824342"/>
          </a:xfrm>
          <a:prstGeom prst="rect">
            <a:avLst/>
          </a:prstGeom>
        </p:spPr>
        <p:txBody>
          <a:bodyPr spcFirstLastPara="1" wrap="square" lIns="0" tIns="0" rIns="0" bIns="0" anchor="t" anchorCtr="0">
            <a:noAutofit/>
          </a:bodyPr>
          <a:lstStyle/>
          <a:p>
            <a:pPr marL="127000" indent="0" fontAlgn="ctr">
              <a:buNone/>
            </a:pPr>
            <a:endParaRPr lang="en-US" sz="1200"/>
          </a:p>
          <a:p>
            <a:pPr lvl="1" algn="just" fontAlgn="ctr">
              <a:buFont typeface="Wingdings,Sans-Serif" panose="020B0604020202020204" pitchFamily="34" charset="0"/>
              <a:buChar char="q"/>
            </a:pPr>
            <a:r>
              <a:rPr lang="en-US" sz="1200"/>
              <a:t>Mediante una </a:t>
            </a:r>
            <a:r>
              <a:rPr lang="en-US" sz="1200" err="1"/>
              <a:t>función</a:t>
            </a:r>
            <a:r>
              <a:rPr lang="en-US" sz="1200"/>
              <a:t> y </a:t>
            </a:r>
            <a:r>
              <a:rPr lang="en-US" sz="1200" err="1"/>
              <a:t>aplicando</a:t>
            </a:r>
            <a:r>
              <a:rPr lang="en-US" sz="1200"/>
              <a:t> el </a:t>
            </a:r>
            <a:r>
              <a:rPr lang="en-US" sz="1200" err="1"/>
              <a:t>método</a:t>
            </a:r>
            <a:r>
              <a:rPr lang="en-US" sz="1200"/>
              <a:t> </a:t>
            </a:r>
            <a:r>
              <a:rPr lang="en-US" sz="1200" b="1"/>
              <a:t>IQR (</a:t>
            </a:r>
            <a:r>
              <a:rPr lang="en-US" sz="1200" err="1"/>
              <a:t>InterQuantile</a:t>
            </a:r>
            <a:r>
              <a:rPr lang="en-US" sz="1200"/>
              <a:t> Range), </a:t>
            </a:r>
            <a:r>
              <a:rPr lang="en-US" sz="1200" err="1"/>
              <a:t>detectamos</a:t>
            </a:r>
            <a:r>
              <a:rPr lang="en-US" sz="1200"/>
              <a:t> </a:t>
            </a:r>
            <a:r>
              <a:rPr lang="en-US" sz="1200" err="1"/>
              <a:t>todos</a:t>
            </a:r>
            <a:r>
              <a:rPr lang="en-US" sz="1200"/>
              <a:t> los outliers en las variables </a:t>
            </a:r>
            <a:r>
              <a:rPr lang="en-US" sz="1200" err="1"/>
              <a:t>numéricas</a:t>
            </a:r>
            <a:r>
              <a:rPr lang="en-US" sz="1200"/>
              <a:t> y los </a:t>
            </a:r>
            <a:r>
              <a:rPr lang="en-US" sz="1200" err="1"/>
              <a:t>reemplazamos</a:t>
            </a:r>
            <a:r>
              <a:rPr lang="en-US" sz="1200"/>
              <a:t> por el valor del </a:t>
            </a:r>
            <a:r>
              <a:rPr lang="en-US" sz="1200" err="1"/>
              <a:t>quantil</a:t>
            </a:r>
            <a:r>
              <a:rPr lang="en-US" sz="1200"/>
              <a:t> 0.95 de la </a:t>
            </a:r>
            <a:r>
              <a:rPr lang="en-US" sz="1200" err="1"/>
              <a:t>respectiva</a:t>
            </a:r>
            <a:r>
              <a:rPr lang="en-US" sz="1200"/>
              <a:t> variable.</a:t>
            </a:r>
          </a:p>
          <a:p>
            <a:pPr algn="just">
              <a:buFont typeface="Wingdings,Sans-Serif" panose="020B0604020202020204" pitchFamily="34" charset="0"/>
              <a:buChar char="q"/>
            </a:pPr>
            <a:endParaRPr lang="en-US" sz="1200"/>
          </a:p>
          <a:p>
            <a:pPr algn="just">
              <a:buFont typeface="Wingdings" panose="020B0604020202020204" pitchFamily="34" charset="0"/>
              <a:buChar char="§"/>
            </a:pPr>
            <a:endParaRPr lang="en-US" sz="1200"/>
          </a:p>
          <a:p>
            <a:pPr algn="just"/>
            <a:endParaRPr lang="en-US" sz="1100"/>
          </a:p>
          <a:p>
            <a:pPr marL="0" indent="0" algn="just">
              <a:buNone/>
            </a:pPr>
            <a:endParaRPr lang="en-US" sz="1100"/>
          </a:p>
        </p:txBody>
      </p:sp>
      <p:sp>
        <p:nvSpPr>
          <p:cNvPr id="27" name="Google Shape;279;p31">
            <a:extLst>
              <a:ext uri="{FF2B5EF4-FFF2-40B4-BE49-F238E27FC236}">
                <a16:creationId xmlns:a16="http://schemas.microsoft.com/office/drawing/2014/main" id="{000B6A72-61EF-415E-8A4B-ADECFAEA0DE8}"/>
              </a:ext>
            </a:extLst>
          </p:cNvPr>
          <p:cNvSpPr txBox="1">
            <a:spLocks noGrp="1"/>
          </p:cNvSpPr>
          <p:nvPr>
            <p:ph type="title"/>
          </p:nvPr>
        </p:nvSpPr>
        <p:spPr>
          <a:xfrm>
            <a:off x="457199" y="403412"/>
            <a:ext cx="3644153" cy="1014988"/>
          </a:xfrm>
          <a:prstGeom prst="rect">
            <a:avLst/>
          </a:prstGeom>
        </p:spPr>
        <p:txBody>
          <a:bodyPr spcFirstLastPara="1" wrap="square" lIns="0" tIns="0" rIns="0" bIns="0" anchor="ctr" anchorCtr="0">
            <a:noAutofit/>
          </a:bodyPr>
          <a:lstStyle/>
          <a:p>
            <a:pPr lvl="0"/>
            <a:r>
              <a:rPr lang="en-US" sz="2300" b="1" err="1"/>
              <a:t>Resultados</a:t>
            </a:r>
            <a:r>
              <a:rPr lang="en-US" sz="2300" b="1"/>
              <a:t> de la </a:t>
            </a:r>
            <a:r>
              <a:rPr lang="en-US" sz="2300" b="1" err="1">
                <a:solidFill>
                  <a:schemeClr val="accent1"/>
                </a:solidFill>
              </a:rPr>
              <a:t>Comprensión</a:t>
            </a:r>
            <a:r>
              <a:rPr lang="en-US" sz="2300" b="1">
                <a:solidFill>
                  <a:schemeClr val="accent1"/>
                </a:solidFill>
              </a:rPr>
              <a:t> y </a:t>
            </a:r>
            <a:r>
              <a:rPr lang="en-US" sz="2300" b="1" err="1">
                <a:solidFill>
                  <a:schemeClr val="accent1"/>
                </a:solidFill>
              </a:rPr>
              <a:t>Análisis</a:t>
            </a:r>
            <a:r>
              <a:rPr lang="en-US" sz="2300" b="1">
                <a:solidFill>
                  <a:schemeClr val="accent1"/>
                </a:solidFill>
              </a:rPr>
              <a:t> de </a:t>
            </a:r>
            <a:r>
              <a:rPr lang="en-US" sz="2300" b="1" err="1">
                <a:solidFill>
                  <a:schemeClr val="accent1"/>
                </a:solidFill>
              </a:rPr>
              <a:t>datos</a:t>
            </a:r>
            <a:r>
              <a:rPr lang="en-US" sz="2300" b="1">
                <a:solidFill>
                  <a:schemeClr val="accent1"/>
                </a:solidFill>
              </a:rPr>
              <a:t> </a:t>
            </a:r>
            <a:r>
              <a:rPr lang="en-US" sz="2300">
                <a:solidFill>
                  <a:schemeClr val="accent1"/>
                </a:solidFill>
              </a:rPr>
              <a:t>– </a:t>
            </a:r>
            <a:r>
              <a:rPr lang="en-US" sz="2300" err="1">
                <a:solidFill>
                  <a:schemeClr val="accent1"/>
                </a:solidFill>
              </a:rPr>
              <a:t>Parte</a:t>
            </a:r>
            <a:r>
              <a:rPr lang="en-US" sz="2300">
                <a:solidFill>
                  <a:schemeClr val="accent1"/>
                </a:solidFill>
              </a:rPr>
              <a:t> III</a:t>
            </a:r>
            <a:endParaRPr sz="230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3" name="Google Shape;283;p31"/>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10" name="Google Shape;279;p31">
            <a:extLst>
              <a:ext uri="{FF2B5EF4-FFF2-40B4-BE49-F238E27FC236}">
                <a16:creationId xmlns:a16="http://schemas.microsoft.com/office/drawing/2014/main" id="{3051FA20-D4CF-44CD-BABA-ABA7A9708EDC}"/>
              </a:ext>
            </a:extLst>
          </p:cNvPr>
          <p:cNvSpPr txBox="1">
            <a:spLocks/>
          </p:cNvSpPr>
          <p:nvPr/>
        </p:nvSpPr>
        <p:spPr>
          <a:xfrm>
            <a:off x="4255994" y="638735"/>
            <a:ext cx="4282887" cy="65218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es-ES">
                <a:solidFill>
                  <a:schemeClr val="accent1"/>
                </a:solidFill>
              </a:rPr>
              <a:t>Otras Transformaciones</a:t>
            </a:r>
          </a:p>
        </p:txBody>
      </p:sp>
      <p:sp>
        <p:nvSpPr>
          <p:cNvPr id="23" name="Google Shape;280;p31">
            <a:extLst>
              <a:ext uri="{FF2B5EF4-FFF2-40B4-BE49-F238E27FC236}">
                <a16:creationId xmlns:a16="http://schemas.microsoft.com/office/drawing/2014/main" id="{0AC2571D-92F1-4DC2-B260-023A7CEE11F0}"/>
              </a:ext>
            </a:extLst>
          </p:cNvPr>
          <p:cNvSpPr txBox="1">
            <a:spLocks noGrp="1"/>
          </p:cNvSpPr>
          <p:nvPr>
            <p:ph type="body" idx="1"/>
          </p:nvPr>
        </p:nvSpPr>
        <p:spPr>
          <a:xfrm>
            <a:off x="1011032" y="1505611"/>
            <a:ext cx="7003415" cy="2824342"/>
          </a:xfrm>
          <a:prstGeom prst="rect">
            <a:avLst/>
          </a:prstGeom>
        </p:spPr>
        <p:txBody>
          <a:bodyPr spcFirstLastPara="1" wrap="square" lIns="0" tIns="0" rIns="0" bIns="0" anchor="ctr" anchorCtr="0">
            <a:noAutofit/>
          </a:bodyPr>
          <a:lstStyle/>
          <a:p>
            <a:pPr marL="127000" indent="0" algn="just" fontAlgn="ctr">
              <a:buNone/>
            </a:pPr>
            <a:endParaRPr lang="en-US" sz="1200"/>
          </a:p>
          <a:p>
            <a:pPr algn="just">
              <a:buFont typeface="Wingdings" panose="020B0604020202020204" pitchFamily="34" charset="0"/>
              <a:buChar char="§"/>
            </a:pPr>
            <a:r>
              <a:rPr lang="en-US" sz="1200" err="1"/>
              <a:t>Trabajamos</a:t>
            </a:r>
            <a:r>
              <a:rPr lang="en-US" sz="1200"/>
              <a:t> con las </a:t>
            </a:r>
            <a:r>
              <a:rPr lang="en-US" sz="1200" err="1"/>
              <a:t>columnas</a:t>
            </a:r>
            <a:r>
              <a:rPr lang="en-US" sz="1200"/>
              <a:t> SEGMENTATION y VALUE SEGMENT </a:t>
            </a:r>
            <a:r>
              <a:rPr lang="en-US" sz="1200" err="1"/>
              <a:t>transformando</a:t>
            </a:r>
            <a:r>
              <a:rPr lang="en-US" sz="1200"/>
              <a:t> sus </a:t>
            </a:r>
            <a:r>
              <a:rPr lang="en-US" sz="1200" err="1"/>
              <a:t>valores</a:t>
            </a:r>
            <a:r>
              <a:rPr lang="en-US" sz="1200"/>
              <a:t> del </a:t>
            </a:r>
            <a:r>
              <a:rPr lang="en-US" sz="1200" err="1"/>
              <a:t>estilo</a:t>
            </a:r>
            <a:r>
              <a:rPr lang="en-US" sz="1200"/>
              <a:t> "1 – GOLD" a solo 1, 2, 3 y </a:t>
            </a:r>
            <a:r>
              <a:rPr lang="en-US" sz="1200" err="1"/>
              <a:t>así</a:t>
            </a:r>
            <a:r>
              <a:rPr lang="en-US" sz="1200"/>
              <a:t> </a:t>
            </a:r>
            <a:r>
              <a:rPr lang="en-US" sz="1200" err="1"/>
              <a:t>respectivamente</a:t>
            </a:r>
            <a:r>
              <a:rPr lang="en-US" sz="1200"/>
              <a:t>, para </a:t>
            </a:r>
            <a:r>
              <a:rPr lang="en-US" sz="1200" err="1"/>
              <a:t>poder</a:t>
            </a:r>
            <a:r>
              <a:rPr lang="en-US" sz="1200"/>
              <a:t> </a:t>
            </a:r>
            <a:r>
              <a:rPr lang="en-US" sz="1200" err="1"/>
              <a:t>trabajarlas</a:t>
            </a:r>
            <a:r>
              <a:rPr lang="en-US" sz="1200"/>
              <a:t> </a:t>
            </a:r>
            <a:r>
              <a:rPr lang="en-US" sz="1200" err="1"/>
              <a:t>más</a:t>
            </a:r>
            <a:r>
              <a:rPr lang="en-US" sz="1200"/>
              <a:t> </a:t>
            </a:r>
            <a:r>
              <a:rPr lang="en-US" sz="1200" err="1"/>
              <a:t>facilmente</a:t>
            </a:r>
            <a:r>
              <a:rPr lang="en-US" sz="1200"/>
              <a:t> </a:t>
            </a:r>
            <a:r>
              <a:rPr lang="en-US" sz="1200" err="1"/>
              <a:t>luego</a:t>
            </a:r>
            <a:r>
              <a:rPr lang="en-US" sz="1200"/>
              <a:t>.</a:t>
            </a:r>
          </a:p>
          <a:p>
            <a:pPr marL="127000" indent="0" algn="just">
              <a:buNone/>
            </a:pPr>
            <a:endParaRPr lang="en-US" sz="1200"/>
          </a:p>
          <a:p>
            <a:pPr algn="just" fontAlgn="ctr">
              <a:buFont typeface="Wingdings" panose="020B0604020202020204" pitchFamily="34" charset="0"/>
              <a:buChar char="§"/>
            </a:pPr>
            <a:r>
              <a:rPr lang="en-US" sz="1200"/>
              <a:t>Con las </a:t>
            </a:r>
            <a:r>
              <a:rPr lang="en-US" sz="1200" err="1"/>
              <a:t>columnas</a:t>
            </a:r>
            <a:r>
              <a:rPr lang="en-US" sz="1200"/>
              <a:t> DEVICE_MODEL_NAME y DEVICE_VENDOR_NAME, </a:t>
            </a:r>
            <a:r>
              <a:rPr lang="en-US" sz="1200" err="1"/>
              <a:t>aquellos</a:t>
            </a:r>
            <a:r>
              <a:rPr lang="en-US" sz="1200"/>
              <a:t> que </a:t>
            </a:r>
            <a:r>
              <a:rPr lang="en-US" sz="1200" err="1"/>
              <a:t>tenían</a:t>
            </a:r>
            <a:r>
              <a:rPr lang="en-US" sz="1200"/>
              <a:t> </a:t>
            </a:r>
            <a:r>
              <a:rPr lang="en-US" sz="1200" err="1"/>
              <a:t>ocurrencia</a:t>
            </a:r>
            <a:r>
              <a:rPr lang="en-US" sz="1200"/>
              <a:t> </a:t>
            </a:r>
            <a:r>
              <a:rPr lang="en-US" sz="1200" err="1"/>
              <a:t>menor</a:t>
            </a:r>
            <a:r>
              <a:rPr lang="en-US" sz="1200"/>
              <a:t> a 100 los </a:t>
            </a:r>
            <a:r>
              <a:rPr lang="en-US" sz="1200" err="1"/>
              <a:t>agrupamos</a:t>
            </a:r>
            <a:r>
              <a:rPr lang="en-US" sz="1200"/>
              <a:t> en una </a:t>
            </a:r>
            <a:r>
              <a:rPr lang="en-US" sz="1200" err="1"/>
              <a:t>nueva</a:t>
            </a:r>
            <a:r>
              <a:rPr lang="en-US" sz="1200"/>
              <a:t> </a:t>
            </a:r>
            <a:r>
              <a:rPr lang="en-US" sz="1200" err="1"/>
              <a:t>categoria</a:t>
            </a:r>
            <a:r>
              <a:rPr lang="en-US" sz="1200"/>
              <a:t> </a:t>
            </a:r>
            <a:r>
              <a:rPr lang="en-US" sz="1200" err="1"/>
              <a:t>denominada</a:t>
            </a:r>
            <a:r>
              <a:rPr lang="en-US" sz="1200"/>
              <a:t> "OTHERS“.</a:t>
            </a:r>
          </a:p>
          <a:p>
            <a:pPr algn="just">
              <a:buFont typeface="Wingdings" panose="020B0604020202020204" pitchFamily="34" charset="0"/>
              <a:buChar char="§"/>
            </a:pPr>
            <a:endParaRPr lang="en-US" sz="1200"/>
          </a:p>
          <a:p>
            <a:pPr algn="just">
              <a:buFont typeface="Wingdings" panose="020B0604020202020204" pitchFamily="34" charset="0"/>
              <a:buChar char="§"/>
            </a:pPr>
            <a:r>
              <a:rPr lang="en-US" sz="1200" err="1"/>
              <a:t>Analizamos</a:t>
            </a:r>
            <a:r>
              <a:rPr lang="en-US" sz="1200"/>
              <a:t> la </a:t>
            </a:r>
            <a:r>
              <a:rPr lang="en-US" sz="1200" err="1"/>
              <a:t>cantidad</a:t>
            </a:r>
            <a:r>
              <a:rPr lang="en-US" sz="1200"/>
              <a:t> de </a:t>
            </a:r>
            <a:r>
              <a:rPr lang="en-US" sz="1200" err="1"/>
              <a:t>recargas</a:t>
            </a:r>
            <a:r>
              <a:rPr lang="en-US" sz="1200"/>
              <a:t> de los </a:t>
            </a:r>
            <a:r>
              <a:rPr lang="en-US" sz="1200" err="1"/>
              <a:t>clientes</a:t>
            </a:r>
            <a:r>
              <a:rPr lang="en-US" sz="1200"/>
              <a:t> en las </a:t>
            </a:r>
            <a:r>
              <a:rPr lang="en-US" sz="1200" err="1"/>
              <a:t>últimas</a:t>
            </a:r>
            <a:r>
              <a:rPr lang="en-US" sz="1200"/>
              <a:t> 4 </a:t>
            </a:r>
            <a:r>
              <a:rPr lang="en-US" sz="1200" err="1"/>
              <a:t>semanas</a:t>
            </a:r>
            <a:r>
              <a:rPr lang="en-US" sz="1200"/>
              <a:t>, para </a:t>
            </a:r>
            <a:r>
              <a:rPr lang="en-US" sz="1200" err="1"/>
              <a:t>suprimir</a:t>
            </a:r>
            <a:r>
              <a:rPr lang="en-US" sz="1200"/>
              <a:t> </a:t>
            </a:r>
            <a:r>
              <a:rPr lang="en-US" sz="1200" err="1"/>
              <a:t>esos</a:t>
            </a:r>
            <a:r>
              <a:rPr lang="en-US" sz="1200"/>
              <a:t> </a:t>
            </a:r>
            <a:r>
              <a:rPr lang="en-US" sz="1200" err="1"/>
              <a:t>registros</a:t>
            </a:r>
            <a:r>
              <a:rPr lang="en-US" sz="1200"/>
              <a:t> y que no </a:t>
            </a:r>
            <a:r>
              <a:rPr lang="en-US" sz="1200" err="1"/>
              <a:t>afecten</a:t>
            </a:r>
            <a:r>
              <a:rPr lang="en-US" sz="1200"/>
              <a:t> a la </a:t>
            </a:r>
            <a:r>
              <a:rPr lang="en-US" sz="1200" err="1"/>
              <a:t>predicción</a:t>
            </a:r>
            <a:r>
              <a:rPr lang="en-US" sz="1200"/>
              <a:t> que </a:t>
            </a:r>
            <a:r>
              <a:rPr lang="en-US" sz="1200" err="1"/>
              <a:t>queremos</a:t>
            </a:r>
            <a:r>
              <a:rPr lang="en-US" sz="1200"/>
              <a:t> </a:t>
            </a:r>
            <a:r>
              <a:rPr lang="en-US" sz="1200" err="1"/>
              <a:t>hacer</a:t>
            </a:r>
            <a:r>
              <a:rPr lang="en-US" sz="1200"/>
              <a:t>, </a:t>
            </a:r>
            <a:r>
              <a:rPr lang="en-US" sz="1200" err="1"/>
              <a:t>ya</a:t>
            </a:r>
            <a:r>
              <a:rPr lang="en-US" sz="1200"/>
              <a:t> que </a:t>
            </a:r>
            <a:r>
              <a:rPr lang="en-US" sz="1200" err="1"/>
              <a:t>esa</a:t>
            </a:r>
            <a:r>
              <a:rPr lang="en-US" sz="1200"/>
              <a:t> </a:t>
            </a:r>
            <a:r>
              <a:rPr lang="en-US" sz="1200" err="1"/>
              <a:t>comportamiento</a:t>
            </a:r>
            <a:r>
              <a:rPr lang="en-US" sz="1200"/>
              <a:t> </a:t>
            </a:r>
            <a:r>
              <a:rPr lang="en-US" sz="1200" err="1"/>
              <a:t>tiene</a:t>
            </a:r>
            <a:r>
              <a:rPr lang="en-US" sz="1200"/>
              <a:t> una gran </a:t>
            </a:r>
            <a:r>
              <a:rPr lang="en-US" sz="1200" err="1"/>
              <a:t>correlación</a:t>
            </a:r>
            <a:r>
              <a:rPr lang="en-US" sz="1200"/>
              <a:t> con el Target.</a:t>
            </a:r>
          </a:p>
          <a:p>
            <a:pPr marL="127000" indent="0" algn="just">
              <a:buNone/>
            </a:pPr>
            <a:endParaRPr lang="en-US" sz="1200"/>
          </a:p>
          <a:p>
            <a:endParaRPr lang="en-US" sz="1100"/>
          </a:p>
          <a:p>
            <a:pPr marL="0" indent="0">
              <a:buNone/>
            </a:pPr>
            <a:endParaRPr lang="en-US" sz="1100"/>
          </a:p>
        </p:txBody>
      </p:sp>
      <p:sp>
        <p:nvSpPr>
          <p:cNvPr id="26" name="Google Shape;279;p31">
            <a:extLst>
              <a:ext uri="{FF2B5EF4-FFF2-40B4-BE49-F238E27FC236}">
                <a16:creationId xmlns:a16="http://schemas.microsoft.com/office/drawing/2014/main" id="{91A05545-E32A-4C06-A922-228936AC84E0}"/>
              </a:ext>
            </a:extLst>
          </p:cNvPr>
          <p:cNvSpPr txBox="1">
            <a:spLocks noGrp="1"/>
          </p:cNvSpPr>
          <p:nvPr>
            <p:ph type="title"/>
          </p:nvPr>
        </p:nvSpPr>
        <p:spPr>
          <a:xfrm>
            <a:off x="457199" y="403412"/>
            <a:ext cx="3644153" cy="1014988"/>
          </a:xfrm>
          <a:prstGeom prst="rect">
            <a:avLst/>
          </a:prstGeom>
        </p:spPr>
        <p:txBody>
          <a:bodyPr spcFirstLastPara="1" wrap="square" lIns="0" tIns="0" rIns="0" bIns="0" anchor="ctr" anchorCtr="0">
            <a:noAutofit/>
          </a:bodyPr>
          <a:lstStyle/>
          <a:p>
            <a:pPr lvl="0"/>
            <a:r>
              <a:rPr lang="en-US" sz="2300" b="1" err="1"/>
              <a:t>Resultados</a:t>
            </a:r>
            <a:r>
              <a:rPr lang="en-US" sz="2300" b="1"/>
              <a:t> de la </a:t>
            </a:r>
            <a:r>
              <a:rPr lang="en-US" sz="2300" b="1" err="1">
                <a:solidFill>
                  <a:schemeClr val="accent1"/>
                </a:solidFill>
              </a:rPr>
              <a:t>Comprensión</a:t>
            </a:r>
            <a:r>
              <a:rPr lang="en-US" sz="2300" b="1">
                <a:solidFill>
                  <a:schemeClr val="accent1"/>
                </a:solidFill>
              </a:rPr>
              <a:t> y </a:t>
            </a:r>
            <a:r>
              <a:rPr lang="en-US" sz="2300" b="1" err="1">
                <a:solidFill>
                  <a:schemeClr val="accent1"/>
                </a:solidFill>
              </a:rPr>
              <a:t>Análisis</a:t>
            </a:r>
            <a:r>
              <a:rPr lang="en-US" sz="2300" b="1">
                <a:solidFill>
                  <a:schemeClr val="accent1"/>
                </a:solidFill>
              </a:rPr>
              <a:t> de </a:t>
            </a:r>
            <a:r>
              <a:rPr lang="en-US" sz="2300" b="1" err="1">
                <a:solidFill>
                  <a:schemeClr val="accent1"/>
                </a:solidFill>
              </a:rPr>
              <a:t>datos</a:t>
            </a:r>
            <a:r>
              <a:rPr lang="en-US" sz="2300" b="1">
                <a:solidFill>
                  <a:schemeClr val="accent1"/>
                </a:solidFill>
              </a:rPr>
              <a:t> </a:t>
            </a:r>
            <a:r>
              <a:rPr lang="en-US" sz="2300">
                <a:solidFill>
                  <a:schemeClr val="accent1"/>
                </a:solidFill>
              </a:rPr>
              <a:t>– </a:t>
            </a:r>
            <a:r>
              <a:rPr lang="en-US" sz="2300" err="1">
                <a:solidFill>
                  <a:schemeClr val="accent1"/>
                </a:solidFill>
              </a:rPr>
              <a:t>Parte</a:t>
            </a:r>
            <a:r>
              <a:rPr lang="en-US" sz="2300">
                <a:solidFill>
                  <a:schemeClr val="accent1"/>
                </a:solidFill>
              </a:rPr>
              <a:t> IV</a:t>
            </a:r>
            <a:endParaRPr sz="2300">
              <a:solidFill>
                <a:schemeClr val="accent1"/>
              </a:solidFill>
            </a:endParaRPr>
          </a:p>
        </p:txBody>
      </p:sp>
    </p:spTree>
    <p:extLst>
      <p:ext uri="{BB962C8B-B14F-4D97-AF65-F5344CB8AC3E}">
        <p14:creationId xmlns:p14="http://schemas.microsoft.com/office/powerpoint/2010/main" val="1407015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1"/>
          <p:cNvSpPr txBox="1">
            <a:spLocks noGrp="1"/>
          </p:cNvSpPr>
          <p:nvPr>
            <p:ph type="title"/>
          </p:nvPr>
        </p:nvSpPr>
        <p:spPr>
          <a:xfrm>
            <a:off x="457199" y="333600"/>
            <a:ext cx="3732416" cy="1084800"/>
          </a:xfrm>
          <a:prstGeom prst="rect">
            <a:avLst/>
          </a:prstGeom>
        </p:spPr>
        <p:txBody>
          <a:bodyPr spcFirstLastPara="1" wrap="square" lIns="0" tIns="0" rIns="0" bIns="0" anchor="ctr" anchorCtr="0">
            <a:noAutofit/>
          </a:bodyPr>
          <a:lstStyle/>
          <a:p>
            <a:r>
              <a:rPr lang="en-US" sz="2500" b="1" err="1"/>
              <a:t>Resultados</a:t>
            </a:r>
            <a:r>
              <a:rPr lang="en-US" sz="2500" b="1"/>
              <a:t> de la </a:t>
            </a:r>
            <a:r>
              <a:rPr lang="en-US" sz="2500" b="1" err="1">
                <a:solidFill>
                  <a:schemeClr val="accent1"/>
                </a:solidFill>
              </a:rPr>
              <a:t>Preparación</a:t>
            </a:r>
            <a:r>
              <a:rPr lang="en-US" sz="2500" b="1">
                <a:solidFill>
                  <a:schemeClr val="accent1"/>
                </a:solidFill>
              </a:rPr>
              <a:t> de </a:t>
            </a:r>
            <a:r>
              <a:rPr lang="en-US" sz="2500" b="1" err="1">
                <a:solidFill>
                  <a:schemeClr val="accent1"/>
                </a:solidFill>
              </a:rPr>
              <a:t>datos</a:t>
            </a:r>
            <a:r>
              <a:rPr lang="en-US" sz="2500" b="1">
                <a:solidFill>
                  <a:schemeClr val="accent1"/>
                </a:solidFill>
              </a:rPr>
              <a:t> – </a:t>
            </a:r>
            <a:r>
              <a:rPr lang="en-US" sz="2500" b="1" err="1">
                <a:solidFill>
                  <a:schemeClr val="accent1"/>
                </a:solidFill>
              </a:rPr>
              <a:t>Parte</a:t>
            </a:r>
            <a:r>
              <a:rPr lang="en-US" sz="2500" b="1">
                <a:solidFill>
                  <a:schemeClr val="accent1"/>
                </a:solidFill>
              </a:rPr>
              <a:t> I</a:t>
            </a:r>
            <a:endParaRPr sz="2500">
              <a:solidFill>
                <a:schemeClr val="accent1"/>
              </a:solidFill>
            </a:endParaRPr>
          </a:p>
        </p:txBody>
      </p:sp>
      <p:sp>
        <p:nvSpPr>
          <p:cNvPr id="283" name="Google Shape;283;p31"/>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2" name="Google Shape;279;p31">
            <a:extLst>
              <a:ext uri="{FF2B5EF4-FFF2-40B4-BE49-F238E27FC236}">
                <a16:creationId xmlns:a16="http://schemas.microsoft.com/office/drawing/2014/main" id="{8247CEDE-30E3-4359-A866-9A860C7B18D0}"/>
              </a:ext>
            </a:extLst>
          </p:cNvPr>
          <p:cNvSpPr txBox="1">
            <a:spLocks/>
          </p:cNvSpPr>
          <p:nvPr/>
        </p:nvSpPr>
        <p:spPr>
          <a:xfrm>
            <a:off x="4255994" y="638735"/>
            <a:ext cx="4282887" cy="65218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es-ES">
                <a:solidFill>
                  <a:schemeClr val="accent1"/>
                </a:solidFill>
              </a:rPr>
              <a:t>Descripción de </a:t>
            </a:r>
            <a:r>
              <a:rPr lang="es-ES" err="1">
                <a:solidFill>
                  <a:schemeClr val="accent1"/>
                </a:solidFill>
              </a:rPr>
              <a:t>dataset</a:t>
            </a:r>
            <a:r>
              <a:rPr lang="es-ES">
                <a:solidFill>
                  <a:schemeClr val="accent1"/>
                </a:solidFill>
              </a:rPr>
              <a:t> resultante</a:t>
            </a:r>
            <a:endParaRPr lang="en-US">
              <a:solidFill>
                <a:schemeClr val="accent1"/>
              </a:solidFill>
            </a:endParaRPr>
          </a:p>
        </p:txBody>
      </p:sp>
      <p:sp>
        <p:nvSpPr>
          <p:cNvPr id="15" name="Text Placeholder 14">
            <a:extLst>
              <a:ext uri="{FF2B5EF4-FFF2-40B4-BE49-F238E27FC236}">
                <a16:creationId xmlns:a16="http://schemas.microsoft.com/office/drawing/2014/main" id="{1A1B89A0-ED2D-4568-869B-39E8A70E0C38}"/>
              </a:ext>
            </a:extLst>
          </p:cNvPr>
          <p:cNvSpPr>
            <a:spLocks noGrp="1"/>
          </p:cNvSpPr>
          <p:nvPr>
            <p:ph type="body" idx="1"/>
          </p:nvPr>
        </p:nvSpPr>
        <p:spPr>
          <a:xfrm>
            <a:off x="3487565" y="1956555"/>
            <a:ext cx="4587877" cy="1230389"/>
          </a:xfrm>
        </p:spPr>
        <p:txBody>
          <a:bodyPr/>
          <a:lstStyle/>
          <a:p>
            <a:pPr>
              <a:buFont typeface="Wingdings"/>
              <a:buChar char="§"/>
            </a:pPr>
            <a:r>
              <a:rPr lang="en-US" sz="2000" b="1" err="1"/>
              <a:t>Cantidad</a:t>
            </a:r>
            <a:r>
              <a:rPr lang="en-US" sz="2000" b="1"/>
              <a:t> de variables: 179</a:t>
            </a:r>
            <a:endParaRPr lang="en-US"/>
          </a:p>
          <a:p>
            <a:pPr>
              <a:buFont typeface="Wingdings"/>
              <a:buChar char="§"/>
            </a:pPr>
            <a:r>
              <a:rPr lang="en-US" sz="2000" b="1" err="1"/>
              <a:t>Cantidad</a:t>
            </a:r>
            <a:r>
              <a:rPr lang="en-US" sz="2000" b="1"/>
              <a:t> de </a:t>
            </a:r>
            <a:r>
              <a:rPr lang="en-US" sz="2000" b="1" err="1"/>
              <a:t>registros</a:t>
            </a:r>
            <a:r>
              <a:rPr lang="en-US" sz="2000" b="1"/>
              <a:t>: 965.133</a:t>
            </a:r>
          </a:p>
          <a:p>
            <a:endParaRPr lang="en-US"/>
          </a:p>
          <a:p>
            <a:endParaRPr lang="en-US"/>
          </a:p>
        </p:txBody>
      </p:sp>
      <p:pic>
        <p:nvPicPr>
          <p:cNvPr id="6" name="Graphic 5" descr="Research">
            <a:extLst>
              <a:ext uri="{FF2B5EF4-FFF2-40B4-BE49-F238E27FC236}">
                <a16:creationId xmlns:a16="http://schemas.microsoft.com/office/drawing/2014/main" id="{27D66FBA-A220-4A11-A1D6-FEE7B184BB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49237" y="1765415"/>
            <a:ext cx="1415934" cy="1415934"/>
          </a:xfrm>
          <a:prstGeom prst="rect">
            <a:avLst/>
          </a:prstGeom>
        </p:spPr>
      </p:pic>
    </p:spTree>
    <p:extLst>
      <p:ext uri="{BB962C8B-B14F-4D97-AF65-F5344CB8AC3E}">
        <p14:creationId xmlns:p14="http://schemas.microsoft.com/office/powerpoint/2010/main" val="3926429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9"/>
          <p:cNvSpPr txBox="1">
            <a:spLocks noGrp="1"/>
          </p:cNvSpPr>
          <p:nvPr>
            <p:ph type="ctrTitle" idx="4294967295"/>
          </p:nvPr>
        </p:nvSpPr>
        <p:spPr>
          <a:xfrm>
            <a:off x="4709161" y="2210793"/>
            <a:ext cx="3262745" cy="894900"/>
          </a:xfrm>
          <a:prstGeom prst="rect">
            <a:avLst/>
          </a:prstGeom>
        </p:spPr>
        <p:txBody>
          <a:bodyPr spcFirstLastPara="1" wrap="square" lIns="0" tIns="0" rIns="0" bIns="0" anchor="ctr" anchorCtr="0">
            <a:noAutofit/>
          </a:bodyPr>
          <a:lstStyle/>
          <a:p>
            <a:pPr>
              <a:lnSpc>
                <a:spcPct val="80000"/>
              </a:lnSpc>
            </a:pPr>
            <a:r>
              <a:rPr lang="en-US" sz="7200">
                <a:solidFill>
                  <a:schemeClr val="accent1"/>
                </a:solidFill>
              </a:rPr>
              <a:t>DEMO</a:t>
            </a:r>
            <a:endParaRPr sz="7200">
              <a:solidFill>
                <a:schemeClr val="accent1"/>
              </a:solidFill>
            </a:endParaRPr>
          </a:p>
        </p:txBody>
      </p:sp>
      <p:sp>
        <p:nvSpPr>
          <p:cNvPr id="253" name="Google Shape;253;p29"/>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9" name="Google Shape;137;p18">
            <a:extLst>
              <a:ext uri="{FF2B5EF4-FFF2-40B4-BE49-F238E27FC236}">
                <a16:creationId xmlns:a16="http://schemas.microsoft.com/office/drawing/2014/main" id="{60B4EFCC-EE45-4786-A470-8B64C9273729}"/>
              </a:ext>
            </a:extLst>
          </p:cNvPr>
          <p:cNvSpPr txBox="1">
            <a:spLocks/>
          </p:cNvSpPr>
          <p:nvPr/>
        </p:nvSpPr>
        <p:spPr>
          <a:xfrm>
            <a:off x="5656811" y="3025683"/>
            <a:ext cx="1059873" cy="1009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buFont typeface="Raleway"/>
              <a:buNone/>
            </a:pPr>
            <a:r>
              <a:rPr lang="en-US" sz="2000"/>
              <a:t>Sprint 2</a:t>
            </a:r>
          </a:p>
        </p:txBody>
      </p:sp>
    </p:spTree>
    <p:extLst>
      <p:ext uri="{BB962C8B-B14F-4D97-AF65-F5344CB8AC3E}">
        <p14:creationId xmlns:p14="http://schemas.microsoft.com/office/powerpoint/2010/main" val="2329560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3" name="Google Shape;283;p31"/>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279" name="Google Shape;279;p31"/>
          <p:cNvSpPr txBox="1">
            <a:spLocks noGrp="1"/>
          </p:cNvSpPr>
          <p:nvPr>
            <p:ph type="title" idx="4294967295"/>
          </p:nvPr>
        </p:nvSpPr>
        <p:spPr>
          <a:xfrm>
            <a:off x="0" y="15099"/>
            <a:ext cx="3644900" cy="1014413"/>
          </a:xfrm>
          <a:prstGeom prst="rect">
            <a:avLst/>
          </a:prstGeom>
        </p:spPr>
        <p:txBody>
          <a:bodyPr spcFirstLastPara="1" wrap="square" lIns="0" tIns="0" rIns="0" bIns="0" anchor="ctr" anchorCtr="0">
            <a:noAutofit/>
          </a:bodyPr>
          <a:lstStyle/>
          <a:p>
            <a:r>
              <a:rPr lang="en-US" sz="2300" b="1"/>
              <a:t> </a:t>
            </a:r>
            <a:br>
              <a:rPr lang="en-US" sz="2300" b="1"/>
            </a:br>
            <a:br>
              <a:rPr lang="es-ES" sz="2400">
                <a:solidFill>
                  <a:schemeClr val="accent1"/>
                </a:solidFill>
              </a:rPr>
            </a:br>
            <a:endParaRPr sz="2300">
              <a:solidFill>
                <a:schemeClr val="accent1"/>
              </a:solidFill>
            </a:endParaRPr>
          </a:p>
        </p:txBody>
      </p:sp>
      <p:sp>
        <p:nvSpPr>
          <p:cNvPr id="284" name="Google Shape;284;p31"/>
          <p:cNvSpPr txBox="1">
            <a:spLocks noGrp="1"/>
          </p:cNvSpPr>
          <p:nvPr>
            <p:ph type="body" idx="4294967295"/>
          </p:nvPr>
        </p:nvSpPr>
        <p:spPr>
          <a:xfrm>
            <a:off x="4442475" y="-337214"/>
            <a:ext cx="4318000" cy="1122362"/>
          </a:xfrm>
          <a:prstGeom prst="rect">
            <a:avLst/>
          </a:prstGeom>
        </p:spPr>
        <p:txBody>
          <a:bodyPr spcFirstLastPara="1" wrap="square" lIns="0" tIns="0" rIns="0" bIns="0" anchor="t" anchorCtr="0">
            <a:noAutofit/>
          </a:bodyPr>
          <a:lstStyle/>
          <a:p>
            <a:pPr marL="0" indent="0">
              <a:buNone/>
            </a:pPr>
            <a:endParaRPr lang="en-US" b="1"/>
          </a:p>
          <a:p>
            <a:pPr marL="171450" indent="-171450" algn="just">
              <a:buFont typeface="Wingdings" panose="020B0604020202020204" pitchFamily="34" charset="0"/>
              <a:buChar char="§"/>
            </a:pPr>
            <a:r>
              <a:rPr lang="es-ES" sz="1100"/>
              <a:t> </a:t>
            </a:r>
            <a:r>
              <a:rPr lang="es-ES" sz="1400"/>
              <a:t>Descubrimos que SMS tiene muy poco uso actualmente por lo cual no se tuvieron en cuenta para las predicciones </a:t>
            </a:r>
          </a:p>
          <a:p>
            <a:pPr marL="0" indent="0" algn="just">
              <a:buNone/>
            </a:pPr>
            <a:endParaRPr lang="es-ES" sz="1100"/>
          </a:p>
          <a:p>
            <a:pPr marL="0" lvl="0" indent="0">
              <a:buNone/>
            </a:pPr>
            <a:endParaRPr lang="es-ES" sz="1100"/>
          </a:p>
          <a:p>
            <a:pPr marL="0" indent="0">
              <a:buNone/>
            </a:pPr>
            <a:r>
              <a:rPr lang="es-ES" sz="1100"/>
              <a:t>     </a:t>
            </a:r>
          </a:p>
        </p:txBody>
      </p:sp>
      <p:pic>
        <p:nvPicPr>
          <p:cNvPr id="3" name="Picture 2" descr="A screen shot of a social media post&#10;&#10;Description automatically generated">
            <a:extLst>
              <a:ext uri="{FF2B5EF4-FFF2-40B4-BE49-F238E27FC236}">
                <a16:creationId xmlns:a16="http://schemas.microsoft.com/office/drawing/2014/main" id="{7F8B0596-AAAA-42C9-BB2E-C9113B93C400}"/>
              </a:ext>
            </a:extLst>
          </p:cNvPr>
          <p:cNvPicPr>
            <a:picLocks noChangeAspect="1"/>
          </p:cNvPicPr>
          <p:nvPr/>
        </p:nvPicPr>
        <p:blipFill>
          <a:blip r:embed="rId3"/>
          <a:stretch>
            <a:fillRect/>
          </a:stretch>
        </p:blipFill>
        <p:spPr>
          <a:xfrm>
            <a:off x="319366" y="938281"/>
            <a:ext cx="3644153" cy="17660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descr="A screen shot of a tiled wall&#10;&#10;Description automatically generated">
            <a:extLst>
              <a:ext uri="{FF2B5EF4-FFF2-40B4-BE49-F238E27FC236}">
                <a16:creationId xmlns:a16="http://schemas.microsoft.com/office/drawing/2014/main" id="{A381E69A-5E03-4959-A770-D643D56AB6CD}"/>
              </a:ext>
            </a:extLst>
          </p:cNvPr>
          <p:cNvPicPr>
            <a:picLocks noChangeAspect="1"/>
          </p:cNvPicPr>
          <p:nvPr/>
        </p:nvPicPr>
        <p:blipFill>
          <a:blip r:embed="rId4"/>
          <a:stretch>
            <a:fillRect/>
          </a:stretch>
        </p:blipFill>
        <p:spPr>
          <a:xfrm>
            <a:off x="4662026" y="993698"/>
            <a:ext cx="3567574" cy="17289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Rounded Corners 6">
            <a:extLst>
              <a:ext uri="{FF2B5EF4-FFF2-40B4-BE49-F238E27FC236}">
                <a16:creationId xmlns:a16="http://schemas.microsoft.com/office/drawing/2014/main" id="{C048EDC7-20AF-4998-A8BA-B3D802BBB0AC}"/>
              </a:ext>
            </a:extLst>
          </p:cNvPr>
          <p:cNvSpPr/>
          <p:nvPr/>
        </p:nvSpPr>
        <p:spPr>
          <a:xfrm>
            <a:off x="0" y="0"/>
            <a:ext cx="4318000" cy="605433"/>
          </a:xfrm>
          <a:prstGeom prst="roundRect">
            <a:avLst/>
          </a:prstGeom>
          <a:solidFill>
            <a:schemeClr val="bg1"/>
          </a:solidFill>
          <a:ln>
            <a:solidFill>
              <a:schemeClr val="bg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800" b="1" err="1">
                <a:solidFill>
                  <a:schemeClr val="dk1"/>
                </a:solidFill>
                <a:latin typeface="Red Hat Display Black"/>
                <a:sym typeface="Red Hat Display Black"/>
              </a:rPr>
              <a:t>Conclusiones</a:t>
            </a:r>
            <a:r>
              <a:rPr lang="en-US" b="1"/>
              <a:t> </a:t>
            </a:r>
            <a:r>
              <a:rPr lang="es-ES" sz="2600">
                <a:solidFill>
                  <a:schemeClr val="accent1"/>
                </a:solidFill>
                <a:latin typeface="Red Hat Display Black"/>
                <a:sym typeface="Red Hat Display Black"/>
              </a:rPr>
              <a:t>Columnas</a:t>
            </a:r>
          </a:p>
          <a:p>
            <a:pPr algn="ctr"/>
            <a:endParaRPr lang="en-US">
              <a:effectLst>
                <a:outerShdw blurRad="50800" dist="38100" dir="2700000" algn="tl" rotWithShape="0">
                  <a:prstClr val="black">
                    <a:alpha val="40000"/>
                  </a:prstClr>
                </a:outerShdw>
              </a:effectLst>
            </a:endParaRPr>
          </a:p>
        </p:txBody>
      </p:sp>
      <p:pic>
        <p:nvPicPr>
          <p:cNvPr id="9" name="Picture 8" descr="A picture containing crossword, screen, white, public&#10;&#10;Description automatically generated">
            <a:extLst>
              <a:ext uri="{FF2B5EF4-FFF2-40B4-BE49-F238E27FC236}">
                <a16:creationId xmlns:a16="http://schemas.microsoft.com/office/drawing/2014/main" id="{591021A1-9866-4DB7-AAF5-8BCB7E7EFA92}"/>
              </a:ext>
            </a:extLst>
          </p:cNvPr>
          <p:cNvPicPr>
            <a:picLocks noChangeAspect="1"/>
          </p:cNvPicPr>
          <p:nvPr/>
        </p:nvPicPr>
        <p:blipFill>
          <a:blip r:embed="rId5"/>
          <a:stretch>
            <a:fillRect/>
          </a:stretch>
        </p:blipFill>
        <p:spPr>
          <a:xfrm>
            <a:off x="318620" y="2890399"/>
            <a:ext cx="3644154" cy="17660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descr="A picture containing indoor, looking, orange, sitting&#10;&#10;Description automatically generated">
            <a:extLst>
              <a:ext uri="{FF2B5EF4-FFF2-40B4-BE49-F238E27FC236}">
                <a16:creationId xmlns:a16="http://schemas.microsoft.com/office/drawing/2014/main" id="{F768A4E2-F761-4A78-A2D1-144EBE8A2BB2}"/>
              </a:ext>
            </a:extLst>
          </p:cNvPr>
          <p:cNvPicPr>
            <a:picLocks noChangeAspect="1"/>
          </p:cNvPicPr>
          <p:nvPr/>
        </p:nvPicPr>
        <p:blipFill>
          <a:blip r:embed="rId6"/>
          <a:stretch>
            <a:fillRect/>
          </a:stretch>
        </p:blipFill>
        <p:spPr>
          <a:xfrm>
            <a:off x="4653150" y="2917438"/>
            <a:ext cx="3588356" cy="17389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Rectangle 12">
            <a:extLst>
              <a:ext uri="{FF2B5EF4-FFF2-40B4-BE49-F238E27FC236}">
                <a16:creationId xmlns:a16="http://schemas.microsoft.com/office/drawing/2014/main" id="{EC28D251-DC3F-4AD8-8F27-998C8D25C826}"/>
              </a:ext>
            </a:extLst>
          </p:cNvPr>
          <p:cNvSpPr/>
          <p:nvPr/>
        </p:nvSpPr>
        <p:spPr>
          <a:xfrm>
            <a:off x="284162" y="805284"/>
            <a:ext cx="3709193" cy="1821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err="1">
                <a:solidFill>
                  <a:schemeClr val="dk1"/>
                </a:solidFill>
                <a:latin typeface="Red Hat Display Black"/>
              </a:rPr>
              <a:t>Cantidad</a:t>
            </a:r>
            <a:r>
              <a:rPr lang="en-US" sz="1100" b="1">
                <a:solidFill>
                  <a:schemeClr val="dk1"/>
                </a:solidFill>
                <a:latin typeface="Red Hat Display Black"/>
              </a:rPr>
              <a:t> </a:t>
            </a:r>
            <a:r>
              <a:rPr lang="en-US" sz="1100" b="1" err="1">
                <a:solidFill>
                  <a:schemeClr val="dk1"/>
                </a:solidFill>
                <a:latin typeface="Red Hat Display Black"/>
              </a:rPr>
              <a:t>mensuales</a:t>
            </a:r>
            <a:r>
              <a:rPr lang="en-US" sz="1100" b="1">
                <a:solidFill>
                  <a:schemeClr val="dk1"/>
                </a:solidFill>
                <a:latin typeface="Red Hat Display Black"/>
              </a:rPr>
              <a:t> SMS</a:t>
            </a:r>
          </a:p>
        </p:txBody>
      </p:sp>
      <p:sp>
        <p:nvSpPr>
          <p:cNvPr id="17" name="Rectangle 16">
            <a:extLst>
              <a:ext uri="{FF2B5EF4-FFF2-40B4-BE49-F238E27FC236}">
                <a16:creationId xmlns:a16="http://schemas.microsoft.com/office/drawing/2014/main" id="{D435FC64-E6FA-4379-B817-CDFBCFFF88E8}"/>
              </a:ext>
            </a:extLst>
          </p:cNvPr>
          <p:cNvSpPr/>
          <p:nvPr/>
        </p:nvSpPr>
        <p:spPr>
          <a:xfrm>
            <a:off x="4635055" y="860634"/>
            <a:ext cx="3625338" cy="1821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dk1"/>
                </a:solidFill>
                <a:latin typeface="Red Hat Display Black"/>
              </a:rPr>
              <a:t>Monto </a:t>
            </a:r>
            <a:r>
              <a:rPr lang="en-US" sz="1100" b="1" err="1">
                <a:solidFill>
                  <a:schemeClr val="dk1"/>
                </a:solidFill>
                <a:latin typeface="Red Hat Display Black"/>
              </a:rPr>
              <a:t>Recargas</a:t>
            </a:r>
            <a:r>
              <a:rPr lang="en-US" sz="1100" b="1">
                <a:solidFill>
                  <a:schemeClr val="dk1"/>
                </a:solidFill>
                <a:latin typeface="Red Hat Display Black"/>
              </a:rPr>
              <a:t> </a:t>
            </a:r>
            <a:r>
              <a:rPr lang="en-US" sz="1100" b="1" err="1">
                <a:solidFill>
                  <a:schemeClr val="dk1"/>
                </a:solidFill>
                <a:latin typeface="Red Hat Display Black"/>
              </a:rPr>
              <a:t>mensuales</a:t>
            </a:r>
            <a:r>
              <a:rPr lang="en-US" sz="1100" b="1">
                <a:solidFill>
                  <a:schemeClr val="dk1"/>
                </a:solidFill>
                <a:latin typeface="Red Hat Display Black"/>
              </a:rPr>
              <a:t> SMS</a:t>
            </a:r>
          </a:p>
        </p:txBody>
      </p:sp>
      <p:sp>
        <p:nvSpPr>
          <p:cNvPr id="18" name="Rectangle 17">
            <a:extLst>
              <a:ext uri="{FF2B5EF4-FFF2-40B4-BE49-F238E27FC236}">
                <a16:creationId xmlns:a16="http://schemas.microsoft.com/office/drawing/2014/main" id="{AA4FAA03-DF36-47D0-A907-58D40BE4A5DD}"/>
              </a:ext>
            </a:extLst>
          </p:cNvPr>
          <p:cNvSpPr/>
          <p:nvPr/>
        </p:nvSpPr>
        <p:spPr>
          <a:xfrm>
            <a:off x="284161" y="2776006"/>
            <a:ext cx="3709193" cy="1821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err="1">
                <a:solidFill>
                  <a:schemeClr val="dk1"/>
                </a:solidFill>
                <a:latin typeface="Red Hat Display Black"/>
              </a:rPr>
              <a:t>Trafico</a:t>
            </a:r>
            <a:r>
              <a:rPr lang="en-US" sz="1100" b="1">
                <a:solidFill>
                  <a:schemeClr val="dk1"/>
                </a:solidFill>
                <a:latin typeface="Red Hat Display Black"/>
              </a:rPr>
              <a:t> </a:t>
            </a:r>
            <a:r>
              <a:rPr lang="en-US" sz="1100" b="1" err="1">
                <a:solidFill>
                  <a:schemeClr val="dk1"/>
                </a:solidFill>
                <a:latin typeface="Red Hat Display Black"/>
              </a:rPr>
              <a:t>mensual</a:t>
            </a:r>
            <a:r>
              <a:rPr lang="en-US" sz="1100" b="1">
                <a:solidFill>
                  <a:schemeClr val="dk1"/>
                </a:solidFill>
                <a:latin typeface="Red Hat Display Black"/>
              </a:rPr>
              <a:t> SMS </a:t>
            </a:r>
            <a:r>
              <a:rPr lang="en-US" sz="1100" b="1" err="1">
                <a:solidFill>
                  <a:schemeClr val="dk1"/>
                </a:solidFill>
                <a:latin typeface="Red Hat Display Black"/>
              </a:rPr>
              <a:t>misma</a:t>
            </a:r>
            <a:r>
              <a:rPr lang="en-US" sz="1100" b="1">
                <a:solidFill>
                  <a:schemeClr val="dk1"/>
                </a:solidFill>
                <a:latin typeface="Red Hat Display Black"/>
              </a:rPr>
              <a:t> red</a:t>
            </a:r>
          </a:p>
        </p:txBody>
      </p:sp>
      <p:sp>
        <p:nvSpPr>
          <p:cNvPr id="19" name="Rectangle 18">
            <a:extLst>
              <a:ext uri="{FF2B5EF4-FFF2-40B4-BE49-F238E27FC236}">
                <a16:creationId xmlns:a16="http://schemas.microsoft.com/office/drawing/2014/main" id="{BE26213A-62C2-4DF2-89ED-40AB6E3600C4}"/>
              </a:ext>
            </a:extLst>
          </p:cNvPr>
          <p:cNvSpPr/>
          <p:nvPr/>
        </p:nvSpPr>
        <p:spPr>
          <a:xfrm>
            <a:off x="4622004" y="2802629"/>
            <a:ext cx="3643314" cy="1821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err="1">
                <a:solidFill>
                  <a:schemeClr val="dk1"/>
                </a:solidFill>
                <a:latin typeface="Red Hat Display Black"/>
              </a:rPr>
              <a:t>Trafico</a:t>
            </a:r>
            <a:r>
              <a:rPr lang="en-US" sz="1100" b="1">
                <a:solidFill>
                  <a:schemeClr val="dk1"/>
                </a:solidFill>
                <a:latin typeface="Red Hat Display Black"/>
              </a:rPr>
              <a:t> </a:t>
            </a:r>
            <a:r>
              <a:rPr lang="en-US" sz="1100" b="1" err="1">
                <a:solidFill>
                  <a:schemeClr val="dk1"/>
                </a:solidFill>
                <a:latin typeface="Red Hat Display Black"/>
              </a:rPr>
              <a:t>mensual</a:t>
            </a:r>
            <a:r>
              <a:rPr lang="en-US" sz="1100" b="1">
                <a:solidFill>
                  <a:schemeClr val="dk1"/>
                </a:solidFill>
                <a:latin typeface="Red Hat Display Black"/>
              </a:rPr>
              <a:t> SMS </a:t>
            </a:r>
            <a:r>
              <a:rPr lang="en-US" sz="1100" b="1" err="1">
                <a:solidFill>
                  <a:schemeClr val="dk1"/>
                </a:solidFill>
                <a:latin typeface="Red Hat Display Black"/>
              </a:rPr>
              <a:t>otras</a:t>
            </a:r>
            <a:r>
              <a:rPr lang="en-US" sz="1100" b="1">
                <a:solidFill>
                  <a:schemeClr val="dk1"/>
                </a:solidFill>
                <a:latin typeface="Red Hat Display Black"/>
              </a:rPr>
              <a:t> redes</a:t>
            </a:r>
          </a:p>
        </p:txBody>
      </p:sp>
    </p:spTree>
    <p:extLst>
      <p:ext uri="{BB962C8B-B14F-4D97-AF65-F5344CB8AC3E}">
        <p14:creationId xmlns:p14="http://schemas.microsoft.com/office/powerpoint/2010/main" val="1221055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3" name="Google Shape;283;p31"/>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279" name="Google Shape;279;p31"/>
          <p:cNvSpPr txBox="1">
            <a:spLocks noGrp="1"/>
          </p:cNvSpPr>
          <p:nvPr>
            <p:ph type="title" idx="4294967295"/>
          </p:nvPr>
        </p:nvSpPr>
        <p:spPr>
          <a:xfrm>
            <a:off x="0" y="15099"/>
            <a:ext cx="3644900" cy="1014413"/>
          </a:xfrm>
          <a:prstGeom prst="rect">
            <a:avLst/>
          </a:prstGeom>
        </p:spPr>
        <p:txBody>
          <a:bodyPr spcFirstLastPara="1" wrap="square" lIns="0" tIns="0" rIns="0" bIns="0" anchor="ctr" anchorCtr="0">
            <a:noAutofit/>
          </a:bodyPr>
          <a:lstStyle/>
          <a:p>
            <a:r>
              <a:rPr lang="en-US" sz="2300" b="1"/>
              <a:t> </a:t>
            </a:r>
            <a:br>
              <a:rPr lang="en-US" sz="2300" b="1"/>
            </a:br>
            <a:br>
              <a:rPr lang="es-ES" sz="2400">
                <a:solidFill>
                  <a:schemeClr val="accent1"/>
                </a:solidFill>
              </a:rPr>
            </a:br>
            <a:endParaRPr sz="2300">
              <a:solidFill>
                <a:schemeClr val="accent1"/>
              </a:solidFill>
            </a:endParaRPr>
          </a:p>
        </p:txBody>
      </p:sp>
      <p:sp>
        <p:nvSpPr>
          <p:cNvPr id="284" name="Google Shape;284;p31"/>
          <p:cNvSpPr txBox="1">
            <a:spLocks noGrp="1"/>
          </p:cNvSpPr>
          <p:nvPr>
            <p:ph type="body" idx="4294967295"/>
          </p:nvPr>
        </p:nvSpPr>
        <p:spPr>
          <a:xfrm>
            <a:off x="4442475" y="-337214"/>
            <a:ext cx="4318000" cy="1122362"/>
          </a:xfrm>
          <a:prstGeom prst="rect">
            <a:avLst/>
          </a:prstGeom>
        </p:spPr>
        <p:txBody>
          <a:bodyPr spcFirstLastPara="1" wrap="square" lIns="0" tIns="0" rIns="0" bIns="0" anchor="t" anchorCtr="0">
            <a:noAutofit/>
          </a:bodyPr>
          <a:lstStyle/>
          <a:p>
            <a:pPr marL="0" indent="0">
              <a:buNone/>
            </a:pPr>
            <a:endParaRPr lang="en-US" b="1"/>
          </a:p>
          <a:p>
            <a:pPr marL="171450" indent="-171450" algn="just">
              <a:buFont typeface="Wingdings" panose="020B0604020202020204" pitchFamily="34" charset="0"/>
              <a:buChar char="§"/>
            </a:pPr>
            <a:r>
              <a:rPr lang="es-ES" sz="1100"/>
              <a:t> </a:t>
            </a:r>
            <a:r>
              <a:rPr lang="es-ES" sz="1400"/>
              <a:t>A través de análisis notamos que los Montos de pack de voz y la cantidad de pack de voz están muy correlacionadas por lo cual nos quedamos solo con una de ellas para realizar las predicciones </a:t>
            </a:r>
          </a:p>
          <a:p>
            <a:pPr marL="171450" indent="-171450" algn="just">
              <a:buFont typeface="Wingdings" panose="020B0604020202020204" pitchFamily="34" charset="0"/>
              <a:buChar char="§"/>
            </a:pPr>
            <a:endParaRPr lang="es-ES" sz="1400"/>
          </a:p>
          <a:p>
            <a:pPr marL="0" indent="0" algn="just">
              <a:buNone/>
            </a:pPr>
            <a:endParaRPr lang="es-ES" sz="1100"/>
          </a:p>
          <a:p>
            <a:pPr marL="0" lvl="0" indent="0">
              <a:buNone/>
            </a:pPr>
            <a:endParaRPr lang="es-ES" sz="1100"/>
          </a:p>
          <a:p>
            <a:pPr marL="0" indent="0">
              <a:buNone/>
            </a:pPr>
            <a:r>
              <a:rPr lang="es-ES" sz="1100"/>
              <a:t>     </a:t>
            </a:r>
          </a:p>
        </p:txBody>
      </p:sp>
      <p:sp>
        <p:nvSpPr>
          <p:cNvPr id="7" name="Rectangle: Rounded Corners 6">
            <a:extLst>
              <a:ext uri="{FF2B5EF4-FFF2-40B4-BE49-F238E27FC236}">
                <a16:creationId xmlns:a16="http://schemas.microsoft.com/office/drawing/2014/main" id="{C048EDC7-20AF-4998-A8BA-B3D802BBB0AC}"/>
              </a:ext>
            </a:extLst>
          </p:cNvPr>
          <p:cNvSpPr/>
          <p:nvPr/>
        </p:nvSpPr>
        <p:spPr>
          <a:xfrm>
            <a:off x="0" y="0"/>
            <a:ext cx="4318000" cy="605433"/>
          </a:xfrm>
          <a:prstGeom prst="roundRect">
            <a:avLst/>
          </a:prstGeom>
          <a:solidFill>
            <a:schemeClr val="bg1"/>
          </a:solidFill>
          <a:ln>
            <a:solidFill>
              <a:schemeClr val="bg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800" b="1" err="1">
                <a:solidFill>
                  <a:schemeClr val="dk1"/>
                </a:solidFill>
                <a:latin typeface="Red Hat Display Black"/>
                <a:sym typeface="Red Hat Display Black"/>
              </a:rPr>
              <a:t>Conclusiones</a:t>
            </a:r>
            <a:r>
              <a:rPr lang="en-US" b="1"/>
              <a:t> </a:t>
            </a:r>
            <a:r>
              <a:rPr lang="es-ES" sz="2600">
                <a:solidFill>
                  <a:schemeClr val="accent1"/>
                </a:solidFill>
                <a:latin typeface="Red Hat Display Black"/>
                <a:sym typeface="Red Hat Display Black"/>
              </a:rPr>
              <a:t>Columnas</a:t>
            </a:r>
          </a:p>
          <a:p>
            <a:pPr algn="ctr"/>
            <a:endParaRPr lang="en-US">
              <a:effectLst>
                <a:outerShdw blurRad="50800" dist="38100" dir="2700000" algn="tl" rotWithShape="0">
                  <a:prstClr val="black">
                    <a:alpha val="40000"/>
                  </a:prstClr>
                </a:outerShdw>
              </a:effectLst>
            </a:endParaRPr>
          </a:p>
        </p:txBody>
      </p:sp>
      <p:pic>
        <p:nvPicPr>
          <p:cNvPr id="14" name="Picture 13" descr="A picture containing holding, screen, man, white&#10;&#10;Description automatically generated">
            <a:extLst>
              <a:ext uri="{FF2B5EF4-FFF2-40B4-BE49-F238E27FC236}">
                <a16:creationId xmlns:a16="http://schemas.microsoft.com/office/drawing/2014/main" id="{2C0D0B18-95C2-4DD6-ABB3-5F5456C5CAC2}"/>
              </a:ext>
            </a:extLst>
          </p:cNvPr>
          <p:cNvPicPr>
            <a:picLocks noChangeAspect="1"/>
          </p:cNvPicPr>
          <p:nvPr/>
        </p:nvPicPr>
        <p:blipFill>
          <a:blip r:embed="rId3"/>
          <a:stretch>
            <a:fillRect/>
          </a:stretch>
        </p:blipFill>
        <p:spPr>
          <a:xfrm>
            <a:off x="343949" y="1235077"/>
            <a:ext cx="3882359" cy="2954095"/>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450581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3" name="Google Shape;283;p31"/>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279" name="Google Shape;279;p31"/>
          <p:cNvSpPr txBox="1">
            <a:spLocks noGrp="1"/>
          </p:cNvSpPr>
          <p:nvPr>
            <p:ph type="title" idx="4294967295"/>
          </p:nvPr>
        </p:nvSpPr>
        <p:spPr>
          <a:xfrm>
            <a:off x="0" y="15099"/>
            <a:ext cx="3644900" cy="1014413"/>
          </a:xfrm>
          <a:prstGeom prst="rect">
            <a:avLst/>
          </a:prstGeom>
        </p:spPr>
        <p:txBody>
          <a:bodyPr spcFirstLastPara="1" wrap="square" lIns="0" tIns="0" rIns="0" bIns="0" anchor="ctr" anchorCtr="0">
            <a:noAutofit/>
          </a:bodyPr>
          <a:lstStyle/>
          <a:p>
            <a:r>
              <a:rPr lang="en-US" sz="2300" b="1"/>
              <a:t> </a:t>
            </a:r>
            <a:br>
              <a:rPr lang="en-US" sz="2300" b="1"/>
            </a:br>
            <a:br>
              <a:rPr lang="es-ES" sz="2400">
                <a:solidFill>
                  <a:schemeClr val="accent1"/>
                </a:solidFill>
              </a:rPr>
            </a:br>
            <a:endParaRPr sz="2300">
              <a:solidFill>
                <a:schemeClr val="accent1"/>
              </a:solidFill>
            </a:endParaRPr>
          </a:p>
        </p:txBody>
      </p:sp>
      <p:sp>
        <p:nvSpPr>
          <p:cNvPr id="284" name="Google Shape;284;p31"/>
          <p:cNvSpPr txBox="1">
            <a:spLocks noGrp="1"/>
          </p:cNvSpPr>
          <p:nvPr>
            <p:ph type="body" idx="4294967295"/>
          </p:nvPr>
        </p:nvSpPr>
        <p:spPr>
          <a:xfrm>
            <a:off x="4442475" y="-337214"/>
            <a:ext cx="4318000" cy="1122362"/>
          </a:xfrm>
          <a:prstGeom prst="rect">
            <a:avLst/>
          </a:prstGeom>
        </p:spPr>
        <p:txBody>
          <a:bodyPr spcFirstLastPara="1" wrap="square" lIns="0" tIns="0" rIns="0" bIns="0" anchor="t" anchorCtr="0">
            <a:noAutofit/>
          </a:bodyPr>
          <a:lstStyle/>
          <a:p>
            <a:pPr marL="0" indent="0">
              <a:buNone/>
            </a:pPr>
            <a:endParaRPr lang="en-US" b="1"/>
          </a:p>
          <a:p>
            <a:pPr marL="171450" indent="-171450" algn="just">
              <a:buFont typeface="Wingdings" panose="020B0604020202020204" pitchFamily="34" charset="0"/>
              <a:buChar char="§"/>
            </a:pPr>
            <a:r>
              <a:rPr lang="es-ES" sz="1100"/>
              <a:t> A</a:t>
            </a:r>
            <a:r>
              <a:rPr lang="es-ES" sz="1400"/>
              <a:t>nalizamos la antigüedad y antigüedad desde la primer recarga y notamos que están muy correlacionadas, por lo que solo nos quedamos con una</a:t>
            </a:r>
          </a:p>
          <a:p>
            <a:pPr marL="171450" indent="-171450" algn="just">
              <a:buFont typeface="Wingdings" panose="020B0604020202020204" pitchFamily="34" charset="0"/>
              <a:buChar char="§"/>
            </a:pPr>
            <a:endParaRPr lang="es-ES" sz="1400"/>
          </a:p>
          <a:p>
            <a:pPr marL="0" indent="0" algn="just">
              <a:buNone/>
            </a:pPr>
            <a:endParaRPr lang="es-ES" sz="1100"/>
          </a:p>
          <a:p>
            <a:pPr marL="0" lvl="0" indent="0">
              <a:buNone/>
            </a:pPr>
            <a:endParaRPr lang="es-ES" sz="1100"/>
          </a:p>
          <a:p>
            <a:pPr marL="0" indent="0">
              <a:buNone/>
            </a:pPr>
            <a:r>
              <a:rPr lang="es-ES" sz="1100"/>
              <a:t>     </a:t>
            </a:r>
          </a:p>
        </p:txBody>
      </p:sp>
      <p:sp>
        <p:nvSpPr>
          <p:cNvPr id="7" name="Rectangle: Rounded Corners 6">
            <a:extLst>
              <a:ext uri="{FF2B5EF4-FFF2-40B4-BE49-F238E27FC236}">
                <a16:creationId xmlns:a16="http://schemas.microsoft.com/office/drawing/2014/main" id="{C048EDC7-20AF-4998-A8BA-B3D802BBB0AC}"/>
              </a:ext>
            </a:extLst>
          </p:cNvPr>
          <p:cNvSpPr/>
          <p:nvPr/>
        </p:nvSpPr>
        <p:spPr>
          <a:xfrm>
            <a:off x="0" y="0"/>
            <a:ext cx="4318000" cy="605433"/>
          </a:xfrm>
          <a:prstGeom prst="roundRect">
            <a:avLst/>
          </a:prstGeom>
          <a:solidFill>
            <a:schemeClr val="bg1"/>
          </a:solidFill>
          <a:ln>
            <a:solidFill>
              <a:schemeClr val="bg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800" b="1" err="1">
                <a:solidFill>
                  <a:schemeClr val="dk1"/>
                </a:solidFill>
                <a:latin typeface="Red Hat Display Black"/>
                <a:sym typeface="Red Hat Display Black"/>
              </a:rPr>
              <a:t>Conclusiones</a:t>
            </a:r>
            <a:r>
              <a:rPr lang="en-US" b="1"/>
              <a:t> </a:t>
            </a:r>
            <a:r>
              <a:rPr lang="es-ES" sz="2600">
                <a:solidFill>
                  <a:schemeClr val="accent1"/>
                </a:solidFill>
                <a:latin typeface="Red Hat Display Black"/>
                <a:sym typeface="Red Hat Display Black"/>
              </a:rPr>
              <a:t>Columnas</a:t>
            </a:r>
          </a:p>
          <a:p>
            <a:pPr algn="ctr"/>
            <a:endParaRPr lang="en-US">
              <a:effectLst>
                <a:outerShdw blurRad="50800" dist="38100" dir="2700000" algn="tl" rotWithShape="0">
                  <a:prstClr val="black">
                    <a:alpha val="40000"/>
                  </a:prstClr>
                </a:outerShdw>
              </a:effectLst>
            </a:endParaRPr>
          </a:p>
        </p:txBody>
      </p:sp>
      <p:pic>
        <p:nvPicPr>
          <p:cNvPr id="8" name="Picture 7" descr="A close up of a map&#10;&#10;Description automatically generated">
            <a:extLst>
              <a:ext uri="{FF2B5EF4-FFF2-40B4-BE49-F238E27FC236}">
                <a16:creationId xmlns:a16="http://schemas.microsoft.com/office/drawing/2014/main" id="{A30F20B6-1C5E-4AED-95C1-F38BF80A4B07}"/>
              </a:ext>
            </a:extLst>
          </p:cNvPr>
          <p:cNvPicPr>
            <a:picLocks noChangeAspect="1"/>
          </p:cNvPicPr>
          <p:nvPr/>
        </p:nvPicPr>
        <p:blipFill>
          <a:blip r:embed="rId3"/>
          <a:stretch>
            <a:fillRect/>
          </a:stretch>
        </p:blipFill>
        <p:spPr>
          <a:xfrm>
            <a:off x="190160" y="896447"/>
            <a:ext cx="2301755" cy="23656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descr="A screenshot of a cell phone&#10;&#10;Description automatically generated">
            <a:extLst>
              <a:ext uri="{FF2B5EF4-FFF2-40B4-BE49-F238E27FC236}">
                <a16:creationId xmlns:a16="http://schemas.microsoft.com/office/drawing/2014/main" id="{2B87C2F5-783D-4F43-9C1B-E9C1FF57FD19}"/>
              </a:ext>
            </a:extLst>
          </p:cNvPr>
          <p:cNvPicPr>
            <a:picLocks noChangeAspect="1"/>
          </p:cNvPicPr>
          <p:nvPr/>
        </p:nvPicPr>
        <p:blipFill>
          <a:blip r:embed="rId4"/>
          <a:stretch>
            <a:fillRect/>
          </a:stretch>
        </p:blipFill>
        <p:spPr>
          <a:xfrm>
            <a:off x="4565936" y="1845382"/>
            <a:ext cx="4407690" cy="2833515"/>
          </a:xfrm>
          <a:prstGeom prst="rect">
            <a:avLst/>
          </a:prstGeom>
        </p:spPr>
      </p:pic>
      <p:sp>
        <p:nvSpPr>
          <p:cNvPr id="12" name="Google Shape;284;p31">
            <a:extLst>
              <a:ext uri="{FF2B5EF4-FFF2-40B4-BE49-F238E27FC236}">
                <a16:creationId xmlns:a16="http://schemas.microsoft.com/office/drawing/2014/main" id="{863C5B1A-7529-43DE-97CB-E970E38E098E}"/>
              </a:ext>
            </a:extLst>
          </p:cNvPr>
          <p:cNvSpPr txBox="1">
            <a:spLocks/>
          </p:cNvSpPr>
          <p:nvPr/>
        </p:nvSpPr>
        <p:spPr>
          <a:xfrm>
            <a:off x="57776" y="3281068"/>
            <a:ext cx="4318000" cy="11223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buFont typeface="Raleway"/>
              <a:buNone/>
            </a:pPr>
            <a:endParaRPr lang="en-US" b="1"/>
          </a:p>
          <a:p>
            <a:pPr marL="171450" indent="-171450" algn="just">
              <a:buFont typeface="Wingdings" panose="020B0604020202020204" pitchFamily="34" charset="0"/>
              <a:buChar char="§"/>
            </a:pPr>
            <a:r>
              <a:rPr lang="es-ES" sz="1100"/>
              <a:t> Comparamos con el Target y notamos que cuanto menos antigüedad tiene  el cliente es mas probable que no realice recarga</a:t>
            </a:r>
            <a:endParaRPr lang="es-ES" sz="1400"/>
          </a:p>
          <a:p>
            <a:pPr marL="171450" indent="-171450" algn="just">
              <a:buFont typeface="Wingdings" panose="020B0604020202020204" pitchFamily="34" charset="0"/>
              <a:buChar char="§"/>
            </a:pPr>
            <a:endParaRPr lang="es-ES" sz="1400"/>
          </a:p>
          <a:p>
            <a:pPr marL="0" indent="0" algn="just">
              <a:buFont typeface="Raleway"/>
              <a:buNone/>
            </a:pPr>
            <a:endParaRPr lang="es-ES" sz="1100"/>
          </a:p>
          <a:p>
            <a:pPr marL="0" indent="0">
              <a:buFont typeface="Raleway"/>
              <a:buNone/>
            </a:pPr>
            <a:endParaRPr lang="es-ES" sz="1100"/>
          </a:p>
          <a:p>
            <a:pPr marL="0" indent="0">
              <a:buFont typeface="Raleway"/>
              <a:buNone/>
            </a:pPr>
            <a:r>
              <a:rPr lang="es-ES" sz="1100"/>
              <a:t>     </a:t>
            </a:r>
          </a:p>
        </p:txBody>
      </p:sp>
    </p:spTree>
    <p:extLst>
      <p:ext uri="{BB962C8B-B14F-4D97-AF65-F5344CB8AC3E}">
        <p14:creationId xmlns:p14="http://schemas.microsoft.com/office/powerpoint/2010/main" val="3862109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3" name="Google Shape;283;p31"/>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279" name="Google Shape;279;p31"/>
          <p:cNvSpPr txBox="1">
            <a:spLocks noGrp="1"/>
          </p:cNvSpPr>
          <p:nvPr>
            <p:ph type="title" idx="4294967295"/>
          </p:nvPr>
        </p:nvSpPr>
        <p:spPr>
          <a:xfrm>
            <a:off x="0" y="15099"/>
            <a:ext cx="3644900" cy="1014413"/>
          </a:xfrm>
          <a:prstGeom prst="rect">
            <a:avLst/>
          </a:prstGeom>
        </p:spPr>
        <p:txBody>
          <a:bodyPr spcFirstLastPara="1" wrap="square" lIns="0" tIns="0" rIns="0" bIns="0" anchor="ctr" anchorCtr="0">
            <a:noAutofit/>
          </a:bodyPr>
          <a:lstStyle/>
          <a:p>
            <a:r>
              <a:rPr lang="en-US" sz="2300" b="1"/>
              <a:t> </a:t>
            </a:r>
            <a:br>
              <a:rPr lang="en-US" sz="2300" b="1"/>
            </a:br>
            <a:br>
              <a:rPr lang="es-ES" sz="2400">
                <a:solidFill>
                  <a:schemeClr val="accent1"/>
                </a:solidFill>
              </a:rPr>
            </a:br>
            <a:endParaRPr sz="2300">
              <a:solidFill>
                <a:schemeClr val="accent1"/>
              </a:solidFill>
            </a:endParaRPr>
          </a:p>
        </p:txBody>
      </p:sp>
      <p:sp>
        <p:nvSpPr>
          <p:cNvPr id="284" name="Google Shape;284;p31"/>
          <p:cNvSpPr txBox="1">
            <a:spLocks noGrp="1"/>
          </p:cNvSpPr>
          <p:nvPr>
            <p:ph type="body" idx="4294967295"/>
          </p:nvPr>
        </p:nvSpPr>
        <p:spPr>
          <a:xfrm>
            <a:off x="4442475" y="-337214"/>
            <a:ext cx="4318000" cy="1122362"/>
          </a:xfrm>
          <a:prstGeom prst="rect">
            <a:avLst/>
          </a:prstGeom>
        </p:spPr>
        <p:txBody>
          <a:bodyPr spcFirstLastPara="1" wrap="square" lIns="0" tIns="0" rIns="0" bIns="0" anchor="t" anchorCtr="0">
            <a:noAutofit/>
          </a:bodyPr>
          <a:lstStyle/>
          <a:p>
            <a:pPr marL="0" indent="0">
              <a:buNone/>
            </a:pPr>
            <a:endParaRPr lang="en-US" b="1"/>
          </a:p>
          <a:p>
            <a:pPr marL="171450" indent="-171450" algn="just">
              <a:buFont typeface="Wingdings" panose="020B0604020202020204" pitchFamily="34" charset="0"/>
              <a:buChar char="§"/>
            </a:pPr>
            <a:r>
              <a:rPr lang="es-ES" sz="1400"/>
              <a:t>Trabajamos con la columna COMMERCIAL_ACTIVATION_DATE. Realizamos una tabla </a:t>
            </a:r>
            <a:r>
              <a:rPr lang="es-ES" sz="1400" err="1"/>
              <a:t>pivot</a:t>
            </a:r>
            <a:r>
              <a:rPr lang="es-ES" sz="1400"/>
              <a:t> agrupando por mes y año y consideramos que no pueden existir periodos con altas no consecutivas. Nos quedamos con los registros de agosto 2015 en adelante.</a:t>
            </a:r>
          </a:p>
          <a:p>
            <a:pPr marL="171450" indent="-171450" algn="just">
              <a:buFont typeface="Wingdings" panose="020B0604020202020204" pitchFamily="34" charset="0"/>
              <a:buChar char="§"/>
            </a:pPr>
            <a:endParaRPr lang="es-ES" sz="1400"/>
          </a:p>
          <a:p>
            <a:pPr marL="0" indent="0" algn="just">
              <a:buNone/>
            </a:pPr>
            <a:endParaRPr lang="es-ES" sz="1100"/>
          </a:p>
          <a:p>
            <a:pPr marL="0" lvl="0" indent="0">
              <a:buNone/>
            </a:pPr>
            <a:endParaRPr lang="es-ES" sz="1100"/>
          </a:p>
          <a:p>
            <a:pPr marL="0" indent="0">
              <a:buNone/>
            </a:pPr>
            <a:r>
              <a:rPr lang="es-ES" sz="1100"/>
              <a:t>     </a:t>
            </a:r>
          </a:p>
        </p:txBody>
      </p:sp>
      <p:sp>
        <p:nvSpPr>
          <p:cNvPr id="7" name="Rectangle: Rounded Corners 6">
            <a:extLst>
              <a:ext uri="{FF2B5EF4-FFF2-40B4-BE49-F238E27FC236}">
                <a16:creationId xmlns:a16="http://schemas.microsoft.com/office/drawing/2014/main" id="{C048EDC7-20AF-4998-A8BA-B3D802BBB0AC}"/>
              </a:ext>
            </a:extLst>
          </p:cNvPr>
          <p:cNvSpPr/>
          <p:nvPr/>
        </p:nvSpPr>
        <p:spPr>
          <a:xfrm>
            <a:off x="0" y="0"/>
            <a:ext cx="4318000" cy="605433"/>
          </a:xfrm>
          <a:prstGeom prst="roundRect">
            <a:avLst/>
          </a:prstGeom>
          <a:solidFill>
            <a:schemeClr val="bg1"/>
          </a:solidFill>
          <a:ln>
            <a:solidFill>
              <a:schemeClr val="bg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b="1" err="1">
                <a:solidFill>
                  <a:schemeClr val="dk1"/>
                </a:solidFill>
                <a:latin typeface="Red Hat Display Black"/>
                <a:sym typeface="Red Hat Display Black"/>
              </a:rPr>
              <a:t>Conclusiones</a:t>
            </a:r>
            <a:r>
              <a:rPr lang="en-US" sz="1600" b="1"/>
              <a:t> </a:t>
            </a:r>
            <a:r>
              <a:rPr lang="es-ES" sz="2300">
                <a:solidFill>
                  <a:schemeClr val="accent1"/>
                </a:solidFill>
                <a:latin typeface="Red Hat Display Black"/>
                <a:sym typeface="Red Hat Display Black"/>
              </a:rPr>
              <a:t>Registros</a:t>
            </a:r>
          </a:p>
          <a:p>
            <a:pPr algn="ctr"/>
            <a:endParaRPr lang="en-US">
              <a:effectLst>
                <a:outerShdw blurRad="50800" dist="38100" dir="2700000" algn="tl" rotWithShape="0">
                  <a:prstClr val="black">
                    <a:alpha val="40000"/>
                  </a:prstClr>
                </a:outerShdw>
              </a:effectLst>
            </a:endParaRPr>
          </a:p>
        </p:txBody>
      </p:sp>
      <p:pic>
        <p:nvPicPr>
          <p:cNvPr id="2" name="Picture 2" descr="A screenshot of a cell phone&#10;&#10;Description generated with very high confidence">
            <a:extLst>
              <a:ext uri="{FF2B5EF4-FFF2-40B4-BE49-F238E27FC236}">
                <a16:creationId xmlns:a16="http://schemas.microsoft.com/office/drawing/2014/main" id="{1386EE8D-3378-49E8-99D3-A0FA5FC87C85}"/>
              </a:ext>
            </a:extLst>
          </p:cNvPr>
          <p:cNvPicPr>
            <a:picLocks noChangeAspect="1"/>
          </p:cNvPicPr>
          <p:nvPr/>
        </p:nvPicPr>
        <p:blipFill>
          <a:blip r:embed="rId3"/>
          <a:stretch>
            <a:fillRect/>
          </a:stretch>
        </p:blipFill>
        <p:spPr>
          <a:xfrm>
            <a:off x="1363436" y="1909012"/>
            <a:ext cx="6653892" cy="2337846"/>
          </a:xfrm>
          <a:prstGeom prst="rect">
            <a:avLst/>
          </a:prstGeom>
        </p:spPr>
      </p:pic>
    </p:spTree>
    <p:extLst>
      <p:ext uri="{BB962C8B-B14F-4D97-AF65-F5344CB8AC3E}">
        <p14:creationId xmlns:p14="http://schemas.microsoft.com/office/powerpoint/2010/main" val="2025409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3" name="Google Shape;283;p31"/>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279" name="Google Shape;279;p31"/>
          <p:cNvSpPr txBox="1">
            <a:spLocks noGrp="1"/>
          </p:cNvSpPr>
          <p:nvPr>
            <p:ph type="title" idx="4294967295"/>
          </p:nvPr>
        </p:nvSpPr>
        <p:spPr>
          <a:xfrm>
            <a:off x="0" y="15099"/>
            <a:ext cx="3644900" cy="1014413"/>
          </a:xfrm>
          <a:prstGeom prst="rect">
            <a:avLst/>
          </a:prstGeom>
        </p:spPr>
        <p:txBody>
          <a:bodyPr spcFirstLastPara="1" wrap="square" lIns="0" tIns="0" rIns="0" bIns="0" anchor="ctr" anchorCtr="0">
            <a:noAutofit/>
          </a:bodyPr>
          <a:lstStyle/>
          <a:p>
            <a:r>
              <a:rPr lang="en-US" sz="2300" b="1"/>
              <a:t> </a:t>
            </a:r>
            <a:br>
              <a:rPr lang="en-US" sz="2300" b="1"/>
            </a:br>
            <a:br>
              <a:rPr lang="es-ES" sz="2400">
                <a:solidFill>
                  <a:schemeClr val="accent1"/>
                </a:solidFill>
              </a:rPr>
            </a:br>
            <a:endParaRPr sz="2300">
              <a:solidFill>
                <a:schemeClr val="accent1"/>
              </a:solidFill>
            </a:endParaRPr>
          </a:p>
        </p:txBody>
      </p:sp>
      <p:sp>
        <p:nvSpPr>
          <p:cNvPr id="284" name="Google Shape;284;p31"/>
          <p:cNvSpPr txBox="1">
            <a:spLocks noGrp="1"/>
          </p:cNvSpPr>
          <p:nvPr>
            <p:ph type="body" idx="4294967295"/>
          </p:nvPr>
        </p:nvSpPr>
        <p:spPr>
          <a:xfrm>
            <a:off x="482796" y="724143"/>
            <a:ext cx="7926614" cy="1122362"/>
          </a:xfrm>
          <a:prstGeom prst="rect">
            <a:avLst/>
          </a:prstGeom>
        </p:spPr>
        <p:txBody>
          <a:bodyPr spcFirstLastPara="1" wrap="square" lIns="0" tIns="0" rIns="0" bIns="0" anchor="t" anchorCtr="0">
            <a:noAutofit/>
          </a:bodyPr>
          <a:lstStyle/>
          <a:p>
            <a:pPr marL="0" indent="0">
              <a:buNone/>
            </a:pPr>
            <a:endParaRPr lang="en-US" b="1"/>
          </a:p>
          <a:p>
            <a:pPr marL="171450" indent="-171450" algn="just">
              <a:buFont typeface="Wingdings" panose="020B0604020202020204" pitchFamily="34" charset="0"/>
              <a:buChar char="§"/>
            </a:pPr>
            <a:r>
              <a:rPr lang="es-ES" sz="1400" err="1"/>
              <a:t>Binarizamos</a:t>
            </a:r>
            <a:r>
              <a:rPr lang="es-ES" sz="1400"/>
              <a:t> las siguientes variables categóricas: VALUE_SEGMENT, SEGMENTATION, MICROSEGMENTATION, NETWORK_TECH</a:t>
            </a:r>
          </a:p>
          <a:p>
            <a:pPr marL="171450" indent="-171450" algn="just">
              <a:buFont typeface="Wingdings" panose="020B0604020202020204" pitchFamily="34" charset="0"/>
              <a:buChar char="§"/>
            </a:pPr>
            <a:r>
              <a:rPr lang="es-ES" sz="1400"/>
              <a:t>Realizamos otra función para identificar las 25 columnas que más correlación tienen con el target y trabajar solo con estas</a:t>
            </a:r>
          </a:p>
          <a:p>
            <a:pPr marL="171450" lvl="0" indent="-171450" algn="just">
              <a:buFont typeface="Wingdings" panose="020B0604020202020204" pitchFamily="34" charset="0"/>
              <a:buChar char="§"/>
            </a:pPr>
            <a:endParaRPr lang="es-ES" sz="1400"/>
          </a:p>
          <a:p>
            <a:pPr marL="0" indent="0" algn="just">
              <a:buNone/>
            </a:pPr>
            <a:endParaRPr lang="es-ES" sz="1100"/>
          </a:p>
          <a:p>
            <a:pPr marL="0" indent="0">
              <a:buNone/>
            </a:pPr>
            <a:endParaRPr lang="es-ES" sz="1100"/>
          </a:p>
          <a:p>
            <a:pPr marL="0" indent="0">
              <a:buNone/>
            </a:pPr>
            <a:r>
              <a:rPr lang="es-ES" sz="1100"/>
              <a:t>     </a:t>
            </a:r>
          </a:p>
        </p:txBody>
      </p:sp>
      <p:sp>
        <p:nvSpPr>
          <p:cNvPr id="7" name="Rectangle: Rounded Corners 6">
            <a:extLst>
              <a:ext uri="{FF2B5EF4-FFF2-40B4-BE49-F238E27FC236}">
                <a16:creationId xmlns:a16="http://schemas.microsoft.com/office/drawing/2014/main" id="{C048EDC7-20AF-4998-A8BA-B3D802BBB0AC}"/>
              </a:ext>
            </a:extLst>
          </p:cNvPr>
          <p:cNvSpPr/>
          <p:nvPr/>
        </p:nvSpPr>
        <p:spPr>
          <a:xfrm>
            <a:off x="0" y="0"/>
            <a:ext cx="4318000" cy="605433"/>
          </a:xfrm>
          <a:prstGeom prst="roundRect">
            <a:avLst/>
          </a:prstGeom>
          <a:solidFill>
            <a:schemeClr val="bg1"/>
          </a:solidFill>
          <a:ln>
            <a:solidFill>
              <a:schemeClr val="bg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b="1" err="1">
                <a:solidFill>
                  <a:schemeClr val="dk1"/>
                </a:solidFill>
                <a:latin typeface="Red Hat Display Black"/>
                <a:sym typeface="Red Hat Display Black"/>
              </a:rPr>
              <a:t>Conclusiones</a:t>
            </a:r>
            <a:r>
              <a:rPr lang="en-US" sz="1600" b="1"/>
              <a:t> </a:t>
            </a:r>
            <a:r>
              <a:rPr lang="es-ES" sz="2300">
                <a:solidFill>
                  <a:schemeClr val="accent1"/>
                </a:solidFill>
                <a:latin typeface="Red Hat Display Black"/>
              </a:rPr>
              <a:t>Transformaciones</a:t>
            </a:r>
            <a:endParaRPr lang="en-US">
              <a:solidFill>
                <a:schemeClr val="accent1"/>
              </a:solidFill>
            </a:endParaRPr>
          </a:p>
          <a:p>
            <a:pPr algn="ctr"/>
            <a:endParaRPr lang="en-US">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964123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F138450-52D1-43CF-B907-7BE2CFD221BB}"/>
              </a:ext>
            </a:extLst>
          </p:cNvPr>
          <p:cNvSpPr>
            <a:spLocks noGrp="1"/>
          </p:cNvSpPr>
          <p:nvPr>
            <p:ph type="ctrTitle"/>
          </p:nvPr>
        </p:nvSpPr>
        <p:spPr>
          <a:xfrm>
            <a:off x="1520363" y="2847230"/>
            <a:ext cx="7003800" cy="546900"/>
          </a:xfrm>
        </p:spPr>
        <p:txBody>
          <a:bodyPr/>
          <a:lstStyle/>
          <a:p>
            <a:r>
              <a:rPr lang="en-US" err="1"/>
              <a:t>Modelo</a:t>
            </a:r>
            <a:r>
              <a:rPr lang="en-US"/>
              <a:t> </a:t>
            </a:r>
            <a:r>
              <a:rPr lang="en-US" err="1"/>
              <a:t>Aplicacion</a:t>
            </a:r>
            <a:r>
              <a:rPr lang="en-US"/>
              <a:t> </a:t>
            </a:r>
            <a:r>
              <a:rPr lang="en-US" sz="6000" err="1">
                <a:solidFill>
                  <a:schemeClr val="accent1"/>
                </a:solidFill>
              </a:rPr>
              <a:t>XGBoost</a:t>
            </a:r>
            <a:endParaRPr lang="en-US" sz="6000">
              <a:solidFill>
                <a:schemeClr val="accent1"/>
              </a:solidFill>
            </a:endParaRPr>
          </a:p>
        </p:txBody>
      </p:sp>
      <p:sp>
        <p:nvSpPr>
          <p:cNvPr id="6" name="Slide Number Placeholder 5">
            <a:extLst>
              <a:ext uri="{FF2B5EF4-FFF2-40B4-BE49-F238E27FC236}">
                <a16:creationId xmlns:a16="http://schemas.microsoft.com/office/drawing/2014/main" id="{A718C310-E983-46D3-A02C-A0A39D01DEB5}"/>
              </a:ext>
            </a:extLst>
          </p:cNvPr>
          <p:cNvSpPr>
            <a:spLocks noGrp="1"/>
          </p:cNvSpPr>
          <p:nvPr>
            <p:ph type="sldNum" idx="4294967295"/>
          </p:nvPr>
        </p:nvSpPr>
        <p:spPr>
          <a:xfrm>
            <a:off x="8759825" y="4759325"/>
            <a:ext cx="384175" cy="384175"/>
          </a:xfrm>
        </p:spPr>
        <p:txBody>
          <a:bodyPr/>
          <a:lstStyle/>
          <a:p>
            <a:pPr marL="0" lvl="0" indent="0" algn="ct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99116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4000">
                <a:solidFill>
                  <a:schemeClr val="accent1"/>
                </a:solidFill>
              </a:rPr>
              <a:t>Agenda</a:t>
            </a:r>
            <a:endParaRPr sz="4000">
              <a:solidFill>
                <a:schemeClr val="accent1"/>
              </a:solidFill>
            </a:endParaRPr>
          </a:p>
        </p:txBody>
      </p:sp>
      <p:sp>
        <p:nvSpPr>
          <p:cNvPr id="116" name="Google Shape;116;p15"/>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5" name="Text Placeholder 4">
            <a:extLst>
              <a:ext uri="{FF2B5EF4-FFF2-40B4-BE49-F238E27FC236}">
                <a16:creationId xmlns:a16="http://schemas.microsoft.com/office/drawing/2014/main" id="{47D61C3A-1BB8-42C4-BADE-8E48A0CF5A26}"/>
              </a:ext>
            </a:extLst>
          </p:cNvPr>
          <p:cNvSpPr>
            <a:spLocks noGrp="1"/>
          </p:cNvSpPr>
          <p:nvPr>
            <p:ph type="body" idx="1"/>
          </p:nvPr>
        </p:nvSpPr>
        <p:spPr>
          <a:xfrm>
            <a:off x="4226041" y="1078686"/>
            <a:ext cx="3419100" cy="2633700"/>
          </a:xfrm>
        </p:spPr>
        <p:txBody>
          <a:bodyPr/>
          <a:lstStyle/>
          <a:p>
            <a:pPr fontAlgn="ctr">
              <a:buFont typeface="Wingdings"/>
              <a:buChar char="§"/>
            </a:pPr>
            <a:r>
              <a:rPr lang="en-US" b="1" err="1"/>
              <a:t>Metodología</a:t>
            </a:r>
            <a:r>
              <a:rPr lang="en-US" b="1"/>
              <a:t> </a:t>
            </a:r>
            <a:r>
              <a:rPr lang="en-US" b="1" err="1"/>
              <a:t>empleada</a:t>
            </a:r>
            <a:endParaRPr lang="en-US"/>
          </a:p>
          <a:p>
            <a:pPr fontAlgn="ctr">
              <a:buFont typeface="Wingdings"/>
              <a:buChar char="§"/>
            </a:pPr>
            <a:r>
              <a:rPr lang="en-US" b="1" err="1"/>
              <a:t>Objetivos</a:t>
            </a:r>
            <a:endParaRPr lang="en-US"/>
          </a:p>
          <a:p>
            <a:pPr fontAlgn="ctr">
              <a:buFont typeface="Wingdings"/>
              <a:buChar char="§"/>
            </a:pPr>
            <a:r>
              <a:rPr lang="en-US" b="1" err="1"/>
              <a:t>Herramientas</a:t>
            </a:r>
            <a:endParaRPr lang="en-US"/>
          </a:p>
          <a:p>
            <a:pPr fontAlgn="ctr">
              <a:buFont typeface="Wingdings"/>
              <a:buChar char="§"/>
            </a:pPr>
            <a:r>
              <a:rPr lang="en-US" b="1"/>
              <a:t>Demo </a:t>
            </a:r>
            <a:endParaRPr lang="en-US"/>
          </a:p>
          <a:p>
            <a:pPr fontAlgn="ctr">
              <a:buFont typeface="Wingdings"/>
              <a:buChar char="§"/>
            </a:pPr>
            <a:r>
              <a:rPr lang="en-US" b="1" err="1"/>
              <a:t>Pasos</a:t>
            </a:r>
            <a:r>
              <a:rPr lang="en-US" b="1"/>
              <a:t> a </a:t>
            </a:r>
            <a:r>
              <a:rPr lang="en-US" b="1" err="1"/>
              <a:t>Seguir</a:t>
            </a:r>
            <a:endParaRPr lang="en-US"/>
          </a:p>
          <a:p>
            <a:endParaRPr lang="en-US"/>
          </a:p>
        </p:txBody>
      </p:sp>
      <p:pic>
        <p:nvPicPr>
          <p:cNvPr id="6" name="Graphic 5" descr="Daily calendar">
            <a:extLst>
              <a:ext uri="{FF2B5EF4-FFF2-40B4-BE49-F238E27FC236}">
                <a16:creationId xmlns:a16="http://schemas.microsoft.com/office/drawing/2014/main" id="{94BBED2E-E57A-4281-B9E8-D0302D8D02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46663" y="1537186"/>
            <a:ext cx="914400" cy="9144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4" name="Google Shape;284;p31"/>
          <p:cNvSpPr txBox="1">
            <a:spLocks noGrp="1"/>
          </p:cNvSpPr>
          <p:nvPr>
            <p:ph type="body" idx="2"/>
          </p:nvPr>
        </p:nvSpPr>
        <p:spPr>
          <a:xfrm>
            <a:off x="752540" y="1600677"/>
            <a:ext cx="7587896" cy="2633700"/>
          </a:xfrm>
          <a:prstGeom prst="rect">
            <a:avLst/>
          </a:prstGeom>
        </p:spPr>
        <p:txBody>
          <a:bodyPr spcFirstLastPara="1" wrap="square" lIns="0" tIns="0" rIns="0" bIns="0" anchor="t" anchorCtr="0">
            <a:noAutofit/>
          </a:bodyPr>
          <a:lstStyle/>
          <a:p>
            <a:pPr marL="171450" indent="-171450" algn="just">
              <a:buFont typeface="Wingdings" panose="020B0604020202020204" pitchFamily="34" charset="0"/>
              <a:buChar char="§"/>
            </a:pPr>
            <a:endParaRPr lang="es-ES" sz="1100"/>
          </a:p>
          <a:p>
            <a:pPr marL="0" lvl="0" indent="0">
              <a:buNone/>
            </a:pPr>
            <a:endParaRPr lang="es-ES" sz="1100"/>
          </a:p>
          <a:p>
            <a:pPr marL="0" indent="0">
              <a:buNone/>
            </a:pPr>
            <a:r>
              <a:rPr lang="es-ES" sz="1100"/>
              <a:t>     </a:t>
            </a:r>
          </a:p>
        </p:txBody>
      </p:sp>
      <p:sp>
        <p:nvSpPr>
          <p:cNvPr id="283" name="Google Shape;283;p31"/>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dirty="0"/>
              <a:t>20</a:t>
            </a:fld>
            <a:endParaRPr/>
          </a:p>
        </p:txBody>
      </p:sp>
      <p:sp>
        <p:nvSpPr>
          <p:cNvPr id="7" name="Google Shape;279;p31">
            <a:extLst>
              <a:ext uri="{FF2B5EF4-FFF2-40B4-BE49-F238E27FC236}">
                <a16:creationId xmlns:a16="http://schemas.microsoft.com/office/drawing/2014/main" id="{924766D2-410C-4D60-906F-C9B0DB628B30}"/>
              </a:ext>
            </a:extLst>
          </p:cNvPr>
          <p:cNvSpPr txBox="1">
            <a:spLocks/>
          </p:cNvSpPr>
          <p:nvPr/>
        </p:nvSpPr>
        <p:spPr>
          <a:xfrm>
            <a:off x="394853" y="457332"/>
            <a:ext cx="3644153" cy="101498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en-US" sz="2400" b="1" err="1"/>
              <a:t>Resultados</a:t>
            </a:r>
            <a:r>
              <a:rPr lang="en-US" sz="2400" b="1"/>
              <a:t> </a:t>
            </a:r>
            <a:r>
              <a:rPr lang="en-US" sz="2400" b="1" err="1"/>
              <a:t>Prediccion</a:t>
            </a:r>
            <a:r>
              <a:rPr lang="en-US" sz="2400" b="1"/>
              <a:t> </a:t>
            </a:r>
            <a:r>
              <a:rPr lang="en-US" sz="2400" b="1" err="1">
                <a:solidFill>
                  <a:schemeClr val="accent1"/>
                </a:solidFill>
              </a:rPr>
              <a:t>Curva</a:t>
            </a:r>
            <a:r>
              <a:rPr lang="en-US" sz="2400" b="1">
                <a:solidFill>
                  <a:schemeClr val="accent1"/>
                </a:solidFill>
              </a:rPr>
              <a:t> ROC</a:t>
            </a:r>
            <a:endParaRPr lang="es-ES" sz="2300">
              <a:solidFill>
                <a:schemeClr val="accent1"/>
              </a:solidFill>
            </a:endParaRPr>
          </a:p>
        </p:txBody>
      </p:sp>
      <p:sp>
        <p:nvSpPr>
          <p:cNvPr id="2" name="Google Shape;284;p31">
            <a:extLst>
              <a:ext uri="{FF2B5EF4-FFF2-40B4-BE49-F238E27FC236}">
                <a16:creationId xmlns:a16="http://schemas.microsoft.com/office/drawing/2014/main" id="{B1C9968F-AE68-4370-ACB8-46579644CD9E}"/>
              </a:ext>
            </a:extLst>
          </p:cNvPr>
          <p:cNvSpPr txBox="1">
            <a:spLocks/>
          </p:cNvSpPr>
          <p:nvPr/>
        </p:nvSpPr>
        <p:spPr>
          <a:xfrm>
            <a:off x="4148561" y="30179"/>
            <a:ext cx="4318000" cy="11223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buFont typeface="Raleway"/>
              <a:buNone/>
            </a:pPr>
            <a:endParaRPr lang="en-US" b="1"/>
          </a:p>
          <a:p>
            <a:pPr marL="171450" indent="-171450" algn="just">
              <a:buFont typeface="Wingdings" panose="020B0604020202020204" pitchFamily="34" charset="0"/>
              <a:buChar char="§"/>
            </a:pPr>
            <a:r>
              <a:rPr lang="es-ES" sz="1400"/>
              <a:t>Separamos el modelo en 2 partes</a:t>
            </a:r>
          </a:p>
          <a:p>
            <a:pPr lvl="1" algn="just">
              <a:buFont typeface="Wingdings" panose="020B0604020202020204" pitchFamily="34" charset="0"/>
              <a:buChar char="§"/>
            </a:pPr>
            <a:r>
              <a:rPr lang="es-ES" sz="1400"/>
              <a:t>Conjunto de entrenamiento</a:t>
            </a:r>
          </a:p>
          <a:p>
            <a:pPr lvl="1" algn="just">
              <a:buFont typeface="Wingdings" panose="020B0604020202020204" pitchFamily="34" charset="0"/>
              <a:buChar char="§"/>
            </a:pPr>
            <a:r>
              <a:rPr lang="es-ES" sz="1400"/>
              <a:t>Conjunto de test</a:t>
            </a:r>
          </a:p>
          <a:p>
            <a:pPr marL="171450" indent="-171450" algn="just">
              <a:buFont typeface="Wingdings" panose="020B0604020202020204" pitchFamily="34" charset="0"/>
              <a:buChar char="§"/>
            </a:pPr>
            <a:r>
              <a:rPr lang="es-ES" sz="1400"/>
              <a:t>Realizamos las predicciones y graficamos la curva ROC</a:t>
            </a:r>
          </a:p>
          <a:p>
            <a:pPr marL="533400" lvl="1" indent="0" algn="just">
              <a:buNone/>
            </a:pPr>
            <a:endParaRPr lang="es-ES" sz="1400"/>
          </a:p>
          <a:p>
            <a:pPr marL="0" indent="0" algn="just">
              <a:buFont typeface="Raleway"/>
              <a:buNone/>
            </a:pPr>
            <a:endParaRPr lang="es-ES" sz="1100"/>
          </a:p>
          <a:p>
            <a:pPr marL="0" indent="0">
              <a:buNone/>
            </a:pPr>
            <a:endParaRPr lang="es-ES" sz="1100"/>
          </a:p>
          <a:p>
            <a:pPr marL="0" indent="0">
              <a:buFont typeface="Raleway"/>
              <a:buNone/>
            </a:pPr>
            <a:r>
              <a:rPr lang="es-ES" sz="1100"/>
              <a:t>     </a:t>
            </a:r>
          </a:p>
        </p:txBody>
      </p:sp>
      <p:pic>
        <p:nvPicPr>
          <p:cNvPr id="3" name="Picture 3" descr="A close up of text on a white background&#10;&#10;Description generated with very high confidence">
            <a:extLst>
              <a:ext uri="{FF2B5EF4-FFF2-40B4-BE49-F238E27FC236}">
                <a16:creationId xmlns:a16="http://schemas.microsoft.com/office/drawing/2014/main" id="{D4B1086E-69B1-4AF8-B90A-9C112F1053D9}"/>
              </a:ext>
            </a:extLst>
          </p:cNvPr>
          <p:cNvPicPr>
            <a:picLocks noChangeAspect="1"/>
          </p:cNvPicPr>
          <p:nvPr/>
        </p:nvPicPr>
        <p:blipFill>
          <a:blip r:embed="rId3"/>
          <a:stretch>
            <a:fillRect/>
          </a:stretch>
        </p:blipFill>
        <p:spPr>
          <a:xfrm>
            <a:off x="702129" y="1734457"/>
            <a:ext cx="3535135" cy="2703286"/>
          </a:xfrm>
          <a:prstGeom prst="rect">
            <a:avLst/>
          </a:prstGeom>
        </p:spPr>
      </p:pic>
      <p:pic>
        <p:nvPicPr>
          <p:cNvPr id="4" name="Picture 5" descr="A screenshot of a cell phone&#10;&#10;Description generated with very high confidence">
            <a:extLst>
              <a:ext uri="{FF2B5EF4-FFF2-40B4-BE49-F238E27FC236}">
                <a16:creationId xmlns:a16="http://schemas.microsoft.com/office/drawing/2014/main" id="{251F925D-5312-4F74-BDED-7BAEC4A9872A}"/>
              </a:ext>
            </a:extLst>
          </p:cNvPr>
          <p:cNvPicPr>
            <a:picLocks noChangeAspect="1"/>
          </p:cNvPicPr>
          <p:nvPr/>
        </p:nvPicPr>
        <p:blipFill>
          <a:blip r:embed="rId4"/>
          <a:stretch>
            <a:fillRect/>
          </a:stretch>
        </p:blipFill>
        <p:spPr>
          <a:xfrm>
            <a:off x="4743450" y="1735932"/>
            <a:ext cx="3902528" cy="2716665"/>
          </a:xfrm>
          <a:prstGeom prst="rect">
            <a:avLst/>
          </a:prstGeom>
        </p:spPr>
      </p:pic>
    </p:spTree>
    <p:extLst>
      <p:ext uri="{BB962C8B-B14F-4D97-AF65-F5344CB8AC3E}">
        <p14:creationId xmlns:p14="http://schemas.microsoft.com/office/powerpoint/2010/main" val="3060729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3" name="Google Shape;283;p31"/>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279" name="Google Shape;279;p31"/>
          <p:cNvSpPr txBox="1">
            <a:spLocks noGrp="1"/>
          </p:cNvSpPr>
          <p:nvPr>
            <p:ph type="title" idx="4294967295"/>
          </p:nvPr>
        </p:nvSpPr>
        <p:spPr>
          <a:xfrm>
            <a:off x="0" y="15099"/>
            <a:ext cx="3644900" cy="1014413"/>
          </a:xfrm>
          <a:prstGeom prst="rect">
            <a:avLst/>
          </a:prstGeom>
        </p:spPr>
        <p:txBody>
          <a:bodyPr spcFirstLastPara="1" wrap="square" lIns="0" tIns="0" rIns="0" bIns="0" anchor="ctr" anchorCtr="0">
            <a:noAutofit/>
          </a:bodyPr>
          <a:lstStyle/>
          <a:p>
            <a:r>
              <a:rPr lang="en-US" sz="2300" b="1"/>
              <a:t> </a:t>
            </a:r>
            <a:br>
              <a:rPr lang="en-US" sz="2300" b="1"/>
            </a:br>
            <a:br>
              <a:rPr lang="es-ES" sz="2400">
                <a:solidFill>
                  <a:schemeClr val="accent1"/>
                </a:solidFill>
              </a:rPr>
            </a:br>
            <a:endParaRPr sz="2300">
              <a:solidFill>
                <a:schemeClr val="accent1"/>
              </a:solidFill>
            </a:endParaRPr>
          </a:p>
        </p:txBody>
      </p:sp>
      <p:sp>
        <p:nvSpPr>
          <p:cNvPr id="284" name="Google Shape;284;p31"/>
          <p:cNvSpPr txBox="1">
            <a:spLocks noGrp="1"/>
          </p:cNvSpPr>
          <p:nvPr>
            <p:ph type="body" idx="4294967295"/>
          </p:nvPr>
        </p:nvSpPr>
        <p:spPr>
          <a:xfrm>
            <a:off x="673655" y="714901"/>
            <a:ext cx="7408769" cy="2999346"/>
          </a:xfrm>
          <a:prstGeom prst="rect">
            <a:avLst/>
          </a:prstGeom>
        </p:spPr>
        <p:txBody>
          <a:bodyPr spcFirstLastPara="1" wrap="square" lIns="0" tIns="0" rIns="0" bIns="0" anchor="t" anchorCtr="0">
            <a:noAutofit/>
          </a:bodyPr>
          <a:lstStyle/>
          <a:p>
            <a:pPr marL="0" indent="0">
              <a:lnSpc>
                <a:spcPct val="150000"/>
              </a:lnSpc>
              <a:buNone/>
            </a:pPr>
            <a:endParaRPr lang="en-US" sz="1400" b="1" dirty="0"/>
          </a:p>
          <a:p>
            <a:pPr marL="171450" indent="-171450" algn="just">
              <a:lnSpc>
                <a:spcPct val="150000"/>
              </a:lnSpc>
              <a:buFont typeface="Wingdings" panose="020B0604020202020204" pitchFamily="34" charset="0"/>
              <a:buChar char="§"/>
            </a:pPr>
            <a:r>
              <a:rPr lang="es-ES" sz="1400"/>
              <a:t> Tras hacer todo el trabajo de análisis y transformación de variables observamos que si solo manteníamos 25 de ellas, las que mejor correlación tienen con el Target, obteníamos un modelo igual de preciso que utilizando cerca de 180 variables, por lo que ganamos en tiempo de procesamiento a la hora de entrenar el modelo y hacer predicciones. </a:t>
            </a:r>
          </a:p>
          <a:p>
            <a:pPr marL="0" indent="0" algn="just">
              <a:lnSpc>
                <a:spcPct val="150000"/>
              </a:lnSpc>
              <a:buNone/>
            </a:pPr>
            <a:endParaRPr lang="es-ES" sz="1400" dirty="0"/>
          </a:p>
          <a:p>
            <a:pPr marL="171450" indent="-171450" algn="just">
              <a:lnSpc>
                <a:spcPct val="150000"/>
              </a:lnSpc>
              <a:buFont typeface="Wingdings" panose="020B0604020202020204" pitchFamily="34" charset="0"/>
              <a:buChar char="§"/>
            </a:pPr>
            <a:r>
              <a:rPr lang="es-ES" sz="1400"/>
              <a:t>También hicimos ajustes finales con el umbral a partir del cual la predicción determina si el </a:t>
            </a:r>
            <a:r>
              <a:rPr lang="es-ES" sz="1400" err="1"/>
              <a:t>churn</a:t>
            </a:r>
            <a:r>
              <a:rPr lang="es-ES" sz="1400"/>
              <a:t> va a ocurrir o no, y descubrimos que con un umbral de 0.50 lográbamos la precisión, </a:t>
            </a:r>
            <a:r>
              <a:rPr lang="es-ES" sz="1400" err="1"/>
              <a:t>recall</a:t>
            </a:r>
            <a:r>
              <a:rPr lang="es-ES" sz="1400"/>
              <a:t> y f1-score deseados.</a:t>
            </a:r>
          </a:p>
          <a:p>
            <a:pPr marL="0" indent="0" algn="just">
              <a:buNone/>
            </a:pPr>
            <a:endParaRPr lang="es-ES" sz="1100"/>
          </a:p>
          <a:p>
            <a:pPr marL="0" lvl="0" indent="0">
              <a:buNone/>
            </a:pPr>
            <a:endParaRPr lang="es-ES" sz="1100"/>
          </a:p>
          <a:p>
            <a:pPr marL="0" indent="0">
              <a:buNone/>
            </a:pPr>
            <a:r>
              <a:rPr lang="es-ES" sz="1100" dirty="0"/>
              <a:t>     </a:t>
            </a:r>
          </a:p>
        </p:txBody>
      </p:sp>
      <p:sp>
        <p:nvSpPr>
          <p:cNvPr id="7" name="Rectangle: Rounded Corners 6">
            <a:extLst>
              <a:ext uri="{FF2B5EF4-FFF2-40B4-BE49-F238E27FC236}">
                <a16:creationId xmlns:a16="http://schemas.microsoft.com/office/drawing/2014/main" id="{C048EDC7-20AF-4998-A8BA-B3D802BBB0AC}"/>
              </a:ext>
            </a:extLst>
          </p:cNvPr>
          <p:cNvSpPr/>
          <p:nvPr/>
        </p:nvSpPr>
        <p:spPr>
          <a:xfrm>
            <a:off x="0" y="0"/>
            <a:ext cx="4318000" cy="605433"/>
          </a:xfrm>
          <a:prstGeom prst="roundRect">
            <a:avLst/>
          </a:prstGeom>
          <a:solidFill>
            <a:schemeClr val="bg1"/>
          </a:solidFill>
          <a:ln>
            <a:solidFill>
              <a:schemeClr val="bg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800" b="1" err="1">
                <a:solidFill>
                  <a:schemeClr val="dk1"/>
                </a:solidFill>
                <a:latin typeface="Red Hat Display Black"/>
                <a:sym typeface="Red Hat Display Black"/>
              </a:rPr>
              <a:t>Conclusiones</a:t>
            </a:r>
            <a:r>
              <a:rPr lang="en-US" b="1"/>
              <a:t> </a:t>
            </a:r>
            <a:r>
              <a:rPr lang="es-ES" sz="2600">
                <a:solidFill>
                  <a:schemeClr val="accent1"/>
                </a:solidFill>
                <a:latin typeface="Red Hat Display Black"/>
                <a:sym typeface="Red Hat Display Black"/>
              </a:rPr>
              <a:t>Finales</a:t>
            </a:r>
          </a:p>
          <a:p>
            <a:pPr algn="ctr"/>
            <a:endParaRPr lang="en-US">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574049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41565" y="964554"/>
            <a:ext cx="4710543" cy="1199100"/>
          </a:xfrm>
          <a:prstGeom prst="rect">
            <a:avLst/>
          </a:prstGeom>
        </p:spPr>
        <p:txBody>
          <a:bodyPr spcFirstLastPara="1" wrap="square" lIns="0" tIns="0" rIns="0" bIns="0" anchor="b" anchorCtr="0">
            <a:noAutofit/>
          </a:bodyPr>
          <a:lstStyle/>
          <a:p>
            <a:pPr lvl="0"/>
            <a:r>
              <a:rPr lang="en-US" sz="7000">
                <a:solidFill>
                  <a:schemeClr val="accent1"/>
                </a:solidFill>
              </a:rPr>
              <a:t>CRISP-DM</a:t>
            </a:r>
            <a:endParaRPr sz="7000">
              <a:solidFill>
                <a:schemeClr val="accent1"/>
              </a:solidFill>
            </a:endParaRPr>
          </a:p>
        </p:txBody>
      </p:sp>
      <p:sp>
        <p:nvSpPr>
          <p:cNvPr id="122" name="Google Shape;122;p16"/>
          <p:cNvSpPr txBox="1">
            <a:spLocks noGrp="1"/>
          </p:cNvSpPr>
          <p:nvPr>
            <p:ph type="body" idx="1"/>
          </p:nvPr>
        </p:nvSpPr>
        <p:spPr>
          <a:xfrm>
            <a:off x="330270" y="2289328"/>
            <a:ext cx="4241730" cy="1199100"/>
          </a:xfrm>
          <a:prstGeom prst="rect">
            <a:avLst/>
          </a:prstGeom>
        </p:spPr>
        <p:txBody>
          <a:bodyPr spcFirstLastPara="1" wrap="square" lIns="0" tIns="0" rIns="0" bIns="0" anchor="t" anchorCtr="0">
            <a:noAutofit/>
          </a:bodyPr>
          <a:lstStyle/>
          <a:p>
            <a:pPr marL="0" indent="0">
              <a:buNone/>
            </a:pPr>
            <a:r>
              <a:rPr lang="en-US">
                <a:latin typeface="Calibri"/>
              </a:rPr>
              <a:t>CRISP-DM (Cross Industry Standard Process for Data Mining)</a:t>
            </a:r>
            <a:br>
              <a:rPr lang="en-US">
                <a:latin typeface="Calibri" panose="020F0502020204030204" pitchFamily="34" charset="0"/>
              </a:rPr>
            </a:br>
            <a:r>
              <a:rPr lang="en-US" err="1">
                <a:solidFill>
                  <a:schemeClr val="accent1"/>
                </a:solidFill>
              </a:rPr>
              <a:t>Metodología</a:t>
            </a:r>
            <a:r>
              <a:rPr lang="en-US">
                <a:solidFill>
                  <a:schemeClr val="accent1"/>
                </a:solidFill>
              </a:rPr>
              <a:t> </a:t>
            </a:r>
            <a:r>
              <a:rPr lang="en-US" err="1">
                <a:solidFill>
                  <a:schemeClr val="accent1"/>
                </a:solidFill>
              </a:rPr>
              <a:t>empleada</a:t>
            </a:r>
            <a:endParaRPr lang="en-US" sz="2000">
              <a:solidFill>
                <a:schemeClr val="accent1"/>
              </a:solidFill>
            </a:endParaRPr>
          </a:p>
        </p:txBody>
      </p:sp>
      <p:sp>
        <p:nvSpPr>
          <p:cNvPr id="123" name="Google Shape;123;p16"/>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pic>
        <p:nvPicPr>
          <p:cNvPr id="2" name="Picture 2" descr="A close up of a logo&#10;&#10;Description generated with high confidence">
            <a:extLst>
              <a:ext uri="{FF2B5EF4-FFF2-40B4-BE49-F238E27FC236}">
                <a16:creationId xmlns:a16="http://schemas.microsoft.com/office/drawing/2014/main" id="{A978FA8D-0B6E-48EC-9132-D7C2D3929C74}"/>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4888815" y="0"/>
            <a:ext cx="4213620" cy="3967305"/>
          </a:xfrm>
          <a:prstGeom prst="ellipse">
            <a:avLst/>
          </a:prstGeom>
          <a:solidFill>
            <a:schemeClr val="tx1"/>
          </a:solidFill>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Google Shape;129;p17"/>
          <p:cNvSpPr txBox="1">
            <a:spLocks noGrp="1"/>
          </p:cNvSpPr>
          <p:nvPr>
            <p:ph type="ctrTitle"/>
          </p:nvPr>
        </p:nvSpPr>
        <p:spPr>
          <a:xfrm>
            <a:off x="1561925" y="2264075"/>
            <a:ext cx="7003800" cy="546900"/>
          </a:xfrm>
          <a:prstGeom prst="rect">
            <a:avLst/>
          </a:prstGeom>
        </p:spPr>
        <p:txBody>
          <a:bodyPr spcFirstLastPara="1" wrap="square" lIns="0" tIns="0" rIns="0" bIns="0" anchor="b" anchorCtr="0">
            <a:noAutofit/>
          </a:bodyPr>
          <a:lstStyle/>
          <a:p>
            <a:pPr lvl="0"/>
            <a:r>
              <a:rPr lang="en-US" err="1"/>
              <a:t>Objetivo</a:t>
            </a:r>
            <a:r>
              <a:rPr lang="en-US"/>
              <a:t> de Proyecto</a:t>
            </a:r>
            <a:endParaRPr/>
          </a:p>
        </p:txBody>
      </p:sp>
      <p:sp>
        <p:nvSpPr>
          <p:cNvPr id="130" name="Google Shape;130;p17"/>
          <p:cNvSpPr txBox="1">
            <a:spLocks noGrp="1"/>
          </p:cNvSpPr>
          <p:nvPr>
            <p:ph type="subTitle" idx="1"/>
          </p:nvPr>
        </p:nvSpPr>
        <p:spPr>
          <a:xfrm>
            <a:off x="1495862" y="3692702"/>
            <a:ext cx="7135925" cy="761534"/>
          </a:xfrm>
          <a:prstGeom prst="rect">
            <a:avLst/>
          </a:prstGeom>
        </p:spPr>
        <p:txBody>
          <a:bodyPr spcFirstLastPara="1" wrap="square" lIns="0" tIns="0" rIns="0" bIns="0" anchor="t" anchorCtr="0">
            <a:noAutofit/>
          </a:bodyPr>
          <a:lstStyle/>
          <a:p>
            <a:pPr marL="0" indent="0" algn="ctr"/>
            <a:r>
              <a:rPr lang="en-US" b="1"/>
              <a:t> </a:t>
            </a:r>
            <a:r>
              <a:rPr lang="en-US" b="1" err="1"/>
              <a:t>Predecir</a:t>
            </a:r>
            <a:r>
              <a:rPr lang="en-US" b="1"/>
              <a:t> los </a:t>
            </a:r>
            <a:r>
              <a:rPr lang="en-US" b="1" err="1"/>
              <a:t>clientes</a:t>
            </a:r>
            <a:r>
              <a:rPr lang="en-US" b="1"/>
              <a:t> que no van a </a:t>
            </a:r>
            <a:r>
              <a:rPr lang="en-US" b="1" err="1"/>
              <a:t>realizar</a:t>
            </a:r>
            <a:r>
              <a:rPr lang="en-US" b="1"/>
              <a:t> </a:t>
            </a:r>
            <a:r>
              <a:rPr lang="en-US" b="1" err="1"/>
              <a:t>recargas</a:t>
            </a:r>
            <a:r>
              <a:rPr lang="en-US" b="1"/>
              <a:t> en las </a:t>
            </a:r>
            <a:r>
              <a:rPr lang="en-US" b="1" err="1"/>
              <a:t>próximas</a:t>
            </a:r>
            <a:r>
              <a:rPr lang="en-US" b="1"/>
              <a:t> 4 </a:t>
            </a:r>
            <a:r>
              <a:rPr lang="en-US" b="1" err="1"/>
              <a:t>semanas</a:t>
            </a:r>
            <a:r>
              <a:rPr lang="en-US" b="1"/>
              <a:t> </a:t>
            </a:r>
            <a:endParaRPr b="1"/>
          </a:p>
        </p:txBody>
      </p:sp>
      <p:sp>
        <p:nvSpPr>
          <p:cNvPr id="131" name="Google Shape;131;p17"/>
          <p:cNvSpPr txBox="1"/>
          <p:nvPr/>
        </p:nvSpPr>
        <p:spPr>
          <a:xfrm>
            <a:off x="0" y="2192975"/>
            <a:ext cx="1429800" cy="1236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7200">
                <a:solidFill>
                  <a:schemeClr val="lt1"/>
                </a:solidFill>
                <a:latin typeface="Red Hat Display Black"/>
                <a:ea typeface="Red Hat Display Black"/>
                <a:cs typeface="Red Hat Display Black"/>
                <a:sym typeface="Red Hat Display Black"/>
              </a:rPr>
              <a:t>1</a:t>
            </a:r>
            <a:endParaRPr sz="7200">
              <a:solidFill>
                <a:schemeClr val="lt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err="1"/>
              <a:t>Nuestro</a:t>
            </a:r>
            <a:r>
              <a:rPr lang="en"/>
              <a:t> </a:t>
            </a:r>
            <a:r>
              <a:rPr lang="en">
                <a:solidFill>
                  <a:schemeClr val="accent1"/>
                </a:solidFill>
              </a:rPr>
              <a:t>proces</a:t>
            </a:r>
            <a:r>
              <a:rPr lang="en-US">
                <a:solidFill>
                  <a:schemeClr val="accent1"/>
                </a:solidFill>
              </a:rPr>
              <a:t>o</a:t>
            </a:r>
            <a:endParaRPr/>
          </a:p>
        </p:txBody>
      </p:sp>
      <p:sp>
        <p:nvSpPr>
          <p:cNvPr id="259" name="Google Shape;259;p30"/>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260" name="Google Shape;260;p30"/>
          <p:cNvGrpSpPr/>
          <p:nvPr/>
        </p:nvGrpSpPr>
        <p:grpSpPr>
          <a:xfrm>
            <a:off x="588224" y="1719554"/>
            <a:ext cx="3040276" cy="561726"/>
            <a:chOff x="1047099" y="2250687"/>
            <a:chExt cx="3040276" cy="561726"/>
          </a:xfrm>
        </p:grpSpPr>
        <p:sp>
          <p:nvSpPr>
            <p:cNvPr id="261" name="Google Shape;261;p30"/>
            <p:cNvSpPr/>
            <p:nvPr/>
          </p:nvSpPr>
          <p:spPr>
            <a:xfrm rot="5400000">
              <a:off x="2286374" y="1011412"/>
              <a:ext cx="561726" cy="3040276"/>
            </a:xfrm>
            <a:prstGeom prst="roundRect">
              <a:avLst>
                <a:gd name="adj" fmla="val 50000"/>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p:nvPr/>
          </p:nvSpPr>
          <p:spPr>
            <a:xfrm>
              <a:off x="1132490" y="2340135"/>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990000"/>
                  </a:solidFill>
                  <a:latin typeface="Red Hat Display"/>
                  <a:ea typeface="Red Hat Display"/>
                  <a:cs typeface="Red Hat Display"/>
                  <a:sym typeface="Red Hat Display"/>
                </a:rPr>
                <a:t>1</a:t>
              </a:r>
              <a:endParaRPr sz="1200" b="1">
                <a:solidFill>
                  <a:srgbClr val="990000"/>
                </a:solidFill>
                <a:latin typeface="Red Hat Display"/>
                <a:ea typeface="Red Hat Display"/>
                <a:cs typeface="Red Hat Display"/>
                <a:sym typeface="Red Hat Display"/>
              </a:endParaRPr>
            </a:p>
          </p:txBody>
        </p:sp>
        <p:sp>
          <p:nvSpPr>
            <p:cNvPr id="263" name="Google Shape;263;p30"/>
            <p:cNvSpPr txBox="1"/>
            <p:nvPr/>
          </p:nvSpPr>
          <p:spPr>
            <a:xfrm>
              <a:off x="1591981" y="2379279"/>
              <a:ext cx="2332604" cy="393293"/>
            </a:xfrm>
            <a:prstGeom prst="rect">
              <a:avLst/>
            </a:prstGeom>
            <a:noFill/>
            <a:ln>
              <a:noFill/>
            </a:ln>
          </p:spPr>
          <p:txBody>
            <a:bodyPr spcFirstLastPara="1" wrap="square" lIns="91425" tIns="91425" rIns="91425" bIns="91425" anchor="ctr" anchorCtr="0">
              <a:noAutofit/>
            </a:bodyPr>
            <a:lstStyle/>
            <a:p>
              <a:pPr>
                <a:lnSpc>
                  <a:spcPct val="115000"/>
                </a:lnSpc>
              </a:pPr>
              <a:r>
                <a:rPr lang="en-US" sz="1100" b="1" err="1">
                  <a:solidFill>
                    <a:srgbClr val="FFFFFF"/>
                  </a:solidFill>
                  <a:latin typeface="Red Hat Display"/>
                </a:rPr>
                <a:t>Comprender</a:t>
              </a:r>
              <a:r>
                <a:rPr lang="en-US" sz="1100" b="1">
                  <a:solidFill>
                    <a:srgbClr val="FFFFFF"/>
                  </a:solidFill>
                  <a:latin typeface="Red Hat Display"/>
                </a:rPr>
                <a:t> el </a:t>
              </a:r>
              <a:r>
                <a:rPr lang="en-US" sz="1100" b="1" err="1">
                  <a:solidFill>
                    <a:srgbClr val="FFFFFF"/>
                  </a:solidFill>
                  <a:latin typeface="Red Hat Display"/>
                </a:rPr>
                <a:t>negocio</a:t>
              </a:r>
              <a:r>
                <a:rPr lang="en-US" sz="1100" b="1">
                  <a:solidFill>
                    <a:srgbClr val="FFFFFF"/>
                  </a:solidFill>
                  <a:latin typeface="Red Hat Display"/>
                </a:rPr>
                <a:t> y </a:t>
              </a:r>
              <a:r>
                <a:rPr lang="en-US" sz="1100" b="1" err="1">
                  <a:solidFill>
                    <a:srgbClr val="FFFFFF"/>
                  </a:solidFill>
                  <a:latin typeface="Red Hat Display"/>
                </a:rPr>
                <a:t>datos</a:t>
              </a:r>
              <a:r>
                <a:rPr lang="en-US" sz="1100" b="1">
                  <a:solidFill>
                    <a:srgbClr val="FFFFFF"/>
                  </a:solidFill>
                  <a:latin typeface="Red Hat Display"/>
                </a:rPr>
                <a:t> </a:t>
              </a:r>
              <a:r>
                <a:rPr lang="en-US" sz="1100" b="1" err="1">
                  <a:solidFill>
                    <a:srgbClr val="FFFFFF"/>
                  </a:solidFill>
                  <a:latin typeface="Red Hat Display"/>
                </a:rPr>
                <a:t>proporcionados</a:t>
              </a:r>
              <a:r>
                <a:rPr lang="en-US" sz="1100" b="1">
                  <a:solidFill>
                    <a:srgbClr val="FFFFFF"/>
                  </a:solidFill>
                  <a:latin typeface="Red Hat Display"/>
                </a:rPr>
                <a:t> por el </a:t>
              </a:r>
              <a:r>
                <a:rPr lang="en-US" sz="1100" b="1" err="1">
                  <a:solidFill>
                    <a:srgbClr val="FFFFFF"/>
                  </a:solidFill>
                  <a:latin typeface="Red Hat Display"/>
                </a:rPr>
                <a:t>cliente</a:t>
              </a:r>
              <a:endParaRPr lang="en-US" sz="1100" b="1">
                <a:solidFill>
                  <a:srgbClr val="FFFFFF"/>
                </a:solidFill>
                <a:latin typeface="Red Hat Display"/>
              </a:endParaRPr>
            </a:p>
            <a:p>
              <a:pPr marL="0" lvl="0" indent="0" algn="l" rtl="0">
                <a:lnSpc>
                  <a:spcPct val="115000"/>
                </a:lnSpc>
                <a:spcBef>
                  <a:spcPts val="0"/>
                </a:spcBef>
                <a:spcAft>
                  <a:spcPts val="0"/>
                </a:spcAft>
                <a:buNone/>
              </a:pPr>
              <a:endParaRPr sz="800" b="1">
                <a:solidFill>
                  <a:srgbClr val="FFFFFF"/>
                </a:solidFill>
                <a:latin typeface="Red Hat Display"/>
                <a:ea typeface="Red Hat Display"/>
                <a:cs typeface="Red Hat Display"/>
                <a:sym typeface="Red Hat Display"/>
              </a:endParaRPr>
            </a:p>
          </p:txBody>
        </p:sp>
      </p:grpSp>
      <p:grpSp>
        <p:nvGrpSpPr>
          <p:cNvPr id="265" name="Google Shape;265;p30"/>
          <p:cNvGrpSpPr/>
          <p:nvPr/>
        </p:nvGrpSpPr>
        <p:grpSpPr>
          <a:xfrm>
            <a:off x="588224" y="2560400"/>
            <a:ext cx="3040276" cy="561726"/>
            <a:chOff x="4572000" y="1146005"/>
            <a:chExt cx="3040276" cy="561726"/>
          </a:xfrm>
        </p:grpSpPr>
        <p:sp>
          <p:nvSpPr>
            <p:cNvPr id="266" name="Google Shape;266;p30"/>
            <p:cNvSpPr/>
            <p:nvPr/>
          </p:nvSpPr>
          <p:spPr>
            <a:xfrm rot="5400000">
              <a:off x="5811275" y="-93270"/>
              <a:ext cx="561726" cy="3040276"/>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4671464" y="1245317"/>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2"/>
                  </a:solidFill>
                  <a:latin typeface="Red Hat Display"/>
                  <a:ea typeface="Red Hat Display"/>
                  <a:cs typeface="Red Hat Display"/>
                  <a:sym typeface="Red Hat Display"/>
                </a:rPr>
                <a:t>2</a:t>
              </a:r>
              <a:endParaRPr sz="1200" b="1">
                <a:solidFill>
                  <a:schemeClr val="accent2"/>
                </a:solidFill>
                <a:latin typeface="Red Hat Display"/>
                <a:ea typeface="Red Hat Display"/>
                <a:cs typeface="Red Hat Display"/>
                <a:sym typeface="Red Hat Display"/>
              </a:endParaRPr>
            </a:p>
          </p:txBody>
        </p:sp>
        <p:sp>
          <p:nvSpPr>
            <p:cNvPr id="268" name="Google Shape;268;p30"/>
            <p:cNvSpPr txBox="1"/>
            <p:nvPr/>
          </p:nvSpPr>
          <p:spPr>
            <a:xfrm>
              <a:off x="5161981" y="1206611"/>
              <a:ext cx="2333877" cy="393293"/>
            </a:xfrm>
            <a:prstGeom prst="rect">
              <a:avLst/>
            </a:prstGeom>
            <a:noFill/>
            <a:ln>
              <a:noFill/>
            </a:ln>
          </p:spPr>
          <p:txBody>
            <a:bodyPr spcFirstLastPara="1" wrap="square" lIns="91425" tIns="91425" rIns="91425" bIns="91425" anchor="ctr" anchorCtr="0">
              <a:noAutofit/>
            </a:bodyPr>
            <a:lstStyle/>
            <a:p>
              <a:pPr lvl="0">
                <a:lnSpc>
                  <a:spcPct val="115000"/>
                </a:lnSpc>
              </a:pPr>
              <a:r>
                <a:rPr lang="en-US" sz="1100" b="1" err="1">
                  <a:solidFill>
                    <a:srgbClr val="FFFFFF"/>
                  </a:solidFill>
                  <a:latin typeface="Red Hat Display"/>
                  <a:sym typeface="Red Hat Display"/>
                </a:rPr>
                <a:t>Preparar</a:t>
              </a:r>
              <a:r>
                <a:rPr lang="en-US" sz="1100" b="1">
                  <a:solidFill>
                    <a:srgbClr val="FFFFFF"/>
                  </a:solidFill>
                  <a:latin typeface="Red Hat Display"/>
                  <a:sym typeface="Red Hat Display"/>
                </a:rPr>
                <a:t> los </a:t>
              </a:r>
              <a:r>
                <a:rPr lang="en-US" sz="1100" b="1" err="1">
                  <a:solidFill>
                    <a:srgbClr val="FFFFFF"/>
                  </a:solidFill>
                  <a:latin typeface="Red Hat Display"/>
                  <a:sym typeface="Red Hat Display"/>
                </a:rPr>
                <a:t>datos</a:t>
              </a:r>
              <a:endParaRPr lang="en-US" sz="1100" b="1">
                <a:solidFill>
                  <a:srgbClr val="FFFFFF"/>
                </a:solidFill>
                <a:latin typeface="Red Hat Display"/>
                <a:sym typeface="Red Hat Display"/>
              </a:endParaRPr>
            </a:p>
          </p:txBody>
        </p:sp>
      </p:grpSp>
      <p:grpSp>
        <p:nvGrpSpPr>
          <p:cNvPr id="270" name="Google Shape;270;p30"/>
          <p:cNvGrpSpPr/>
          <p:nvPr/>
        </p:nvGrpSpPr>
        <p:grpSpPr>
          <a:xfrm>
            <a:off x="4572000" y="769075"/>
            <a:ext cx="3040276" cy="561726"/>
            <a:chOff x="4572000" y="1969824"/>
            <a:chExt cx="3040276" cy="561726"/>
          </a:xfrm>
        </p:grpSpPr>
        <p:sp>
          <p:nvSpPr>
            <p:cNvPr id="271" name="Google Shape;271;p30"/>
            <p:cNvSpPr/>
            <p:nvPr/>
          </p:nvSpPr>
          <p:spPr>
            <a:xfrm rot="5400000">
              <a:off x="5811275" y="730549"/>
              <a:ext cx="561726" cy="3040276"/>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0"/>
            <p:cNvSpPr/>
            <p:nvPr/>
          </p:nvSpPr>
          <p:spPr>
            <a:xfrm>
              <a:off x="4671464" y="2056710"/>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1"/>
                  </a:solidFill>
                  <a:latin typeface="Red Hat Display"/>
                  <a:ea typeface="Red Hat Display"/>
                  <a:cs typeface="Red Hat Display"/>
                  <a:sym typeface="Red Hat Display"/>
                </a:rPr>
                <a:t>3</a:t>
              </a:r>
              <a:endParaRPr sz="1200" b="1">
                <a:solidFill>
                  <a:schemeClr val="accent1"/>
                </a:solidFill>
                <a:latin typeface="Red Hat Display"/>
                <a:ea typeface="Red Hat Display"/>
                <a:cs typeface="Red Hat Display"/>
                <a:sym typeface="Red Hat Display"/>
              </a:endParaRPr>
            </a:p>
          </p:txBody>
        </p:sp>
        <p:sp>
          <p:nvSpPr>
            <p:cNvPr id="273" name="Google Shape;273;p30"/>
            <p:cNvSpPr txBox="1"/>
            <p:nvPr/>
          </p:nvSpPr>
          <p:spPr>
            <a:xfrm>
              <a:off x="5158163" y="2037517"/>
              <a:ext cx="2341513"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200" b="1" err="1">
                  <a:solidFill>
                    <a:srgbClr val="FFFFFF"/>
                  </a:solidFill>
                  <a:latin typeface="Red Hat Display"/>
                  <a:ea typeface="Red Hat Display"/>
                  <a:cs typeface="Red Hat Display"/>
                  <a:sym typeface="Red Hat Display"/>
                </a:rPr>
                <a:t>Creamos</a:t>
              </a:r>
              <a:r>
                <a:rPr lang="en-US" sz="1200" b="1">
                  <a:solidFill>
                    <a:srgbClr val="FFFFFF"/>
                  </a:solidFill>
                  <a:latin typeface="Red Hat Display"/>
                  <a:ea typeface="Red Hat Display"/>
                  <a:cs typeface="Red Hat Display"/>
                  <a:sym typeface="Red Hat Display"/>
                </a:rPr>
                <a:t> </a:t>
              </a:r>
              <a:r>
                <a:rPr lang="en-US" sz="1200" b="1" err="1">
                  <a:solidFill>
                    <a:srgbClr val="FFFFFF"/>
                  </a:solidFill>
                  <a:latin typeface="Red Hat Display"/>
                  <a:ea typeface="Red Hat Display"/>
                  <a:cs typeface="Red Hat Display"/>
                  <a:sym typeface="Red Hat Display"/>
                </a:rPr>
                <a:t>Modelo</a:t>
              </a:r>
              <a:r>
                <a:rPr lang="en-US" sz="1200" b="1">
                  <a:solidFill>
                    <a:srgbClr val="FFFFFF"/>
                  </a:solidFill>
                  <a:latin typeface="Red Hat Display"/>
                  <a:ea typeface="Red Hat Display"/>
                  <a:cs typeface="Red Hat Display"/>
                  <a:sym typeface="Red Hat Display"/>
                </a:rPr>
                <a:t> - </a:t>
              </a:r>
              <a:r>
                <a:rPr lang="en-US" sz="1200" b="1" err="1">
                  <a:solidFill>
                    <a:srgbClr val="FFFFFF"/>
                  </a:solidFill>
                  <a:latin typeface="Red Hat Display"/>
                  <a:ea typeface="Red Hat Display"/>
                  <a:cs typeface="Red Hat Display"/>
                  <a:sym typeface="Red Hat Display"/>
                </a:rPr>
                <a:t>Prueba</a:t>
              </a:r>
              <a:endParaRPr sz="800" b="1">
                <a:solidFill>
                  <a:srgbClr val="FFFFFF"/>
                </a:solidFill>
                <a:latin typeface="Red Hat Display"/>
                <a:ea typeface="Red Hat Display"/>
                <a:cs typeface="Red Hat Display"/>
                <a:sym typeface="Red Hat Display"/>
              </a:endParaRPr>
            </a:p>
          </p:txBody>
        </p:sp>
      </p:grpSp>
      <p:grpSp>
        <p:nvGrpSpPr>
          <p:cNvPr id="19" name="Google Shape;270;p30">
            <a:extLst>
              <a:ext uri="{FF2B5EF4-FFF2-40B4-BE49-F238E27FC236}">
                <a16:creationId xmlns:a16="http://schemas.microsoft.com/office/drawing/2014/main" id="{BDD7C727-016D-4B51-AB60-39CE53C86307}"/>
              </a:ext>
            </a:extLst>
          </p:cNvPr>
          <p:cNvGrpSpPr/>
          <p:nvPr/>
        </p:nvGrpSpPr>
        <p:grpSpPr>
          <a:xfrm>
            <a:off x="4572000" y="2378849"/>
            <a:ext cx="3040276" cy="561726"/>
            <a:chOff x="4572000" y="1969824"/>
            <a:chExt cx="3040276" cy="561726"/>
          </a:xfrm>
        </p:grpSpPr>
        <p:sp>
          <p:nvSpPr>
            <p:cNvPr id="20" name="Google Shape;271;p30">
              <a:extLst>
                <a:ext uri="{FF2B5EF4-FFF2-40B4-BE49-F238E27FC236}">
                  <a16:creationId xmlns:a16="http://schemas.microsoft.com/office/drawing/2014/main" id="{AC8E131C-E670-45DC-B8E7-3932D04F81A5}"/>
                </a:ext>
              </a:extLst>
            </p:cNvPr>
            <p:cNvSpPr/>
            <p:nvPr/>
          </p:nvSpPr>
          <p:spPr>
            <a:xfrm rot="5400000">
              <a:off x="5811275" y="730549"/>
              <a:ext cx="561726" cy="3040276"/>
            </a:xfrm>
            <a:prstGeom prst="roundRect">
              <a:avLst>
                <a:gd name="adj" fmla="val 50000"/>
              </a:avLst>
            </a:prstGeom>
            <a:solidFill>
              <a:srgbClr val="FFC000"/>
            </a:solid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2;p30">
              <a:extLst>
                <a:ext uri="{FF2B5EF4-FFF2-40B4-BE49-F238E27FC236}">
                  <a16:creationId xmlns:a16="http://schemas.microsoft.com/office/drawing/2014/main" id="{F9B7F795-F2EC-42B8-8CF8-1C30D6735F07}"/>
                </a:ext>
              </a:extLst>
            </p:cNvPr>
            <p:cNvSpPr/>
            <p:nvPr/>
          </p:nvSpPr>
          <p:spPr>
            <a:xfrm>
              <a:off x="4671464" y="2056710"/>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FFC000"/>
                  </a:solidFill>
                  <a:latin typeface="Red Hat Display"/>
                  <a:ea typeface="Red Hat Display"/>
                  <a:cs typeface="Red Hat Display"/>
                  <a:sym typeface="Red Hat Display"/>
                </a:rPr>
                <a:t>4</a:t>
              </a:r>
              <a:endParaRPr sz="1200" b="1">
                <a:solidFill>
                  <a:srgbClr val="FFC000"/>
                </a:solidFill>
                <a:latin typeface="Red Hat Display"/>
                <a:ea typeface="Red Hat Display"/>
                <a:cs typeface="Red Hat Display"/>
                <a:sym typeface="Red Hat Display"/>
              </a:endParaRPr>
            </a:p>
          </p:txBody>
        </p:sp>
        <p:sp>
          <p:nvSpPr>
            <p:cNvPr id="22" name="Google Shape;273;p30">
              <a:extLst>
                <a:ext uri="{FF2B5EF4-FFF2-40B4-BE49-F238E27FC236}">
                  <a16:creationId xmlns:a16="http://schemas.microsoft.com/office/drawing/2014/main" id="{AC2466E5-4B85-4E2C-BCC4-CCFDE22390D0}"/>
                </a:ext>
              </a:extLst>
            </p:cNvPr>
            <p:cNvSpPr txBox="1"/>
            <p:nvPr/>
          </p:nvSpPr>
          <p:spPr>
            <a:xfrm>
              <a:off x="5158163" y="2037517"/>
              <a:ext cx="2341513"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200" b="1" err="1">
                  <a:solidFill>
                    <a:srgbClr val="FFFFFF"/>
                  </a:solidFill>
                  <a:latin typeface="Red Hat Display"/>
                  <a:ea typeface="Red Hat Display"/>
                  <a:cs typeface="Red Hat Display"/>
                  <a:sym typeface="Red Hat Display"/>
                </a:rPr>
                <a:t>Puesta</a:t>
              </a:r>
              <a:r>
                <a:rPr lang="en-US" sz="1200" b="1">
                  <a:solidFill>
                    <a:srgbClr val="FFFFFF"/>
                  </a:solidFill>
                  <a:latin typeface="Red Hat Display"/>
                  <a:ea typeface="Red Hat Display"/>
                  <a:cs typeface="Red Hat Display"/>
                  <a:sym typeface="Red Hat Display"/>
                </a:rPr>
                <a:t> en </a:t>
              </a:r>
              <a:r>
                <a:rPr lang="en-US" sz="1200" b="1" err="1">
                  <a:solidFill>
                    <a:srgbClr val="FFFFFF"/>
                  </a:solidFill>
                  <a:latin typeface="Red Hat Display"/>
                  <a:ea typeface="Red Hat Display"/>
                  <a:cs typeface="Red Hat Display"/>
                  <a:sym typeface="Red Hat Display"/>
                </a:rPr>
                <a:t>Producción</a:t>
              </a:r>
              <a:endParaRPr sz="800" b="1" err="1">
                <a:solidFill>
                  <a:srgbClr val="FFFFFF"/>
                </a:solidFill>
                <a:latin typeface="Red Hat Display"/>
                <a:ea typeface="Red Hat Display"/>
                <a:cs typeface="Red Hat Display"/>
                <a:sym typeface="Red Hat Display"/>
              </a:endParaRPr>
            </a:p>
          </p:txBody>
        </p:sp>
      </p:grpSp>
      <p:sp>
        <p:nvSpPr>
          <p:cNvPr id="3" name="Rectangle 2">
            <a:extLst>
              <a:ext uri="{FF2B5EF4-FFF2-40B4-BE49-F238E27FC236}">
                <a16:creationId xmlns:a16="http://schemas.microsoft.com/office/drawing/2014/main" id="{5A28C674-ABE5-49D3-906C-177E30B669CE}"/>
              </a:ext>
            </a:extLst>
          </p:cNvPr>
          <p:cNvSpPr/>
          <p:nvPr/>
        </p:nvSpPr>
        <p:spPr>
          <a:xfrm>
            <a:off x="630792" y="3168744"/>
            <a:ext cx="2997708" cy="1585049"/>
          </a:xfrm>
          <a:prstGeom prst="rect">
            <a:avLst/>
          </a:prstGeom>
        </p:spPr>
        <p:txBody>
          <a:bodyPr wrap="square" anchor="t">
            <a:spAutoFit/>
          </a:bodyPr>
          <a:lstStyle/>
          <a:p>
            <a:pPr marL="171450" indent="-171450" algn="just">
              <a:buClr>
                <a:schemeClr val="accent2"/>
              </a:buClr>
              <a:buFont typeface="Wingdings" panose="020B0604020202020204" pitchFamily="34" charset="0"/>
              <a:buChar char="§"/>
            </a:pPr>
            <a:r>
              <a:rPr lang="en-US" sz="1100" err="1">
                <a:solidFill>
                  <a:schemeClr val="bg1">
                    <a:lumMod val="95000"/>
                  </a:schemeClr>
                </a:solidFill>
                <a:latin typeface="Raleway"/>
              </a:rPr>
              <a:t>Eliminamos</a:t>
            </a:r>
            <a:r>
              <a:rPr lang="en-US" sz="1100">
                <a:solidFill>
                  <a:schemeClr val="bg1">
                    <a:lumMod val="95000"/>
                  </a:schemeClr>
                </a:solidFill>
                <a:latin typeface="Raleway"/>
              </a:rPr>
              <a:t> </a:t>
            </a:r>
            <a:r>
              <a:rPr lang="en-US" sz="1100" err="1">
                <a:solidFill>
                  <a:schemeClr val="bg1">
                    <a:lumMod val="95000"/>
                  </a:schemeClr>
                </a:solidFill>
                <a:latin typeface="Raleway"/>
              </a:rPr>
              <a:t>columnas</a:t>
            </a:r>
            <a:r>
              <a:rPr lang="en-US" sz="1100">
                <a:solidFill>
                  <a:schemeClr val="bg1">
                    <a:lumMod val="95000"/>
                  </a:schemeClr>
                </a:solidFill>
                <a:latin typeface="Raleway"/>
              </a:rPr>
              <a:t> que no </a:t>
            </a:r>
            <a:r>
              <a:rPr lang="en-US" sz="1100" err="1">
                <a:solidFill>
                  <a:schemeClr val="bg1">
                    <a:lumMod val="95000"/>
                  </a:schemeClr>
                </a:solidFill>
                <a:latin typeface="Raleway"/>
              </a:rPr>
              <a:t>aportan</a:t>
            </a:r>
            <a:r>
              <a:rPr lang="en-US" sz="1100">
                <a:solidFill>
                  <a:schemeClr val="bg1">
                    <a:lumMod val="95000"/>
                  </a:schemeClr>
                </a:solidFill>
                <a:latin typeface="Raleway"/>
              </a:rPr>
              <a:t> valor al </a:t>
            </a:r>
            <a:r>
              <a:rPr lang="en-US" sz="1100" err="1">
                <a:solidFill>
                  <a:schemeClr val="bg1">
                    <a:lumMod val="95000"/>
                  </a:schemeClr>
                </a:solidFill>
                <a:latin typeface="Raleway"/>
              </a:rPr>
              <a:t>negocio</a:t>
            </a:r>
            <a:r>
              <a:rPr lang="en-US" sz="1100">
                <a:solidFill>
                  <a:schemeClr val="bg1">
                    <a:lumMod val="95000"/>
                  </a:schemeClr>
                </a:solidFill>
                <a:latin typeface="Raleway"/>
              </a:rPr>
              <a:t>.</a:t>
            </a:r>
            <a:endParaRPr lang="en-US" sz="1100">
              <a:solidFill>
                <a:schemeClr val="bg1">
                  <a:lumMod val="95000"/>
                </a:schemeClr>
              </a:solidFill>
              <a:latin typeface="Raleway" panose="020B0604020202020204" charset="0"/>
            </a:endParaRPr>
          </a:p>
          <a:p>
            <a:pPr marL="171450" indent="-171450" algn="just">
              <a:buClr>
                <a:schemeClr val="accent2"/>
              </a:buClr>
              <a:buFont typeface="Wingdings" panose="020B0604020202020204" pitchFamily="34" charset="0"/>
              <a:buChar char="§"/>
            </a:pPr>
            <a:r>
              <a:rPr lang="en-US" sz="1100" err="1">
                <a:solidFill>
                  <a:schemeClr val="bg1">
                    <a:lumMod val="95000"/>
                  </a:schemeClr>
                </a:solidFill>
                <a:latin typeface="Raleway"/>
              </a:rPr>
              <a:t>Exploramos</a:t>
            </a:r>
            <a:r>
              <a:rPr lang="en-US" sz="1100">
                <a:solidFill>
                  <a:schemeClr val="bg1">
                    <a:lumMod val="95000"/>
                  </a:schemeClr>
                </a:solidFill>
                <a:latin typeface="Raleway"/>
              </a:rPr>
              <a:t> el set en </a:t>
            </a:r>
            <a:r>
              <a:rPr lang="en-US" sz="1100" err="1">
                <a:solidFill>
                  <a:schemeClr val="bg1">
                    <a:lumMod val="95000"/>
                  </a:schemeClr>
                </a:solidFill>
                <a:latin typeface="Raleway"/>
              </a:rPr>
              <a:t>busca</a:t>
            </a:r>
            <a:r>
              <a:rPr lang="en-US" sz="1100">
                <a:solidFill>
                  <a:schemeClr val="bg1">
                    <a:lumMod val="95000"/>
                  </a:schemeClr>
                </a:solidFill>
                <a:latin typeface="Raleway"/>
              </a:rPr>
              <a:t> de </a:t>
            </a:r>
            <a:r>
              <a:rPr lang="en-US" sz="1100" err="1">
                <a:solidFill>
                  <a:schemeClr val="bg1">
                    <a:lumMod val="95000"/>
                  </a:schemeClr>
                </a:solidFill>
                <a:latin typeface="Raleway"/>
              </a:rPr>
              <a:t>datos</a:t>
            </a:r>
            <a:r>
              <a:rPr lang="en-US" sz="1100">
                <a:solidFill>
                  <a:schemeClr val="bg1">
                    <a:lumMod val="95000"/>
                  </a:schemeClr>
                </a:solidFill>
                <a:latin typeface="Raleway"/>
              </a:rPr>
              <a:t> </a:t>
            </a:r>
            <a:r>
              <a:rPr lang="en-US" sz="1100" err="1">
                <a:solidFill>
                  <a:schemeClr val="bg1">
                    <a:lumMod val="95000"/>
                  </a:schemeClr>
                </a:solidFill>
                <a:latin typeface="Raleway"/>
              </a:rPr>
              <a:t>nulos</a:t>
            </a:r>
            <a:r>
              <a:rPr lang="en-US" sz="1100">
                <a:solidFill>
                  <a:schemeClr val="bg1">
                    <a:lumMod val="95000"/>
                  </a:schemeClr>
                </a:solidFill>
                <a:latin typeface="Raleway"/>
              </a:rPr>
              <a:t> o </a:t>
            </a:r>
            <a:r>
              <a:rPr lang="en-US" sz="1100" err="1">
                <a:solidFill>
                  <a:schemeClr val="bg1">
                    <a:lumMod val="95000"/>
                  </a:schemeClr>
                </a:solidFill>
                <a:latin typeface="Raleway"/>
              </a:rPr>
              <a:t>erróneos</a:t>
            </a:r>
            <a:r>
              <a:rPr lang="en-US" sz="1100">
                <a:solidFill>
                  <a:schemeClr val="bg1">
                    <a:lumMod val="95000"/>
                  </a:schemeClr>
                </a:solidFill>
                <a:latin typeface="Raleway"/>
              </a:rPr>
              <a:t>.</a:t>
            </a:r>
          </a:p>
          <a:p>
            <a:pPr marL="171450" indent="-171450">
              <a:buClr>
                <a:schemeClr val="accent2"/>
              </a:buClr>
              <a:buFont typeface="Wingdings" panose="020B0604020202020204" pitchFamily="34" charset="0"/>
              <a:buChar char="§"/>
            </a:pPr>
            <a:r>
              <a:rPr lang="en-US" sz="1100" err="1">
                <a:solidFill>
                  <a:schemeClr val="bg1">
                    <a:lumMod val="95000"/>
                  </a:schemeClr>
                </a:solidFill>
                <a:latin typeface="Raleway"/>
              </a:rPr>
              <a:t>Realizamos</a:t>
            </a:r>
            <a:r>
              <a:rPr lang="en-US" sz="1100">
                <a:solidFill>
                  <a:schemeClr val="bg1">
                    <a:lumMod val="95000"/>
                  </a:schemeClr>
                </a:solidFill>
                <a:latin typeface="Raleway"/>
              </a:rPr>
              <a:t> </a:t>
            </a:r>
            <a:r>
              <a:rPr lang="en-US" sz="1100" err="1">
                <a:solidFill>
                  <a:schemeClr val="bg1">
                    <a:lumMod val="95000"/>
                  </a:schemeClr>
                </a:solidFill>
                <a:latin typeface="Raleway"/>
              </a:rPr>
              <a:t>ingeniería</a:t>
            </a:r>
            <a:r>
              <a:rPr lang="en-US" sz="1100">
                <a:solidFill>
                  <a:schemeClr val="bg1">
                    <a:lumMod val="95000"/>
                  </a:schemeClr>
                </a:solidFill>
                <a:latin typeface="Raleway"/>
              </a:rPr>
              <a:t> de variables.</a:t>
            </a:r>
          </a:p>
          <a:p>
            <a:pPr marL="171450" indent="-171450" algn="just">
              <a:buClr>
                <a:schemeClr val="accent2"/>
              </a:buClr>
              <a:buFont typeface="Wingdings" panose="020B0604020202020204" pitchFamily="34" charset="0"/>
              <a:buChar char="§"/>
            </a:pPr>
            <a:r>
              <a:rPr lang="en-US" sz="1100" err="1">
                <a:solidFill>
                  <a:schemeClr val="bg1">
                    <a:lumMod val="95000"/>
                  </a:schemeClr>
                </a:solidFill>
                <a:latin typeface="Raleway"/>
              </a:rPr>
              <a:t>Buscamos</a:t>
            </a:r>
            <a:r>
              <a:rPr lang="en-US" sz="1100">
                <a:solidFill>
                  <a:schemeClr val="bg1">
                    <a:lumMod val="95000"/>
                  </a:schemeClr>
                </a:solidFill>
                <a:latin typeface="Raleway"/>
              </a:rPr>
              <a:t> </a:t>
            </a:r>
            <a:r>
              <a:rPr lang="en-US" sz="1100" err="1">
                <a:solidFill>
                  <a:schemeClr val="bg1">
                    <a:lumMod val="95000"/>
                  </a:schemeClr>
                </a:solidFill>
                <a:latin typeface="Raleway"/>
              </a:rPr>
              <a:t>correlación</a:t>
            </a:r>
            <a:r>
              <a:rPr lang="en-US" sz="1100">
                <a:solidFill>
                  <a:schemeClr val="bg1">
                    <a:lumMod val="95000"/>
                  </a:schemeClr>
                </a:solidFill>
                <a:latin typeface="Raleway"/>
              </a:rPr>
              <a:t> entre variables para </a:t>
            </a:r>
            <a:r>
              <a:rPr lang="en-US" sz="1100" err="1">
                <a:solidFill>
                  <a:schemeClr val="bg1">
                    <a:lumMod val="95000"/>
                  </a:schemeClr>
                </a:solidFill>
                <a:latin typeface="Raleway"/>
              </a:rPr>
              <a:t>elegir</a:t>
            </a:r>
            <a:r>
              <a:rPr lang="en-US" sz="1100">
                <a:solidFill>
                  <a:schemeClr val="bg1">
                    <a:lumMod val="95000"/>
                  </a:schemeClr>
                </a:solidFill>
                <a:latin typeface="Raleway"/>
              </a:rPr>
              <a:t> </a:t>
            </a:r>
            <a:r>
              <a:rPr lang="en-US" sz="1100" err="1">
                <a:solidFill>
                  <a:schemeClr val="bg1">
                    <a:lumMod val="95000"/>
                  </a:schemeClr>
                </a:solidFill>
                <a:latin typeface="Raleway"/>
              </a:rPr>
              <a:t>aquellas</a:t>
            </a:r>
            <a:r>
              <a:rPr lang="en-US" sz="1100">
                <a:solidFill>
                  <a:schemeClr val="bg1">
                    <a:lumMod val="95000"/>
                  </a:schemeClr>
                </a:solidFill>
                <a:latin typeface="Raleway"/>
              </a:rPr>
              <a:t> que </a:t>
            </a:r>
            <a:r>
              <a:rPr lang="en-US" sz="1100" err="1">
                <a:solidFill>
                  <a:schemeClr val="bg1">
                    <a:lumMod val="95000"/>
                  </a:schemeClr>
                </a:solidFill>
                <a:latin typeface="Raleway"/>
              </a:rPr>
              <a:t>más</a:t>
            </a:r>
            <a:r>
              <a:rPr lang="en-US" sz="1100">
                <a:solidFill>
                  <a:schemeClr val="bg1">
                    <a:lumMod val="95000"/>
                  </a:schemeClr>
                </a:solidFill>
                <a:latin typeface="Raleway"/>
              </a:rPr>
              <a:t> valor </a:t>
            </a:r>
            <a:r>
              <a:rPr lang="en-US" sz="1100" err="1">
                <a:solidFill>
                  <a:schemeClr val="bg1">
                    <a:lumMod val="95000"/>
                  </a:schemeClr>
                </a:solidFill>
                <a:latin typeface="Raleway"/>
              </a:rPr>
              <a:t>aportan</a:t>
            </a:r>
            <a:r>
              <a:rPr lang="en-US" sz="1100">
                <a:solidFill>
                  <a:schemeClr val="bg1">
                    <a:lumMod val="95000"/>
                  </a:schemeClr>
                </a:solidFill>
                <a:latin typeface="Raleway"/>
              </a:rPr>
              <a:t> al </a:t>
            </a:r>
            <a:r>
              <a:rPr lang="en-US" sz="1100" err="1">
                <a:solidFill>
                  <a:schemeClr val="bg1">
                    <a:lumMod val="95000"/>
                  </a:schemeClr>
                </a:solidFill>
                <a:latin typeface="Raleway"/>
              </a:rPr>
              <a:t>modelo</a:t>
            </a:r>
            <a:r>
              <a:rPr lang="en-US" sz="1100">
                <a:solidFill>
                  <a:schemeClr val="bg1">
                    <a:lumMod val="95000"/>
                  </a:schemeClr>
                </a:solidFill>
                <a:latin typeface="Raleway"/>
              </a:rPr>
              <a:t>.</a:t>
            </a:r>
          </a:p>
          <a:p>
            <a:pPr>
              <a:buClr>
                <a:schemeClr val="accent2"/>
              </a:buClr>
            </a:pPr>
            <a:endParaRPr lang="en-US" sz="900">
              <a:solidFill>
                <a:schemeClr val="bg1">
                  <a:lumMod val="95000"/>
                </a:schemeClr>
              </a:solidFill>
              <a:latin typeface="Raleway" panose="020B0604020202020204" charset="0"/>
            </a:endParaRPr>
          </a:p>
        </p:txBody>
      </p:sp>
      <p:sp>
        <p:nvSpPr>
          <p:cNvPr id="25" name="Rectangle 24">
            <a:extLst>
              <a:ext uri="{FF2B5EF4-FFF2-40B4-BE49-F238E27FC236}">
                <a16:creationId xmlns:a16="http://schemas.microsoft.com/office/drawing/2014/main" id="{0D178745-5172-4783-8A44-A62C857D43D2}"/>
              </a:ext>
            </a:extLst>
          </p:cNvPr>
          <p:cNvSpPr/>
          <p:nvPr/>
        </p:nvSpPr>
        <p:spPr>
          <a:xfrm>
            <a:off x="4716093" y="1346338"/>
            <a:ext cx="2997708" cy="907941"/>
          </a:xfrm>
          <a:prstGeom prst="rect">
            <a:avLst/>
          </a:prstGeom>
        </p:spPr>
        <p:txBody>
          <a:bodyPr wrap="square" anchor="t">
            <a:spAutoFit/>
          </a:bodyPr>
          <a:lstStyle/>
          <a:p>
            <a:pPr marL="171450" indent="-171450">
              <a:buClr>
                <a:schemeClr val="accent1"/>
              </a:buClr>
              <a:buFont typeface="Wingdings" panose="020B0604020202020204" pitchFamily="34" charset="0"/>
              <a:buChar char="§"/>
            </a:pPr>
            <a:r>
              <a:rPr lang="en-US" sz="1100" err="1">
                <a:solidFill>
                  <a:schemeClr val="bg1">
                    <a:lumMod val="95000"/>
                  </a:schemeClr>
                </a:solidFill>
                <a:latin typeface="Raleway"/>
              </a:rPr>
              <a:t>Realizaremos</a:t>
            </a:r>
            <a:r>
              <a:rPr lang="en-US" sz="1100">
                <a:solidFill>
                  <a:schemeClr val="bg1">
                    <a:lumMod val="95000"/>
                  </a:schemeClr>
                </a:solidFill>
                <a:latin typeface="Raleway"/>
              </a:rPr>
              <a:t> un </a:t>
            </a:r>
            <a:r>
              <a:rPr lang="en-US" sz="1100" err="1">
                <a:solidFill>
                  <a:schemeClr val="bg1">
                    <a:lumMod val="95000"/>
                  </a:schemeClr>
                </a:solidFill>
                <a:latin typeface="Raleway"/>
              </a:rPr>
              <a:t>entrenamiento</a:t>
            </a:r>
            <a:r>
              <a:rPr lang="en-US" sz="1100">
                <a:solidFill>
                  <a:schemeClr val="bg1">
                    <a:lumMod val="95000"/>
                  </a:schemeClr>
                </a:solidFill>
                <a:latin typeface="Raleway"/>
              </a:rPr>
              <a:t> del </a:t>
            </a:r>
            <a:r>
              <a:rPr lang="en-US" sz="1100" err="1">
                <a:solidFill>
                  <a:schemeClr val="bg1">
                    <a:lumMod val="95000"/>
                  </a:schemeClr>
                </a:solidFill>
                <a:latin typeface="Raleway"/>
              </a:rPr>
              <a:t>modelo</a:t>
            </a:r>
            <a:r>
              <a:rPr lang="en-US" sz="1100">
                <a:solidFill>
                  <a:schemeClr val="bg1">
                    <a:lumMod val="95000"/>
                  </a:schemeClr>
                </a:solidFill>
                <a:latin typeface="Raleway"/>
              </a:rPr>
              <a:t> con el data set </a:t>
            </a:r>
            <a:r>
              <a:rPr lang="en-US" sz="1100" err="1">
                <a:solidFill>
                  <a:schemeClr val="bg1">
                    <a:lumMod val="95000"/>
                  </a:schemeClr>
                </a:solidFill>
                <a:latin typeface="Raleway"/>
              </a:rPr>
              <a:t>resultante</a:t>
            </a:r>
            <a:r>
              <a:rPr lang="en-US" sz="1100">
                <a:solidFill>
                  <a:schemeClr val="bg1">
                    <a:lumMod val="95000"/>
                  </a:schemeClr>
                </a:solidFill>
                <a:latin typeface="Raleway"/>
              </a:rPr>
              <a:t> y </a:t>
            </a:r>
            <a:r>
              <a:rPr lang="en-US" sz="1100" err="1">
                <a:solidFill>
                  <a:schemeClr val="bg1">
                    <a:lumMod val="95000"/>
                  </a:schemeClr>
                </a:solidFill>
                <a:latin typeface="Raleway"/>
              </a:rPr>
              <a:t>tomaremos</a:t>
            </a:r>
            <a:r>
              <a:rPr lang="en-US" sz="1100">
                <a:solidFill>
                  <a:schemeClr val="bg1">
                    <a:lumMod val="95000"/>
                  </a:schemeClr>
                </a:solidFill>
                <a:latin typeface="Raleway"/>
              </a:rPr>
              <a:t> </a:t>
            </a:r>
            <a:r>
              <a:rPr lang="en-US" sz="1100" err="1">
                <a:solidFill>
                  <a:schemeClr val="bg1">
                    <a:lumMod val="95000"/>
                  </a:schemeClr>
                </a:solidFill>
                <a:latin typeface="Raleway"/>
              </a:rPr>
              <a:t>metricas</a:t>
            </a:r>
            <a:r>
              <a:rPr lang="en-US" sz="1100">
                <a:solidFill>
                  <a:schemeClr val="bg1">
                    <a:lumMod val="95000"/>
                  </a:schemeClr>
                </a:solidFill>
                <a:latin typeface="Raleway"/>
              </a:rPr>
              <a:t> para </a:t>
            </a:r>
            <a:r>
              <a:rPr lang="en-US" sz="1100" err="1">
                <a:solidFill>
                  <a:schemeClr val="bg1">
                    <a:lumMod val="95000"/>
                  </a:schemeClr>
                </a:solidFill>
                <a:latin typeface="Raleway"/>
              </a:rPr>
              <a:t>evaluar</a:t>
            </a:r>
            <a:r>
              <a:rPr lang="en-US" sz="1100">
                <a:solidFill>
                  <a:schemeClr val="bg1">
                    <a:lumMod val="95000"/>
                  </a:schemeClr>
                </a:solidFill>
                <a:latin typeface="Raleway"/>
              </a:rPr>
              <a:t> </a:t>
            </a:r>
            <a:r>
              <a:rPr lang="en-US" sz="1100" err="1">
                <a:solidFill>
                  <a:schemeClr val="bg1">
                    <a:lumMod val="95000"/>
                  </a:schemeClr>
                </a:solidFill>
                <a:latin typeface="Raleway"/>
              </a:rPr>
              <a:t>su</a:t>
            </a:r>
            <a:r>
              <a:rPr lang="en-US" sz="1100">
                <a:solidFill>
                  <a:schemeClr val="bg1">
                    <a:lumMod val="95000"/>
                  </a:schemeClr>
                </a:solidFill>
                <a:latin typeface="Raleway"/>
              </a:rPr>
              <a:t> </a:t>
            </a:r>
            <a:r>
              <a:rPr lang="en-US" sz="1100" err="1">
                <a:solidFill>
                  <a:schemeClr val="bg1">
                    <a:lumMod val="95000"/>
                  </a:schemeClr>
                </a:solidFill>
                <a:latin typeface="Raleway"/>
              </a:rPr>
              <a:t>precisión</a:t>
            </a:r>
            <a:r>
              <a:rPr lang="en-US" sz="1100">
                <a:solidFill>
                  <a:schemeClr val="bg1">
                    <a:lumMod val="95000"/>
                  </a:schemeClr>
                </a:solidFill>
                <a:latin typeface="Raleway"/>
              </a:rPr>
              <a:t> y </a:t>
            </a:r>
            <a:r>
              <a:rPr lang="en-US" sz="1100" err="1">
                <a:solidFill>
                  <a:schemeClr val="bg1">
                    <a:lumMod val="95000"/>
                  </a:schemeClr>
                </a:solidFill>
                <a:latin typeface="Raleway"/>
              </a:rPr>
              <a:t>capacidad</a:t>
            </a:r>
            <a:r>
              <a:rPr lang="en-US" sz="1100">
                <a:solidFill>
                  <a:schemeClr val="bg1">
                    <a:lumMod val="95000"/>
                  </a:schemeClr>
                </a:solidFill>
                <a:latin typeface="Raleway"/>
              </a:rPr>
              <a:t> de </a:t>
            </a:r>
            <a:r>
              <a:rPr lang="en-US" sz="1100" err="1">
                <a:solidFill>
                  <a:schemeClr val="bg1">
                    <a:lumMod val="95000"/>
                  </a:schemeClr>
                </a:solidFill>
                <a:latin typeface="Raleway"/>
              </a:rPr>
              <a:t>predicción</a:t>
            </a:r>
            <a:r>
              <a:rPr lang="en-US" sz="1100">
                <a:solidFill>
                  <a:schemeClr val="bg1">
                    <a:lumMod val="95000"/>
                  </a:schemeClr>
                </a:solidFill>
                <a:latin typeface="Raleway"/>
              </a:rPr>
              <a:t>.</a:t>
            </a:r>
            <a:endParaRPr lang="en-US" sz="1100">
              <a:solidFill>
                <a:schemeClr val="bg1">
                  <a:lumMod val="95000"/>
                </a:schemeClr>
              </a:solidFill>
            </a:endParaRPr>
          </a:p>
          <a:p>
            <a:pPr>
              <a:buClr>
                <a:schemeClr val="accent1"/>
              </a:buClr>
            </a:pPr>
            <a:endParaRPr lang="en-US" sz="900">
              <a:solidFill>
                <a:schemeClr val="bg1">
                  <a:lumMod val="95000"/>
                </a:schemeClr>
              </a:solidFill>
              <a:latin typeface="Raleway" panose="020B0604020202020204" charset="0"/>
            </a:endParaRPr>
          </a:p>
        </p:txBody>
      </p:sp>
      <p:sp>
        <p:nvSpPr>
          <p:cNvPr id="27" name="Rectangle 26">
            <a:extLst>
              <a:ext uri="{FF2B5EF4-FFF2-40B4-BE49-F238E27FC236}">
                <a16:creationId xmlns:a16="http://schemas.microsoft.com/office/drawing/2014/main" id="{3A606428-9CBC-4E2C-8649-C29118AFADA9}"/>
              </a:ext>
            </a:extLst>
          </p:cNvPr>
          <p:cNvSpPr/>
          <p:nvPr/>
        </p:nvSpPr>
        <p:spPr>
          <a:xfrm>
            <a:off x="4716093" y="3103578"/>
            <a:ext cx="2997708" cy="1723549"/>
          </a:xfrm>
          <a:prstGeom prst="rect">
            <a:avLst/>
          </a:prstGeom>
        </p:spPr>
        <p:txBody>
          <a:bodyPr wrap="square" anchor="t">
            <a:spAutoFit/>
          </a:bodyPr>
          <a:lstStyle/>
          <a:p>
            <a:pPr marL="171450" indent="-171450">
              <a:buClr>
                <a:srgbClr val="FFC000"/>
              </a:buClr>
              <a:buFont typeface="Wingdings" panose="020B0604020202020204" pitchFamily="34" charset="0"/>
              <a:buChar char="§"/>
            </a:pPr>
            <a:r>
              <a:rPr lang="en-US" sz="1100">
                <a:solidFill>
                  <a:schemeClr val="bg1">
                    <a:lumMod val="95000"/>
                  </a:schemeClr>
                </a:solidFill>
                <a:latin typeface="Raleway"/>
              </a:rPr>
              <a:t>Si el </a:t>
            </a:r>
            <a:r>
              <a:rPr lang="en-US" sz="1100" err="1">
                <a:solidFill>
                  <a:schemeClr val="bg1">
                    <a:lumMod val="95000"/>
                  </a:schemeClr>
                </a:solidFill>
                <a:latin typeface="Raleway"/>
              </a:rPr>
              <a:t>resultado</a:t>
            </a:r>
            <a:r>
              <a:rPr lang="en-US" sz="1100">
                <a:solidFill>
                  <a:schemeClr val="bg1">
                    <a:lumMod val="95000"/>
                  </a:schemeClr>
                </a:solidFill>
                <a:latin typeface="Raleway"/>
              </a:rPr>
              <a:t> de la </a:t>
            </a:r>
            <a:r>
              <a:rPr lang="en-US" sz="1100" err="1">
                <a:solidFill>
                  <a:schemeClr val="bg1">
                    <a:lumMod val="95000"/>
                  </a:schemeClr>
                </a:solidFill>
                <a:latin typeface="Raleway"/>
              </a:rPr>
              <a:t>evaluación</a:t>
            </a:r>
            <a:r>
              <a:rPr lang="en-US" sz="1100">
                <a:solidFill>
                  <a:schemeClr val="bg1">
                    <a:lumMod val="95000"/>
                  </a:schemeClr>
                </a:solidFill>
                <a:latin typeface="Raleway"/>
              </a:rPr>
              <a:t> </a:t>
            </a:r>
            <a:r>
              <a:rPr lang="en-US" sz="1100" err="1">
                <a:solidFill>
                  <a:schemeClr val="bg1">
                    <a:lumMod val="95000"/>
                  </a:schemeClr>
                </a:solidFill>
                <a:latin typeface="Raleway"/>
              </a:rPr>
              <a:t>está</a:t>
            </a:r>
            <a:r>
              <a:rPr lang="en-US" sz="1100">
                <a:solidFill>
                  <a:schemeClr val="bg1">
                    <a:lumMod val="95000"/>
                  </a:schemeClr>
                </a:solidFill>
                <a:latin typeface="Raleway"/>
              </a:rPr>
              <a:t> dentro de los </a:t>
            </a:r>
            <a:r>
              <a:rPr lang="en-US" sz="1100" err="1">
                <a:solidFill>
                  <a:schemeClr val="bg1">
                    <a:lumMod val="95000"/>
                  </a:schemeClr>
                </a:solidFill>
                <a:latin typeface="Raleway"/>
              </a:rPr>
              <a:t>márgenes</a:t>
            </a:r>
            <a:r>
              <a:rPr lang="en-US" sz="1100">
                <a:solidFill>
                  <a:schemeClr val="bg1">
                    <a:lumMod val="95000"/>
                  </a:schemeClr>
                </a:solidFill>
                <a:latin typeface="Raleway"/>
              </a:rPr>
              <a:t> de </a:t>
            </a:r>
            <a:r>
              <a:rPr lang="en-US" sz="1100" err="1">
                <a:solidFill>
                  <a:schemeClr val="bg1">
                    <a:lumMod val="95000"/>
                  </a:schemeClr>
                </a:solidFill>
                <a:latin typeface="Raleway"/>
              </a:rPr>
              <a:t>precisión</a:t>
            </a:r>
            <a:r>
              <a:rPr lang="en-US" sz="1100">
                <a:solidFill>
                  <a:schemeClr val="bg1">
                    <a:lumMod val="95000"/>
                  </a:schemeClr>
                </a:solidFill>
                <a:latin typeface="Raleway"/>
              </a:rPr>
              <a:t> </a:t>
            </a:r>
            <a:r>
              <a:rPr lang="en-US" sz="1100" err="1">
                <a:solidFill>
                  <a:schemeClr val="bg1">
                    <a:lumMod val="95000"/>
                  </a:schemeClr>
                </a:solidFill>
                <a:latin typeface="Raleway"/>
              </a:rPr>
              <a:t>esperados</a:t>
            </a:r>
            <a:r>
              <a:rPr lang="en-US" sz="1100">
                <a:solidFill>
                  <a:schemeClr val="bg1">
                    <a:lumMod val="95000"/>
                  </a:schemeClr>
                </a:solidFill>
                <a:latin typeface="Raleway"/>
              </a:rPr>
              <a:t> </a:t>
            </a:r>
            <a:r>
              <a:rPr lang="en-US" sz="1100" err="1">
                <a:solidFill>
                  <a:schemeClr val="bg1">
                    <a:lumMod val="95000"/>
                  </a:schemeClr>
                </a:solidFill>
                <a:latin typeface="Raleway"/>
              </a:rPr>
              <a:t>daremos</a:t>
            </a:r>
            <a:r>
              <a:rPr lang="en-US" sz="1100">
                <a:solidFill>
                  <a:schemeClr val="bg1">
                    <a:lumMod val="95000"/>
                  </a:schemeClr>
                </a:solidFill>
                <a:latin typeface="Raleway"/>
              </a:rPr>
              <a:t> por </a:t>
            </a:r>
            <a:r>
              <a:rPr lang="en-US" sz="1100" err="1">
                <a:solidFill>
                  <a:schemeClr val="bg1">
                    <a:lumMod val="95000"/>
                  </a:schemeClr>
                </a:solidFill>
                <a:latin typeface="Raleway"/>
              </a:rPr>
              <a:t>finalizado</a:t>
            </a:r>
            <a:r>
              <a:rPr lang="en-US" sz="1100">
                <a:solidFill>
                  <a:schemeClr val="bg1">
                    <a:lumMod val="95000"/>
                  </a:schemeClr>
                </a:solidFill>
                <a:latin typeface="Raleway"/>
              </a:rPr>
              <a:t> el EDA. De lo </a:t>
            </a:r>
            <a:r>
              <a:rPr lang="en-US" sz="1100" err="1">
                <a:solidFill>
                  <a:schemeClr val="bg1">
                    <a:lumMod val="95000"/>
                  </a:schemeClr>
                </a:solidFill>
                <a:latin typeface="Raleway"/>
              </a:rPr>
              <a:t>contrario</a:t>
            </a:r>
            <a:r>
              <a:rPr lang="en-US" sz="1100">
                <a:solidFill>
                  <a:schemeClr val="bg1">
                    <a:lumMod val="95000"/>
                  </a:schemeClr>
                </a:solidFill>
                <a:latin typeface="Raleway"/>
              </a:rPr>
              <a:t>, </a:t>
            </a:r>
            <a:r>
              <a:rPr lang="en-US" sz="1100" err="1">
                <a:solidFill>
                  <a:schemeClr val="bg1">
                    <a:lumMod val="95000"/>
                  </a:schemeClr>
                </a:solidFill>
                <a:latin typeface="Raleway"/>
              </a:rPr>
              <a:t>seguiremos</a:t>
            </a:r>
            <a:r>
              <a:rPr lang="en-US" sz="1100">
                <a:solidFill>
                  <a:schemeClr val="bg1">
                    <a:lumMod val="95000"/>
                  </a:schemeClr>
                </a:solidFill>
                <a:latin typeface="Raleway"/>
              </a:rPr>
              <a:t> </a:t>
            </a:r>
            <a:r>
              <a:rPr lang="en-US" sz="1100" err="1">
                <a:solidFill>
                  <a:schemeClr val="bg1">
                    <a:lumMod val="95000"/>
                  </a:schemeClr>
                </a:solidFill>
                <a:latin typeface="Raleway"/>
              </a:rPr>
              <a:t>iterando</a:t>
            </a:r>
            <a:r>
              <a:rPr lang="en-US" sz="1100">
                <a:solidFill>
                  <a:schemeClr val="bg1">
                    <a:lumMod val="95000"/>
                  </a:schemeClr>
                </a:solidFill>
                <a:latin typeface="Raleway"/>
              </a:rPr>
              <a:t> el </a:t>
            </a:r>
            <a:r>
              <a:rPr lang="en-US" sz="1100" err="1">
                <a:solidFill>
                  <a:schemeClr val="bg1">
                    <a:lumMod val="95000"/>
                  </a:schemeClr>
                </a:solidFill>
                <a:latin typeface="Raleway"/>
              </a:rPr>
              <a:t>proceso</a:t>
            </a:r>
            <a:r>
              <a:rPr lang="en-US" sz="1100">
                <a:solidFill>
                  <a:schemeClr val="bg1">
                    <a:lumMod val="95000"/>
                  </a:schemeClr>
                </a:solidFill>
                <a:latin typeface="Raleway"/>
              </a:rPr>
              <a:t> en </a:t>
            </a:r>
            <a:r>
              <a:rPr lang="en-US" sz="1100" err="1">
                <a:solidFill>
                  <a:schemeClr val="bg1">
                    <a:lumMod val="95000"/>
                  </a:schemeClr>
                </a:solidFill>
                <a:latin typeface="Raleway"/>
              </a:rPr>
              <a:t>busca</a:t>
            </a:r>
            <a:r>
              <a:rPr lang="en-US" sz="1100">
                <a:solidFill>
                  <a:schemeClr val="bg1">
                    <a:lumMod val="95000"/>
                  </a:schemeClr>
                </a:solidFill>
                <a:latin typeface="Raleway"/>
              </a:rPr>
              <a:t> de </a:t>
            </a:r>
            <a:r>
              <a:rPr lang="en-US" sz="1100" err="1">
                <a:solidFill>
                  <a:schemeClr val="bg1">
                    <a:lumMod val="95000"/>
                  </a:schemeClr>
                </a:solidFill>
                <a:latin typeface="Raleway"/>
              </a:rPr>
              <a:t>mejores</a:t>
            </a:r>
            <a:r>
              <a:rPr lang="en-US" sz="1100">
                <a:solidFill>
                  <a:schemeClr val="bg1">
                    <a:lumMod val="95000"/>
                  </a:schemeClr>
                </a:solidFill>
                <a:latin typeface="Raleway"/>
              </a:rPr>
              <a:t> </a:t>
            </a:r>
            <a:r>
              <a:rPr lang="en-US" sz="1100" err="1">
                <a:solidFill>
                  <a:schemeClr val="bg1">
                    <a:lumMod val="95000"/>
                  </a:schemeClr>
                </a:solidFill>
                <a:latin typeface="Raleway"/>
              </a:rPr>
              <a:t>resultados</a:t>
            </a:r>
            <a:r>
              <a:rPr lang="en-US" sz="1100">
                <a:solidFill>
                  <a:schemeClr val="bg1">
                    <a:lumMod val="95000"/>
                  </a:schemeClr>
                </a:solidFill>
                <a:latin typeface="Raleway"/>
              </a:rPr>
              <a:t>, </a:t>
            </a:r>
            <a:r>
              <a:rPr lang="en-US" sz="1100" err="1">
                <a:solidFill>
                  <a:schemeClr val="bg1">
                    <a:lumMod val="95000"/>
                  </a:schemeClr>
                </a:solidFill>
                <a:latin typeface="Raleway"/>
              </a:rPr>
              <a:t>buscando</a:t>
            </a:r>
            <a:r>
              <a:rPr lang="en-US" sz="1100">
                <a:solidFill>
                  <a:schemeClr val="bg1">
                    <a:lumMod val="95000"/>
                  </a:schemeClr>
                </a:solidFill>
                <a:latin typeface="Raleway"/>
              </a:rPr>
              <a:t> </a:t>
            </a:r>
            <a:r>
              <a:rPr lang="en-US" sz="1100" err="1">
                <a:solidFill>
                  <a:schemeClr val="bg1">
                    <a:lumMod val="95000"/>
                  </a:schemeClr>
                </a:solidFill>
                <a:latin typeface="Raleway"/>
              </a:rPr>
              <a:t>más</a:t>
            </a:r>
            <a:r>
              <a:rPr lang="en-US" sz="1100">
                <a:solidFill>
                  <a:schemeClr val="bg1">
                    <a:lumMod val="95000"/>
                  </a:schemeClr>
                </a:solidFill>
                <a:latin typeface="Raleway"/>
              </a:rPr>
              <a:t> </a:t>
            </a:r>
            <a:r>
              <a:rPr lang="en-US" sz="1100" err="1">
                <a:solidFill>
                  <a:schemeClr val="bg1">
                    <a:lumMod val="95000"/>
                  </a:schemeClr>
                </a:solidFill>
                <a:latin typeface="Raleway"/>
              </a:rPr>
              <a:t>conocimiento</a:t>
            </a:r>
            <a:r>
              <a:rPr lang="en-US" sz="1100">
                <a:solidFill>
                  <a:schemeClr val="bg1">
                    <a:lumMod val="95000"/>
                  </a:schemeClr>
                </a:solidFill>
                <a:latin typeface="Raleway"/>
              </a:rPr>
              <a:t> de </a:t>
            </a:r>
            <a:r>
              <a:rPr lang="en-US" sz="1100" err="1">
                <a:solidFill>
                  <a:schemeClr val="bg1">
                    <a:lumMod val="95000"/>
                  </a:schemeClr>
                </a:solidFill>
                <a:latin typeface="Raleway"/>
              </a:rPr>
              <a:t>negocio</a:t>
            </a:r>
            <a:r>
              <a:rPr lang="en-US" sz="1100">
                <a:solidFill>
                  <a:schemeClr val="bg1">
                    <a:lumMod val="95000"/>
                  </a:schemeClr>
                </a:solidFill>
                <a:latin typeface="Raleway"/>
              </a:rPr>
              <a:t> y </a:t>
            </a:r>
            <a:r>
              <a:rPr lang="en-US" sz="1100" err="1">
                <a:solidFill>
                  <a:schemeClr val="bg1">
                    <a:lumMod val="95000"/>
                  </a:schemeClr>
                </a:solidFill>
                <a:latin typeface="Raleway"/>
              </a:rPr>
              <a:t>haciendo</a:t>
            </a:r>
            <a:r>
              <a:rPr lang="en-US" sz="1100">
                <a:solidFill>
                  <a:schemeClr val="bg1">
                    <a:lumMod val="95000"/>
                  </a:schemeClr>
                </a:solidFill>
                <a:latin typeface="Raleway"/>
              </a:rPr>
              <a:t> una </a:t>
            </a:r>
            <a:r>
              <a:rPr lang="en-US" sz="1100" err="1">
                <a:solidFill>
                  <a:schemeClr val="bg1">
                    <a:lumMod val="95000"/>
                  </a:schemeClr>
                </a:solidFill>
                <a:latin typeface="Raleway"/>
              </a:rPr>
              <a:t>mejor</a:t>
            </a:r>
            <a:r>
              <a:rPr lang="en-US" sz="1100">
                <a:solidFill>
                  <a:schemeClr val="bg1">
                    <a:lumMod val="95000"/>
                  </a:schemeClr>
                </a:solidFill>
                <a:latin typeface="Raleway"/>
              </a:rPr>
              <a:t> </a:t>
            </a:r>
            <a:r>
              <a:rPr lang="en-US" sz="1100" err="1">
                <a:solidFill>
                  <a:schemeClr val="bg1">
                    <a:lumMod val="95000"/>
                  </a:schemeClr>
                </a:solidFill>
                <a:latin typeface="Raleway"/>
              </a:rPr>
              <a:t>preparación</a:t>
            </a:r>
            <a:r>
              <a:rPr lang="en-US" sz="1100">
                <a:solidFill>
                  <a:schemeClr val="bg1">
                    <a:lumMod val="95000"/>
                  </a:schemeClr>
                </a:solidFill>
                <a:latin typeface="Raleway"/>
              </a:rPr>
              <a:t> de los </a:t>
            </a:r>
            <a:r>
              <a:rPr lang="en-US" sz="1100" err="1">
                <a:solidFill>
                  <a:schemeClr val="bg1">
                    <a:lumMod val="95000"/>
                  </a:schemeClr>
                </a:solidFill>
                <a:latin typeface="Raleway"/>
              </a:rPr>
              <a:t>datos</a:t>
            </a:r>
            <a:r>
              <a:rPr lang="en-US" sz="1100">
                <a:solidFill>
                  <a:schemeClr val="bg1">
                    <a:lumMod val="95000"/>
                  </a:schemeClr>
                </a:solidFill>
                <a:latin typeface="Raleway"/>
              </a:rPr>
              <a:t>.</a:t>
            </a:r>
          </a:p>
          <a:p>
            <a:pPr marL="171450" indent="-171450" algn="just">
              <a:buClr>
                <a:srgbClr val="FFC000"/>
              </a:buClr>
              <a:buFont typeface="Arial" panose="020B0604020202020204" pitchFamily="34" charset="0"/>
              <a:buChar char="•"/>
            </a:pPr>
            <a:endParaRPr lang="en-US" sz="900">
              <a:solidFill>
                <a:schemeClr val="bg1">
                  <a:lumMod val="95000"/>
                </a:schemeClr>
              </a:solidFill>
              <a:latin typeface="Raleway" panose="020B0604020202020204" charset="0"/>
            </a:endParaRPr>
          </a:p>
          <a:p>
            <a:pPr>
              <a:buClr>
                <a:schemeClr val="accent1"/>
              </a:buClr>
            </a:pPr>
            <a:endParaRPr lang="en-US" sz="900">
              <a:solidFill>
                <a:schemeClr val="bg1">
                  <a:lumMod val="95000"/>
                </a:schemeClr>
              </a:solidFill>
              <a:latin typeface="Raleway"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3" name="Picture 2" descr="A picture containing food, drawing, glass&#10;&#10;Description automatically generated">
            <a:extLst>
              <a:ext uri="{FF2B5EF4-FFF2-40B4-BE49-F238E27FC236}">
                <a16:creationId xmlns:a16="http://schemas.microsoft.com/office/drawing/2014/main" id="{4B7416F4-0C01-4AF5-BE6F-2E5942A0E6D1}"/>
              </a:ext>
            </a:extLst>
          </p:cNvPr>
          <p:cNvPicPr>
            <a:picLocks noChangeAspect="1"/>
          </p:cNvPicPr>
          <p:nvPr/>
        </p:nvPicPr>
        <p:blipFill>
          <a:blip r:embed="rId3"/>
          <a:stretch>
            <a:fillRect/>
          </a:stretch>
        </p:blipFill>
        <p:spPr>
          <a:xfrm>
            <a:off x="1348686" y="1613582"/>
            <a:ext cx="2033445" cy="1143813"/>
          </a:xfrm>
          <a:prstGeom prst="rect">
            <a:avLst/>
          </a:prstGeom>
        </p:spPr>
      </p:pic>
      <p:pic>
        <p:nvPicPr>
          <p:cNvPr id="41" name="Picture 40" descr="A close up of a sign&#10;&#10;Description automatically generated">
            <a:extLst>
              <a:ext uri="{FF2B5EF4-FFF2-40B4-BE49-F238E27FC236}">
                <a16:creationId xmlns:a16="http://schemas.microsoft.com/office/drawing/2014/main" id="{61D8DA95-D65E-4F5B-B853-B87DCF5AEE46}"/>
              </a:ext>
            </a:extLst>
          </p:cNvPr>
          <p:cNvPicPr>
            <a:picLocks noChangeAspect="1"/>
          </p:cNvPicPr>
          <p:nvPr/>
        </p:nvPicPr>
        <p:blipFill>
          <a:blip r:embed="rId4"/>
          <a:stretch>
            <a:fillRect/>
          </a:stretch>
        </p:blipFill>
        <p:spPr>
          <a:xfrm>
            <a:off x="634130" y="2986050"/>
            <a:ext cx="1598977" cy="1598977"/>
          </a:xfrm>
          <a:prstGeom prst="rect">
            <a:avLst/>
          </a:prstGeom>
        </p:spPr>
      </p:pic>
      <p:pic>
        <p:nvPicPr>
          <p:cNvPr id="17" name="Graphic 16">
            <a:extLst>
              <a:ext uri="{FF2B5EF4-FFF2-40B4-BE49-F238E27FC236}">
                <a16:creationId xmlns:a16="http://schemas.microsoft.com/office/drawing/2014/main" id="{C9DF4BE1-CE9A-49C9-926C-8DBF7E8C394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70616" y="761059"/>
            <a:ext cx="970011" cy="970011"/>
          </a:xfrm>
          <a:prstGeom prst="rect">
            <a:avLst/>
          </a:prstGeom>
        </p:spPr>
      </p:pic>
      <p:sp>
        <p:nvSpPr>
          <p:cNvPr id="161" name="Google Shape;161;p20"/>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err="1"/>
              <a:t>Metodologia</a:t>
            </a:r>
            <a:r>
              <a:rPr lang="en-US"/>
              <a:t> y</a:t>
            </a:r>
            <a:r>
              <a:rPr lang="en"/>
              <a:t> </a:t>
            </a:r>
            <a:r>
              <a:rPr lang="en-US" err="1">
                <a:solidFill>
                  <a:schemeClr val="accent1"/>
                </a:solidFill>
              </a:rPr>
              <a:t>Herramientas</a:t>
            </a:r>
            <a:endParaRPr>
              <a:solidFill>
                <a:schemeClr val="accent1"/>
              </a:solidFill>
            </a:endParaRPr>
          </a:p>
        </p:txBody>
      </p:sp>
      <p:sp>
        <p:nvSpPr>
          <p:cNvPr id="163" name="Google Shape;163;p20"/>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7" name="Google Shape;177;p22">
            <a:extLst>
              <a:ext uri="{FF2B5EF4-FFF2-40B4-BE49-F238E27FC236}">
                <a16:creationId xmlns:a16="http://schemas.microsoft.com/office/drawing/2014/main" id="{C1B29F36-15B3-49DA-B036-98EED1B11351}"/>
              </a:ext>
            </a:extLst>
          </p:cNvPr>
          <p:cNvSpPr txBox="1">
            <a:spLocks noGrp="1"/>
          </p:cNvSpPr>
          <p:nvPr>
            <p:ph type="body" idx="1"/>
          </p:nvPr>
        </p:nvSpPr>
        <p:spPr>
          <a:xfrm>
            <a:off x="656866" y="1676877"/>
            <a:ext cx="2224200" cy="595268"/>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500" b="1"/>
              <a:t>Scrum</a:t>
            </a:r>
          </a:p>
          <a:p>
            <a:pPr marL="0" lvl="0" indent="0" algn="l" rtl="0">
              <a:spcBef>
                <a:spcPts val="600"/>
              </a:spcBef>
              <a:spcAft>
                <a:spcPts val="0"/>
              </a:spcAft>
              <a:buNone/>
            </a:pPr>
            <a:r>
              <a:rPr lang="en-US" sz="900">
                <a:solidFill>
                  <a:schemeClr val="bg1">
                    <a:lumMod val="95000"/>
                  </a:schemeClr>
                </a:solidFill>
                <a:latin typeface="Raleway" panose="020B0604020202020204" charset="0"/>
                <a:cs typeface="Arial"/>
                <a:sym typeface="Arial"/>
              </a:rPr>
              <a:t>Planning, daily meetings </a:t>
            </a:r>
          </a:p>
          <a:p>
            <a:pPr marL="0" lvl="0" indent="0" algn="l" rtl="0">
              <a:spcBef>
                <a:spcPts val="600"/>
              </a:spcBef>
              <a:spcAft>
                <a:spcPts val="0"/>
              </a:spcAft>
              <a:buNone/>
            </a:pPr>
            <a:endParaRPr lang="en-US" sz="900">
              <a:solidFill>
                <a:schemeClr val="bg1">
                  <a:lumMod val="95000"/>
                </a:schemeClr>
              </a:solidFill>
              <a:latin typeface="Raleway" panose="020B0604020202020204" charset="0"/>
              <a:cs typeface="Arial"/>
              <a:sym typeface="Arial"/>
            </a:endParaRPr>
          </a:p>
          <a:p>
            <a:pPr marL="0" lvl="0" indent="0" algn="l" rtl="0">
              <a:spcBef>
                <a:spcPts val="600"/>
              </a:spcBef>
              <a:spcAft>
                <a:spcPts val="0"/>
              </a:spcAft>
              <a:buNone/>
            </a:pPr>
            <a:endParaRPr sz="1500" b="1"/>
          </a:p>
          <a:p>
            <a:pPr marL="0" lvl="0" indent="0" algn="l" rtl="0">
              <a:spcBef>
                <a:spcPts val="600"/>
              </a:spcBef>
              <a:spcAft>
                <a:spcPts val="0"/>
              </a:spcAft>
              <a:buNone/>
            </a:pPr>
            <a:endParaRPr sz="1500"/>
          </a:p>
        </p:txBody>
      </p:sp>
      <p:sp>
        <p:nvSpPr>
          <p:cNvPr id="8" name="Google Shape;177;p22">
            <a:extLst>
              <a:ext uri="{FF2B5EF4-FFF2-40B4-BE49-F238E27FC236}">
                <a16:creationId xmlns:a16="http://schemas.microsoft.com/office/drawing/2014/main" id="{7D9BAF60-3D3B-4739-8776-023DF245D0D0}"/>
              </a:ext>
            </a:extLst>
          </p:cNvPr>
          <p:cNvSpPr txBox="1">
            <a:spLocks/>
          </p:cNvSpPr>
          <p:nvPr/>
        </p:nvSpPr>
        <p:spPr>
          <a:xfrm>
            <a:off x="3088339" y="1676877"/>
            <a:ext cx="2224200" cy="59526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buNone/>
            </a:pPr>
            <a:r>
              <a:rPr lang="en-US" sz="1500" b="1"/>
              <a:t>Anaconda</a:t>
            </a:r>
            <a:r>
              <a:rPr lang="en-US" sz="1600">
                <a:solidFill>
                  <a:schemeClr val="tx1">
                    <a:lumMod val="65000"/>
                    <a:lumOff val="35000"/>
                  </a:schemeClr>
                </a:solidFill>
              </a:rPr>
              <a:t> </a:t>
            </a:r>
            <a:r>
              <a:rPr lang="en-US" sz="1500" b="1" err="1"/>
              <a:t>Jupyter</a:t>
            </a:r>
            <a:endParaRPr lang="en-US" sz="1500" b="1"/>
          </a:p>
          <a:p>
            <a:pPr marL="0" indent="0">
              <a:buNone/>
            </a:pPr>
            <a:r>
              <a:rPr lang="en-US" sz="900">
                <a:solidFill>
                  <a:schemeClr val="bg1">
                    <a:lumMod val="95000"/>
                  </a:schemeClr>
                </a:solidFill>
                <a:latin typeface="Raleway" panose="020B0604020202020204" charset="0"/>
                <a:cs typeface="Arial"/>
                <a:sym typeface="Arial"/>
              </a:rPr>
              <a:t>IDE de Desarrollo </a:t>
            </a:r>
          </a:p>
          <a:p>
            <a:pPr marL="0" indent="0">
              <a:buNone/>
            </a:pPr>
            <a:endParaRPr lang="en-US" sz="1500" b="1"/>
          </a:p>
        </p:txBody>
      </p:sp>
      <p:sp>
        <p:nvSpPr>
          <p:cNvPr id="9" name="Google Shape;177;p22">
            <a:extLst>
              <a:ext uri="{FF2B5EF4-FFF2-40B4-BE49-F238E27FC236}">
                <a16:creationId xmlns:a16="http://schemas.microsoft.com/office/drawing/2014/main" id="{3A23539B-0F41-4CE5-BE01-A4BF453137CB}"/>
              </a:ext>
            </a:extLst>
          </p:cNvPr>
          <p:cNvSpPr txBox="1">
            <a:spLocks/>
          </p:cNvSpPr>
          <p:nvPr/>
        </p:nvSpPr>
        <p:spPr>
          <a:xfrm>
            <a:off x="5427742" y="3007121"/>
            <a:ext cx="2224200" cy="105246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buNone/>
            </a:pPr>
            <a:r>
              <a:rPr lang="en-US" sz="1500" b="1"/>
              <a:t>Microsoft</a:t>
            </a:r>
            <a:r>
              <a:rPr lang="en-US" sz="1600">
                <a:solidFill>
                  <a:schemeClr val="tx1">
                    <a:lumMod val="65000"/>
                    <a:lumOff val="35000"/>
                  </a:schemeClr>
                </a:solidFill>
              </a:rPr>
              <a:t> </a:t>
            </a:r>
            <a:r>
              <a:rPr lang="en-US" sz="1500" b="1"/>
              <a:t>Teams</a:t>
            </a:r>
            <a:r>
              <a:rPr lang="en-US" sz="1600">
                <a:solidFill>
                  <a:schemeClr val="tx1">
                    <a:lumMod val="65000"/>
                    <a:lumOff val="35000"/>
                  </a:schemeClr>
                </a:solidFill>
              </a:rPr>
              <a:t> </a:t>
            </a:r>
          </a:p>
          <a:p>
            <a:pPr marL="0" indent="0">
              <a:buNone/>
            </a:pPr>
            <a:r>
              <a:rPr lang="en-US" sz="900">
                <a:solidFill>
                  <a:schemeClr val="bg1">
                    <a:lumMod val="95000"/>
                  </a:schemeClr>
                </a:solidFill>
                <a:latin typeface="Raleway" panose="020B0604020202020204" charset="0"/>
                <a:cs typeface="Arial"/>
              </a:rPr>
              <a:t>Aplicación</a:t>
            </a:r>
            <a:r>
              <a:rPr lang="en-US" sz="1600">
                <a:solidFill>
                  <a:schemeClr val="tx1">
                    <a:lumMod val="65000"/>
                    <a:lumOff val="35000"/>
                  </a:schemeClr>
                </a:solidFill>
              </a:rPr>
              <a:t> </a:t>
            </a:r>
            <a:r>
              <a:rPr lang="en-US" sz="900">
                <a:solidFill>
                  <a:schemeClr val="bg1">
                    <a:lumMod val="95000"/>
                  </a:schemeClr>
                </a:solidFill>
                <a:latin typeface="Raleway" panose="020B0604020202020204" charset="0"/>
                <a:cs typeface="Arial"/>
              </a:rPr>
              <a:t>para</a:t>
            </a:r>
            <a:r>
              <a:rPr lang="en-US" sz="1600">
                <a:solidFill>
                  <a:schemeClr val="tx1">
                    <a:lumMod val="65000"/>
                    <a:lumOff val="35000"/>
                  </a:schemeClr>
                </a:solidFill>
              </a:rPr>
              <a:t> </a:t>
            </a:r>
            <a:r>
              <a:rPr lang="en-US" sz="900">
                <a:solidFill>
                  <a:schemeClr val="bg1">
                    <a:lumMod val="95000"/>
                  </a:schemeClr>
                </a:solidFill>
                <a:latin typeface="Raleway" panose="020B0604020202020204" charset="0"/>
                <a:cs typeface="Arial"/>
              </a:rPr>
              <a:t>reuniones</a:t>
            </a:r>
            <a:r>
              <a:rPr lang="en-US" sz="1600">
                <a:solidFill>
                  <a:schemeClr val="tx1">
                    <a:lumMod val="65000"/>
                    <a:lumOff val="35000"/>
                  </a:schemeClr>
                </a:solidFill>
              </a:rPr>
              <a:t> </a:t>
            </a:r>
            <a:r>
              <a:rPr lang="en-US" sz="900">
                <a:solidFill>
                  <a:schemeClr val="bg1">
                    <a:lumMod val="95000"/>
                  </a:schemeClr>
                </a:solidFill>
                <a:latin typeface="Raleway" panose="020B0604020202020204" charset="0"/>
                <a:cs typeface="Arial"/>
              </a:rPr>
              <a:t>virtuales</a:t>
            </a:r>
          </a:p>
          <a:p>
            <a:pPr marL="0" indent="0">
              <a:buNone/>
            </a:pPr>
            <a:endParaRPr lang="en-US" sz="1600">
              <a:solidFill>
                <a:schemeClr val="tx1">
                  <a:lumMod val="65000"/>
                  <a:lumOff val="35000"/>
                </a:schemeClr>
              </a:solidFill>
            </a:endParaRPr>
          </a:p>
        </p:txBody>
      </p:sp>
      <p:sp>
        <p:nvSpPr>
          <p:cNvPr id="10" name="Google Shape;177;p22">
            <a:extLst>
              <a:ext uri="{FF2B5EF4-FFF2-40B4-BE49-F238E27FC236}">
                <a16:creationId xmlns:a16="http://schemas.microsoft.com/office/drawing/2014/main" id="{F2354F62-8B4C-45F2-A057-8D82FE2282B2}"/>
              </a:ext>
            </a:extLst>
          </p:cNvPr>
          <p:cNvSpPr txBox="1">
            <a:spLocks/>
          </p:cNvSpPr>
          <p:nvPr/>
        </p:nvSpPr>
        <p:spPr>
          <a:xfrm>
            <a:off x="6301808" y="1399571"/>
            <a:ext cx="1061881" cy="55461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lgn="ctr">
              <a:buNone/>
            </a:pPr>
            <a:r>
              <a:rPr lang="en-US" sz="1500" b="1" err="1"/>
              <a:t>Github</a:t>
            </a:r>
            <a:endParaRPr lang="en-US" sz="1500" b="1"/>
          </a:p>
          <a:p>
            <a:pPr marL="0" indent="0" algn="ctr">
              <a:buNone/>
            </a:pPr>
            <a:r>
              <a:rPr lang="en-US" sz="900">
                <a:solidFill>
                  <a:schemeClr val="bg1">
                    <a:lumMod val="95000"/>
                  </a:schemeClr>
                </a:solidFill>
                <a:cs typeface="Arial"/>
              </a:rPr>
              <a:t>Repositorio</a:t>
            </a:r>
            <a:r>
              <a:rPr lang="en-US" sz="1600">
                <a:solidFill>
                  <a:schemeClr val="tx1">
                    <a:lumMod val="65000"/>
                    <a:lumOff val="35000"/>
                  </a:schemeClr>
                </a:solidFill>
              </a:rPr>
              <a:t> </a:t>
            </a:r>
            <a:r>
              <a:rPr lang="en-US" sz="900" err="1">
                <a:solidFill>
                  <a:schemeClr val="bg1">
                    <a:lumMod val="95000"/>
                  </a:schemeClr>
                </a:solidFill>
                <a:cs typeface="Arial"/>
              </a:rPr>
              <a:t>código</a:t>
            </a:r>
            <a:endParaRPr lang="en-US" sz="900">
              <a:solidFill>
                <a:schemeClr val="bg1">
                  <a:lumMod val="95000"/>
                </a:schemeClr>
              </a:solidFill>
              <a:latin typeface="Raleway" panose="020B0604020202020204" charset="0"/>
              <a:cs typeface="Arial"/>
            </a:endParaRPr>
          </a:p>
        </p:txBody>
      </p:sp>
      <p:sp>
        <p:nvSpPr>
          <p:cNvPr id="4" name="Rectangle 3">
            <a:extLst>
              <a:ext uri="{FF2B5EF4-FFF2-40B4-BE49-F238E27FC236}">
                <a16:creationId xmlns:a16="http://schemas.microsoft.com/office/drawing/2014/main" id="{E5F5A1D2-0FA2-4F85-8C7D-817199AD4820}"/>
              </a:ext>
            </a:extLst>
          </p:cNvPr>
          <p:cNvSpPr/>
          <p:nvPr/>
        </p:nvSpPr>
        <p:spPr>
          <a:xfrm>
            <a:off x="2042850" y="3442680"/>
            <a:ext cx="2703252" cy="707886"/>
          </a:xfrm>
          <a:prstGeom prst="rect">
            <a:avLst/>
          </a:prstGeom>
        </p:spPr>
        <p:txBody>
          <a:bodyPr wrap="square">
            <a:spAutoFit/>
          </a:bodyPr>
          <a:lstStyle/>
          <a:p>
            <a:r>
              <a:rPr lang="en-US" sz="1500" b="1">
                <a:solidFill>
                  <a:schemeClr val="lt1"/>
                </a:solidFill>
                <a:latin typeface="Raleway"/>
                <a:sym typeface="Raleway"/>
              </a:rPr>
              <a:t>OneNote</a:t>
            </a:r>
          </a:p>
          <a:p>
            <a:r>
              <a:rPr lang="en-US" sz="900">
                <a:solidFill>
                  <a:schemeClr val="bg1">
                    <a:lumMod val="95000"/>
                  </a:schemeClr>
                </a:solidFill>
                <a:latin typeface="Raleway" panose="020B0604020202020204" charset="0"/>
                <a:sym typeface="Raleway"/>
              </a:rPr>
              <a:t>Aplicación</a:t>
            </a:r>
            <a:r>
              <a:rPr lang="en-US" sz="1600">
                <a:solidFill>
                  <a:schemeClr val="tx1">
                    <a:lumMod val="65000"/>
                    <a:lumOff val="35000"/>
                  </a:schemeClr>
                </a:solidFill>
              </a:rPr>
              <a:t> </a:t>
            </a:r>
            <a:r>
              <a:rPr lang="en-US" sz="900">
                <a:solidFill>
                  <a:schemeClr val="bg1">
                    <a:lumMod val="95000"/>
                  </a:schemeClr>
                </a:solidFill>
                <a:latin typeface="Raleway" panose="020B0604020202020204" charset="0"/>
              </a:rPr>
              <a:t>de</a:t>
            </a:r>
            <a:r>
              <a:rPr lang="en-US" sz="1600">
                <a:solidFill>
                  <a:schemeClr val="tx1">
                    <a:lumMod val="65000"/>
                    <a:lumOff val="35000"/>
                  </a:schemeClr>
                </a:solidFill>
              </a:rPr>
              <a:t> </a:t>
            </a:r>
            <a:r>
              <a:rPr lang="en-US" sz="900">
                <a:solidFill>
                  <a:schemeClr val="bg1">
                    <a:lumMod val="95000"/>
                  </a:schemeClr>
                </a:solidFill>
                <a:latin typeface="Raleway" panose="020B0604020202020204" charset="0"/>
                <a:sym typeface="Raleway"/>
              </a:rPr>
              <a:t>creación</a:t>
            </a:r>
            <a:r>
              <a:rPr lang="en-US" sz="1600">
                <a:solidFill>
                  <a:schemeClr val="tx1">
                    <a:lumMod val="65000"/>
                    <a:lumOff val="35000"/>
                  </a:schemeClr>
                </a:solidFill>
              </a:rPr>
              <a:t> </a:t>
            </a:r>
            <a:r>
              <a:rPr lang="en-US" sz="900">
                <a:solidFill>
                  <a:schemeClr val="bg1">
                    <a:lumMod val="95000"/>
                  </a:schemeClr>
                </a:solidFill>
                <a:latin typeface="Raleway" panose="020B0604020202020204" charset="0"/>
                <a:sym typeface="Raleway"/>
              </a:rPr>
              <a:t>colaborativa de documentos .</a:t>
            </a:r>
          </a:p>
        </p:txBody>
      </p:sp>
      <p:pic>
        <p:nvPicPr>
          <p:cNvPr id="13" name="Picture 12" descr="A close up of a sign&#10;&#10;Description automatically generated">
            <a:extLst>
              <a:ext uri="{FF2B5EF4-FFF2-40B4-BE49-F238E27FC236}">
                <a16:creationId xmlns:a16="http://schemas.microsoft.com/office/drawing/2014/main" id="{121B5CBE-6E52-4743-B4D4-8F039E87F495}"/>
              </a:ext>
            </a:extLst>
          </p:cNvPr>
          <p:cNvPicPr>
            <a:picLocks noChangeAspect="1"/>
          </p:cNvPicPr>
          <p:nvPr/>
        </p:nvPicPr>
        <p:blipFill>
          <a:blip r:embed="rId7"/>
          <a:stretch>
            <a:fillRect/>
          </a:stretch>
        </p:blipFill>
        <p:spPr>
          <a:xfrm>
            <a:off x="4943661" y="1153092"/>
            <a:ext cx="737755" cy="854542"/>
          </a:xfrm>
          <a:prstGeom prst="rect">
            <a:avLst/>
          </a:prstGeom>
        </p:spPr>
      </p:pic>
      <p:pic>
        <p:nvPicPr>
          <p:cNvPr id="49" name="Picture 48" descr="A picture containing window, drawing&#10;&#10;Description automatically generated">
            <a:extLst>
              <a:ext uri="{FF2B5EF4-FFF2-40B4-BE49-F238E27FC236}">
                <a16:creationId xmlns:a16="http://schemas.microsoft.com/office/drawing/2014/main" id="{8827DA00-03C4-4A16-B8E7-809684B0F527}"/>
              </a:ext>
            </a:extLst>
          </p:cNvPr>
          <p:cNvPicPr>
            <a:picLocks noChangeAspect="1"/>
          </p:cNvPicPr>
          <p:nvPr/>
        </p:nvPicPr>
        <p:blipFill>
          <a:blip r:embed="rId8"/>
          <a:stretch>
            <a:fillRect/>
          </a:stretch>
        </p:blipFill>
        <p:spPr>
          <a:xfrm>
            <a:off x="3883196" y="2218388"/>
            <a:ext cx="1544546" cy="766983"/>
          </a:xfrm>
          <a:prstGeom prst="rect">
            <a:avLst/>
          </a:prstGeom>
        </p:spPr>
      </p:pic>
      <p:pic>
        <p:nvPicPr>
          <p:cNvPr id="51" name="Picture 50" descr="A picture containing object, clock, drawing&#10;&#10;Description automatically generated">
            <a:extLst>
              <a:ext uri="{FF2B5EF4-FFF2-40B4-BE49-F238E27FC236}">
                <a16:creationId xmlns:a16="http://schemas.microsoft.com/office/drawing/2014/main" id="{CCA2FF24-982F-4A1E-BE13-CDEEE257A69E}"/>
              </a:ext>
            </a:extLst>
          </p:cNvPr>
          <p:cNvPicPr>
            <a:picLocks noChangeAspect="1"/>
          </p:cNvPicPr>
          <p:nvPr/>
        </p:nvPicPr>
        <p:blipFill>
          <a:blip r:embed="rId9"/>
          <a:stretch>
            <a:fillRect/>
          </a:stretch>
        </p:blipFill>
        <p:spPr>
          <a:xfrm>
            <a:off x="7447689" y="3533355"/>
            <a:ext cx="1050019" cy="105001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6"/>
        <p:cNvGrpSpPr/>
        <p:nvPr/>
      </p:nvGrpSpPr>
      <p:grpSpPr>
        <a:xfrm>
          <a:off x="0" y="0"/>
          <a:ext cx="0" cy="0"/>
          <a:chOff x="0" y="0"/>
          <a:chExt cx="0" cy="0"/>
        </a:xfrm>
      </p:grpSpPr>
      <p:sp>
        <p:nvSpPr>
          <p:cNvPr id="247" name="Google Shape;247;p29"/>
          <p:cNvSpPr txBox="1">
            <a:spLocks noGrp="1"/>
          </p:cNvSpPr>
          <p:nvPr>
            <p:ph type="ctrTitle" idx="4294967295"/>
          </p:nvPr>
        </p:nvSpPr>
        <p:spPr>
          <a:xfrm>
            <a:off x="4709161" y="2210793"/>
            <a:ext cx="3262745" cy="894900"/>
          </a:xfrm>
          <a:prstGeom prst="rect">
            <a:avLst/>
          </a:prstGeom>
        </p:spPr>
        <p:txBody>
          <a:bodyPr spcFirstLastPara="1" wrap="square" lIns="0" tIns="0" rIns="0" bIns="0" anchor="ctr" anchorCtr="0">
            <a:noAutofit/>
          </a:bodyPr>
          <a:lstStyle/>
          <a:p>
            <a:pPr>
              <a:lnSpc>
                <a:spcPct val="80000"/>
              </a:lnSpc>
            </a:pPr>
            <a:r>
              <a:rPr lang="en-US" sz="7200">
                <a:solidFill>
                  <a:schemeClr val="accent1"/>
                </a:solidFill>
              </a:rPr>
              <a:t>DEMO</a:t>
            </a:r>
            <a:endParaRPr sz="7200">
              <a:solidFill>
                <a:schemeClr val="accent1"/>
              </a:solidFill>
            </a:endParaRPr>
          </a:p>
        </p:txBody>
      </p:sp>
      <p:sp>
        <p:nvSpPr>
          <p:cNvPr id="253" name="Google Shape;253;p29"/>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9" name="Google Shape;137;p18">
            <a:extLst>
              <a:ext uri="{FF2B5EF4-FFF2-40B4-BE49-F238E27FC236}">
                <a16:creationId xmlns:a16="http://schemas.microsoft.com/office/drawing/2014/main" id="{60B4EFCC-EE45-4786-A470-8B64C9273729}"/>
              </a:ext>
            </a:extLst>
          </p:cNvPr>
          <p:cNvSpPr txBox="1">
            <a:spLocks/>
          </p:cNvSpPr>
          <p:nvPr/>
        </p:nvSpPr>
        <p:spPr>
          <a:xfrm>
            <a:off x="5656811" y="3025683"/>
            <a:ext cx="1059873" cy="1009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buFont typeface="Raleway"/>
              <a:buNone/>
            </a:pPr>
            <a:r>
              <a:rPr lang="en-US" sz="2000"/>
              <a:t>Sprint 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1"/>
          <p:cNvSpPr txBox="1">
            <a:spLocks noGrp="1"/>
          </p:cNvSpPr>
          <p:nvPr>
            <p:ph type="title"/>
          </p:nvPr>
        </p:nvSpPr>
        <p:spPr>
          <a:xfrm>
            <a:off x="457199" y="403412"/>
            <a:ext cx="3644153" cy="1014988"/>
          </a:xfrm>
          <a:prstGeom prst="rect">
            <a:avLst/>
          </a:prstGeom>
        </p:spPr>
        <p:txBody>
          <a:bodyPr spcFirstLastPara="1" wrap="square" lIns="0" tIns="0" rIns="0" bIns="0" anchor="ctr" anchorCtr="0">
            <a:noAutofit/>
          </a:bodyPr>
          <a:lstStyle/>
          <a:p>
            <a:pPr lvl="0"/>
            <a:r>
              <a:rPr lang="en-US" sz="2300" b="1" err="1"/>
              <a:t>Resultados</a:t>
            </a:r>
            <a:r>
              <a:rPr lang="en-US" sz="2300" b="1"/>
              <a:t> de la </a:t>
            </a:r>
            <a:r>
              <a:rPr lang="en-US" sz="2300" b="1" err="1">
                <a:solidFill>
                  <a:schemeClr val="accent1"/>
                </a:solidFill>
              </a:rPr>
              <a:t>Comprensión</a:t>
            </a:r>
            <a:r>
              <a:rPr lang="en-US" sz="2300" b="1">
                <a:solidFill>
                  <a:schemeClr val="accent1"/>
                </a:solidFill>
              </a:rPr>
              <a:t> y </a:t>
            </a:r>
            <a:r>
              <a:rPr lang="en-US" sz="2300" b="1" err="1">
                <a:solidFill>
                  <a:schemeClr val="accent1"/>
                </a:solidFill>
              </a:rPr>
              <a:t>Análisis</a:t>
            </a:r>
            <a:r>
              <a:rPr lang="en-US" sz="2300" b="1">
                <a:solidFill>
                  <a:schemeClr val="accent1"/>
                </a:solidFill>
              </a:rPr>
              <a:t> de </a:t>
            </a:r>
            <a:r>
              <a:rPr lang="en-US" sz="2300" b="1" err="1">
                <a:solidFill>
                  <a:schemeClr val="accent1"/>
                </a:solidFill>
              </a:rPr>
              <a:t>datos</a:t>
            </a:r>
            <a:r>
              <a:rPr lang="en-US" sz="2300" b="1">
                <a:solidFill>
                  <a:schemeClr val="accent1"/>
                </a:solidFill>
              </a:rPr>
              <a:t> </a:t>
            </a:r>
            <a:r>
              <a:rPr lang="en-US" sz="2300">
                <a:solidFill>
                  <a:schemeClr val="accent1"/>
                </a:solidFill>
              </a:rPr>
              <a:t>– </a:t>
            </a:r>
            <a:r>
              <a:rPr lang="en-US" sz="2300" err="1">
                <a:solidFill>
                  <a:schemeClr val="accent1"/>
                </a:solidFill>
              </a:rPr>
              <a:t>Parte</a:t>
            </a:r>
            <a:r>
              <a:rPr lang="en-US" sz="2300">
                <a:solidFill>
                  <a:schemeClr val="accent1"/>
                </a:solidFill>
              </a:rPr>
              <a:t> I</a:t>
            </a:r>
            <a:endParaRPr sz="2300">
              <a:solidFill>
                <a:schemeClr val="accent1"/>
              </a:solidFill>
            </a:endParaRPr>
          </a:p>
        </p:txBody>
      </p:sp>
      <p:sp>
        <p:nvSpPr>
          <p:cNvPr id="280" name="Google Shape;280;p31"/>
          <p:cNvSpPr txBox="1">
            <a:spLocks noGrp="1"/>
          </p:cNvSpPr>
          <p:nvPr>
            <p:ph type="body" idx="1"/>
          </p:nvPr>
        </p:nvSpPr>
        <p:spPr>
          <a:xfrm>
            <a:off x="913175" y="1746150"/>
            <a:ext cx="3571420" cy="2633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err="1"/>
              <a:t>Columnas</a:t>
            </a:r>
            <a:endParaRPr lang="en-US" b="1"/>
          </a:p>
          <a:p>
            <a:pPr algn="just" fontAlgn="ctr">
              <a:buFont typeface="Wingdings"/>
              <a:buChar char="§"/>
            </a:pPr>
            <a:r>
              <a:rPr lang="en-US" sz="1100" err="1"/>
              <a:t>Eliminamos</a:t>
            </a:r>
            <a:r>
              <a:rPr lang="en-US" sz="1100"/>
              <a:t> </a:t>
            </a:r>
            <a:r>
              <a:rPr lang="en-US" sz="1100" err="1"/>
              <a:t>todas</a:t>
            </a:r>
            <a:r>
              <a:rPr lang="en-US" sz="1100"/>
              <a:t> las </a:t>
            </a:r>
            <a:r>
              <a:rPr lang="en-US" sz="1100" err="1"/>
              <a:t>columnas</a:t>
            </a:r>
            <a:r>
              <a:rPr lang="en-US" sz="1100"/>
              <a:t> que por </a:t>
            </a:r>
            <a:r>
              <a:rPr lang="en-US" sz="1100" err="1"/>
              <a:t>conocimiento</a:t>
            </a:r>
            <a:r>
              <a:rPr lang="en-US" sz="1100"/>
              <a:t> de </a:t>
            </a:r>
            <a:r>
              <a:rPr lang="en-US" sz="1100" err="1"/>
              <a:t>negocio</a:t>
            </a:r>
            <a:r>
              <a:rPr lang="en-US" sz="1100"/>
              <a:t> no se </a:t>
            </a:r>
            <a:r>
              <a:rPr lang="en-US" sz="1100" err="1"/>
              <a:t>usaban</a:t>
            </a:r>
            <a:r>
              <a:rPr lang="en-US" sz="1100"/>
              <a:t>.</a:t>
            </a:r>
          </a:p>
          <a:p>
            <a:pPr algn="just" fontAlgn="ctr">
              <a:buFont typeface="Wingdings"/>
              <a:buChar char="§"/>
            </a:pPr>
            <a:r>
              <a:rPr lang="en-US" sz="1100" err="1"/>
              <a:t>Eliminamos</a:t>
            </a:r>
            <a:r>
              <a:rPr lang="en-US" sz="1100"/>
              <a:t> 2 </a:t>
            </a:r>
            <a:r>
              <a:rPr lang="en-US" sz="1100" err="1"/>
              <a:t>columnas</a:t>
            </a:r>
            <a:r>
              <a:rPr lang="en-US" sz="1100"/>
              <a:t> </a:t>
            </a:r>
            <a:r>
              <a:rPr lang="en-US" sz="1100" err="1"/>
              <a:t>más</a:t>
            </a:r>
            <a:r>
              <a:rPr lang="en-US" sz="1100"/>
              <a:t>, "FECHA_CORTE" y "SOURCE" </a:t>
            </a:r>
            <a:r>
              <a:rPr lang="en-US" sz="1100" err="1"/>
              <a:t>tras</a:t>
            </a:r>
            <a:r>
              <a:rPr lang="en-US" sz="1100"/>
              <a:t> </a:t>
            </a:r>
            <a:r>
              <a:rPr lang="en-US" sz="1100" err="1"/>
              <a:t>identificar</a:t>
            </a:r>
            <a:r>
              <a:rPr lang="en-US" sz="1100"/>
              <a:t> que </a:t>
            </a:r>
            <a:r>
              <a:rPr lang="en-US" sz="1100" err="1"/>
              <a:t>todos</a:t>
            </a:r>
            <a:r>
              <a:rPr lang="en-US" sz="1100"/>
              <a:t> sus </a:t>
            </a:r>
            <a:r>
              <a:rPr lang="en-US" sz="1100" err="1"/>
              <a:t>registros</a:t>
            </a:r>
            <a:r>
              <a:rPr lang="en-US" sz="1100"/>
              <a:t> </a:t>
            </a:r>
            <a:r>
              <a:rPr lang="en-US" sz="1100" err="1"/>
              <a:t>tenian</a:t>
            </a:r>
            <a:r>
              <a:rPr lang="en-US" sz="1100"/>
              <a:t> el </a:t>
            </a:r>
            <a:r>
              <a:rPr lang="en-US" sz="1100" err="1"/>
              <a:t>mismo</a:t>
            </a:r>
            <a:r>
              <a:rPr lang="en-US" sz="1100"/>
              <a:t> valor, por lo tanto, no </a:t>
            </a:r>
            <a:r>
              <a:rPr lang="en-US" sz="1100" err="1"/>
              <a:t>aportaban</a:t>
            </a:r>
            <a:r>
              <a:rPr lang="en-US" sz="1100"/>
              <a:t> </a:t>
            </a:r>
            <a:r>
              <a:rPr lang="en-US" sz="1100" err="1"/>
              <a:t>información</a:t>
            </a:r>
            <a:r>
              <a:rPr lang="en-US" sz="1100"/>
              <a:t>.</a:t>
            </a:r>
          </a:p>
          <a:p>
            <a:pPr fontAlgn="ctr">
              <a:buFont typeface="Wingdings"/>
              <a:buChar char="§"/>
            </a:pPr>
            <a:endParaRPr lang="en-US" sz="1100"/>
          </a:p>
          <a:p>
            <a:pPr marL="101600" indent="0" fontAlgn="ctr">
              <a:buNone/>
            </a:pPr>
            <a:r>
              <a:rPr lang="en-US" sz="1100"/>
              <a:t>En </a:t>
            </a:r>
            <a:r>
              <a:rPr lang="en-US" sz="1100" err="1"/>
              <a:t>este</a:t>
            </a:r>
            <a:r>
              <a:rPr lang="en-US" sz="1100"/>
              <a:t> punto </a:t>
            </a:r>
            <a:r>
              <a:rPr lang="en-US" sz="1100" err="1"/>
              <a:t>pasamos</a:t>
            </a:r>
            <a:r>
              <a:rPr lang="en-US" sz="1100"/>
              <a:t> de</a:t>
            </a:r>
          </a:p>
          <a:p>
            <a:pPr marL="0" lvl="0" indent="0" algn="l" rtl="0">
              <a:spcBef>
                <a:spcPts val="600"/>
              </a:spcBef>
              <a:spcAft>
                <a:spcPts val="0"/>
              </a:spcAft>
              <a:buNone/>
            </a:pPr>
            <a:endParaRPr lang="en-US" sz="1100"/>
          </a:p>
          <a:p>
            <a:pPr marL="0" lvl="0" indent="0" algn="l" rtl="0">
              <a:spcBef>
                <a:spcPts val="600"/>
              </a:spcBef>
              <a:spcAft>
                <a:spcPts val="0"/>
              </a:spcAft>
              <a:buNone/>
            </a:pPr>
            <a:endParaRPr sz="1100"/>
          </a:p>
        </p:txBody>
      </p:sp>
      <p:sp>
        <p:nvSpPr>
          <p:cNvPr id="284" name="Google Shape;284;p31"/>
          <p:cNvSpPr txBox="1">
            <a:spLocks noGrp="1"/>
          </p:cNvSpPr>
          <p:nvPr>
            <p:ph type="body" idx="2"/>
          </p:nvPr>
        </p:nvSpPr>
        <p:spPr>
          <a:prstGeom prst="rect">
            <a:avLst/>
          </a:prstGeom>
        </p:spPr>
        <p:txBody>
          <a:bodyPr spcFirstLastPara="1" wrap="square" lIns="0" tIns="0" rIns="0" bIns="0" anchor="t" anchorCtr="0">
            <a:noAutofit/>
          </a:bodyPr>
          <a:lstStyle/>
          <a:p>
            <a:pPr marL="0" indent="0">
              <a:buNone/>
            </a:pPr>
            <a:r>
              <a:rPr lang="en-US" b="1" err="1"/>
              <a:t>Filas</a:t>
            </a:r>
            <a:endParaRPr lang="en-US" b="1"/>
          </a:p>
          <a:p>
            <a:pPr marL="171450" indent="-171450" algn="just">
              <a:buFont typeface="Wingdings" panose="020B0604020202020204" pitchFamily="34" charset="0"/>
              <a:buChar char="§"/>
            </a:pPr>
            <a:r>
              <a:rPr lang="es-ES" sz="1100"/>
              <a:t>Chequeamos duplicados en los registros y los eliminamos. </a:t>
            </a:r>
          </a:p>
          <a:p>
            <a:pPr marL="0" lvl="0" indent="0">
              <a:buNone/>
            </a:pPr>
            <a:endParaRPr lang="es-ES" sz="1100"/>
          </a:p>
          <a:p>
            <a:pPr marL="0" indent="0">
              <a:buNone/>
            </a:pPr>
            <a:r>
              <a:rPr lang="es-ES" sz="1100"/>
              <a:t>     </a:t>
            </a:r>
          </a:p>
        </p:txBody>
      </p:sp>
      <p:sp>
        <p:nvSpPr>
          <p:cNvPr id="283" name="Google Shape;283;p31"/>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10" name="Google Shape;279;p31">
            <a:extLst>
              <a:ext uri="{FF2B5EF4-FFF2-40B4-BE49-F238E27FC236}">
                <a16:creationId xmlns:a16="http://schemas.microsoft.com/office/drawing/2014/main" id="{03200FDD-3948-46FE-81F9-B7656308379E}"/>
              </a:ext>
            </a:extLst>
          </p:cNvPr>
          <p:cNvSpPr txBox="1">
            <a:spLocks/>
          </p:cNvSpPr>
          <p:nvPr/>
        </p:nvSpPr>
        <p:spPr>
          <a:xfrm>
            <a:off x="4255994" y="638735"/>
            <a:ext cx="4282887" cy="65218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es-ES">
                <a:solidFill>
                  <a:schemeClr val="accent1"/>
                </a:solidFill>
              </a:rPr>
              <a:t>Manejo Columnas y Filas </a:t>
            </a:r>
          </a:p>
        </p:txBody>
      </p:sp>
      <p:sp>
        <p:nvSpPr>
          <p:cNvPr id="11" name="Google Shape;249;p29">
            <a:extLst>
              <a:ext uri="{FF2B5EF4-FFF2-40B4-BE49-F238E27FC236}">
                <a16:creationId xmlns:a16="http://schemas.microsoft.com/office/drawing/2014/main" id="{A3E950E6-5646-4049-B1B6-656408844B01}"/>
              </a:ext>
            </a:extLst>
          </p:cNvPr>
          <p:cNvSpPr txBox="1">
            <a:spLocks/>
          </p:cNvSpPr>
          <p:nvPr/>
        </p:nvSpPr>
        <p:spPr>
          <a:xfrm>
            <a:off x="967905" y="3852582"/>
            <a:ext cx="3516690" cy="65218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en" sz="6000">
                <a:solidFill>
                  <a:schemeClr val="accent1"/>
                </a:solidFill>
              </a:rPr>
              <a:t>213 a 190!</a:t>
            </a:r>
          </a:p>
        </p:txBody>
      </p:sp>
    </p:spTree>
    <p:extLst>
      <p:ext uri="{BB962C8B-B14F-4D97-AF65-F5344CB8AC3E}">
        <p14:creationId xmlns:p14="http://schemas.microsoft.com/office/powerpoint/2010/main" val="2439472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0" name="Google Shape;280;p31"/>
          <p:cNvSpPr txBox="1">
            <a:spLocks noGrp="1"/>
          </p:cNvSpPr>
          <p:nvPr>
            <p:ph type="body" idx="1"/>
          </p:nvPr>
        </p:nvSpPr>
        <p:spPr>
          <a:xfrm>
            <a:off x="1011032" y="1866558"/>
            <a:ext cx="7003415" cy="2463395"/>
          </a:xfrm>
          <a:prstGeom prst="rect">
            <a:avLst/>
          </a:prstGeom>
        </p:spPr>
        <p:txBody>
          <a:bodyPr spcFirstLastPara="1" wrap="square" lIns="0" tIns="0" rIns="0" bIns="0" anchor="t" anchorCtr="0">
            <a:noAutofit/>
          </a:bodyPr>
          <a:lstStyle/>
          <a:p>
            <a:pPr marL="0" indent="0" algn="just">
              <a:buNone/>
            </a:pPr>
            <a:r>
              <a:rPr lang="en-US" sz="1100"/>
              <a:t>       </a:t>
            </a:r>
            <a:endParaRPr lang="en-US" sz="1200"/>
          </a:p>
          <a:p>
            <a:pPr algn="just">
              <a:buFont typeface="Wingdings"/>
              <a:buChar char="§"/>
            </a:pPr>
            <a:r>
              <a:rPr lang="en-US" sz="1200"/>
              <a:t>'NETWORK_TECH' con 23% de </a:t>
            </a:r>
            <a:r>
              <a:rPr lang="en-US" sz="1200" err="1"/>
              <a:t>datos</a:t>
            </a:r>
            <a:r>
              <a:rPr lang="en-US" sz="1200"/>
              <a:t> </a:t>
            </a:r>
            <a:r>
              <a:rPr lang="en-US" sz="1200" err="1"/>
              <a:t>nulos</a:t>
            </a:r>
            <a:r>
              <a:rPr lang="en-US" sz="1200"/>
              <a:t>. A </a:t>
            </a:r>
            <a:r>
              <a:rPr lang="en-US" sz="1200" err="1"/>
              <a:t>estos</a:t>
            </a:r>
            <a:r>
              <a:rPr lang="en-US" sz="1200"/>
              <a:t> los </a:t>
            </a:r>
            <a:r>
              <a:rPr lang="en-US" sz="1200" err="1"/>
              <a:t>reemplazamos</a:t>
            </a:r>
            <a:r>
              <a:rPr lang="en-US" sz="1200"/>
              <a:t> con la </a:t>
            </a:r>
            <a:r>
              <a:rPr lang="en-US" sz="1200" err="1"/>
              <a:t>tencología</a:t>
            </a:r>
            <a:r>
              <a:rPr lang="en-US" sz="1200"/>
              <a:t> con mayor </a:t>
            </a:r>
            <a:r>
              <a:rPr lang="en-US" sz="1200" err="1"/>
              <a:t>ocurrencia</a:t>
            </a:r>
            <a:r>
              <a:rPr lang="en-US" sz="1200"/>
              <a:t> en el set de </a:t>
            </a:r>
            <a:r>
              <a:rPr lang="en-US" sz="1200" err="1"/>
              <a:t>datos</a:t>
            </a:r>
            <a:r>
              <a:rPr lang="en-US" sz="1200"/>
              <a:t>: 'LTE’.</a:t>
            </a:r>
          </a:p>
          <a:p>
            <a:pPr algn="just">
              <a:buFont typeface="Wingdings"/>
              <a:buChar char="§"/>
            </a:pPr>
            <a:endParaRPr lang="en-US" sz="1200"/>
          </a:p>
          <a:p>
            <a:pPr algn="just">
              <a:buFont typeface="Wingdings"/>
              <a:buChar char="§"/>
            </a:pPr>
            <a:r>
              <a:rPr lang="en-US" sz="1200"/>
              <a:t>'DEVICE_MODEL_NAME' y 'DEVICE_VENDOR_NAME' con 13,4% de </a:t>
            </a:r>
            <a:r>
              <a:rPr lang="en-US" sz="1200" err="1"/>
              <a:t>datos</a:t>
            </a:r>
            <a:r>
              <a:rPr lang="en-US" sz="1200"/>
              <a:t> </a:t>
            </a:r>
            <a:r>
              <a:rPr lang="en-US" sz="1200" err="1"/>
              <a:t>nulos</a:t>
            </a:r>
            <a:r>
              <a:rPr lang="en-US" sz="1200"/>
              <a:t> </a:t>
            </a:r>
            <a:r>
              <a:rPr lang="en-US" sz="1200" err="1"/>
              <a:t>cada</a:t>
            </a:r>
            <a:r>
              <a:rPr lang="en-US" sz="1200"/>
              <a:t> </a:t>
            </a:r>
            <a:r>
              <a:rPr lang="en-US" sz="1200" err="1"/>
              <a:t>uno</a:t>
            </a:r>
            <a:r>
              <a:rPr lang="en-US" sz="1200"/>
              <a:t>. Les </a:t>
            </a:r>
            <a:r>
              <a:rPr lang="en-US" sz="1200" err="1"/>
              <a:t>imputamos</a:t>
            </a:r>
            <a:r>
              <a:rPr lang="en-US" sz="1200"/>
              <a:t> un valor </a:t>
            </a:r>
            <a:r>
              <a:rPr lang="en-US" sz="1200" err="1"/>
              <a:t>ya</a:t>
            </a:r>
            <a:r>
              <a:rPr lang="en-US" sz="1200"/>
              <a:t> </a:t>
            </a:r>
            <a:r>
              <a:rPr lang="en-US" sz="1200" err="1"/>
              <a:t>presente</a:t>
            </a:r>
            <a:r>
              <a:rPr lang="en-US" sz="1200"/>
              <a:t> en </a:t>
            </a:r>
            <a:r>
              <a:rPr lang="en-US" sz="1200" err="1"/>
              <a:t>otros</a:t>
            </a:r>
            <a:r>
              <a:rPr lang="en-US" sz="1200"/>
              <a:t> </a:t>
            </a:r>
            <a:r>
              <a:rPr lang="en-US" sz="1200" err="1"/>
              <a:t>registros</a:t>
            </a:r>
            <a:r>
              <a:rPr lang="en-US" sz="1200"/>
              <a:t>: 'NOT_IDENTIFIED’.</a:t>
            </a:r>
          </a:p>
          <a:p>
            <a:pPr marL="127000" indent="0" algn="just">
              <a:buNone/>
            </a:pPr>
            <a:endParaRPr lang="en-US" sz="1200"/>
          </a:p>
          <a:p>
            <a:pPr algn="just">
              <a:buFont typeface="Wingdings"/>
              <a:buChar char="§"/>
            </a:pPr>
            <a:r>
              <a:rPr lang="en-US" sz="1200" err="1"/>
              <a:t>Otras</a:t>
            </a:r>
            <a:r>
              <a:rPr lang="en-US" sz="1200"/>
              <a:t> 4 </a:t>
            </a:r>
            <a:r>
              <a:rPr lang="en-US" sz="1200" err="1"/>
              <a:t>columnas</a:t>
            </a:r>
            <a:r>
              <a:rPr lang="en-US" sz="1200"/>
              <a:t> que </a:t>
            </a:r>
            <a:r>
              <a:rPr lang="en-US" sz="1200" err="1"/>
              <a:t>tenian</a:t>
            </a:r>
            <a:r>
              <a:rPr lang="en-US" sz="1200"/>
              <a:t> </a:t>
            </a:r>
            <a:r>
              <a:rPr lang="en-US" sz="1200" err="1"/>
              <a:t>datos</a:t>
            </a:r>
            <a:r>
              <a:rPr lang="en-US" sz="1200"/>
              <a:t> </a:t>
            </a:r>
            <a:r>
              <a:rPr lang="en-US" sz="1200" err="1"/>
              <a:t>nulos</a:t>
            </a:r>
            <a:r>
              <a:rPr lang="en-US" sz="1200"/>
              <a:t>, </a:t>
            </a:r>
            <a:r>
              <a:rPr lang="en-US" sz="1200" err="1"/>
              <a:t>eran</a:t>
            </a:r>
            <a:r>
              <a:rPr lang="en-US" sz="1200"/>
              <a:t> las </a:t>
            </a:r>
            <a:r>
              <a:rPr lang="en-US" sz="1200" err="1"/>
              <a:t>columnas</a:t>
            </a:r>
            <a:r>
              <a:rPr lang="en-US" sz="1200"/>
              <a:t> con la </a:t>
            </a:r>
            <a:r>
              <a:rPr lang="en-US" sz="1200" err="1"/>
              <a:t>latitud</a:t>
            </a:r>
            <a:r>
              <a:rPr lang="en-US" sz="1200"/>
              <a:t> y </a:t>
            </a:r>
            <a:r>
              <a:rPr lang="en-US" sz="1200" err="1"/>
              <a:t>longitud</a:t>
            </a:r>
            <a:r>
              <a:rPr lang="en-US" sz="1200"/>
              <a:t> de </a:t>
            </a:r>
            <a:r>
              <a:rPr lang="en-US" sz="1200" err="1"/>
              <a:t>provincia</a:t>
            </a:r>
            <a:r>
              <a:rPr lang="en-US" sz="1200"/>
              <a:t> y ciudad. Los </a:t>
            </a:r>
            <a:r>
              <a:rPr lang="en-US" sz="1200" err="1"/>
              <a:t>registros</a:t>
            </a:r>
            <a:r>
              <a:rPr lang="en-US" sz="1200"/>
              <a:t> que </a:t>
            </a:r>
            <a:r>
              <a:rPr lang="en-US" sz="1200" err="1"/>
              <a:t>contenían</a:t>
            </a:r>
            <a:r>
              <a:rPr lang="en-US" sz="1200"/>
              <a:t> </a:t>
            </a:r>
            <a:r>
              <a:rPr lang="en-US" sz="1200" err="1"/>
              <a:t>valores</a:t>
            </a:r>
            <a:r>
              <a:rPr lang="en-US" sz="1200"/>
              <a:t> </a:t>
            </a:r>
            <a:r>
              <a:rPr lang="en-US" sz="1200" err="1"/>
              <a:t>nulos</a:t>
            </a:r>
            <a:r>
              <a:rPr lang="en-US" sz="1200"/>
              <a:t> </a:t>
            </a:r>
            <a:r>
              <a:rPr lang="en-US" sz="1200" err="1"/>
              <a:t>eran</a:t>
            </a:r>
            <a:r>
              <a:rPr lang="en-US" sz="1200"/>
              <a:t> los </a:t>
            </a:r>
            <a:r>
              <a:rPr lang="en-US" sz="1200" err="1"/>
              <a:t>mismos</a:t>
            </a:r>
            <a:r>
              <a:rPr lang="en-US" sz="1200"/>
              <a:t> y </a:t>
            </a:r>
            <a:r>
              <a:rPr lang="en-US" sz="1200" err="1"/>
              <a:t>como</a:t>
            </a:r>
            <a:r>
              <a:rPr lang="en-US" sz="1200"/>
              <a:t> no </a:t>
            </a:r>
            <a:r>
              <a:rPr lang="en-US" sz="1200" err="1"/>
              <a:t>eran</a:t>
            </a:r>
            <a:r>
              <a:rPr lang="en-US" sz="1200"/>
              <a:t> una </a:t>
            </a:r>
            <a:r>
              <a:rPr lang="en-US" sz="1200" err="1"/>
              <a:t>cantidad</a:t>
            </a:r>
            <a:r>
              <a:rPr lang="en-US" sz="1200"/>
              <a:t> considerable en el total de los </a:t>
            </a:r>
            <a:r>
              <a:rPr lang="en-US" sz="1200" err="1"/>
              <a:t>datos</a:t>
            </a:r>
            <a:r>
              <a:rPr lang="en-US" sz="1200"/>
              <a:t>, se </a:t>
            </a:r>
            <a:r>
              <a:rPr lang="en-US" sz="1200" err="1"/>
              <a:t>decidió</a:t>
            </a:r>
            <a:r>
              <a:rPr lang="en-US" sz="1200"/>
              <a:t> </a:t>
            </a:r>
            <a:r>
              <a:rPr lang="en-US" sz="1200" err="1"/>
              <a:t>eliminarlos</a:t>
            </a:r>
            <a:r>
              <a:rPr lang="en-US" sz="1200"/>
              <a:t>. </a:t>
            </a:r>
          </a:p>
          <a:p>
            <a:endParaRPr lang="en-US" sz="1200"/>
          </a:p>
          <a:p>
            <a:endParaRPr lang="en-US" sz="1100"/>
          </a:p>
          <a:p>
            <a:pPr marL="0" lvl="0" indent="0" algn="l" rtl="0">
              <a:spcBef>
                <a:spcPts val="600"/>
              </a:spcBef>
              <a:spcAft>
                <a:spcPts val="0"/>
              </a:spcAft>
              <a:buNone/>
            </a:pPr>
            <a:endParaRPr sz="1100"/>
          </a:p>
        </p:txBody>
      </p:sp>
      <p:sp>
        <p:nvSpPr>
          <p:cNvPr id="283" name="Google Shape;283;p31"/>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10" name="Google Shape;279;p31">
            <a:extLst>
              <a:ext uri="{FF2B5EF4-FFF2-40B4-BE49-F238E27FC236}">
                <a16:creationId xmlns:a16="http://schemas.microsoft.com/office/drawing/2014/main" id="{2BB61F6C-AE16-49D2-BC18-ACAC20FF2F04}"/>
              </a:ext>
            </a:extLst>
          </p:cNvPr>
          <p:cNvSpPr txBox="1">
            <a:spLocks/>
          </p:cNvSpPr>
          <p:nvPr/>
        </p:nvSpPr>
        <p:spPr>
          <a:xfrm>
            <a:off x="4255994" y="638735"/>
            <a:ext cx="4282887" cy="65218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es-ES">
                <a:solidFill>
                  <a:schemeClr val="accent1"/>
                </a:solidFill>
              </a:rPr>
              <a:t>Manejo de Nulos</a:t>
            </a:r>
          </a:p>
        </p:txBody>
      </p:sp>
      <p:sp>
        <p:nvSpPr>
          <p:cNvPr id="26" name="Google Shape;279;p31">
            <a:extLst>
              <a:ext uri="{FF2B5EF4-FFF2-40B4-BE49-F238E27FC236}">
                <a16:creationId xmlns:a16="http://schemas.microsoft.com/office/drawing/2014/main" id="{B5A0EFF5-7990-4903-8592-2D66DD041F09}"/>
              </a:ext>
            </a:extLst>
          </p:cNvPr>
          <p:cNvSpPr txBox="1">
            <a:spLocks noGrp="1"/>
          </p:cNvSpPr>
          <p:nvPr>
            <p:ph type="title"/>
          </p:nvPr>
        </p:nvSpPr>
        <p:spPr>
          <a:xfrm>
            <a:off x="457199" y="403412"/>
            <a:ext cx="3644153" cy="1014988"/>
          </a:xfrm>
          <a:prstGeom prst="rect">
            <a:avLst/>
          </a:prstGeom>
        </p:spPr>
        <p:txBody>
          <a:bodyPr spcFirstLastPara="1" wrap="square" lIns="0" tIns="0" rIns="0" bIns="0" anchor="ctr" anchorCtr="0">
            <a:noAutofit/>
          </a:bodyPr>
          <a:lstStyle/>
          <a:p>
            <a:pPr lvl="0"/>
            <a:r>
              <a:rPr lang="en-US" sz="2300" b="1" err="1"/>
              <a:t>Resultados</a:t>
            </a:r>
            <a:r>
              <a:rPr lang="en-US" sz="2300" b="1"/>
              <a:t> de la </a:t>
            </a:r>
            <a:r>
              <a:rPr lang="en-US" sz="2300" b="1" err="1">
                <a:solidFill>
                  <a:schemeClr val="accent1"/>
                </a:solidFill>
              </a:rPr>
              <a:t>Comprensión</a:t>
            </a:r>
            <a:r>
              <a:rPr lang="en-US" sz="2300" b="1">
                <a:solidFill>
                  <a:schemeClr val="accent1"/>
                </a:solidFill>
              </a:rPr>
              <a:t> y </a:t>
            </a:r>
            <a:r>
              <a:rPr lang="en-US" sz="2300" b="1" err="1">
                <a:solidFill>
                  <a:schemeClr val="accent1"/>
                </a:solidFill>
              </a:rPr>
              <a:t>Análisis</a:t>
            </a:r>
            <a:r>
              <a:rPr lang="en-US" sz="2300" b="1">
                <a:solidFill>
                  <a:schemeClr val="accent1"/>
                </a:solidFill>
              </a:rPr>
              <a:t> de </a:t>
            </a:r>
            <a:r>
              <a:rPr lang="en-US" sz="2300" b="1" err="1">
                <a:solidFill>
                  <a:schemeClr val="accent1"/>
                </a:solidFill>
              </a:rPr>
              <a:t>datos</a:t>
            </a:r>
            <a:r>
              <a:rPr lang="en-US" sz="2300" b="1">
                <a:solidFill>
                  <a:schemeClr val="accent1"/>
                </a:solidFill>
              </a:rPr>
              <a:t> </a:t>
            </a:r>
            <a:r>
              <a:rPr lang="en-US" sz="2300">
                <a:solidFill>
                  <a:schemeClr val="accent1"/>
                </a:solidFill>
              </a:rPr>
              <a:t>– </a:t>
            </a:r>
            <a:r>
              <a:rPr lang="en-US" sz="2300" err="1">
                <a:solidFill>
                  <a:schemeClr val="accent1"/>
                </a:solidFill>
              </a:rPr>
              <a:t>Parte</a:t>
            </a:r>
            <a:r>
              <a:rPr lang="en-US" sz="2300">
                <a:solidFill>
                  <a:schemeClr val="accent1"/>
                </a:solidFill>
              </a:rPr>
              <a:t> II</a:t>
            </a:r>
            <a:endParaRPr sz="2300">
              <a:solidFill>
                <a:schemeClr val="accent1"/>
              </a:solidFill>
            </a:endParaRPr>
          </a:p>
        </p:txBody>
      </p:sp>
    </p:spTree>
    <p:extLst>
      <p:ext uri="{BB962C8B-B14F-4D97-AF65-F5344CB8AC3E}">
        <p14:creationId xmlns:p14="http://schemas.microsoft.com/office/powerpoint/2010/main" val="1190620758"/>
      </p:ext>
    </p:extLst>
  </p:cSld>
  <p:clrMapOvr>
    <a:masterClrMapping/>
  </p:clrMapOvr>
</p:sld>
</file>

<file path=ppt/theme/theme1.xml><?xml version="1.0" encoding="utf-8"?>
<a:theme xmlns:a="http://schemas.openxmlformats.org/drawingml/2006/main" name="Rutland template">
  <a:themeElements>
    <a:clrScheme name="Custom 347">
      <a:dk1>
        <a:srgbClr val="142236"/>
      </a:dk1>
      <a:lt1>
        <a:srgbClr val="FFFFFF"/>
      </a:lt1>
      <a:dk2>
        <a:srgbClr val="667180"/>
      </a:dk2>
      <a:lt2>
        <a:srgbClr val="E5E8EB"/>
      </a:lt2>
      <a:accent1>
        <a:srgbClr val="FF6035"/>
      </a:accent1>
      <a:accent2>
        <a:srgbClr val="BB1C0B"/>
      </a:accent2>
      <a:accent3>
        <a:srgbClr val="1DC8E6"/>
      </a:accent3>
      <a:accent4>
        <a:srgbClr val="0D7FA3"/>
      </a:accent4>
      <a:accent5>
        <a:srgbClr val="8FC55D"/>
      </a:accent5>
      <a:accent6>
        <a:srgbClr val="4E9934"/>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C0D6059786DEB4D92BB0DCBEDD74B59" ma:contentTypeVersion="12" ma:contentTypeDescription="Create a new document." ma:contentTypeScope="" ma:versionID="ec22677855494faaf58a1565a250d5b6">
  <xsd:schema xmlns:xsd="http://www.w3.org/2001/XMLSchema" xmlns:xs="http://www.w3.org/2001/XMLSchema" xmlns:p="http://schemas.microsoft.com/office/2006/metadata/properties" xmlns:ns3="98a9b0fb-76eb-46d1-9e3e-4732a8132837" xmlns:ns4="199db097-8cb3-4874-8832-cd72cc62c555" targetNamespace="http://schemas.microsoft.com/office/2006/metadata/properties" ma:root="true" ma:fieldsID="f1008b3ed7726265855ee637fb56cc9c" ns3:_="" ns4:_="">
    <xsd:import namespace="98a9b0fb-76eb-46d1-9e3e-4732a8132837"/>
    <xsd:import namespace="199db097-8cb3-4874-8832-cd72cc62c55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AutoKeyPoints" minOccurs="0"/>
                <xsd:element ref="ns4:MediaServiceKeyPoint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a9b0fb-76eb-46d1-9e3e-4732a813283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99db097-8cb3-4874-8832-cd72cc62c55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C60F74-46C0-412A-B4DA-CC07B74F21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a9b0fb-76eb-46d1-9e3e-4732a8132837"/>
    <ds:schemaRef ds:uri="199db097-8cb3-4874-8832-cd72cc62c5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F02330-1DBA-4F80-8E93-F6D6CE5B92BC}">
  <ds:schemaRefs>
    <ds:schemaRef ds:uri="http://schemas.microsoft.com/sharepoint/v3/contenttype/forms"/>
  </ds:schemaRefs>
</ds:datastoreItem>
</file>

<file path=customXml/itemProps3.xml><?xml version="1.0" encoding="utf-8"?>
<ds:datastoreItem xmlns:ds="http://schemas.openxmlformats.org/officeDocument/2006/customXml" ds:itemID="{EA07F98E-129A-4E4F-9734-5E9A699C66B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21</Slides>
  <Notes>20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Rutland template</vt:lpstr>
      <vt:lpstr>Data Science  Modelo de Churn en Telefónica Prepaga</vt:lpstr>
      <vt:lpstr>Agenda</vt:lpstr>
      <vt:lpstr>CRISP-DM</vt:lpstr>
      <vt:lpstr>Objetivo de Proyecto</vt:lpstr>
      <vt:lpstr>Nuestro proceso</vt:lpstr>
      <vt:lpstr>Metodologia y Herramientas</vt:lpstr>
      <vt:lpstr>DEMO</vt:lpstr>
      <vt:lpstr>Resultados de la Comprensión y Análisis de datos – Parte I</vt:lpstr>
      <vt:lpstr>Resultados de la Comprensión y Análisis de datos – Parte II</vt:lpstr>
      <vt:lpstr>Resultados de la Comprensión y Análisis de datos – Parte III</vt:lpstr>
      <vt:lpstr>Resultados de la Comprensión y Análisis de datos – Parte IV</vt:lpstr>
      <vt:lpstr>Resultados de la Preparación de datos – Parte I</vt:lpstr>
      <vt:lpstr>DEMO</vt:lpstr>
      <vt:lpstr>   </vt:lpstr>
      <vt:lpstr>   </vt:lpstr>
      <vt:lpstr>   </vt:lpstr>
      <vt:lpstr>   </vt:lpstr>
      <vt:lpstr>   </vt:lpstr>
      <vt:lpstr>Modelo Aplicacion XGBoost</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Andrea, Blatter</dc:creator>
  <cp:revision>7</cp:revision>
  <dcterms:modified xsi:type="dcterms:W3CDTF">2020-05-20T20:14:22Z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0x010100EC0D6059786DEB4D92BB0DCBEDD74B59</vt:lpwstr>
  </property>
</Properties>
</file>