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5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</p:sldIdLst>
  <p:sldSz cx="9144000" cy="514508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85800" y="1598760"/>
            <a:ext cx="7772400" cy="510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48"/>
              </a:spcBef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4686480"/>
            <a:ext cx="1905120" cy="342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686480"/>
            <a:ext cx="2895840" cy="342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686480"/>
            <a:ext cx="1905120" cy="342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r"/>
            <a:fld id="{B83AF23D-7A41-47A1-B498-50D2226E1FDD}" type="slidenum">
              <a:rPr b="0" lang="en-US" sz="1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171360" indent="-171360"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514080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199880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1542960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1542960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1542960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400" cy="11016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642960" y="171360"/>
            <a:ext cx="786600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r>
              <a:rPr b="1" lang="en-US" sz="2400" spc="-1" strike="noStrike">
                <a:solidFill>
                  <a:srgbClr val="000000"/>
                </a:solidFill>
                <a:latin typeface="Arial"/>
                <a:ea typeface="PMingLiU"/>
              </a:rPr>
              <a:t>Partitioned finite element method for structured discretization with mixed boundary conditions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640080" y="2377440"/>
            <a:ext cx="4859280" cy="19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>
            <a:spAutoFit/>
          </a:bodyPr>
          <a:p>
            <a:pPr marL="147600" indent="-146160">
              <a:spcBef>
                <a:spcPts val="448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PMingLiU"/>
              </a:rPr>
              <a:t>We propose a methodology to consistently discretize boundary control systems in 2D and 3D.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47600" indent="-146160">
              <a:spcBef>
                <a:spcPts val="448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PMingLiU"/>
              </a:rPr>
              <a:t>Two different approaches are presented and compared.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47600" indent="-146160">
              <a:spcBef>
                <a:spcPts val="448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PMingLiU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PMingLiU"/>
              </a:rPr>
              <a:t>The proposed method is used to simulate a vibroacoustic application with impedance damping.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47600" indent="-146160">
              <a:spcBef>
                <a:spcPts val="448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642960" y="996840"/>
            <a:ext cx="786600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PMingLiU"/>
              </a:rPr>
              <a:t>Andrea Brugnoli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  <a:ea typeface="PMingLiU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PMingLiU"/>
              </a:rPr>
              <a:t>,   Flávio Luiz Cardoso-Ribeiro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  <a:ea typeface="PMingLiU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PMingLiU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PMingLiU"/>
              </a:rPr>
              <a:t>Ghislain Haine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  <a:ea typeface="PMingLiU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PMingLiU"/>
              </a:rPr>
              <a:t> Paul Kotyczka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  <a:ea typeface="PMingLiU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 baseline="30000">
                <a:solidFill>
                  <a:srgbClr val="000000"/>
                </a:solidFill>
                <a:latin typeface="Arial"/>
                <a:ea typeface="PMingLiU"/>
              </a:rPr>
              <a:t>1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PMingLiU"/>
              </a:rPr>
              <a:t>ISAE-Supaero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 baseline="30000">
                <a:solidFill>
                  <a:srgbClr val="000000"/>
                </a:solidFill>
                <a:latin typeface="Arial"/>
                <a:ea typeface="PMingLiU"/>
              </a:rPr>
              <a:t>2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PMingLiU"/>
              </a:rPr>
              <a:t>Instituto Tecnológico de Aeronáutica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 baseline="30000">
                <a:solidFill>
                  <a:srgbClr val="000000"/>
                </a:solidFill>
                <a:latin typeface="Arial"/>
                <a:ea typeface="PMingLiU"/>
              </a:rPr>
              <a:t>3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PMingLiU"/>
              </a:rPr>
              <a:t>Chair of Automatic Control, Technical University of Munich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026040" y="4259160"/>
            <a:ext cx="217188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5669280" y="1846080"/>
            <a:ext cx="3025080" cy="226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LibreOffice/6.1.5.2$Linux_X86_64 LibreOffice_project/10$Build-2</Application>
  <Company>The University of Tokyo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2009-01-23T16:55:01Z</dcterms:created>
  <dc:creator>Atsushi Yamashita</dc:creator>
  <dc:description/>
  <dc:language>en-US</dc:language>
  <cp:lastModifiedBy/>
  <dcterms:modified xsi:type="dcterms:W3CDTF">2020-03-16T17:08:05Z</dcterms:modified>
  <cp:revision>36</cp:revision>
  <dc:subject/>
  <dc:title>IEEE ICRA Digest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The University of Tokyo</vt:lpwstr>
  </property>
  <property fmtid="{D5CDD505-2E9C-101B-9397-08002B2CF9AE}" pid="3" name="HiddenSlides">
    <vt:i4>0</vt:i4>
  </property>
</Properties>
</file>