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86" r:id="rId3"/>
    <p:sldId id="288" r:id="rId4"/>
    <p:sldId id="287" r:id="rId5"/>
    <p:sldId id="289" r:id="rId6"/>
    <p:sldId id="291" r:id="rId7"/>
    <p:sldId id="290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4EC4F-C3A9-4A71-BEE4-C38E954A1AF8}">
  <a:tblStyle styleId="{FE24EC4F-C3A9-4A71-BEE4-C38E954A1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5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58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4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6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Dosis:400,700%7CSource+Sans+Pro:400,70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9" y="770731"/>
            <a:ext cx="5309700" cy="236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REMOTE PATIENT MONITORING SERVICE</a:t>
            </a:r>
            <a:endParaRPr sz="4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231227" y="4285558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  <p:grpSp>
        <p:nvGrpSpPr>
          <p:cNvPr id="13" name="Shape 117"/>
          <p:cNvGrpSpPr/>
          <p:nvPr/>
        </p:nvGrpSpPr>
        <p:grpSpPr>
          <a:xfrm>
            <a:off x="7160166" y="4122568"/>
            <a:ext cx="433800" cy="433800"/>
            <a:chOff x="5444475" y="717525"/>
            <a:chExt cx="433800" cy="433800"/>
          </a:xfrm>
        </p:grpSpPr>
        <p:sp>
          <p:nvSpPr>
            <p:cNvPr id="14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Shape 162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Shape 16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Shape 17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7" name="Shape 207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</a:t>
            </a:r>
            <a:r>
              <a:rPr lang="en" b="0"/>
              <a:t>?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64481"/>
          <a:ext cx="5309500" cy="2753400"/>
        </p:xfrm>
        <a:graphic>
          <a:graphicData uri="http://schemas.openxmlformats.org/drawingml/2006/table">
            <a:tbl>
              <a:tblPr>
                <a:noFill/>
                <a:tableStyleId>{FE24EC4F-C3A9-4A71-BEE4-C38E954A1AF8}</a:tableStyleId>
              </a:tblPr>
              <a:tblGrid>
                <a:gridCol w="13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Shape 23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775239" y="4260475"/>
            <a:ext cx="433800" cy="433800"/>
            <a:chOff x="5382800" y="412975"/>
            <a:chExt cx="433800" cy="433800"/>
          </a:xfrm>
        </p:grpSpPr>
        <p:sp>
          <p:nvSpPr>
            <p:cNvPr id="234" name="Shape 23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7186989" y="2007084"/>
            <a:ext cx="548193" cy="548193"/>
            <a:chOff x="5382800" y="412975"/>
            <a:chExt cx="433800" cy="433800"/>
          </a:xfrm>
        </p:grpSpPr>
        <p:sp>
          <p:nvSpPr>
            <p:cNvPr id="238" name="Shape 23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8103270" y="1037014"/>
            <a:ext cx="305439" cy="305439"/>
            <a:chOff x="5382800" y="412975"/>
            <a:chExt cx="433800" cy="433800"/>
          </a:xfrm>
        </p:grpSpPr>
        <p:sp>
          <p:nvSpPr>
            <p:cNvPr id="242" name="Shape 24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178675"/>
            <a:ext cx="6854597" cy="63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REMOTE PATIENT MONITORING (RPM)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9525" y="3280563"/>
            <a:ext cx="5169000" cy="148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Technology </a:t>
            </a:r>
            <a:r>
              <a:rPr lang="en-US" sz="1800" dirty="0"/>
              <a:t>to enable monitoring of patients outside of conventional clinical </a:t>
            </a:r>
            <a:r>
              <a:rPr lang="en-US" sz="1800" dirty="0" smtClean="0"/>
              <a:t>settings</a:t>
            </a:r>
          </a:p>
          <a:p>
            <a:pPr lvl="0"/>
            <a:r>
              <a:rPr lang="en-US" sz="1800" dirty="0" smtClean="0"/>
              <a:t>Based on IoT</a:t>
            </a:r>
          </a:p>
          <a:p>
            <a:pPr lvl="0"/>
            <a:r>
              <a:rPr lang="it-IT" sz="1800" dirty="0" smtClean="0"/>
              <a:t>Data-intensive application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809266"/>
            <a:ext cx="8093001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255800" y="1901925"/>
            <a:ext cx="66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  <a:endParaRPr sz="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 rot="8100000">
            <a:off x="1475321" y="22737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068371" y="38031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8100000">
            <a:off x="4707371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8100000">
            <a:off x="4079021" y="20193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8100000">
            <a:off x="6881271" y="25420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8100000">
            <a:off x="7432896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475350" y="1659550"/>
            <a:ext cx="578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475350" y="2611450"/>
            <a:ext cx="57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84" name="Shape 284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8" name="Shape 28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48150" y="3727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Shape 29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Shape 296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Shape 30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25" y="407600"/>
            <a:ext cx="5278126" cy="4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48547" y="455254"/>
            <a:ext cx="5387337" cy="891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AIM OF THE PROJECT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48547" y="1504944"/>
            <a:ext cx="7153675" cy="33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b="1" dirty="0" smtClean="0"/>
              <a:t>PART I</a:t>
            </a:r>
          </a:p>
          <a:p>
            <a:r>
              <a:rPr lang="en-US" sz="1800" dirty="0" smtClean="0"/>
              <a:t>Provide application and system requirements </a:t>
            </a:r>
            <a:r>
              <a:rPr lang="en-US" sz="1800" dirty="0"/>
              <a:t>(</a:t>
            </a:r>
            <a:r>
              <a:rPr lang="it-IT" sz="1800" dirty="0"/>
              <a:t>~10h</a:t>
            </a:r>
            <a:r>
              <a:rPr lang="it-IT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Choice of the reference technology</a:t>
            </a:r>
          </a:p>
          <a:p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PART II</a:t>
            </a:r>
          </a:p>
          <a:p>
            <a:r>
              <a:rPr lang="en-US" sz="1800" dirty="0" smtClean="0"/>
              <a:t>Schema and workload definition </a:t>
            </a:r>
            <a:r>
              <a:rPr lang="en-US" sz="1800" dirty="0"/>
              <a:t>(</a:t>
            </a:r>
            <a:r>
              <a:rPr lang="it-IT" sz="1800" dirty="0"/>
              <a:t>~</a:t>
            </a:r>
            <a:r>
              <a:rPr lang="it-IT" sz="1800" dirty="0" smtClean="0"/>
              <a:t>15h)</a:t>
            </a:r>
            <a:endParaRPr lang="en-US" sz="1800" dirty="0" smtClean="0"/>
          </a:p>
          <a:p>
            <a:r>
              <a:rPr lang="en-US" sz="1800" dirty="0" smtClean="0"/>
              <a:t>Cluster and dataset creation  (</a:t>
            </a:r>
            <a:r>
              <a:rPr lang="it-IT" sz="1800" dirty="0" smtClean="0"/>
              <a:t>~10h)</a:t>
            </a:r>
            <a:endParaRPr lang="en-US" sz="1800" dirty="0" smtClean="0"/>
          </a:p>
          <a:p>
            <a:r>
              <a:rPr lang="en-US" sz="1800" dirty="0" smtClean="0"/>
              <a:t>Schema and workload implementation (</a:t>
            </a:r>
            <a:r>
              <a:rPr lang="it-IT" sz="1800" dirty="0"/>
              <a:t>~10h)</a:t>
            </a:r>
            <a:endParaRPr lang="en-US" sz="1800" dirty="0"/>
          </a:p>
          <a:p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748546" y="1046771"/>
            <a:ext cx="7153675" cy="7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r>
              <a:rPr lang="en-US" sz="1800" dirty="0" smtClean="0"/>
              <a:t>The goal of the project is the design and the development of the large-scale data management/data processing layer</a:t>
            </a:r>
          </a:p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Any questions?</a:t>
            </a:r>
            <a:endParaRPr sz="3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@username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628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</a:t>
            </a:r>
            <a:r>
              <a:rPr lang="en" sz="1400" b="1"/>
              <a:t>Dosis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https://www.google.com/fonts#UsePlace:use/Collection:Dosis:400,700|Source+Sans+Pro:400,700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DB7C4"/>
                </a:solidFill>
              </a:rPr>
              <a:t>#0db7c4</a:t>
            </a:r>
            <a:r>
              <a:rPr lang="en" sz="1400"/>
              <a:t> / Red </a:t>
            </a:r>
            <a:r>
              <a:rPr lang="en" sz="1400" b="1">
                <a:solidFill>
                  <a:srgbClr val="F24745"/>
                </a:solidFill>
              </a:rPr>
              <a:t>#f24745</a:t>
            </a:r>
            <a:r>
              <a:rPr lang="en" sz="1400"/>
              <a:t> / Green </a:t>
            </a:r>
            <a:r>
              <a:rPr lang="en" sz="1400" b="1">
                <a:solidFill>
                  <a:srgbClr val="A9D039"/>
                </a:solidFill>
              </a:rPr>
              <a:t>#a9d039</a:t>
            </a:r>
            <a:endParaRPr sz="1400" b="1">
              <a:solidFill>
                <a:srgbClr val="A9D039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844425" y="4324050"/>
            <a:ext cx="7269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47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75" y="3212503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FRONT</a:t>
            </a: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877027" y="1517552"/>
            <a:ext cx="1475764" cy="3228824"/>
          </a:xfrm>
          <a:custGeom>
            <a:avLst/>
            <a:gdLst/>
            <a:ahLst/>
            <a:cxnLst/>
            <a:rect l="0" t="0" r="0" b="0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56075" y="1400550"/>
            <a:ext cx="1628458" cy="3348375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Shape 391"/>
          <p:cNvGrpSpPr/>
          <p:nvPr/>
        </p:nvGrpSpPr>
        <p:grpSpPr>
          <a:xfrm>
            <a:off x="6988832" y="1517615"/>
            <a:ext cx="1475764" cy="3228824"/>
            <a:chOff x="6310600" y="1679550"/>
            <a:chExt cx="883850" cy="1933775"/>
          </a:xfrm>
        </p:grpSpPr>
        <p:sp>
          <p:nvSpPr>
            <p:cNvPr id="392" name="Shape 392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5067842" y="1400611"/>
            <a:ext cx="1628458" cy="3348375"/>
            <a:chOff x="5160100" y="1609475"/>
            <a:chExt cx="975300" cy="2005375"/>
          </a:xfrm>
        </p:grpSpPr>
        <p:sp>
          <p:nvSpPr>
            <p:cNvPr id="395" name="Shape 395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BACK</a:t>
            </a: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58827" y="1400600"/>
            <a:ext cx="1617900" cy="334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341" y="84631"/>
                </a:moveTo>
                <a:cubicBezTo>
                  <a:pt x="53478" y="83639"/>
                  <a:pt x="49751" y="83819"/>
                  <a:pt x="47888" y="84721"/>
                </a:cubicBezTo>
                <a:cubicBezTo>
                  <a:pt x="48074" y="84721"/>
                  <a:pt x="48260" y="84631"/>
                  <a:pt x="48447" y="84631"/>
                </a:cubicBezTo>
                <a:cubicBezTo>
                  <a:pt x="50683" y="84180"/>
                  <a:pt x="53291" y="84270"/>
                  <a:pt x="55341" y="84631"/>
                </a:cubicBezTo>
                <a:close/>
                <a:moveTo>
                  <a:pt x="59813" y="13804"/>
                </a:move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lose/>
                <a:moveTo>
                  <a:pt x="55155" y="26075"/>
                </a:moveTo>
                <a:cubicBezTo>
                  <a:pt x="54968" y="25804"/>
                  <a:pt x="54782" y="25533"/>
                  <a:pt x="54782" y="25533"/>
                </a:cubicBezTo>
                <a:cubicBezTo>
                  <a:pt x="54782" y="25533"/>
                  <a:pt x="54782" y="25804"/>
                  <a:pt x="54968" y="26165"/>
                </a:cubicBezTo>
                <a:cubicBezTo>
                  <a:pt x="55155" y="26526"/>
                  <a:pt x="55155" y="26977"/>
                  <a:pt x="55341" y="27609"/>
                </a:cubicBezTo>
                <a:cubicBezTo>
                  <a:pt x="55527" y="28240"/>
                  <a:pt x="55714" y="28962"/>
                  <a:pt x="55714" y="29774"/>
                </a:cubicBezTo>
                <a:cubicBezTo>
                  <a:pt x="55527" y="30135"/>
                  <a:pt x="55527" y="30496"/>
                  <a:pt x="55341" y="30947"/>
                </a:cubicBezTo>
                <a:cubicBezTo>
                  <a:pt x="55155" y="31308"/>
                  <a:pt x="54782" y="31669"/>
                  <a:pt x="54409" y="32030"/>
                </a:cubicBezTo>
                <a:cubicBezTo>
                  <a:pt x="53664" y="32751"/>
                  <a:pt x="52732" y="33473"/>
                  <a:pt x="51801" y="34105"/>
                </a:cubicBezTo>
                <a:cubicBezTo>
                  <a:pt x="50869" y="34736"/>
                  <a:pt x="49751" y="35278"/>
                  <a:pt x="48819" y="35639"/>
                </a:cubicBezTo>
                <a:cubicBezTo>
                  <a:pt x="48260" y="35819"/>
                  <a:pt x="47888" y="36000"/>
                  <a:pt x="47329" y="36090"/>
                </a:cubicBezTo>
                <a:cubicBezTo>
                  <a:pt x="46770" y="36180"/>
                  <a:pt x="46397" y="36180"/>
                  <a:pt x="46024" y="36090"/>
                </a:cubicBezTo>
                <a:cubicBezTo>
                  <a:pt x="45652" y="36090"/>
                  <a:pt x="45465" y="36000"/>
                  <a:pt x="45279" y="36000"/>
                </a:cubicBezTo>
                <a:cubicBezTo>
                  <a:pt x="45093" y="35909"/>
                  <a:pt x="44906" y="35909"/>
                  <a:pt x="44906" y="35909"/>
                </a:cubicBezTo>
                <a:cubicBezTo>
                  <a:pt x="44906" y="35909"/>
                  <a:pt x="45093" y="35909"/>
                  <a:pt x="45279" y="36000"/>
                </a:cubicBezTo>
                <a:cubicBezTo>
                  <a:pt x="45279" y="36090"/>
                  <a:pt x="45652" y="36180"/>
                  <a:pt x="46024" y="36180"/>
                </a:cubicBezTo>
                <a:cubicBezTo>
                  <a:pt x="46397" y="36270"/>
                  <a:pt x="46956" y="36270"/>
                  <a:pt x="47329" y="36180"/>
                </a:cubicBezTo>
                <a:cubicBezTo>
                  <a:pt x="47888" y="36090"/>
                  <a:pt x="48447" y="36000"/>
                  <a:pt x="49006" y="35819"/>
                </a:cubicBezTo>
                <a:cubicBezTo>
                  <a:pt x="50124" y="35458"/>
                  <a:pt x="51242" y="34917"/>
                  <a:pt x="52360" y="34285"/>
                </a:cubicBezTo>
                <a:cubicBezTo>
                  <a:pt x="53291" y="33744"/>
                  <a:pt x="54409" y="33022"/>
                  <a:pt x="55155" y="32210"/>
                </a:cubicBezTo>
                <a:cubicBezTo>
                  <a:pt x="55527" y="31849"/>
                  <a:pt x="55900" y="31398"/>
                  <a:pt x="56086" y="31037"/>
                </a:cubicBezTo>
                <a:cubicBezTo>
                  <a:pt x="56273" y="30586"/>
                  <a:pt x="56459" y="30135"/>
                  <a:pt x="56459" y="29774"/>
                </a:cubicBezTo>
                <a:cubicBezTo>
                  <a:pt x="56273" y="28962"/>
                  <a:pt x="56086" y="28240"/>
                  <a:pt x="55900" y="27609"/>
                </a:cubicBezTo>
                <a:cubicBezTo>
                  <a:pt x="55714" y="26977"/>
                  <a:pt x="55341" y="26436"/>
                  <a:pt x="55155" y="26075"/>
                </a:cubicBezTo>
                <a:close/>
                <a:moveTo>
                  <a:pt x="54596" y="119007"/>
                </a:moveTo>
                <a:cubicBezTo>
                  <a:pt x="54037" y="118917"/>
                  <a:pt x="53664" y="118827"/>
                  <a:pt x="53291" y="118736"/>
                </a:cubicBezTo>
                <a:cubicBezTo>
                  <a:pt x="52919" y="118556"/>
                  <a:pt x="52732" y="118375"/>
                  <a:pt x="52546" y="118105"/>
                </a:cubicBezTo>
                <a:cubicBezTo>
                  <a:pt x="52360" y="117654"/>
                  <a:pt x="52360" y="117112"/>
                  <a:pt x="52546" y="116571"/>
                </a:cubicBezTo>
                <a:cubicBezTo>
                  <a:pt x="52919" y="115669"/>
                  <a:pt x="53291" y="114676"/>
                  <a:pt x="53664" y="113954"/>
                </a:cubicBezTo>
                <a:cubicBezTo>
                  <a:pt x="54037" y="113142"/>
                  <a:pt x="54037" y="112421"/>
                  <a:pt x="54037" y="111969"/>
                </a:cubicBezTo>
                <a:cubicBezTo>
                  <a:pt x="54037" y="111699"/>
                  <a:pt x="54037" y="111518"/>
                  <a:pt x="54037" y="111428"/>
                </a:cubicBezTo>
                <a:cubicBezTo>
                  <a:pt x="54037" y="111248"/>
                  <a:pt x="54037" y="111248"/>
                  <a:pt x="54037" y="111248"/>
                </a:cubicBezTo>
                <a:cubicBezTo>
                  <a:pt x="54037" y="111248"/>
                  <a:pt x="54037" y="111248"/>
                  <a:pt x="54037" y="111428"/>
                </a:cubicBezTo>
                <a:cubicBezTo>
                  <a:pt x="54037" y="111518"/>
                  <a:pt x="54037" y="111699"/>
                  <a:pt x="53850" y="111969"/>
                </a:cubicBezTo>
                <a:cubicBezTo>
                  <a:pt x="53850" y="112421"/>
                  <a:pt x="53664" y="113052"/>
                  <a:pt x="53291" y="113864"/>
                </a:cubicBezTo>
                <a:cubicBezTo>
                  <a:pt x="52919" y="114676"/>
                  <a:pt x="52173" y="115578"/>
                  <a:pt x="51987" y="116571"/>
                </a:cubicBezTo>
                <a:cubicBezTo>
                  <a:pt x="51801" y="117022"/>
                  <a:pt x="51614" y="117654"/>
                  <a:pt x="51987" y="118195"/>
                </a:cubicBezTo>
                <a:cubicBezTo>
                  <a:pt x="51987" y="118466"/>
                  <a:pt x="52360" y="118736"/>
                  <a:pt x="52732" y="118917"/>
                </a:cubicBezTo>
                <a:cubicBezTo>
                  <a:pt x="53291" y="119187"/>
                  <a:pt x="53850" y="119278"/>
                  <a:pt x="54409" y="119368"/>
                </a:cubicBezTo>
                <a:cubicBezTo>
                  <a:pt x="54968" y="119368"/>
                  <a:pt x="55714" y="119368"/>
                  <a:pt x="56273" y="119278"/>
                </a:cubicBezTo>
                <a:cubicBezTo>
                  <a:pt x="56459" y="119278"/>
                  <a:pt x="56832" y="119278"/>
                  <a:pt x="57018" y="119187"/>
                </a:cubicBezTo>
                <a:cubicBezTo>
                  <a:pt x="57391" y="119187"/>
                  <a:pt x="57763" y="119097"/>
                  <a:pt x="57950" y="119007"/>
                </a:cubicBezTo>
                <a:cubicBezTo>
                  <a:pt x="58509" y="118736"/>
                  <a:pt x="58695" y="118466"/>
                  <a:pt x="58695" y="118195"/>
                </a:cubicBezTo>
                <a:cubicBezTo>
                  <a:pt x="58881" y="117924"/>
                  <a:pt x="58881" y="117654"/>
                  <a:pt x="58881" y="117383"/>
                </a:cubicBezTo>
                <a:cubicBezTo>
                  <a:pt x="58881" y="116932"/>
                  <a:pt x="58695" y="116390"/>
                  <a:pt x="58509" y="115939"/>
                </a:cubicBezTo>
                <a:cubicBezTo>
                  <a:pt x="58322" y="115759"/>
                  <a:pt x="58322" y="115488"/>
                  <a:pt x="58136" y="115308"/>
                </a:cubicBezTo>
                <a:cubicBezTo>
                  <a:pt x="57950" y="115037"/>
                  <a:pt x="57763" y="114857"/>
                  <a:pt x="57763" y="114676"/>
                </a:cubicBezTo>
                <a:cubicBezTo>
                  <a:pt x="57577" y="114315"/>
                  <a:pt x="57391" y="113954"/>
                  <a:pt x="57391" y="113593"/>
                </a:cubicBezTo>
                <a:cubicBezTo>
                  <a:pt x="57204" y="113323"/>
                  <a:pt x="57204" y="112962"/>
                  <a:pt x="57204" y="112781"/>
                </a:cubicBezTo>
                <a:cubicBezTo>
                  <a:pt x="57018" y="112330"/>
                  <a:pt x="56832" y="112060"/>
                  <a:pt x="56832" y="112060"/>
                </a:cubicBezTo>
                <a:cubicBezTo>
                  <a:pt x="56832" y="112060"/>
                  <a:pt x="57018" y="112330"/>
                  <a:pt x="57018" y="112781"/>
                </a:cubicBezTo>
                <a:cubicBezTo>
                  <a:pt x="57018" y="112962"/>
                  <a:pt x="57018" y="113323"/>
                  <a:pt x="57018" y="113593"/>
                </a:cubicBezTo>
                <a:cubicBezTo>
                  <a:pt x="57204" y="113954"/>
                  <a:pt x="57204" y="114315"/>
                  <a:pt x="57391" y="114766"/>
                </a:cubicBezTo>
                <a:cubicBezTo>
                  <a:pt x="57391" y="114947"/>
                  <a:pt x="57577" y="115127"/>
                  <a:pt x="57763" y="115308"/>
                </a:cubicBezTo>
                <a:cubicBezTo>
                  <a:pt x="57763" y="115578"/>
                  <a:pt x="57950" y="115759"/>
                  <a:pt x="57950" y="116030"/>
                </a:cubicBezTo>
                <a:cubicBezTo>
                  <a:pt x="58136" y="116481"/>
                  <a:pt x="58136" y="116932"/>
                  <a:pt x="58322" y="117383"/>
                </a:cubicBezTo>
                <a:cubicBezTo>
                  <a:pt x="58322" y="117654"/>
                  <a:pt x="58136" y="117924"/>
                  <a:pt x="58136" y="118105"/>
                </a:cubicBezTo>
                <a:cubicBezTo>
                  <a:pt x="57950" y="118375"/>
                  <a:pt x="57763" y="118646"/>
                  <a:pt x="57391" y="118736"/>
                </a:cubicBezTo>
                <a:cubicBezTo>
                  <a:pt x="57391" y="118827"/>
                  <a:pt x="57204" y="118917"/>
                  <a:pt x="56832" y="118917"/>
                </a:cubicBezTo>
                <a:cubicBezTo>
                  <a:pt x="56645" y="118917"/>
                  <a:pt x="56273" y="118917"/>
                  <a:pt x="56086" y="118917"/>
                </a:cubicBezTo>
                <a:cubicBezTo>
                  <a:pt x="55527" y="119007"/>
                  <a:pt x="54968" y="119007"/>
                  <a:pt x="54596" y="119007"/>
                </a:cubicBezTo>
                <a:close/>
                <a:moveTo>
                  <a:pt x="59813" y="86436"/>
                </a:move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lose/>
                <a:moveTo>
                  <a:pt x="28322" y="44661"/>
                </a:moveTo>
                <a:cubicBezTo>
                  <a:pt x="28322" y="44751"/>
                  <a:pt x="28136" y="44751"/>
                  <a:pt x="27950" y="44842"/>
                </a:cubicBezTo>
                <a:cubicBezTo>
                  <a:pt x="27763" y="44842"/>
                  <a:pt x="27577" y="44842"/>
                  <a:pt x="27391" y="44842"/>
                </a:cubicBezTo>
                <a:cubicBezTo>
                  <a:pt x="27204" y="44842"/>
                  <a:pt x="27018" y="44932"/>
                  <a:pt x="26832" y="44932"/>
                </a:cubicBezTo>
                <a:cubicBezTo>
                  <a:pt x="26832" y="44932"/>
                  <a:pt x="26645" y="44932"/>
                  <a:pt x="26459" y="44932"/>
                </a:cubicBezTo>
                <a:cubicBezTo>
                  <a:pt x="26273" y="44842"/>
                  <a:pt x="26086" y="44842"/>
                  <a:pt x="25900" y="44842"/>
                </a:cubicBezTo>
                <a:cubicBezTo>
                  <a:pt x="25714" y="44842"/>
                  <a:pt x="25527" y="44842"/>
                  <a:pt x="25527" y="44842"/>
                </a:cubicBezTo>
                <a:cubicBezTo>
                  <a:pt x="25155" y="44751"/>
                  <a:pt x="24968" y="44751"/>
                  <a:pt x="24782" y="44751"/>
                </a:cubicBezTo>
                <a:cubicBezTo>
                  <a:pt x="24596" y="44751"/>
                  <a:pt x="24409" y="44661"/>
                  <a:pt x="24409" y="44661"/>
                </a:cubicBezTo>
                <a:cubicBezTo>
                  <a:pt x="24409" y="44661"/>
                  <a:pt x="24596" y="44751"/>
                  <a:pt x="24596" y="44751"/>
                </a:cubicBezTo>
                <a:cubicBezTo>
                  <a:pt x="24782" y="44842"/>
                  <a:pt x="24968" y="44932"/>
                  <a:pt x="25341" y="45022"/>
                </a:cubicBezTo>
                <a:cubicBezTo>
                  <a:pt x="25527" y="45112"/>
                  <a:pt x="25900" y="45203"/>
                  <a:pt x="26273" y="45203"/>
                </a:cubicBezTo>
                <a:cubicBezTo>
                  <a:pt x="26459" y="45203"/>
                  <a:pt x="26645" y="45203"/>
                  <a:pt x="26832" y="45293"/>
                </a:cubicBezTo>
                <a:cubicBezTo>
                  <a:pt x="27204" y="45293"/>
                  <a:pt x="27391" y="45203"/>
                  <a:pt x="27577" y="45203"/>
                </a:cubicBezTo>
                <a:cubicBezTo>
                  <a:pt x="27763" y="45203"/>
                  <a:pt x="27950" y="45203"/>
                  <a:pt x="28322" y="45112"/>
                </a:cubicBezTo>
                <a:cubicBezTo>
                  <a:pt x="28509" y="45112"/>
                  <a:pt x="28695" y="45022"/>
                  <a:pt x="28695" y="44932"/>
                </a:cubicBezTo>
                <a:cubicBezTo>
                  <a:pt x="28881" y="44842"/>
                  <a:pt x="29068" y="44842"/>
                  <a:pt x="29254" y="44751"/>
                </a:cubicBezTo>
                <a:cubicBezTo>
                  <a:pt x="29254" y="44661"/>
                  <a:pt x="29440" y="44571"/>
                  <a:pt x="29440" y="44481"/>
                </a:cubicBezTo>
                <a:cubicBezTo>
                  <a:pt x="29813" y="44210"/>
                  <a:pt x="29813" y="44030"/>
                  <a:pt x="29813" y="44030"/>
                </a:cubicBezTo>
                <a:cubicBezTo>
                  <a:pt x="29813" y="44030"/>
                  <a:pt x="29440" y="44210"/>
                  <a:pt x="29068" y="44390"/>
                </a:cubicBezTo>
                <a:cubicBezTo>
                  <a:pt x="28881" y="44481"/>
                  <a:pt x="28695" y="44571"/>
                  <a:pt x="28322" y="44661"/>
                </a:cubicBezTo>
                <a:close/>
                <a:moveTo>
                  <a:pt x="73602" y="36090"/>
                </a:moveTo>
                <a:cubicBezTo>
                  <a:pt x="73416" y="36180"/>
                  <a:pt x="72857" y="36180"/>
                  <a:pt x="72484" y="36090"/>
                </a:cubicBezTo>
                <a:cubicBezTo>
                  <a:pt x="71925" y="36000"/>
                  <a:pt x="71366" y="35819"/>
                  <a:pt x="70993" y="35639"/>
                </a:cubicBezTo>
                <a:cubicBezTo>
                  <a:pt x="69875" y="35278"/>
                  <a:pt x="68944" y="34736"/>
                  <a:pt x="68012" y="34105"/>
                </a:cubicBezTo>
                <a:cubicBezTo>
                  <a:pt x="66894" y="33473"/>
                  <a:pt x="66149" y="32751"/>
                  <a:pt x="65403" y="32030"/>
                </a:cubicBezTo>
                <a:cubicBezTo>
                  <a:pt x="65031" y="31669"/>
                  <a:pt x="64658" y="31308"/>
                  <a:pt x="64472" y="30947"/>
                </a:cubicBezTo>
                <a:cubicBezTo>
                  <a:pt x="64285" y="30496"/>
                  <a:pt x="64099" y="30135"/>
                  <a:pt x="64099" y="29774"/>
                </a:cubicBezTo>
                <a:cubicBezTo>
                  <a:pt x="64099" y="28962"/>
                  <a:pt x="64099" y="28240"/>
                  <a:pt x="64285" y="27609"/>
                </a:cubicBezTo>
                <a:cubicBezTo>
                  <a:pt x="64472" y="26977"/>
                  <a:pt x="64658" y="26526"/>
                  <a:pt x="64844" y="26165"/>
                </a:cubicBezTo>
                <a:cubicBezTo>
                  <a:pt x="64844" y="25804"/>
                  <a:pt x="65031" y="25533"/>
                  <a:pt x="65031" y="25533"/>
                </a:cubicBezTo>
                <a:cubicBezTo>
                  <a:pt x="65031" y="25533"/>
                  <a:pt x="64844" y="25804"/>
                  <a:pt x="64658" y="26075"/>
                </a:cubicBezTo>
                <a:cubicBezTo>
                  <a:pt x="64472" y="26436"/>
                  <a:pt x="64099" y="26977"/>
                  <a:pt x="63913" y="27609"/>
                </a:cubicBezTo>
                <a:cubicBezTo>
                  <a:pt x="63540" y="28240"/>
                  <a:pt x="63354" y="28962"/>
                  <a:pt x="63354" y="29774"/>
                </a:cubicBezTo>
                <a:cubicBezTo>
                  <a:pt x="63354" y="30135"/>
                  <a:pt x="63354" y="30586"/>
                  <a:pt x="63540" y="31037"/>
                </a:cubicBezTo>
                <a:cubicBezTo>
                  <a:pt x="63913" y="31398"/>
                  <a:pt x="64099" y="31849"/>
                  <a:pt x="64658" y="32210"/>
                </a:cubicBezTo>
                <a:cubicBezTo>
                  <a:pt x="65403" y="33022"/>
                  <a:pt x="66335" y="33744"/>
                  <a:pt x="67453" y="34285"/>
                </a:cubicBezTo>
                <a:cubicBezTo>
                  <a:pt x="68385" y="34917"/>
                  <a:pt x="69503" y="35458"/>
                  <a:pt x="70621" y="35819"/>
                </a:cubicBezTo>
                <a:cubicBezTo>
                  <a:pt x="71180" y="36000"/>
                  <a:pt x="71739" y="36090"/>
                  <a:pt x="72298" y="36180"/>
                </a:cubicBezTo>
                <a:cubicBezTo>
                  <a:pt x="72857" y="36270"/>
                  <a:pt x="73416" y="36270"/>
                  <a:pt x="73788" y="36180"/>
                </a:cubicBezTo>
                <a:cubicBezTo>
                  <a:pt x="74161" y="36180"/>
                  <a:pt x="74347" y="36090"/>
                  <a:pt x="74534" y="36000"/>
                </a:cubicBezTo>
                <a:cubicBezTo>
                  <a:pt x="74720" y="35909"/>
                  <a:pt x="74720" y="35909"/>
                  <a:pt x="74720" y="35909"/>
                </a:cubicBezTo>
                <a:cubicBezTo>
                  <a:pt x="74720" y="35909"/>
                  <a:pt x="74720" y="35909"/>
                  <a:pt x="74534" y="36000"/>
                </a:cubicBezTo>
                <a:cubicBezTo>
                  <a:pt x="74347" y="36000"/>
                  <a:pt x="73975" y="36090"/>
                  <a:pt x="73602" y="36090"/>
                </a:cubicBezTo>
                <a:close/>
                <a:moveTo>
                  <a:pt x="60186" y="38436"/>
                </a:moveTo>
                <a:cubicBezTo>
                  <a:pt x="60000" y="37804"/>
                  <a:pt x="60000" y="37263"/>
                  <a:pt x="60000" y="36812"/>
                </a:cubicBezTo>
                <a:cubicBezTo>
                  <a:pt x="60000" y="36451"/>
                  <a:pt x="59813" y="36270"/>
                  <a:pt x="59813" y="36270"/>
                </a:cubicBezTo>
                <a:cubicBezTo>
                  <a:pt x="59813" y="36270"/>
                  <a:pt x="59813" y="36451"/>
                  <a:pt x="59813" y="36812"/>
                </a:cubicBezTo>
                <a:cubicBezTo>
                  <a:pt x="59813" y="37263"/>
                  <a:pt x="59813" y="37804"/>
                  <a:pt x="59627" y="38436"/>
                </a:cubicBezTo>
                <a:cubicBezTo>
                  <a:pt x="59627" y="39157"/>
                  <a:pt x="59627" y="39969"/>
                  <a:pt x="59627" y="40781"/>
                </a:cubicBezTo>
                <a:cubicBezTo>
                  <a:pt x="59627" y="41593"/>
                  <a:pt x="59627" y="41774"/>
                  <a:pt x="59440" y="42676"/>
                </a:cubicBezTo>
                <a:cubicBezTo>
                  <a:pt x="59627" y="43578"/>
                  <a:pt x="59627" y="44120"/>
                  <a:pt x="59627" y="44932"/>
                </a:cubicBezTo>
                <a:cubicBezTo>
                  <a:pt x="59627" y="45744"/>
                  <a:pt x="59627" y="46556"/>
                  <a:pt x="59627" y="47278"/>
                </a:cubicBezTo>
                <a:cubicBezTo>
                  <a:pt x="59813" y="47909"/>
                  <a:pt x="59813" y="48451"/>
                  <a:pt x="59813" y="48812"/>
                </a:cubicBezTo>
                <a:cubicBezTo>
                  <a:pt x="59813" y="49263"/>
                  <a:pt x="59813" y="49443"/>
                  <a:pt x="59813" y="49443"/>
                </a:cubicBezTo>
                <a:cubicBezTo>
                  <a:pt x="59813" y="49443"/>
                  <a:pt x="60000" y="49263"/>
                  <a:pt x="60000" y="48812"/>
                </a:cubicBezTo>
                <a:cubicBezTo>
                  <a:pt x="60000" y="48451"/>
                  <a:pt x="60000" y="47909"/>
                  <a:pt x="60186" y="47278"/>
                </a:cubicBezTo>
                <a:cubicBezTo>
                  <a:pt x="60186" y="46556"/>
                  <a:pt x="60186" y="45744"/>
                  <a:pt x="60186" y="44932"/>
                </a:cubicBezTo>
                <a:cubicBezTo>
                  <a:pt x="60186" y="44120"/>
                  <a:pt x="60186" y="43578"/>
                  <a:pt x="60186" y="42676"/>
                </a:cubicBezTo>
                <a:cubicBezTo>
                  <a:pt x="60186" y="41774"/>
                  <a:pt x="60186" y="41593"/>
                  <a:pt x="60186" y="40781"/>
                </a:cubicBezTo>
                <a:cubicBezTo>
                  <a:pt x="60186" y="39969"/>
                  <a:pt x="60186" y="39157"/>
                  <a:pt x="60186" y="38436"/>
                </a:cubicBezTo>
                <a:close/>
                <a:moveTo>
                  <a:pt x="94285" y="44842"/>
                </a:moveTo>
                <a:cubicBezTo>
                  <a:pt x="94099" y="44842"/>
                  <a:pt x="93913" y="44842"/>
                  <a:pt x="93726" y="44842"/>
                </a:cubicBezTo>
                <a:cubicBezTo>
                  <a:pt x="93726" y="44842"/>
                  <a:pt x="93540" y="44842"/>
                  <a:pt x="93354" y="44932"/>
                </a:cubicBezTo>
                <a:cubicBezTo>
                  <a:pt x="93167" y="44932"/>
                  <a:pt x="92981" y="44932"/>
                  <a:pt x="92795" y="44932"/>
                </a:cubicBezTo>
                <a:cubicBezTo>
                  <a:pt x="92608" y="44932"/>
                  <a:pt x="92422" y="44842"/>
                  <a:pt x="92236" y="44842"/>
                </a:cubicBezTo>
                <a:cubicBezTo>
                  <a:pt x="92049" y="44842"/>
                  <a:pt x="91863" y="44842"/>
                  <a:pt x="91863" y="44842"/>
                </a:cubicBezTo>
                <a:cubicBezTo>
                  <a:pt x="91677" y="44751"/>
                  <a:pt x="91490" y="44751"/>
                  <a:pt x="91304" y="44661"/>
                </a:cubicBezTo>
                <a:cubicBezTo>
                  <a:pt x="91118" y="44571"/>
                  <a:pt x="90745" y="44481"/>
                  <a:pt x="90559" y="44390"/>
                </a:cubicBezTo>
                <a:cubicBezTo>
                  <a:pt x="90186" y="44210"/>
                  <a:pt x="90000" y="44030"/>
                  <a:pt x="90000" y="44030"/>
                </a:cubicBezTo>
                <a:cubicBezTo>
                  <a:pt x="90000" y="44030"/>
                  <a:pt x="90000" y="44210"/>
                  <a:pt x="90186" y="44481"/>
                </a:cubicBezTo>
                <a:cubicBezTo>
                  <a:pt x="90372" y="44571"/>
                  <a:pt x="90372" y="44661"/>
                  <a:pt x="90559" y="44751"/>
                </a:cubicBezTo>
                <a:cubicBezTo>
                  <a:pt x="90559" y="44842"/>
                  <a:pt x="90745" y="44842"/>
                  <a:pt x="90931" y="44932"/>
                </a:cubicBezTo>
                <a:cubicBezTo>
                  <a:pt x="91118" y="45022"/>
                  <a:pt x="91304" y="45112"/>
                  <a:pt x="91490" y="45112"/>
                </a:cubicBezTo>
                <a:cubicBezTo>
                  <a:pt x="91677" y="45203"/>
                  <a:pt x="91863" y="45203"/>
                  <a:pt x="92049" y="45203"/>
                </a:cubicBezTo>
                <a:cubicBezTo>
                  <a:pt x="92422" y="45203"/>
                  <a:pt x="92608" y="45293"/>
                  <a:pt x="92795" y="45293"/>
                </a:cubicBezTo>
                <a:cubicBezTo>
                  <a:pt x="92981" y="45203"/>
                  <a:pt x="93167" y="45203"/>
                  <a:pt x="93354" y="45203"/>
                </a:cubicBezTo>
                <a:cubicBezTo>
                  <a:pt x="93913" y="45203"/>
                  <a:pt x="94099" y="45112"/>
                  <a:pt x="94472" y="45022"/>
                </a:cubicBezTo>
                <a:cubicBezTo>
                  <a:pt x="94658" y="44932"/>
                  <a:pt x="94844" y="44842"/>
                  <a:pt x="95031" y="44751"/>
                </a:cubicBezTo>
                <a:cubicBezTo>
                  <a:pt x="95217" y="44751"/>
                  <a:pt x="95217" y="44661"/>
                  <a:pt x="95217" y="44661"/>
                </a:cubicBezTo>
                <a:cubicBezTo>
                  <a:pt x="95217" y="44661"/>
                  <a:pt x="95217" y="44751"/>
                  <a:pt x="95031" y="44751"/>
                </a:cubicBezTo>
                <a:cubicBezTo>
                  <a:pt x="94844" y="44751"/>
                  <a:pt x="94658" y="44751"/>
                  <a:pt x="94285" y="44842"/>
                </a:cubicBezTo>
                <a:close/>
                <a:moveTo>
                  <a:pt x="114782" y="62255"/>
                </a:move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lose/>
                <a:moveTo>
                  <a:pt x="64285" y="84631"/>
                </a:moveTo>
                <a:cubicBezTo>
                  <a:pt x="66521" y="84270"/>
                  <a:pt x="69130" y="84180"/>
                  <a:pt x="71180" y="84631"/>
                </a:cubicBezTo>
                <a:cubicBezTo>
                  <a:pt x="71552" y="84631"/>
                  <a:pt x="71739" y="84721"/>
                  <a:pt x="71925" y="84721"/>
                </a:cubicBezTo>
                <a:cubicBezTo>
                  <a:pt x="70062" y="83819"/>
                  <a:pt x="66335" y="83639"/>
                  <a:pt x="64285" y="84631"/>
                </a:cubicBezTo>
                <a:close/>
                <a:moveTo>
                  <a:pt x="65962" y="111969"/>
                </a:moveTo>
                <a:cubicBezTo>
                  <a:pt x="65776" y="111699"/>
                  <a:pt x="65776" y="111518"/>
                  <a:pt x="65776" y="111428"/>
                </a:cubicBezTo>
                <a:cubicBezTo>
                  <a:pt x="65776" y="111248"/>
                  <a:pt x="65776" y="111248"/>
                  <a:pt x="65776" y="111248"/>
                </a:cubicBezTo>
                <a:cubicBezTo>
                  <a:pt x="65776" y="111248"/>
                  <a:pt x="65776" y="111248"/>
                  <a:pt x="65776" y="111428"/>
                </a:cubicBezTo>
                <a:cubicBezTo>
                  <a:pt x="65776" y="111518"/>
                  <a:pt x="65776" y="111699"/>
                  <a:pt x="65776" y="111969"/>
                </a:cubicBezTo>
                <a:cubicBezTo>
                  <a:pt x="65776" y="112421"/>
                  <a:pt x="65776" y="113142"/>
                  <a:pt x="66149" y="113954"/>
                </a:cubicBezTo>
                <a:cubicBezTo>
                  <a:pt x="66521" y="114676"/>
                  <a:pt x="66894" y="115669"/>
                  <a:pt x="67267" y="116571"/>
                </a:cubicBezTo>
                <a:cubicBezTo>
                  <a:pt x="67453" y="117112"/>
                  <a:pt x="67453" y="117654"/>
                  <a:pt x="67267" y="118105"/>
                </a:cubicBezTo>
                <a:cubicBezTo>
                  <a:pt x="67080" y="118375"/>
                  <a:pt x="66894" y="118556"/>
                  <a:pt x="66521" y="118736"/>
                </a:cubicBezTo>
                <a:cubicBezTo>
                  <a:pt x="66149" y="118827"/>
                  <a:pt x="65776" y="118917"/>
                  <a:pt x="65217" y="119007"/>
                </a:cubicBezTo>
                <a:cubicBezTo>
                  <a:pt x="64844" y="119007"/>
                  <a:pt x="64285" y="119007"/>
                  <a:pt x="63726" y="118917"/>
                </a:cubicBezTo>
                <a:cubicBezTo>
                  <a:pt x="63540" y="118917"/>
                  <a:pt x="63167" y="118917"/>
                  <a:pt x="62981" y="118917"/>
                </a:cubicBezTo>
                <a:cubicBezTo>
                  <a:pt x="62608" y="118917"/>
                  <a:pt x="62422" y="118827"/>
                  <a:pt x="62422" y="118736"/>
                </a:cubicBezTo>
                <a:cubicBezTo>
                  <a:pt x="62049" y="118646"/>
                  <a:pt x="61863" y="118375"/>
                  <a:pt x="61677" y="118105"/>
                </a:cubicBezTo>
                <a:cubicBezTo>
                  <a:pt x="61677" y="117924"/>
                  <a:pt x="61490" y="117654"/>
                  <a:pt x="61490" y="117383"/>
                </a:cubicBezTo>
                <a:cubicBezTo>
                  <a:pt x="61677" y="116932"/>
                  <a:pt x="61677" y="116481"/>
                  <a:pt x="61863" y="116030"/>
                </a:cubicBezTo>
                <a:cubicBezTo>
                  <a:pt x="61863" y="115759"/>
                  <a:pt x="62049" y="115578"/>
                  <a:pt x="62049" y="115308"/>
                </a:cubicBezTo>
                <a:cubicBezTo>
                  <a:pt x="62236" y="115127"/>
                  <a:pt x="62422" y="114947"/>
                  <a:pt x="62422" y="114766"/>
                </a:cubicBezTo>
                <a:cubicBezTo>
                  <a:pt x="62608" y="114315"/>
                  <a:pt x="62608" y="113954"/>
                  <a:pt x="62795" y="113593"/>
                </a:cubicBezTo>
                <a:cubicBezTo>
                  <a:pt x="62795" y="113323"/>
                  <a:pt x="62795" y="112962"/>
                  <a:pt x="62795" y="112781"/>
                </a:cubicBezTo>
                <a:cubicBezTo>
                  <a:pt x="62795" y="112330"/>
                  <a:pt x="62795" y="112060"/>
                  <a:pt x="62795" y="112060"/>
                </a:cubicBezTo>
                <a:cubicBezTo>
                  <a:pt x="62795" y="112060"/>
                  <a:pt x="62795" y="112330"/>
                  <a:pt x="62608" y="112781"/>
                </a:cubicBezTo>
                <a:cubicBezTo>
                  <a:pt x="62608" y="112962"/>
                  <a:pt x="62608" y="113323"/>
                  <a:pt x="62422" y="113593"/>
                </a:cubicBezTo>
                <a:cubicBezTo>
                  <a:pt x="62422" y="113954"/>
                  <a:pt x="62236" y="114315"/>
                  <a:pt x="62049" y="114676"/>
                </a:cubicBezTo>
                <a:cubicBezTo>
                  <a:pt x="62049" y="114857"/>
                  <a:pt x="61863" y="115037"/>
                  <a:pt x="61677" y="115308"/>
                </a:cubicBezTo>
                <a:cubicBezTo>
                  <a:pt x="61490" y="115488"/>
                  <a:pt x="61490" y="115759"/>
                  <a:pt x="61304" y="115939"/>
                </a:cubicBezTo>
                <a:cubicBezTo>
                  <a:pt x="61118" y="116390"/>
                  <a:pt x="60931" y="116932"/>
                  <a:pt x="60931" y="117383"/>
                </a:cubicBezTo>
                <a:cubicBezTo>
                  <a:pt x="60931" y="117654"/>
                  <a:pt x="60931" y="117924"/>
                  <a:pt x="61118" y="118195"/>
                </a:cubicBezTo>
                <a:cubicBezTo>
                  <a:pt x="61118" y="118466"/>
                  <a:pt x="61304" y="118736"/>
                  <a:pt x="61863" y="119007"/>
                </a:cubicBezTo>
                <a:cubicBezTo>
                  <a:pt x="62049" y="119097"/>
                  <a:pt x="62422" y="119187"/>
                  <a:pt x="62795" y="119187"/>
                </a:cubicBezTo>
                <a:cubicBezTo>
                  <a:pt x="62981" y="119278"/>
                  <a:pt x="63354" y="119278"/>
                  <a:pt x="63540" y="119278"/>
                </a:cubicBezTo>
                <a:cubicBezTo>
                  <a:pt x="64099" y="119368"/>
                  <a:pt x="64658" y="119368"/>
                  <a:pt x="65403" y="119368"/>
                </a:cubicBezTo>
                <a:cubicBezTo>
                  <a:pt x="65962" y="119278"/>
                  <a:pt x="66521" y="119187"/>
                  <a:pt x="67080" y="118917"/>
                </a:cubicBezTo>
                <a:cubicBezTo>
                  <a:pt x="67453" y="118736"/>
                  <a:pt x="67826" y="118466"/>
                  <a:pt x="67826" y="118195"/>
                </a:cubicBezTo>
                <a:cubicBezTo>
                  <a:pt x="68198" y="117654"/>
                  <a:pt x="68012" y="117022"/>
                  <a:pt x="67826" y="116571"/>
                </a:cubicBezTo>
                <a:cubicBezTo>
                  <a:pt x="67639" y="115578"/>
                  <a:pt x="66894" y="114676"/>
                  <a:pt x="66521" y="113864"/>
                </a:cubicBezTo>
                <a:cubicBezTo>
                  <a:pt x="66149" y="113052"/>
                  <a:pt x="65962" y="112421"/>
                  <a:pt x="65962" y="111969"/>
                </a:cubicBezTo>
                <a:close/>
                <a:moveTo>
                  <a:pt x="64099" y="14526"/>
                </a:moveTo>
                <a:cubicBezTo>
                  <a:pt x="64285" y="14616"/>
                  <a:pt x="64472" y="14616"/>
                  <a:pt x="64472" y="14616"/>
                </a:cubicBezTo>
                <a:cubicBezTo>
                  <a:pt x="64472" y="14616"/>
                  <a:pt x="64285" y="14526"/>
                  <a:pt x="64099" y="14526"/>
                </a:cubicBezTo>
                <a:cubicBezTo>
                  <a:pt x="63913" y="14436"/>
                  <a:pt x="63540" y="14345"/>
                  <a:pt x="62981" y="14255"/>
                </a:cubicBezTo>
                <a:cubicBezTo>
                  <a:pt x="62795" y="14255"/>
                  <a:pt x="62608" y="14165"/>
                  <a:pt x="62422" y="14165"/>
                </a:cubicBezTo>
                <a:cubicBezTo>
                  <a:pt x="62049" y="14165"/>
                  <a:pt x="61863" y="14075"/>
                  <a:pt x="61677" y="14075"/>
                </a:cubicBezTo>
                <a:cubicBezTo>
                  <a:pt x="61304" y="14075"/>
                  <a:pt x="61118" y="13984"/>
                  <a:pt x="60745" y="13984"/>
                </a:cubicBezTo>
                <a:cubicBezTo>
                  <a:pt x="60372" y="13984"/>
                  <a:pt x="60186" y="13984"/>
                  <a:pt x="59813" y="13984"/>
                </a:cubicBezTo>
                <a:cubicBezTo>
                  <a:pt x="59254" y="13984"/>
                  <a:pt x="58695" y="13984"/>
                  <a:pt x="58136" y="14075"/>
                </a:cubicBezTo>
                <a:cubicBezTo>
                  <a:pt x="57763" y="14075"/>
                  <a:pt x="57577" y="14075"/>
                  <a:pt x="57391" y="14165"/>
                </a:cubicBezTo>
                <a:cubicBezTo>
                  <a:pt x="57018" y="14165"/>
                  <a:pt x="56832" y="14255"/>
                  <a:pt x="56645" y="14255"/>
                </a:cubicBezTo>
                <a:cubicBezTo>
                  <a:pt x="55714" y="14436"/>
                  <a:pt x="55341" y="14616"/>
                  <a:pt x="55341" y="14616"/>
                </a:cubicBezTo>
                <a:cubicBezTo>
                  <a:pt x="55341" y="14616"/>
                  <a:pt x="55900" y="14526"/>
                  <a:pt x="56645" y="14436"/>
                </a:cubicBezTo>
                <a:cubicBezTo>
                  <a:pt x="57204" y="14436"/>
                  <a:pt x="57577" y="14436"/>
                  <a:pt x="58136" y="14345"/>
                </a:cubicBezTo>
                <a:cubicBezTo>
                  <a:pt x="58509" y="14345"/>
                  <a:pt x="58695" y="14345"/>
                  <a:pt x="59068" y="14345"/>
                </a:cubicBezTo>
                <a:cubicBezTo>
                  <a:pt x="59254" y="14345"/>
                  <a:pt x="59627" y="14345"/>
                  <a:pt x="59813" y="14345"/>
                </a:cubicBezTo>
                <a:cubicBezTo>
                  <a:pt x="60372" y="14345"/>
                  <a:pt x="60931" y="14345"/>
                  <a:pt x="61490" y="14345"/>
                </a:cubicBezTo>
                <a:cubicBezTo>
                  <a:pt x="61863" y="14436"/>
                  <a:pt x="62049" y="14436"/>
                  <a:pt x="62236" y="14436"/>
                </a:cubicBezTo>
                <a:cubicBezTo>
                  <a:pt x="62608" y="14436"/>
                  <a:pt x="62795" y="14436"/>
                  <a:pt x="62981" y="14436"/>
                </a:cubicBezTo>
                <a:cubicBezTo>
                  <a:pt x="63167" y="14526"/>
                  <a:pt x="63354" y="14526"/>
                  <a:pt x="63540" y="14526"/>
                </a:cubicBezTo>
                <a:cubicBezTo>
                  <a:pt x="63726" y="14526"/>
                  <a:pt x="63913" y="14526"/>
                  <a:pt x="64099" y="14526"/>
                </a:cubicBezTo>
                <a:close/>
                <a:moveTo>
                  <a:pt x="118509" y="61353"/>
                </a:moveTo>
                <a:cubicBezTo>
                  <a:pt x="117763" y="61172"/>
                  <a:pt x="118322" y="61263"/>
                  <a:pt x="118509" y="61353"/>
                </a:cubicBezTo>
                <a:cubicBezTo>
                  <a:pt x="116086" y="60631"/>
                  <a:pt x="114409" y="59187"/>
                  <a:pt x="112360" y="58195"/>
                </a:cubicBezTo>
                <a:cubicBezTo>
                  <a:pt x="111428" y="57654"/>
                  <a:pt x="110310" y="57203"/>
                  <a:pt x="109006" y="57022"/>
                </a:cubicBezTo>
                <a:cubicBezTo>
                  <a:pt x="108633" y="57022"/>
                  <a:pt x="107515" y="57022"/>
                  <a:pt x="107142" y="56932"/>
                </a:cubicBezTo>
                <a:cubicBezTo>
                  <a:pt x="106956" y="56842"/>
                  <a:pt x="106956" y="56571"/>
                  <a:pt x="106770" y="56481"/>
                </a:cubicBezTo>
                <a:cubicBezTo>
                  <a:pt x="106583" y="56300"/>
                  <a:pt x="106397" y="56030"/>
                  <a:pt x="106211" y="55849"/>
                </a:cubicBezTo>
                <a:cubicBezTo>
                  <a:pt x="105093" y="54406"/>
                  <a:pt x="104534" y="52872"/>
                  <a:pt x="104161" y="51338"/>
                </a:cubicBezTo>
                <a:cubicBezTo>
                  <a:pt x="103975" y="50345"/>
                  <a:pt x="103788" y="49443"/>
                  <a:pt x="103416" y="48541"/>
                </a:cubicBezTo>
                <a:cubicBezTo>
                  <a:pt x="102857" y="46917"/>
                  <a:pt x="101739" y="45383"/>
                  <a:pt x="100621" y="43849"/>
                </a:cubicBezTo>
                <a:cubicBezTo>
                  <a:pt x="100062" y="43308"/>
                  <a:pt x="99689" y="42586"/>
                  <a:pt x="98944" y="42045"/>
                </a:cubicBezTo>
                <a:cubicBezTo>
                  <a:pt x="98198" y="41684"/>
                  <a:pt x="97826" y="41323"/>
                  <a:pt x="97453" y="40781"/>
                </a:cubicBezTo>
                <a:cubicBezTo>
                  <a:pt x="97080" y="40060"/>
                  <a:pt x="97267" y="39248"/>
                  <a:pt x="97080" y="38436"/>
                </a:cubicBezTo>
                <a:cubicBezTo>
                  <a:pt x="97080" y="37624"/>
                  <a:pt x="96894" y="36902"/>
                  <a:pt x="96708" y="36090"/>
                </a:cubicBezTo>
                <a:cubicBezTo>
                  <a:pt x="96149" y="34556"/>
                  <a:pt x="95776" y="33022"/>
                  <a:pt x="95031" y="31488"/>
                </a:cubicBezTo>
                <a:cubicBezTo>
                  <a:pt x="94844" y="31127"/>
                  <a:pt x="95031" y="30766"/>
                  <a:pt x="95031" y="30406"/>
                </a:cubicBezTo>
                <a:cubicBezTo>
                  <a:pt x="95031" y="30045"/>
                  <a:pt x="95217" y="29593"/>
                  <a:pt x="95217" y="29233"/>
                </a:cubicBezTo>
                <a:cubicBezTo>
                  <a:pt x="95217" y="28421"/>
                  <a:pt x="95031" y="27609"/>
                  <a:pt x="94844" y="26796"/>
                </a:cubicBezTo>
                <a:cubicBezTo>
                  <a:pt x="94472" y="25353"/>
                  <a:pt x="92795" y="24090"/>
                  <a:pt x="91118" y="22917"/>
                </a:cubicBezTo>
                <a:cubicBezTo>
                  <a:pt x="89440" y="21563"/>
                  <a:pt x="86645" y="21022"/>
                  <a:pt x="83664" y="20751"/>
                </a:cubicBezTo>
                <a:cubicBezTo>
                  <a:pt x="81987" y="20571"/>
                  <a:pt x="80310" y="20571"/>
                  <a:pt x="78819" y="20481"/>
                </a:cubicBezTo>
                <a:cubicBezTo>
                  <a:pt x="77888" y="20481"/>
                  <a:pt x="77142" y="20481"/>
                  <a:pt x="76397" y="20481"/>
                </a:cubicBezTo>
                <a:cubicBezTo>
                  <a:pt x="75838" y="20481"/>
                  <a:pt x="75838" y="20481"/>
                  <a:pt x="75465" y="20300"/>
                </a:cubicBezTo>
                <a:cubicBezTo>
                  <a:pt x="75093" y="20210"/>
                  <a:pt x="74720" y="20120"/>
                  <a:pt x="74347" y="20030"/>
                </a:cubicBezTo>
                <a:cubicBezTo>
                  <a:pt x="73043" y="19578"/>
                  <a:pt x="71739" y="19127"/>
                  <a:pt x="70248" y="18766"/>
                </a:cubicBezTo>
                <a:cubicBezTo>
                  <a:pt x="69875" y="18676"/>
                  <a:pt x="69503" y="18496"/>
                  <a:pt x="69130" y="18406"/>
                </a:cubicBezTo>
                <a:cubicBezTo>
                  <a:pt x="68944" y="18406"/>
                  <a:pt x="68571" y="18315"/>
                  <a:pt x="68385" y="18225"/>
                </a:cubicBezTo>
                <a:cubicBezTo>
                  <a:pt x="68385" y="18135"/>
                  <a:pt x="68385" y="18045"/>
                  <a:pt x="68385" y="18045"/>
                </a:cubicBezTo>
                <a:cubicBezTo>
                  <a:pt x="68198" y="17323"/>
                  <a:pt x="68012" y="16601"/>
                  <a:pt x="68012" y="15969"/>
                </a:cubicBezTo>
                <a:cubicBezTo>
                  <a:pt x="67826" y="15609"/>
                  <a:pt x="67826" y="15338"/>
                  <a:pt x="67639" y="15067"/>
                </a:cubicBezTo>
                <a:cubicBezTo>
                  <a:pt x="67639" y="14977"/>
                  <a:pt x="67639" y="14887"/>
                  <a:pt x="67639" y="14887"/>
                </a:cubicBezTo>
                <a:cubicBezTo>
                  <a:pt x="67639" y="14796"/>
                  <a:pt x="68012" y="14796"/>
                  <a:pt x="68012" y="14706"/>
                </a:cubicBezTo>
                <a:cubicBezTo>
                  <a:pt x="68385" y="14616"/>
                  <a:pt x="68571" y="14526"/>
                  <a:pt x="68944" y="14345"/>
                </a:cubicBezTo>
                <a:cubicBezTo>
                  <a:pt x="69503" y="13984"/>
                  <a:pt x="69875" y="13533"/>
                  <a:pt x="70062" y="13082"/>
                </a:cubicBezTo>
                <a:cubicBezTo>
                  <a:pt x="70621" y="12451"/>
                  <a:pt x="70993" y="11819"/>
                  <a:pt x="71366" y="11187"/>
                </a:cubicBezTo>
                <a:cubicBezTo>
                  <a:pt x="72857" y="8481"/>
                  <a:pt x="73602" y="5052"/>
                  <a:pt x="70248" y="2526"/>
                </a:cubicBezTo>
                <a:cubicBezTo>
                  <a:pt x="68757" y="1443"/>
                  <a:pt x="66521" y="631"/>
                  <a:pt x="63913" y="270"/>
                </a:cubicBezTo>
                <a:cubicBezTo>
                  <a:pt x="62795" y="180"/>
                  <a:pt x="60186" y="0"/>
                  <a:pt x="58136" y="180"/>
                </a:cubicBezTo>
                <a:cubicBezTo>
                  <a:pt x="55527" y="360"/>
                  <a:pt x="52732" y="812"/>
                  <a:pt x="50869" y="1714"/>
                </a:cubicBezTo>
                <a:cubicBezTo>
                  <a:pt x="48819" y="2796"/>
                  <a:pt x="47888" y="4150"/>
                  <a:pt x="47515" y="5503"/>
                </a:cubicBezTo>
                <a:cubicBezTo>
                  <a:pt x="46770" y="8300"/>
                  <a:pt x="48074" y="11007"/>
                  <a:pt x="50124" y="13533"/>
                </a:cubicBezTo>
                <a:cubicBezTo>
                  <a:pt x="50310" y="13894"/>
                  <a:pt x="50496" y="14165"/>
                  <a:pt x="50869" y="14345"/>
                </a:cubicBezTo>
                <a:cubicBezTo>
                  <a:pt x="51055" y="14436"/>
                  <a:pt x="51242" y="14616"/>
                  <a:pt x="51614" y="14706"/>
                </a:cubicBezTo>
                <a:cubicBezTo>
                  <a:pt x="51614" y="14706"/>
                  <a:pt x="52173" y="14796"/>
                  <a:pt x="52173" y="14887"/>
                </a:cubicBezTo>
                <a:cubicBezTo>
                  <a:pt x="52173" y="14977"/>
                  <a:pt x="51987" y="15338"/>
                  <a:pt x="51987" y="15428"/>
                </a:cubicBezTo>
                <a:cubicBezTo>
                  <a:pt x="51801" y="16150"/>
                  <a:pt x="51614" y="16962"/>
                  <a:pt x="51428" y="17684"/>
                </a:cubicBezTo>
                <a:cubicBezTo>
                  <a:pt x="51428" y="17774"/>
                  <a:pt x="51428" y="18045"/>
                  <a:pt x="51428" y="18225"/>
                </a:cubicBezTo>
                <a:cubicBezTo>
                  <a:pt x="51242" y="18315"/>
                  <a:pt x="50869" y="18406"/>
                  <a:pt x="50683" y="18406"/>
                </a:cubicBezTo>
                <a:cubicBezTo>
                  <a:pt x="50310" y="18496"/>
                  <a:pt x="49937" y="18676"/>
                  <a:pt x="49565" y="18766"/>
                </a:cubicBezTo>
                <a:cubicBezTo>
                  <a:pt x="48819" y="18947"/>
                  <a:pt x="48074" y="19127"/>
                  <a:pt x="47329" y="19398"/>
                </a:cubicBezTo>
                <a:cubicBezTo>
                  <a:pt x="46770" y="19578"/>
                  <a:pt x="46024" y="19759"/>
                  <a:pt x="45465" y="20030"/>
                </a:cubicBezTo>
                <a:cubicBezTo>
                  <a:pt x="45093" y="20120"/>
                  <a:pt x="44906" y="20210"/>
                  <a:pt x="44534" y="20300"/>
                </a:cubicBezTo>
                <a:cubicBezTo>
                  <a:pt x="44161" y="20481"/>
                  <a:pt x="43975" y="20481"/>
                  <a:pt x="43416" y="20481"/>
                </a:cubicBezTo>
                <a:cubicBezTo>
                  <a:pt x="41739" y="20481"/>
                  <a:pt x="40062" y="20481"/>
                  <a:pt x="38571" y="20571"/>
                </a:cubicBezTo>
                <a:cubicBezTo>
                  <a:pt x="35590" y="20751"/>
                  <a:pt x="32236" y="21022"/>
                  <a:pt x="30000" y="22015"/>
                </a:cubicBezTo>
                <a:cubicBezTo>
                  <a:pt x="28881" y="22556"/>
                  <a:pt x="28136" y="23187"/>
                  <a:pt x="27577" y="23819"/>
                </a:cubicBezTo>
                <a:cubicBezTo>
                  <a:pt x="26645" y="24451"/>
                  <a:pt x="25900" y="25082"/>
                  <a:pt x="25341" y="25804"/>
                </a:cubicBezTo>
                <a:cubicBezTo>
                  <a:pt x="24782" y="26526"/>
                  <a:pt x="24782" y="27338"/>
                  <a:pt x="24782" y="28060"/>
                </a:cubicBezTo>
                <a:cubicBezTo>
                  <a:pt x="24596" y="28872"/>
                  <a:pt x="24596" y="29684"/>
                  <a:pt x="24782" y="30406"/>
                </a:cubicBezTo>
                <a:cubicBezTo>
                  <a:pt x="24782" y="30766"/>
                  <a:pt x="24968" y="31127"/>
                  <a:pt x="24782" y="31488"/>
                </a:cubicBezTo>
                <a:cubicBezTo>
                  <a:pt x="24596" y="31939"/>
                  <a:pt x="24409" y="32300"/>
                  <a:pt x="24409" y="32661"/>
                </a:cubicBezTo>
                <a:cubicBezTo>
                  <a:pt x="24037" y="33473"/>
                  <a:pt x="23664" y="34195"/>
                  <a:pt x="23478" y="35007"/>
                </a:cubicBezTo>
                <a:cubicBezTo>
                  <a:pt x="22919" y="36541"/>
                  <a:pt x="22732" y="38165"/>
                  <a:pt x="22546" y="39699"/>
                </a:cubicBezTo>
                <a:cubicBezTo>
                  <a:pt x="22546" y="40511"/>
                  <a:pt x="22360" y="41142"/>
                  <a:pt x="21428" y="41774"/>
                </a:cubicBezTo>
                <a:cubicBezTo>
                  <a:pt x="20869" y="42135"/>
                  <a:pt x="20496" y="42496"/>
                  <a:pt x="20124" y="42947"/>
                </a:cubicBezTo>
                <a:cubicBezTo>
                  <a:pt x="17888" y="45293"/>
                  <a:pt x="16397" y="47909"/>
                  <a:pt x="15838" y="50526"/>
                </a:cubicBezTo>
                <a:cubicBezTo>
                  <a:pt x="15652" y="51969"/>
                  <a:pt x="15093" y="53413"/>
                  <a:pt x="14347" y="54857"/>
                </a:cubicBezTo>
                <a:cubicBezTo>
                  <a:pt x="13975" y="55218"/>
                  <a:pt x="13788" y="55488"/>
                  <a:pt x="13602" y="55849"/>
                </a:cubicBezTo>
                <a:cubicBezTo>
                  <a:pt x="13416" y="56030"/>
                  <a:pt x="13229" y="56210"/>
                  <a:pt x="13043" y="56390"/>
                </a:cubicBezTo>
                <a:cubicBezTo>
                  <a:pt x="13043" y="56571"/>
                  <a:pt x="12857" y="56842"/>
                  <a:pt x="12670" y="56932"/>
                </a:cubicBezTo>
                <a:cubicBezTo>
                  <a:pt x="12298" y="57022"/>
                  <a:pt x="11366" y="57022"/>
                  <a:pt x="10807" y="57022"/>
                </a:cubicBezTo>
                <a:cubicBezTo>
                  <a:pt x="10062" y="57112"/>
                  <a:pt x="9503" y="57293"/>
                  <a:pt x="8944" y="57473"/>
                </a:cubicBezTo>
                <a:cubicBezTo>
                  <a:pt x="6521" y="58375"/>
                  <a:pt x="4844" y="59729"/>
                  <a:pt x="2795" y="60812"/>
                </a:cubicBezTo>
                <a:cubicBezTo>
                  <a:pt x="2236" y="60992"/>
                  <a:pt x="1863" y="61172"/>
                  <a:pt x="1304" y="61353"/>
                </a:cubicBezTo>
                <a:cubicBezTo>
                  <a:pt x="745" y="61533"/>
                  <a:pt x="372" y="61714"/>
                  <a:pt x="372" y="61984"/>
                </a:cubicBezTo>
                <a:cubicBezTo>
                  <a:pt x="186" y="62526"/>
                  <a:pt x="1304" y="62616"/>
                  <a:pt x="2236" y="62616"/>
                </a:cubicBezTo>
                <a:cubicBezTo>
                  <a:pt x="3167" y="62526"/>
                  <a:pt x="4099" y="62436"/>
                  <a:pt x="5031" y="62165"/>
                </a:cubicBezTo>
                <a:cubicBezTo>
                  <a:pt x="5590" y="62075"/>
                  <a:pt x="5962" y="61804"/>
                  <a:pt x="6335" y="61624"/>
                </a:cubicBezTo>
                <a:cubicBezTo>
                  <a:pt x="6708" y="61443"/>
                  <a:pt x="7080" y="61172"/>
                  <a:pt x="7639" y="61082"/>
                </a:cubicBezTo>
                <a:cubicBezTo>
                  <a:pt x="7453" y="61624"/>
                  <a:pt x="6708" y="62165"/>
                  <a:pt x="6335" y="62616"/>
                </a:cubicBezTo>
                <a:cubicBezTo>
                  <a:pt x="5590" y="63248"/>
                  <a:pt x="5031" y="63789"/>
                  <a:pt x="4285" y="64421"/>
                </a:cubicBezTo>
                <a:cubicBezTo>
                  <a:pt x="3726" y="64872"/>
                  <a:pt x="2422" y="65503"/>
                  <a:pt x="2981" y="66045"/>
                </a:cubicBezTo>
                <a:cubicBezTo>
                  <a:pt x="3913" y="67127"/>
                  <a:pt x="5962" y="65774"/>
                  <a:pt x="6521" y="65413"/>
                </a:cubicBezTo>
                <a:cubicBezTo>
                  <a:pt x="7080" y="65052"/>
                  <a:pt x="7639" y="64691"/>
                  <a:pt x="8012" y="64330"/>
                </a:cubicBezTo>
                <a:cubicBezTo>
                  <a:pt x="8571" y="63969"/>
                  <a:pt x="8944" y="63609"/>
                  <a:pt x="9689" y="63428"/>
                </a:cubicBezTo>
                <a:cubicBezTo>
                  <a:pt x="9689" y="63699"/>
                  <a:pt x="9316" y="64060"/>
                  <a:pt x="9130" y="64421"/>
                </a:cubicBezTo>
                <a:cubicBezTo>
                  <a:pt x="8944" y="64781"/>
                  <a:pt x="8571" y="65142"/>
                  <a:pt x="8198" y="65503"/>
                </a:cubicBezTo>
                <a:cubicBezTo>
                  <a:pt x="7826" y="66135"/>
                  <a:pt x="6894" y="66947"/>
                  <a:pt x="7267" y="67578"/>
                </a:cubicBezTo>
                <a:cubicBezTo>
                  <a:pt x="7453" y="67939"/>
                  <a:pt x="8198" y="68210"/>
                  <a:pt x="8944" y="68030"/>
                </a:cubicBezTo>
                <a:cubicBezTo>
                  <a:pt x="9689" y="67849"/>
                  <a:pt x="10062" y="67308"/>
                  <a:pt x="10434" y="66947"/>
                </a:cubicBezTo>
                <a:cubicBezTo>
                  <a:pt x="11366" y="66045"/>
                  <a:pt x="11925" y="65052"/>
                  <a:pt x="12670" y="64150"/>
                </a:cubicBezTo>
                <a:cubicBezTo>
                  <a:pt x="12670" y="64962"/>
                  <a:pt x="12484" y="65774"/>
                  <a:pt x="12298" y="66586"/>
                </a:cubicBezTo>
                <a:cubicBezTo>
                  <a:pt x="12298" y="66947"/>
                  <a:pt x="12298" y="67578"/>
                  <a:pt x="12857" y="67849"/>
                </a:cubicBezTo>
                <a:cubicBezTo>
                  <a:pt x="13416" y="68120"/>
                  <a:pt x="14347" y="67939"/>
                  <a:pt x="14720" y="67669"/>
                </a:cubicBezTo>
                <a:cubicBezTo>
                  <a:pt x="15279" y="67218"/>
                  <a:pt x="15093" y="66496"/>
                  <a:pt x="15279" y="65954"/>
                </a:cubicBezTo>
                <a:cubicBezTo>
                  <a:pt x="15279" y="65503"/>
                  <a:pt x="15465" y="65142"/>
                  <a:pt x="15465" y="64691"/>
                </a:cubicBezTo>
                <a:cubicBezTo>
                  <a:pt x="15652" y="64511"/>
                  <a:pt x="15652" y="63969"/>
                  <a:pt x="16024" y="63879"/>
                </a:cubicBezTo>
                <a:cubicBezTo>
                  <a:pt x="16397" y="64060"/>
                  <a:pt x="16024" y="64781"/>
                  <a:pt x="16024" y="65052"/>
                </a:cubicBezTo>
                <a:cubicBezTo>
                  <a:pt x="16024" y="65503"/>
                  <a:pt x="15838" y="65954"/>
                  <a:pt x="16024" y="66406"/>
                </a:cubicBezTo>
                <a:cubicBezTo>
                  <a:pt x="16024" y="66857"/>
                  <a:pt x="16770" y="67398"/>
                  <a:pt x="17701" y="67037"/>
                </a:cubicBezTo>
                <a:cubicBezTo>
                  <a:pt x="18447" y="66766"/>
                  <a:pt x="18447" y="66315"/>
                  <a:pt x="18633" y="65954"/>
                </a:cubicBezTo>
                <a:cubicBezTo>
                  <a:pt x="18633" y="65503"/>
                  <a:pt x="18633" y="65142"/>
                  <a:pt x="18819" y="64691"/>
                </a:cubicBezTo>
                <a:cubicBezTo>
                  <a:pt x="18819" y="64150"/>
                  <a:pt x="19006" y="63609"/>
                  <a:pt x="19192" y="62977"/>
                </a:cubicBezTo>
                <a:cubicBezTo>
                  <a:pt x="19192" y="62706"/>
                  <a:pt x="19378" y="62526"/>
                  <a:pt x="19565" y="62255"/>
                </a:cubicBezTo>
                <a:cubicBezTo>
                  <a:pt x="19937" y="61804"/>
                  <a:pt x="20310" y="61353"/>
                  <a:pt x="20496" y="60902"/>
                </a:cubicBezTo>
                <a:cubicBezTo>
                  <a:pt x="20869" y="60451"/>
                  <a:pt x="21055" y="59909"/>
                  <a:pt x="21055" y="59458"/>
                </a:cubicBezTo>
                <a:cubicBezTo>
                  <a:pt x="21055" y="59278"/>
                  <a:pt x="21055" y="59187"/>
                  <a:pt x="21055" y="59007"/>
                </a:cubicBezTo>
                <a:cubicBezTo>
                  <a:pt x="20869" y="58917"/>
                  <a:pt x="20683" y="58736"/>
                  <a:pt x="20683" y="58646"/>
                </a:cubicBezTo>
                <a:cubicBezTo>
                  <a:pt x="20683" y="58466"/>
                  <a:pt x="21055" y="58195"/>
                  <a:pt x="21242" y="58015"/>
                </a:cubicBezTo>
                <a:cubicBezTo>
                  <a:pt x="22173" y="56842"/>
                  <a:pt x="23291" y="55759"/>
                  <a:pt x="24409" y="54676"/>
                </a:cubicBezTo>
                <a:cubicBezTo>
                  <a:pt x="27204" y="52060"/>
                  <a:pt x="30186" y="49533"/>
                  <a:pt x="32049" y="46827"/>
                </a:cubicBezTo>
                <a:cubicBezTo>
                  <a:pt x="32981" y="45293"/>
                  <a:pt x="33354" y="43759"/>
                  <a:pt x="34099" y="42315"/>
                </a:cubicBezTo>
                <a:cubicBezTo>
                  <a:pt x="34844" y="40962"/>
                  <a:pt x="35776" y="39609"/>
                  <a:pt x="36894" y="38345"/>
                </a:cubicBezTo>
                <a:cubicBezTo>
                  <a:pt x="37267" y="39067"/>
                  <a:pt x="37639" y="39789"/>
                  <a:pt x="38012" y="40511"/>
                </a:cubicBezTo>
                <a:cubicBezTo>
                  <a:pt x="38385" y="41052"/>
                  <a:pt x="38757" y="41593"/>
                  <a:pt x="38944" y="42225"/>
                </a:cubicBezTo>
                <a:cubicBezTo>
                  <a:pt x="39130" y="42857"/>
                  <a:pt x="38944" y="43488"/>
                  <a:pt x="38944" y="44210"/>
                </a:cubicBezTo>
                <a:cubicBezTo>
                  <a:pt x="38944" y="45203"/>
                  <a:pt x="38944" y="46195"/>
                  <a:pt x="38944" y="47278"/>
                </a:cubicBezTo>
                <a:cubicBezTo>
                  <a:pt x="38944" y="47819"/>
                  <a:pt x="38757" y="48451"/>
                  <a:pt x="38757" y="48992"/>
                </a:cubicBezTo>
                <a:cubicBezTo>
                  <a:pt x="38944" y="49263"/>
                  <a:pt x="39130" y="49443"/>
                  <a:pt x="39316" y="49714"/>
                </a:cubicBezTo>
                <a:cubicBezTo>
                  <a:pt x="39689" y="50075"/>
                  <a:pt x="39130" y="50796"/>
                  <a:pt x="38944" y="51248"/>
                </a:cubicBezTo>
                <a:cubicBezTo>
                  <a:pt x="38571" y="52240"/>
                  <a:pt x="38198" y="53323"/>
                  <a:pt x="37826" y="54315"/>
                </a:cubicBezTo>
                <a:cubicBezTo>
                  <a:pt x="36708" y="58466"/>
                  <a:pt x="37267" y="62706"/>
                  <a:pt x="37826" y="66766"/>
                </a:cubicBezTo>
                <a:cubicBezTo>
                  <a:pt x="38385" y="70917"/>
                  <a:pt x="39689" y="74977"/>
                  <a:pt x="41925" y="79037"/>
                </a:cubicBezTo>
                <a:cubicBezTo>
                  <a:pt x="42857" y="80751"/>
                  <a:pt x="43975" y="82466"/>
                  <a:pt x="43975" y="84270"/>
                </a:cubicBezTo>
                <a:cubicBezTo>
                  <a:pt x="44161" y="85804"/>
                  <a:pt x="43416" y="87248"/>
                  <a:pt x="42670" y="88781"/>
                </a:cubicBezTo>
                <a:cubicBezTo>
                  <a:pt x="41552" y="90766"/>
                  <a:pt x="40993" y="92751"/>
                  <a:pt x="41552" y="94827"/>
                </a:cubicBezTo>
                <a:cubicBezTo>
                  <a:pt x="42111" y="96812"/>
                  <a:pt x="43229" y="98796"/>
                  <a:pt x="44534" y="100691"/>
                </a:cubicBezTo>
                <a:cubicBezTo>
                  <a:pt x="45652" y="102586"/>
                  <a:pt x="46770" y="104390"/>
                  <a:pt x="47888" y="106195"/>
                </a:cubicBezTo>
                <a:cubicBezTo>
                  <a:pt x="48819" y="107639"/>
                  <a:pt x="49751" y="109082"/>
                  <a:pt x="50496" y="110526"/>
                </a:cubicBezTo>
                <a:cubicBezTo>
                  <a:pt x="50869" y="110977"/>
                  <a:pt x="51242" y="111609"/>
                  <a:pt x="51055" y="112060"/>
                </a:cubicBezTo>
                <a:cubicBezTo>
                  <a:pt x="50869" y="112421"/>
                  <a:pt x="49751" y="114045"/>
                  <a:pt x="49751" y="114225"/>
                </a:cubicBezTo>
                <a:cubicBezTo>
                  <a:pt x="49565" y="114496"/>
                  <a:pt x="49378" y="114766"/>
                  <a:pt x="49192" y="115037"/>
                </a:cubicBezTo>
                <a:cubicBezTo>
                  <a:pt x="48819" y="115308"/>
                  <a:pt x="48260" y="115578"/>
                  <a:pt x="47515" y="115849"/>
                </a:cubicBezTo>
                <a:cubicBezTo>
                  <a:pt x="47329" y="116030"/>
                  <a:pt x="46956" y="116210"/>
                  <a:pt x="46583" y="116390"/>
                </a:cubicBezTo>
                <a:cubicBezTo>
                  <a:pt x="46397" y="116390"/>
                  <a:pt x="46211" y="116481"/>
                  <a:pt x="46024" y="116571"/>
                </a:cubicBezTo>
                <a:cubicBezTo>
                  <a:pt x="45838" y="116661"/>
                  <a:pt x="45838" y="116751"/>
                  <a:pt x="45652" y="116932"/>
                </a:cubicBezTo>
                <a:cubicBezTo>
                  <a:pt x="45279" y="117112"/>
                  <a:pt x="44906" y="117293"/>
                  <a:pt x="44720" y="117563"/>
                </a:cubicBezTo>
                <a:cubicBezTo>
                  <a:pt x="44534" y="117924"/>
                  <a:pt x="44534" y="118195"/>
                  <a:pt x="44720" y="118556"/>
                </a:cubicBezTo>
                <a:cubicBezTo>
                  <a:pt x="45465" y="119187"/>
                  <a:pt x="46956" y="119278"/>
                  <a:pt x="48074" y="119278"/>
                </a:cubicBezTo>
                <a:cubicBezTo>
                  <a:pt x="48633" y="119278"/>
                  <a:pt x="49192" y="119278"/>
                  <a:pt x="49751" y="119368"/>
                </a:cubicBezTo>
                <a:cubicBezTo>
                  <a:pt x="50310" y="119458"/>
                  <a:pt x="50683" y="119639"/>
                  <a:pt x="51242" y="119729"/>
                </a:cubicBezTo>
                <a:cubicBezTo>
                  <a:pt x="52546" y="120000"/>
                  <a:pt x="53850" y="120000"/>
                  <a:pt x="54968" y="120000"/>
                </a:cubicBezTo>
                <a:cubicBezTo>
                  <a:pt x="56086" y="120000"/>
                  <a:pt x="57391" y="120000"/>
                  <a:pt x="58509" y="119639"/>
                </a:cubicBezTo>
                <a:cubicBezTo>
                  <a:pt x="58695" y="119548"/>
                  <a:pt x="59068" y="119458"/>
                  <a:pt x="59254" y="119368"/>
                </a:cubicBezTo>
                <a:cubicBezTo>
                  <a:pt x="59440" y="119278"/>
                  <a:pt x="59813" y="119187"/>
                  <a:pt x="59813" y="119007"/>
                </a:cubicBezTo>
                <a:cubicBezTo>
                  <a:pt x="59813" y="119007"/>
                  <a:pt x="59813" y="119007"/>
                  <a:pt x="59813" y="119007"/>
                </a:cubicBezTo>
                <a:cubicBezTo>
                  <a:pt x="60000" y="119007"/>
                  <a:pt x="60000" y="119007"/>
                  <a:pt x="60000" y="119007"/>
                </a:cubicBezTo>
                <a:cubicBezTo>
                  <a:pt x="60000" y="119187"/>
                  <a:pt x="60372" y="119278"/>
                  <a:pt x="60559" y="119368"/>
                </a:cubicBezTo>
                <a:cubicBezTo>
                  <a:pt x="60745" y="119458"/>
                  <a:pt x="61118" y="119548"/>
                  <a:pt x="61304" y="119639"/>
                </a:cubicBezTo>
                <a:cubicBezTo>
                  <a:pt x="62422" y="120000"/>
                  <a:pt x="63726" y="120000"/>
                  <a:pt x="64844" y="120000"/>
                </a:cubicBezTo>
                <a:cubicBezTo>
                  <a:pt x="65962" y="120000"/>
                  <a:pt x="67267" y="120000"/>
                  <a:pt x="68385" y="119729"/>
                </a:cubicBezTo>
                <a:cubicBezTo>
                  <a:pt x="69130" y="119639"/>
                  <a:pt x="69503" y="119458"/>
                  <a:pt x="70062" y="119368"/>
                </a:cubicBezTo>
                <a:cubicBezTo>
                  <a:pt x="70621" y="119278"/>
                  <a:pt x="71180" y="119278"/>
                  <a:pt x="71739" y="119278"/>
                </a:cubicBezTo>
                <a:cubicBezTo>
                  <a:pt x="72857" y="119278"/>
                  <a:pt x="74347" y="119187"/>
                  <a:pt x="75093" y="118556"/>
                </a:cubicBezTo>
                <a:cubicBezTo>
                  <a:pt x="75279" y="118195"/>
                  <a:pt x="75279" y="117924"/>
                  <a:pt x="75093" y="117563"/>
                </a:cubicBezTo>
                <a:cubicBezTo>
                  <a:pt x="74906" y="117293"/>
                  <a:pt x="74534" y="117112"/>
                  <a:pt x="74161" y="116932"/>
                </a:cubicBezTo>
                <a:cubicBezTo>
                  <a:pt x="73975" y="116751"/>
                  <a:pt x="73975" y="116661"/>
                  <a:pt x="73788" y="116571"/>
                </a:cubicBezTo>
                <a:cubicBezTo>
                  <a:pt x="73602" y="116481"/>
                  <a:pt x="73416" y="116390"/>
                  <a:pt x="73229" y="116390"/>
                </a:cubicBezTo>
                <a:cubicBezTo>
                  <a:pt x="72857" y="116210"/>
                  <a:pt x="72484" y="116030"/>
                  <a:pt x="72298" y="115849"/>
                </a:cubicBezTo>
                <a:cubicBezTo>
                  <a:pt x="71552" y="115578"/>
                  <a:pt x="70993" y="115308"/>
                  <a:pt x="70621" y="115037"/>
                </a:cubicBezTo>
                <a:cubicBezTo>
                  <a:pt x="70434" y="114857"/>
                  <a:pt x="69503" y="113503"/>
                  <a:pt x="69503" y="113503"/>
                </a:cubicBezTo>
                <a:cubicBezTo>
                  <a:pt x="69130" y="112872"/>
                  <a:pt x="68571" y="111969"/>
                  <a:pt x="68757" y="111518"/>
                </a:cubicBezTo>
                <a:cubicBezTo>
                  <a:pt x="68944" y="110887"/>
                  <a:pt x="69316" y="110255"/>
                  <a:pt x="69689" y="109714"/>
                </a:cubicBezTo>
                <a:cubicBezTo>
                  <a:pt x="70434" y="108451"/>
                  <a:pt x="71180" y="107278"/>
                  <a:pt x="71925" y="106015"/>
                </a:cubicBezTo>
                <a:cubicBezTo>
                  <a:pt x="73043" y="104210"/>
                  <a:pt x="74347" y="102406"/>
                  <a:pt x="75465" y="100601"/>
                </a:cubicBezTo>
                <a:cubicBezTo>
                  <a:pt x="76583" y="98706"/>
                  <a:pt x="77701" y="96721"/>
                  <a:pt x="78260" y="94736"/>
                </a:cubicBezTo>
                <a:cubicBezTo>
                  <a:pt x="78633" y="92751"/>
                  <a:pt x="78260" y="90857"/>
                  <a:pt x="77329" y="88872"/>
                </a:cubicBezTo>
                <a:cubicBezTo>
                  <a:pt x="76583" y="87338"/>
                  <a:pt x="75838" y="85804"/>
                  <a:pt x="75838" y="84270"/>
                </a:cubicBezTo>
                <a:cubicBezTo>
                  <a:pt x="75838" y="82556"/>
                  <a:pt x="76956" y="80932"/>
                  <a:pt x="77888" y="79218"/>
                </a:cubicBezTo>
                <a:cubicBezTo>
                  <a:pt x="78819" y="77323"/>
                  <a:pt x="79751" y="75428"/>
                  <a:pt x="80496" y="73443"/>
                </a:cubicBezTo>
                <a:cubicBezTo>
                  <a:pt x="81242" y="71458"/>
                  <a:pt x="81614" y="69473"/>
                  <a:pt x="81987" y="67488"/>
                </a:cubicBezTo>
                <a:cubicBezTo>
                  <a:pt x="82360" y="65413"/>
                  <a:pt x="82546" y="63338"/>
                  <a:pt x="82546" y="61353"/>
                </a:cubicBezTo>
                <a:cubicBezTo>
                  <a:pt x="82732" y="59368"/>
                  <a:pt x="82732" y="57383"/>
                  <a:pt x="82173" y="55398"/>
                </a:cubicBezTo>
                <a:cubicBezTo>
                  <a:pt x="81801" y="54406"/>
                  <a:pt x="81614" y="53413"/>
                  <a:pt x="81055" y="52511"/>
                </a:cubicBezTo>
                <a:cubicBezTo>
                  <a:pt x="80869" y="51969"/>
                  <a:pt x="80683" y="51428"/>
                  <a:pt x="80496" y="50977"/>
                </a:cubicBezTo>
                <a:cubicBezTo>
                  <a:pt x="80310" y="50706"/>
                  <a:pt x="80310" y="50526"/>
                  <a:pt x="80124" y="50255"/>
                </a:cubicBezTo>
                <a:cubicBezTo>
                  <a:pt x="80124" y="49984"/>
                  <a:pt x="80124" y="49804"/>
                  <a:pt x="80124" y="49533"/>
                </a:cubicBezTo>
                <a:cubicBezTo>
                  <a:pt x="80496" y="48721"/>
                  <a:pt x="80310" y="48000"/>
                  <a:pt x="80310" y="47187"/>
                </a:cubicBezTo>
                <a:cubicBezTo>
                  <a:pt x="80310" y="45654"/>
                  <a:pt x="80124" y="44120"/>
                  <a:pt x="80124" y="42676"/>
                </a:cubicBezTo>
                <a:cubicBezTo>
                  <a:pt x="80124" y="42135"/>
                  <a:pt x="80310" y="41774"/>
                  <a:pt x="80683" y="41323"/>
                </a:cubicBezTo>
                <a:cubicBezTo>
                  <a:pt x="82360" y="38616"/>
                  <a:pt x="82360" y="38616"/>
                  <a:pt x="82360" y="38616"/>
                </a:cubicBezTo>
                <a:cubicBezTo>
                  <a:pt x="82732" y="38075"/>
                  <a:pt x="82732" y="38075"/>
                  <a:pt x="82732" y="38075"/>
                </a:cubicBezTo>
                <a:cubicBezTo>
                  <a:pt x="83664" y="39157"/>
                  <a:pt x="84409" y="40240"/>
                  <a:pt x="84968" y="41323"/>
                </a:cubicBezTo>
                <a:cubicBezTo>
                  <a:pt x="85900" y="42586"/>
                  <a:pt x="86273" y="44030"/>
                  <a:pt x="87018" y="45383"/>
                </a:cubicBezTo>
                <a:cubicBezTo>
                  <a:pt x="88509" y="48180"/>
                  <a:pt x="91118" y="50796"/>
                  <a:pt x="93913" y="53413"/>
                </a:cubicBezTo>
                <a:cubicBezTo>
                  <a:pt x="95403" y="54586"/>
                  <a:pt x="96521" y="55849"/>
                  <a:pt x="97639" y="57112"/>
                </a:cubicBezTo>
                <a:cubicBezTo>
                  <a:pt x="98198" y="57563"/>
                  <a:pt x="98757" y="58105"/>
                  <a:pt x="98944" y="58556"/>
                </a:cubicBezTo>
                <a:cubicBezTo>
                  <a:pt x="99130" y="58736"/>
                  <a:pt x="98757" y="58917"/>
                  <a:pt x="98757" y="59187"/>
                </a:cubicBezTo>
                <a:cubicBezTo>
                  <a:pt x="98757" y="59458"/>
                  <a:pt x="98757" y="59729"/>
                  <a:pt x="98757" y="60000"/>
                </a:cubicBezTo>
                <a:cubicBezTo>
                  <a:pt x="99130" y="60902"/>
                  <a:pt x="99875" y="61804"/>
                  <a:pt x="100434" y="62616"/>
                </a:cubicBezTo>
                <a:cubicBezTo>
                  <a:pt x="100807" y="62977"/>
                  <a:pt x="100807" y="63338"/>
                  <a:pt x="100807" y="63699"/>
                </a:cubicBezTo>
                <a:cubicBezTo>
                  <a:pt x="100993" y="64240"/>
                  <a:pt x="101180" y="64781"/>
                  <a:pt x="101180" y="65323"/>
                </a:cubicBezTo>
                <a:cubicBezTo>
                  <a:pt x="101180" y="65774"/>
                  <a:pt x="101180" y="66225"/>
                  <a:pt x="101552" y="66586"/>
                </a:cubicBezTo>
                <a:cubicBezTo>
                  <a:pt x="101925" y="67037"/>
                  <a:pt x="103043" y="67398"/>
                  <a:pt x="103602" y="66766"/>
                </a:cubicBezTo>
                <a:cubicBezTo>
                  <a:pt x="104161" y="66315"/>
                  <a:pt x="103975" y="65684"/>
                  <a:pt x="103788" y="65233"/>
                </a:cubicBezTo>
                <a:cubicBezTo>
                  <a:pt x="103788" y="64962"/>
                  <a:pt x="103788" y="64781"/>
                  <a:pt x="103788" y="64511"/>
                </a:cubicBezTo>
                <a:cubicBezTo>
                  <a:pt x="103602" y="64330"/>
                  <a:pt x="103602" y="63969"/>
                  <a:pt x="103788" y="63879"/>
                </a:cubicBezTo>
                <a:cubicBezTo>
                  <a:pt x="104161" y="63969"/>
                  <a:pt x="104161" y="64511"/>
                  <a:pt x="104347" y="64691"/>
                </a:cubicBezTo>
                <a:cubicBezTo>
                  <a:pt x="104347" y="65142"/>
                  <a:pt x="104534" y="65503"/>
                  <a:pt x="104534" y="65954"/>
                </a:cubicBezTo>
                <a:cubicBezTo>
                  <a:pt x="104720" y="66496"/>
                  <a:pt x="104534" y="67127"/>
                  <a:pt x="105093" y="67669"/>
                </a:cubicBezTo>
                <a:cubicBezTo>
                  <a:pt x="105465" y="67939"/>
                  <a:pt x="106211" y="68120"/>
                  <a:pt x="106956" y="67849"/>
                </a:cubicBezTo>
                <a:cubicBezTo>
                  <a:pt x="107515" y="67578"/>
                  <a:pt x="107515" y="67037"/>
                  <a:pt x="107515" y="66586"/>
                </a:cubicBezTo>
                <a:cubicBezTo>
                  <a:pt x="107515" y="65774"/>
                  <a:pt x="107142" y="64962"/>
                  <a:pt x="107142" y="64150"/>
                </a:cubicBezTo>
                <a:cubicBezTo>
                  <a:pt x="107888" y="65052"/>
                  <a:pt x="108447" y="66045"/>
                  <a:pt x="109378" y="66947"/>
                </a:cubicBezTo>
                <a:cubicBezTo>
                  <a:pt x="109751" y="67308"/>
                  <a:pt x="110124" y="67849"/>
                  <a:pt x="110869" y="68030"/>
                </a:cubicBezTo>
                <a:cubicBezTo>
                  <a:pt x="111614" y="68210"/>
                  <a:pt x="112360" y="67939"/>
                  <a:pt x="112546" y="67578"/>
                </a:cubicBezTo>
                <a:cubicBezTo>
                  <a:pt x="112919" y="66857"/>
                  <a:pt x="111987" y="66045"/>
                  <a:pt x="111428" y="65503"/>
                </a:cubicBezTo>
                <a:cubicBezTo>
                  <a:pt x="111055" y="64872"/>
                  <a:pt x="110124" y="64060"/>
                  <a:pt x="110124" y="63428"/>
                </a:cubicBezTo>
                <a:cubicBezTo>
                  <a:pt x="111428" y="63789"/>
                  <a:pt x="112173" y="64601"/>
                  <a:pt x="112919" y="65142"/>
                </a:cubicBezTo>
                <a:cubicBezTo>
                  <a:pt x="113478" y="65593"/>
                  <a:pt x="114968" y="66857"/>
                  <a:pt x="116459" y="66315"/>
                </a:cubicBezTo>
                <a:cubicBezTo>
                  <a:pt x="117763" y="65864"/>
                  <a:pt x="116273" y="65052"/>
                  <a:pt x="115714" y="64601"/>
                </a:cubicBezTo>
                <a:cubicBezTo>
                  <a:pt x="115155" y="63969"/>
                  <a:pt x="114409" y="63428"/>
                  <a:pt x="113850" y="62887"/>
                </a:cubicBezTo>
                <a:cubicBezTo>
                  <a:pt x="113291" y="62345"/>
                  <a:pt x="112360" y="61714"/>
                  <a:pt x="112173" y="61082"/>
                </a:cubicBezTo>
                <a:cubicBezTo>
                  <a:pt x="113105" y="61263"/>
                  <a:pt x="113850" y="61804"/>
                  <a:pt x="114409" y="62075"/>
                </a:cubicBezTo>
                <a:cubicBezTo>
                  <a:pt x="115341" y="62345"/>
                  <a:pt x="116273" y="62526"/>
                  <a:pt x="117018" y="62616"/>
                </a:cubicBezTo>
                <a:cubicBezTo>
                  <a:pt x="117763" y="62616"/>
                  <a:pt x="118509" y="62706"/>
                  <a:pt x="119068" y="62436"/>
                </a:cubicBezTo>
                <a:cubicBezTo>
                  <a:pt x="120000" y="62075"/>
                  <a:pt x="119254" y="61624"/>
                  <a:pt x="118509" y="61353"/>
                </a:cubicBezTo>
                <a:close/>
                <a:moveTo>
                  <a:pt x="60000" y="108180"/>
                </a:moveTo>
                <a:cubicBezTo>
                  <a:pt x="59440" y="106105"/>
                  <a:pt x="59068" y="103939"/>
                  <a:pt x="59068" y="101774"/>
                </a:cubicBezTo>
                <a:cubicBezTo>
                  <a:pt x="59068" y="100691"/>
                  <a:pt x="59440" y="99699"/>
                  <a:pt x="59627" y="98616"/>
                </a:cubicBezTo>
                <a:cubicBezTo>
                  <a:pt x="59627" y="97533"/>
                  <a:pt x="59627" y="96451"/>
                  <a:pt x="59627" y="95368"/>
                </a:cubicBezTo>
                <a:cubicBezTo>
                  <a:pt x="59440" y="93654"/>
                  <a:pt x="59440" y="91939"/>
                  <a:pt x="59254" y="90135"/>
                </a:cubicBezTo>
                <a:cubicBezTo>
                  <a:pt x="59068" y="89593"/>
                  <a:pt x="58881" y="88962"/>
                  <a:pt x="58695" y="88330"/>
                </a:cubicBezTo>
                <a:cubicBezTo>
                  <a:pt x="58509" y="87789"/>
                  <a:pt x="58509" y="87067"/>
                  <a:pt x="58695" y="86526"/>
                </a:cubicBezTo>
                <a:cubicBezTo>
                  <a:pt x="58881" y="85984"/>
                  <a:pt x="59440" y="85443"/>
                  <a:pt x="59627" y="84812"/>
                </a:cubicBezTo>
                <a:cubicBezTo>
                  <a:pt x="59813" y="84270"/>
                  <a:pt x="59813" y="83639"/>
                  <a:pt x="59627" y="83007"/>
                </a:cubicBezTo>
                <a:cubicBezTo>
                  <a:pt x="59254" y="81654"/>
                  <a:pt x="59627" y="80300"/>
                  <a:pt x="60000" y="78947"/>
                </a:cubicBezTo>
                <a:cubicBezTo>
                  <a:pt x="60186" y="79939"/>
                  <a:pt x="60559" y="81112"/>
                  <a:pt x="60372" y="82105"/>
                </a:cubicBezTo>
                <a:cubicBezTo>
                  <a:pt x="60372" y="83097"/>
                  <a:pt x="59813" y="84090"/>
                  <a:pt x="60186" y="85082"/>
                </a:cubicBezTo>
                <a:cubicBezTo>
                  <a:pt x="60372" y="85443"/>
                  <a:pt x="60559" y="85894"/>
                  <a:pt x="60931" y="86255"/>
                </a:cubicBezTo>
                <a:cubicBezTo>
                  <a:pt x="61304" y="86706"/>
                  <a:pt x="61304" y="87248"/>
                  <a:pt x="61304" y="87789"/>
                </a:cubicBezTo>
                <a:cubicBezTo>
                  <a:pt x="61118" y="88781"/>
                  <a:pt x="60745" y="89864"/>
                  <a:pt x="60559" y="90857"/>
                </a:cubicBezTo>
                <a:cubicBezTo>
                  <a:pt x="60372" y="92300"/>
                  <a:pt x="60372" y="93834"/>
                  <a:pt x="60186" y="95278"/>
                </a:cubicBezTo>
                <a:cubicBezTo>
                  <a:pt x="60186" y="96270"/>
                  <a:pt x="60186" y="97172"/>
                  <a:pt x="60186" y="98075"/>
                </a:cubicBezTo>
                <a:cubicBezTo>
                  <a:pt x="60372" y="99067"/>
                  <a:pt x="60559" y="100150"/>
                  <a:pt x="60745" y="101142"/>
                </a:cubicBezTo>
                <a:cubicBezTo>
                  <a:pt x="60931" y="103488"/>
                  <a:pt x="60372" y="105834"/>
                  <a:pt x="60000" y="108180"/>
                </a:cubicBezTo>
                <a:close/>
                <a:moveTo>
                  <a:pt x="118322" y="62255"/>
                </a:moveTo>
                <a:cubicBezTo>
                  <a:pt x="118322" y="62255"/>
                  <a:pt x="118322" y="62255"/>
                  <a:pt x="118322" y="62255"/>
                </a:cubicBezTo>
                <a:cubicBezTo>
                  <a:pt x="117950" y="62255"/>
                  <a:pt x="118136" y="62255"/>
                  <a:pt x="118322" y="62255"/>
                </a:cubicBezTo>
                <a:cubicBezTo>
                  <a:pt x="117577" y="62345"/>
                  <a:pt x="116645" y="62165"/>
                  <a:pt x="116086" y="62075"/>
                </a:cubicBezTo>
                <a:cubicBezTo>
                  <a:pt x="114968" y="61894"/>
                  <a:pt x="114223" y="61443"/>
                  <a:pt x="113291" y="61082"/>
                </a:cubicBezTo>
                <a:cubicBezTo>
                  <a:pt x="112919" y="60902"/>
                  <a:pt x="111614" y="60451"/>
                  <a:pt x="111428" y="60992"/>
                </a:cubicBezTo>
                <a:cubicBezTo>
                  <a:pt x="111428" y="61172"/>
                  <a:pt x="111614" y="61443"/>
                  <a:pt x="111801" y="61624"/>
                </a:cubicBezTo>
                <a:cubicBezTo>
                  <a:pt x="112732" y="62706"/>
                  <a:pt x="114037" y="63789"/>
                  <a:pt x="115341" y="64872"/>
                </a:cubicBezTo>
                <a:cubicBezTo>
                  <a:pt x="115714" y="65142"/>
                  <a:pt x="116086" y="65413"/>
                  <a:pt x="116086" y="65774"/>
                </a:cubicBezTo>
                <a:cubicBezTo>
                  <a:pt x="116273" y="66496"/>
                  <a:pt x="114782" y="65774"/>
                  <a:pt x="114409" y="65593"/>
                </a:cubicBezTo>
                <a:cubicBezTo>
                  <a:pt x="113291" y="64781"/>
                  <a:pt x="112360" y="63879"/>
                  <a:pt x="110869" y="63157"/>
                </a:cubicBezTo>
                <a:cubicBezTo>
                  <a:pt x="110310" y="62887"/>
                  <a:pt x="109378" y="62977"/>
                  <a:pt x="109565" y="63428"/>
                </a:cubicBezTo>
                <a:cubicBezTo>
                  <a:pt x="109565" y="63699"/>
                  <a:pt x="109751" y="64060"/>
                  <a:pt x="109937" y="64330"/>
                </a:cubicBezTo>
                <a:cubicBezTo>
                  <a:pt x="110310" y="64872"/>
                  <a:pt x="110683" y="65413"/>
                  <a:pt x="111055" y="65954"/>
                </a:cubicBezTo>
                <a:cubicBezTo>
                  <a:pt x="111428" y="66315"/>
                  <a:pt x="111614" y="66676"/>
                  <a:pt x="111801" y="67127"/>
                </a:cubicBezTo>
                <a:cubicBezTo>
                  <a:pt x="111987" y="67398"/>
                  <a:pt x="111614" y="68030"/>
                  <a:pt x="110869" y="67578"/>
                </a:cubicBezTo>
                <a:cubicBezTo>
                  <a:pt x="110310" y="67218"/>
                  <a:pt x="109937" y="66766"/>
                  <a:pt x="109565" y="66315"/>
                </a:cubicBezTo>
                <a:cubicBezTo>
                  <a:pt x="109192" y="65774"/>
                  <a:pt x="108819" y="65233"/>
                  <a:pt x="108447" y="64691"/>
                </a:cubicBezTo>
                <a:cubicBezTo>
                  <a:pt x="108260" y="64511"/>
                  <a:pt x="107888" y="63609"/>
                  <a:pt x="107142" y="63609"/>
                </a:cubicBezTo>
                <a:cubicBezTo>
                  <a:pt x="106211" y="63609"/>
                  <a:pt x="106397" y="64511"/>
                  <a:pt x="106397" y="64691"/>
                </a:cubicBezTo>
                <a:cubicBezTo>
                  <a:pt x="106397" y="65233"/>
                  <a:pt x="106583" y="65774"/>
                  <a:pt x="106770" y="66315"/>
                </a:cubicBezTo>
                <a:cubicBezTo>
                  <a:pt x="106770" y="66586"/>
                  <a:pt x="106956" y="67398"/>
                  <a:pt x="106397" y="67578"/>
                </a:cubicBezTo>
                <a:cubicBezTo>
                  <a:pt x="105465" y="67939"/>
                  <a:pt x="105465" y="66586"/>
                  <a:pt x="105465" y="66406"/>
                </a:cubicBezTo>
                <a:cubicBezTo>
                  <a:pt x="105279" y="66135"/>
                  <a:pt x="105279" y="65774"/>
                  <a:pt x="105279" y="65413"/>
                </a:cubicBezTo>
                <a:cubicBezTo>
                  <a:pt x="105093" y="65142"/>
                  <a:pt x="104906" y="63067"/>
                  <a:pt x="103416" y="63609"/>
                </a:cubicBezTo>
                <a:cubicBezTo>
                  <a:pt x="102670" y="63879"/>
                  <a:pt x="103043" y="64601"/>
                  <a:pt x="103043" y="64962"/>
                </a:cubicBezTo>
                <a:cubicBezTo>
                  <a:pt x="103043" y="65323"/>
                  <a:pt x="103229" y="65774"/>
                  <a:pt x="103229" y="66135"/>
                </a:cubicBezTo>
                <a:cubicBezTo>
                  <a:pt x="103043" y="66406"/>
                  <a:pt x="102857" y="67127"/>
                  <a:pt x="102298" y="66586"/>
                </a:cubicBezTo>
                <a:cubicBezTo>
                  <a:pt x="101739" y="66135"/>
                  <a:pt x="101925" y="65593"/>
                  <a:pt x="101925" y="65052"/>
                </a:cubicBezTo>
                <a:cubicBezTo>
                  <a:pt x="101739" y="64511"/>
                  <a:pt x="101552" y="63879"/>
                  <a:pt x="101552" y="63248"/>
                </a:cubicBezTo>
                <a:cubicBezTo>
                  <a:pt x="101366" y="63067"/>
                  <a:pt x="101366" y="62796"/>
                  <a:pt x="101366" y="62616"/>
                </a:cubicBezTo>
                <a:cubicBezTo>
                  <a:pt x="100807" y="61894"/>
                  <a:pt x="100062" y="61172"/>
                  <a:pt x="99689" y="60360"/>
                </a:cubicBezTo>
                <a:cubicBezTo>
                  <a:pt x="99503" y="59729"/>
                  <a:pt x="100062" y="59097"/>
                  <a:pt x="99503" y="58375"/>
                </a:cubicBezTo>
                <a:cubicBezTo>
                  <a:pt x="96708" y="54315"/>
                  <a:pt x="91677" y="50706"/>
                  <a:pt x="88881" y="46646"/>
                </a:cubicBezTo>
                <a:cubicBezTo>
                  <a:pt x="88136" y="45563"/>
                  <a:pt x="87763" y="44481"/>
                  <a:pt x="87204" y="43398"/>
                </a:cubicBezTo>
                <a:cubicBezTo>
                  <a:pt x="86832" y="42315"/>
                  <a:pt x="86086" y="41233"/>
                  <a:pt x="85155" y="40150"/>
                </a:cubicBezTo>
                <a:cubicBezTo>
                  <a:pt x="84596" y="39338"/>
                  <a:pt x="83850" y="38526"/>
                  <a:pt x="83105" y="37624"/>
                </a:cubicBezTo>
                <a:cubicBezTo>
                  <a:pt x="82919" y="37443"/>
                  <a:pt x="82919" y="37263"/>
                  <a:pt x="83105" y="37082"/>
                </a:cubicBezTo>
                <a:cubicBezTo>
                  <a:pt x="83105" y="36992"/>
                  <a:pt x="84782" y="31308"/>
                  <a:pt x="84223" y="31218"/>
                </a:cubicBezTo>
                <a:cubicBezTo>
                  <a:pt x="83850" y="31127"/>
                  <a:pt x="81987" y="37624"/>
                  <a:pt x="81987" y="37894"/>
                </a:cubicBezTo>
                <a:cubicBezTo>
                  <a:pt x="81987" y="37894"/>
                  <a:pt x="81801" y="37894"/>
                  <a:pt x="81801" y="37894"/>
                </a:cubicBezTo>
                <a:cubicBezTo>
                  <a:pt x="81055" y="39157"/>
                  <a:pt x="80124" y="40421"/>
                  <a:pt x="79378" y="41774"/>
                </a:cubicBezTo>
                <a:cubicBezTo>
                  <a:pt x="79192" y="41774"/>
                  <a:pt x="79192" y="41954"/>
                  <a:pt x="79192" y="41954"/>
                </a:cubicBezTo>
                <a:cubicBezTo>
                  <a:pt x="79006" y="42045"/>
                  <a:pt x="79006" y="42496"/>
                  <a:pt x="79006" y="42586"/>
                </a:cubicBezTo>
                <a:cubicBezTo>
                  <a:pt x="79006" y="43488"/>
                  <a:pt x="79006" y="44300"/>
                  <a:pt x="79006" y="45112"/>
                </a:cubicBezTo>
                <a:cubicBezTo>
                  <a:pt x="79006" y="46195"/>
                  <a:pt x="79192" y="47278"/>
                  <a:pt x="79006" y="48360"/>
                </a:cubicBezTo>
                <a:cubicBezTo>
                  <a:pt x="79006" y="48541"/>
                  <a:pt x="79006" y="48721"/>
                  <a:pt x="79006" y="48902"/>
                </a:cubicBezTo>
                <a:cubicBezTo>
                  <a:pt x="79006" y="49172"/>
                  <a:pt x="78819" y="49443"/>
                  <a:pt x="78819" y="49804"/>
                </a:cubicBezTo>
                <a:cubicBezTo>
                  <a:pt x="78819" y="50075"/>
                  <a:pt x="79006" y="50436"/>
                  <a:pt x="79192" y="50706"/>
                </a:cubicBezTo>
                <a:cubicBezTo>
                  <a:pt x="79378" y="51157"/>
                  <a:pt x="79565" y="51609"/>
                  <a:pt x="79751" y="52060"/>
                </a:cubicBezTo>
                <a:cubicBezTo>
                  <a:pt x="80496" y="53774"/>
                  <a:pt x="81055" y="55578"/>
                  <a:pt x="81242" y="57293"/>
                </a:cubicBezTo>
                <a:cubicBezTo>
                  <a:pt x="81428" y="59007"/>
                  <a:pt x="81242" y="60812"/>
                  <a:pt x="81055" y="62616"/>
                </a:cubicBezTo>
                <a:cubicBezTo>
                  <a:pt x="81055" y="64330"/>
                  <a:pt x="80869" y="66045"/>
                  <a:pt x="80496" y="67849"/>
                </a:cubicBezTo>
                <a:cubicBezTo>
                  <a:pt x="79751" y="71368"/>
                  <a:pt x="78633" y="74887"/>
                  <a:pt x="76770" y="78315"/>
                </a:cubicBezTo>
                <a:cubicBezTo>
                  <a:pt x="75838" y="80030"/>
                  <a:pt x="74720" y="81654"/>
                  <a:pt x="74347" y="83368"/>
                </a:cubicBezTo>
                <a:cubicBezTo>
                  <a:pt x="74347" y="84360"/>
                  <a:pt x="74347" y="85263"/>
                  <a:pt x="74720" y="86255"/>
                </a:cubicBezTo>
                <a:cubicBezTo>
                  <a:pt x="75093" y="87969"/>
                  <a:pt x="76397" y="89593"/>
                  <a:pt x="76770" y="91398"/>
                </a:cubicBezTo>
                <a:cubicBezTo>
                  <a:pt x="77329" y="93112"/>
                  <a:pt x="76956" y="94827"/>
                  <a:pt x="76211" y="96451"/>
                </a:cubicBezTo>
                <a:cubicBezTo>
                  <a:pt x="75279" y="98796"/>
                  <a:pt x="73602" y="101142"/>
                  <a:pt x="72298" y="103398"/>
                </a:cubicBezTo>
                <a:cubicBezTo>
                  <a:pt x="71180" y="105203"/>
                  <a:pt x="70062" y="106917"/>
                  <a:pt x="69130" y="108631"/>
                </a:cubicBezTo>
                <a:cubicBezTo>
                  <a:pt x="68571" y="109353"/>
                  <a:pt x="68198" y="110075"/>
                  <a:pt x="67826" y="110796"/>
                </a:cubicBezTo>
                <a:cubicBezTo>
                  <a:pt x="67639" y="111248"/>
                  <a:pt x="67453" y="111699"/>
                  <a:pt x="67639" y="112150"/>
                </a:cubicBezTo>
                <a:cubicBezTo>
                  <a:pt x="67826" y="112691"/>
                  <a:pt x="69689" y="115037"/>
                  <a:pt x="69875" y="115218"/>
                </a:cubicBezTo>
                <a:cubicBezTo>
                  <a:pt x="70434" y="115578"/>
                  <a:pt x="70993" y="115849"/>
                  <a:pt x="71552" y="116210"/>
                </a:cubicBezTo>
                <a:cubicBezTo>
                  <a:pt x="71925" y="116300"/>
                  <a:pt x="72298" y="116481"/>
                  <a:pt x="72484" y="116661"/>
                </a:cubicBezTo>
                <a:cubicBezTo>
                  <a:pt x="72670" y="116751"/>
                  <a:pt x="72857" y="116842"/>
                  <a:pt x="73043" y="116932"/>
                </a:cubicBezTo>
                <a:cubicBezTo>
                  <a:pt x="73229" y="117022"/>
                  <a:pt x="73416" y="117112"/>
                  <a:pt x="73602" y="117112"/>
                </a:cubicBezTo>
                <a:cubicBezTo>
                  <a:pt x="74161" y="117473"/>
                  <a:pt x="74534" y="118015"/>
                  <a:pt x="74161" y="118375"/>
                </a:cubicBezTo>
                <a:cubicBezTo>
                  <a:pt x="73975" y="118556"/>
                  <a:pt x="73602" y="118646"/>
                  <a:pt x="73229" y="118736"/>
                </a:cubicBezTo>
                <a:cubicBezTo>
                  <a:pt x="72670" y="118827"/>
                  <a:pt x="72298" y="118827"/>
                  <a:pt x="71739" y="118827"/>
                </a:cubicBezTo>
                <a:cubicBezTo>
                  <a:pt x="70993" y="118827"/>
                  <a:pt x="70434" y="118917"/>
                  <a:pt x="69875" y="118917"/>
                </a:cubicBezTo>
                <a:cubicBezTo>
                  <a:pt x="69130" y="119007"/>
                  <a:pt x="68571" y="119187"/>
                  <a:pt x="68198" y="119278"/>
                </a:cubicBezTo>
                <a:cubicBezTo>
                  <a:pt x="67080" y="119548"/>
                  <a:pt x="65962" y="119639"/>
                  <a:pt x="64844" y="119639"/>
                </a:cubicBezTo>
                <a:cubicBezTo>
                  <a:pt x="63726" y="119639"/>
                  <a:pt x="62795" y="119548"/>
                  <a:pt x="61863" y="119368"/>
                </a:cubicBezTo>
                <a:cubicBezTo>
                  <a:pt x="60559" y="119097"/>
                  <a:pt x="59627" y="117563"/>
                  <a:pt x="60372" y="115578"/>
                </a:cubicBezTo>
                <a:cubicBezTo>
                  <a:pt x="60559" y="115488"/>
                  <a:pt x="60372" y="114135"/>
                  <a:pt x="60372" y="114135"/>
                </a:cubicBezTo>
                <a:cubicBezTo>
                  <a:pt x="60372" y="113413"/>
                  <a:pt x="60372" y="112691"/>
                  <a:pt x="60372" y="111969"/>
                </a:cubicBezTo>
                <a:cubicBezTo>
                  <a:pt x="60372" y="109082"/>
                  <a:pt x="61490" y="106195"/>
                  <a:pt x="61677" y="103308"/>
                </a:cubicBezTo>
                <a:cubicBezTo>
                  <a:pt x="61863" y="101503"/>
                  <a:pt x="61490" y="99789"/>
                  <a:pt x="61304" y="98075"/>
                </a:cubicBezTo>
                <a:cubicBezTo>
                  <a:pt x="61118" y="96812"/>
                  <a:pt x="61304" y="95639"/>
                  <a:pt x="61490" y="94375"/>
                </a:cubicBezTo>
                <a:cubicBezTo>
                  <a:pt x="61490" y="92842"/>
                  <a:pt x="61490" y="91308"/>
                  <a:pt x="61863" y="89774"/>
                </a:cubicBezTo>
                <a:cubicBezTo>
                  <a:pt x="62049" y="88962"/>
                  <a:pt x="62422" y="88060"/>
                  <a:pt x="62236" y="87157"/>
                </a:cubicBezTo>
                <a:cubicBezTo>
                  <a:pt x="62236" y="86887"/>
                  <a:pt x="62236" y="86616"/>
                  <a:pt x="62049" y="86345"/>
                </a:cubicBezTo>
                <a:cubicBezTo>
                  <a:pt x="61863" y="85984"/>
                  <a:pt x="61490" y="85624"/>
                  <a:pt x="61304" y="85263"/>
                </a:cubicBezTo>
                <a:cubicBezTo>
                  <a:pt x="60931" y="84360"/>
                  <a:pt x="61118" y="83548"/>
                  <a:pt x="61304" y="82646"/>
                </a:cubicBezTo>
                <a:cubicBezTo>
                  <a:pt x="61490" y="81834"/>
                  <a:pt x="61304" y="80932"/>
                  <a:pt x="61118" y="80120"/>
                </a:cubicBezTo>
                <a:cubicBezTo>
                  <a:pt x="60745" y="78496"/>
                  <a:pt x="60372" y="76781"/>
                  <a:pt x="60372" y="75157"/>
                </a:cubicBezTo>
                <a:cubicBezTo>
                  <a:pt x="60186" y="72721"/>
                  <a:pt x="60372" y="70375"/>
                  <a:pt x="60372" y="68030"/>
                </a:cubicBezTo>
                <a:cubicBezTo>
                  <a:pt x="60372" y="67127"/>
                  <a:pt x="60372" y="66315"/>
                  <a:pt x="60186" y="65413"/>
                </a:cubicBezTo>
                <a:cubicBezTo>
                  <a:pt x="60186" y="64240"/>
                  <a:pt x="60186" y="64240"/>
                  <a:pt x="60186" y="64240"/>
                </a:cubicBezTo>
                <a:cubicBezTo>
                  <a:pt x="60186" y="64150"/>
                  <a:pt x="60186" y="63789"/>
                  <a:pt x="60186" y="63699"/>
                </a:cubicBezTo>
                <a:cubicBezTo>
                  <a:pt x="60372" y="63789"/>
                  <a:pt x="60745" y="63879"/>
                  <a:pt x="60931" y="63969"/>
                </a:cubicBezTo>
                <a:cubicBezTo>
                  <a:pt x="61304" y="64150"/>
                  <a:pt x="61677" y="64240"/>
                  <a:pt x="62236" y="64330"/>
                </a:cubicBezTo>
                <a:cubicBezTo>
                  <a:pt x="62422" y="64421"/>
                  <a:pt x="62608" y="64511"/>
                  <a:pt x="62981" y="64511"/>
                </a:cubicBezTo>
                <a:cubicBezTo>
                  <a:pt x="63167" y="64601"/>
                  <a:pt x="63354" y="64601"/>
                  <a:pt x="63726" y="64691"/>
                </a:cubicBezTo>
                <a:cubicBezTo>
                  <a:pt x="63913" y="64781"/>
                  <a:pt x="64285" y="64781"/>
                  <a:pt x="64472" y="64872"/>
                </a:cubicBezTo>
                <a:cubicBezTo>
                  <a:pt x="64844" y="64872"/>
                  <a:pt x="65217" y="64872"/>
                  <a:pt x="65403" y="64962"/>
                </a:cubicBezTo>
                <a:cubicBezTo>
                  <a:pt x="66149" y="64962"/>
                  <a:pt x="66708" y="65052"/>
                  <a:pt x="67453" y="65052"/>
                </a:cubicBezTo>
                <a:cubicBezTo>
                  <a:pt x="68012" y="65052"/>
                  <a:pt x="68757" y="65052"/>
                  <a:pt x="69316" y="65052"/>
                </a:cubicBezTo>
                <a:cubicBezTo>
                  <a:pt x="70062" y="65052"/>
                  <a:pt x="70807" y="65052"/>
                  <a:pt x="71366" y="64962"/>
                </a:cubicBezTo>
                <a:cubicBezTo>
                  <a:pt x="71739" y="64962"/>
                  <a:pt x="72111" y="64962"/>
                  <a:pt x="72298" y="64872"/>
                </a:cubicBezTo>
                <a:cubicBezTo>
                  <a:pt x="72670" y="64872"/>
                  <a:pt x="73043" y="64872"/>
                  <a:pt x="73229" y="64781"/>
                </a:cubicBezTo>
                <a:cubicBezTo>
                  <a:pt x="74534" y="64601"/>
                  <a:pt x="75652" y="64240"/>
                  <a:pt x="76397" y="63969"/>
                </a:cubicBezTo>
                <a:cubicBezTo>
                  <a:pt x="76770" y="63789"/>
                  <a:pt x="76956" y="63609"/>
                  <a:pt x="77329" y="63428"/>
                </a:cubicBezTo>
                <a:cubicBezTo>
                  <a:pt x="77515" y="63338"/>
                  <a:pt x="77701" y="63157"/>
                  <a:pt x="77888" y="63067"/>
                </a:cubicBezTo>
                <a:cubicBezTo>
                  <a:pt x="78074" y="62796"/>
                  <a:pt x="78074" y="62616"/>
                  <a:pt x="78074" y="62616"/>
                </a:cubicBezTo>
                <a:cubicBezTo>
                  <a:pt x="78074" y="62616"/>
                  <a:pt x="78074" y="62796"/>
                  <a:pt x="77701" y="62977"/>
                </a:cubicBezTo>
                <a:cubicBezTo>
                  <a:pt x="77515" y="63067"/>
                  <a:pt x="77142" y="63157"/>
                  <a:pt x="76956" y="63338"/>
                </a:cubicBezTo>
                <a:cubicBezTo>
                  <a:pt x="76583" y="63428"/>
                  <a:pt x="76211" y="63518"/>
                  <a:pt x="75838" y="63699"/>
                </a:cubicBezTo>
                <a:cubicBezTo>
                  <a:pt x="75093" y="63879"/>
                  <a:pt x="74161" y="64060"/>
                  <a:pt x="73043" y="64240"/>
                </a:cubicBezTo>
                <a:cubicBezTo>
                  <a:pt x="72670" y="64240"/>
                  <a:pt x="72484" y="64240"/>
                  <a:pt x="72111" y="64240"/>
                </a:cubicBezTo>
                <a:cubicBezTo>
                  <a:pt x="71739" y="64330"/>
                  <a:pt x="71552" y="64330"/>
                  <a:pt x="71180" y="64330"/>
                </a:cubicBezTo>
                <a:cubicBezTo>
                  <a:pt x="70621" y="64330"/>
                  <a:pt x="70062" y="64330"/>
                  <a:pt x="69316" y="64330"/>
                </a:cubicBezTo>
                <a:cubicBezTo>
                  <a:pt x="68757" y="64330"/>
                  <a:pt x="68012" y="64330"/>
                  <a:pt x="67453" y="64330"/>
                </a:cubicBezTo>
                <a:cubicBezTo>
                  <a:pt x="66894" y="64330"/>
                  <a:pt x="66335" y="64240"/>
                  <a:pt x="65776" y="64240"/>
                </a:cubicBezTo>
                <a:cubicBezTo>
                  <a:pt x="65403" y="64150"/>
                  <a:pt x="65217" y="64150"/>
                  <a:pt x="64844" y="64150"/>
                </a:cubicBezTo>
                <a:cubicBezTo>
                  <a:pt x="64658" y="64060"/>
                  <a:pt x="64472" y="64060"/>
                  <a:pt x="64099" y="64060"/>
                </a:cubicBezTo>
                <a:cubicBezTo>
                  <a:pt x="63540" y="63969"/>
                  <a:pt x="63167" y="63879"/>
                  <a:pt x="62795" y="63789"/>
                </a:cubicBezTo>
                <a:cubicBezTo>
                  <a:pt x="62236" y="63699"/>
                  <a:pt x="61863" y="63609"/>
                  <a:pt x="61677" y="63518"/>
                </a:cubicBezTo>
                <a:cubicBezTo>
                  <a:pt x="61304" y="63428"/>
                  <a:pt x="61118" y="63338"/>
                  <a:pt x="60745" y="63248"/>
                </a:cubicBezTo>
                <a:cubicBezTo>
                  <a:pt x="60745" y="63248"/>
                  <a:pt x="60745" y="63248"/>
                  <a:pt x="60559" y="63157"/>
                </a:cubicBezTo>
                <a:cubicBezTo>
                  <a:pt x="60559" y="63157"/>
                  <a:pt x="60372" y="62165"/>
                  <a:pt x="60372" y="61714"/>
                </a:cubicBezTo>
                <a:cubicBezTo>
                  <a:pt x="60372" y="61353"/>
                  <a:pt x="60372" y="60812"/>
                  <a:pt x="60372" y="60360"/>
                </a:cubicBezTo>
                <a:cubicBezTo>
                  <a:pt x="60186" y="59458"/>
                  <a:pt x="60186" y="58466"/>
                  <a:pt x="60000" y="57744"/>
                </a:cubicBezTo>
                <a:cubicBezTo>
                  <a:pt x="60000" y="57022"/>
                  <a:pt x="60000" y="56571"/>
                  <a:pt x="60000" y="56571"/>
                </a:cubicBezTo>
                <a:cubicBezTo>
                  <a:pt x="59813" y="56571"/>
                  <a:pt x="59813" y="56571"/>
                  <a:pt x="59813" y="56571"/>
                </a:cubicBezTo>
                <a:cubicBezTo>
                  <a:pt x="59813" y="56571"/>
                  <a:pt x="59813" y="57022"/>
                  <a:pt x="59813" y="57744"/>
                </a:cubicBezTo>
                <a:cubicBezTo>
                  <a:pt x="59627" y="58466"/>
                  <a:pt x="59627" y="59458"/>
                  <a:pt x="59440" y="60360"/>
                </a:cubicBezTo>
                <a:cubicBezTo>
                  <a:pt x="59440" y="60812"/>
                  <a:pt x="59440" y="61353"/>
                  <a:pt x="59440" y="61714"/>
                </a:cubicBezTo>
                <a:cubicBezTo>
                  <a:pt x="59440" y="62165"/>
                  <a:pt x="59254" y="63248"/>
                  <a:pt x="58881" y="63248"/>
                </a:cubicBezTo>
                <a:cubicBezTo>
                  <a:pt x="58695" y="63338"/>
                  <a:pt x="58509" y="63428"/>
                  <a:pt x="58136" y="63518"/>
                </a:cubicBezTo>
                <a:cubicBezTo>
                  <a:pt x="57950" y="63609"/>
                  <a:pt x="57577" y="63699"/>
                  <a:pt x="57018" y="63789"/>
                </a:cubicBezTo>
                <a:cubicBezTo>
                  <a:pt x="56645" y="63879"/>
                  <a:pt x="56273" y="63969"/>
                  <a:pt x="55714" y="64060"/>
                </a:cubicBezTo>
                <a:cubicBezTo>
                  <a:pt x="55341" y="64060"/>
                  <a:pt x="55155" y="64060"/>
                  <a:pt x="54968" y="64150"/>
                </a:cubicBezTo>
                <a:cubicBezTo>
                  <a:pt x="54596" y="64150"/>
                  <a:pt x="54409" y="64150"/>
                  <a:pt x="54037" y="64240"/>
                </a:cubicBezTo>
                <a:cubicBezTo>
                  <a:pt x="53478" y="64240"/>
                  <a:pt x="52919" y="64330"/>
                  <a:pt x="52360" y="64330"/>
                </a:cubicBezTo>
                <a:cubicBezTo>
                  <a:pt x="51801" y="64330"/>
                  <a:pt x="51055" y="64330"/>
                  <a:pt x="50496" y="64330"/>
                </a:cubicBezTo>
                <a:cubicBezTo>
                  <a:pt x="49751" y="64330"/>
                  <a:pt x="49192" y="64330"/>
                  <a:pt x="48633" y="64330"/>
                </a:cubicBezTo>
                <a:cubicBezTo>
                  <a:pt x="48260" y="64330"/>
                  <a:pt x="48074" y="64330"/>
                  <a:pt x="47701" y="64240"/>
                </a:cubicBezTo>
                <a:cubicBezTo>
                  <a:pt x="47329" y="64240"/>
                  <a:pt x="47142" y="64240"/>
                  <a:pt x="46770" y="64240"/>
                </a:cubicBezTo>
                <a:cubicBezTo>
                  <a:pt x="45652" y="64060"/>
                  <a:pt x="44720" y="63879"/>
                  <a:pt x="43975" y="63699"/>
                </a:cubicBezTo>
                <a:cubicBezTo>
                  <a:pt x="43602" y="63518"/>
                  <a:pt x="43229" y="63428"/>
                  <a:pt x="42857" y="63338"/>
                </a:cubicBezTo>
                <a:cubicBezTo>
                  <a:pt x="42670" y="63157"/>
                  <a:pt x="42298" y="63067"/>
                  <a:pt x="42111" y="62977"/>
                </a:cubicBezTo>
                <a:cubicBezTo>
                  <a:pt x="41739" y="62796"/>
                  <a:pt x="41739" y="62616"/>
                  <a:pt x="41739" y="62616"/>
                </a:cubicBezTo>
                <a:cubicBezTo>
                  <a:pt x="41739" y="62616"/>
                  <a:pt x="41739" y="62796"/>
                  <a:pt x="41925" y="63067"/>
                </a:cubicBezTo>
                <a:cubicBezTo>
                  <a:pt x="42111" y="63157"/>
                  <a:pt x="42298" y="63338"/>
                  <a:pt x="42484" y="63428"/>
                </a:cubicBezTo>
                <a:cubicBezTo>
                  <a:pt x="42670" y="63609"/>
                  <a:pt x="43043" y="63789"/>
                  <a:pt x="43416" y="63969"/>
                </a:cubicBezTo>
                <a:cubicBezTo>
                  <a:pt x="44161" y="64240"/>
                  <a:pt x="45279" y="64601"/>
                  <a:pt x="46583" y="64781"/>
                </a:cubicBezTo>
                <a:cubicBezTo>
                  <a:pt x="46770" y="64872"/>
                  <a:pt x="47142" y="64872"/>
                  <a:pt x="47515" y="64872"/>
                </a:cubicBezTo>
                <a:cubicBezTo>
                  <a:pt x="47701" y="64962"/>
                  <a:pt x="48074" y="64962"/>
                  <a:pt x="48447" y="64962"/>
                </a:cubicBezTo>
                <a:cubicBezTo>
                  <a:pt x="49006" y="65052"/>
                  <a:pt x="49751" y="65052"/>
                  <a:pt x="50496" y="65052"/>
                </a:cubicBezTo>
                <a:cubicBezTo>
                  <a:pt x="51055" y="65052"/>
                  <a:pt x="51801" y="65052"/>
                  <a:pt x="52360" y="65052"/>
                </a:cubicBezTo>
                <a:cubicBezTo>
                  <a:pt x="53105" y="65052"/>
                  <a:pt x="53664" y="64962"/>
                  <a:pt x="54409" y="64962"/>
                </a:cubicBezTo>
                <a:cubicBezTo>
                  <a:pt x="54596" y="64872"/>
                  <a:pt x="54968" y="64872"/>
                  <a:pt x="55341" y="64872"/>
                </a:cubicBezTo>
                <a:cubicBezTo>
                  <a:pt x="55527" y="64781"/>
                  <a:pt x="55900" y="64781"/>
                  <a:pt x="56086" y="64691"/>
                </a:cubicBezTo>
                <a:cubicBezTo>
                  <a:pt x="56459" y="64601"/>
                  <a:pt x="56645" y="64601"/>
                  <a:pt x="56832" y="64511"/>
                </a:cubicBezTo>
                <a:cubicBezTo>
                  <a:pt x="57204" y="64511"/>
                  <a:pt x="57391" y="64421"/>
                  <a:pt x="57577" y="64330"/>
                </a:cubicBezTo>
                <a:cubicBezTo>
                  <a:pt x="58136" y="64240"/>
                  <a:pt x="58509" y="64150"/>
                  <a:pt x="58881" y="63969"/>
                </a:cubicBezTo>
                <a:cubicBezTo>
                  <a:pt x="59068" y="63879"/>
                  <a:pt x="59440" y="63789"/>
                  <a:pt x="59627" y="63609"/>
                </a:cubicBezTo>
                <a:cubicBezTo>
                  <a:pt x="59627" y="63699"/>
                  <a:pt x="59627" y="63879"/>
                  <a:pt x="59627" y="63879"/>
                </a:cubicBezTo>
                <a:cubicBezTo>
                  <a:pt x="59627" y="64150"/>
                  <a:pt x="59627" y="64421"/>
                  <a:pt x="59627" y="64691"/>
                </a:cubicBezTo>
                <a:cubicBezTo>
                  <a:pt x="59627" y="65954"/>
                  <a:pt x="59440" y="67308"/>
                  <a:pt x="59440" y="68661"/>
                </a:cubicBezTo>
                <a:cubicBezTo>
                  <a:pt x="59440" y="70736"/>
                  <a:pt x="59440" y="72902"/>
                  <a:pt x="59440" y="75067"/>
                </a:cubicBezTo>
                <a:cubicBezTo>
                  <a:pt x="59440" y="76421"/>
                  <a:pt x="59254" y="77774"/>
                  <a:pt x="58881" y="79127"/>
                </a:cubicBezTo>
                <a:cubicBezTo>
                  <a:pt x="58695" y="79849"/>
                  <a:pt x="58509" y="80571"/>
                  <a:pt x="58509" y="81293"/>
                </a:cubicBezTo>
                <a:cubicBezTo>
                  <a:pt x="58322" y="81924"/>
                  <a:pt x="58509" y="82646"/>
                  <a:pt x="58695" y="83368"/>
                </a:cubicBezTo>
                <a:cubicBezTo>
                  <a:pt x="58695" y="84000"/>
                  <a:pt x="58695" y="84721"/>
                  <a:pt x="58322" y="85443"/>
                </a:cubicBezTo>
                <a:cubicBezTo>
                  <a:pt x="58136" y="85894"/>
                  <a:pt x="57577" y="86345"/>
                  <a:pt x="57577" y="86887"/>
                </a:cubicBezTo>
                <a:cubicBezTo>
                  <a:pt x="57391" y="88330"/>
                  <a:pt x="58136" y="89864"/>
                  <a:pt x="58322" y="91218"/>
                </a:cubicBezTo>
                <a:cubicBezTo>
                  <a:pt x="58322" y="92390"/>
                  <a:pt x="58322" y="93473"/>
                  <a:pt x="58509" y="94556"/>
                </a:cubicBezTo>
                <a:cubicBezTo>
                  <a:pt x="58509" y="95548"/>
                  <a:pt x="58695" y="96541"/>
                  <a:pt x="58509" y="97533"/>
                </a:cubicBezTo>
                <a:cubicBezTo>
                  <a:pt x="58509" y="98977"/>
                  <a:pt x="58136" y="100421"/>
                  <a:pt x="58136" y="101864"/>
                </a:cubicBezTo>
                <a:cubicBezTo>
                  <a:pt x="58136" y="103308"/>
                  <a:pt x="58322" y="104751"/>
                  <a:pt x="58509" y="106195"/>
                </a:cubicBezTo>
                <a:cubicBezTo>
                  <a:pt x="58881" y="107639"/>
                  <a:pt x="59254" y="109082"/>
                  <a:pt x="59440" y="110526"/>
                </a:cubicBezTo>
                <a:cubicBezTo>
                  <a:pt x="59627" y="111157"/>
                  <a:pt x="59627" y="111789"/>
                  <a:pt x="59627" y="112421"/>
                </a:cubicBezTo>
                <a:cubicBezTo>
                  <a:pt x="59440" y="112962"/>
                  <a:pt x="59440" y="113593"/>
                  <a:pt x="59627" y="114135"/>
                </a:cubicBezTo>
                <a:cubicBezTo>
                  <a:pt x="59627" y="114135"/>
                  <a:pt x="59440" y="115218"/>
                  <a:pt x="59440" y="115578"/>
                </a:cubicBezTo>
                <a:cubicBezTo>
                  <a:pt x="59440" y="115578"/>
                  <a:pt x="60559" y="118646"/>
                  <a:pt x="58136" y="119368"/>
                </a:cubicBezTo>
                <a:cubicBezTo>
                  <a:pt x="57391" y="119639"/>
                  <a:pt x="56086" y="119639"/>
                  <a:pt x="54968" y="119639"/>
                </a:cubicBezTo>
                <a:cubicBezTo>
                  <a:pt x="53850" y="119639"/>
                  <a:pt x="52732" y="119548"/>
                  <a:pt x="51614" y="119278"/>
                </a:cubicBezTo>
                <a:cubicBezTo>
                  <a:pt x="51242" y="119187"/>
                  <a:pt x="50683" y="119007"/>
                  <a:pt x="49937" y="118917"/>
                </a:cubicBezTo>
                <a:cubicBezTo>
                  <a:pt x="49378" y="118917"/>
                  <a:pt x="48819" y="118827"/>
                  <a:pt x="48074" y="118827"/>
                </a:cubicBezTo>
                <a:cubicBezTo>
                  <a:pt x="47515" y="118827"/>
                  <a:pt x="47142" y="118827"/>
                  <a:pt x="46583" y="118736"/>
                </a:cubicBezTo>
                <a:cubicBezTo>
                  <a:pt x="46211" y="118646"/>
                  <a:pt x="45838" y="118556"/>
                  <a:pt x="45652" y="118375"/>
                </a:cubicBezTo>
                <a:cubicBezTo>
                  <a:pt x="45279" y="118015"/>
                  <a:pt x="45652" y="117473"/>
                  <a:pt x="46211" y="117112"/>
                </a:cubicBezTo>
                <a:cubicBezTo>
                  <a:pt x="46397" y="117112"/>
                  <a:pt x="46583" y="117022"/>
                  <a:pt x="46770" y="116932"/>
                </a:cubicBezTo>
                <a:cubicBezTo>
                  <a:pt x="46956" y="116842"/>
                  <a:pt x="47142" y="116751"/>
                  <a:pt x="47142" y="116661"/>
                </a:cubicBezTo>
                <a:cubicBezTo>
                  <a:pt x="47515" y="116481"/>
                  <a:pt x="47888" y="116300"/>
                  <a:pt x="48260" y="116210"/>
                </a:cubicBezTo>
                <a:cubicBezTo>
                  <a:pt x="48819" y="115849"/>
                  <a:pt x="49378" y="115578"/>
                  <a:pt x="49937" y="115218"/>
                </a:cubicBezTo>
                <a:cubicBezTo>
                  <a:pt x="50124" y="115037"/>
                  <a:pt x="51987" y="112691"/>
                  <a:pt x="52173" y="112240"/>
                </a:cubicBezTo>
                <a:cubicBezTo>
                  <a:pt x="52360" y="111879"/>
                  <a:pt x="52173" y="111518"/>
                  <a:pt x="51987" y="111157"/>
                </a:cubicBezTo>
                <a:cubicBezTo>
                  <a:pt x="51428" y="109263"/>
                  <a:pt x="50124" y="107458"/>
                  <a:pt x="49006" y="105654"/>
                </a:cubicBezTo>
                <a:cubicBezTo>
                  <a:pt x="48260" y="104481"/>
                  <a:pt x="47515" y="103308"/>
                  <a:pt x="46770" y="102135"/>
                </a:cubicBezTo>
                <a:cubicBezTo>
                  <a:pt x="45093" y="99338"/>
                  <a:pt x="43043" y="96451"/>
                  <a:pt x="42857" y="93563"/>
                </a:cubicBezTo>
                <a:cubicBezTo>
                  <a:pt x="42670" y="92030"/>
                  <a:pt x="43229" y="90496"/>
                  <a:pt x="43975" y="89052"/>
                </a:cubicBezTo>
                <a:cubicBezTo>
                  <a:pt x="44720" y="87699"/>
                  <a:pt x="45279" y="86255"/>
                  <a:pt x="45465" y="84812"/>
                </a:cubicBezTo>
                <a:cubicBezTo>
                  <a:pt x="45652" y="82466"/>
                  <a:pt x="44161" y="80210"/>
                  <a:pt x="42857" y="77954"/>
                </a:cubicBezTo>
                <a:cubicBezTo>
                  <a:pt x="41180" y="74977"/>
                  <a:pt x="40062" y="71909"/>
                  <a:pt x="39503" y="68842"/>
                </a:cubicBezTo>
                <a:cubicBezTo>
                  <a:pt x="38944" y="65864"/>
                  <a:pt x="38571" y="62796"/>
                  <a:pt x="38571" y="59729"/>
                </a:cubicBezTo>
                <a:cubicBezTo>
                  <a:pt x="38571" y="58195"/>
                  <a:pt x="38571" y="56751"/>
                  <a:pt x="38944" y="55218"/>
                </a:cubicBezTo>
                <a:cubicBezTo>
                  <a:pt x="39316" y="53684"/>
                  <a:pt x="39875" y="52150"/>
                  <a:pt x="40434" y="50616"/>
                </a:cubicBezTo>
                <a:cubicBezTo>
                  <a:pt x="40434" y="50345"/>
                  <a:pt x="40807" y="50075"/>
                  <a:pt x="40621" y="49804"/>
                </a:cubicBezTo>
                <a:cubicBezTo>
                  <a:pt x="40621" y="49533"/>
                  <a:pt x="40248" y="49172"/>
                  <a:pt x="40062" y="48902"/>
                </a:cubicBezTo>
                <a:cubicBezTo>
                  <a:pt x="40062" y="48902"/>
                  <a:pt x="40062" y="48992"/>
                  <a:pt x="40062" y="48992"/>
                </a:cubicBezTo>
                <a:cubicBezTo>
                  <a:pt x="40062" y="47187"/>
                  <a:pt x="40248" y="45383"/>
                  <a:pt x="40248" y="43578"/>
                </a:cubicBezTo>
                <a:cubicBezTo>
                  <a:pt x="40248" y="43218"/>
                  <a:pt x="40248" y="42857"/>
                  <a:pt x="40248" y="42406"/>
                </a:cubicBezTo>
                <a:cubicBezTo>
                  <a:pt x="40248" y="42315"/>
                  <a:pt x="40062" y="42135"/>
                  <a:pt x="40062" y="42045"/>
                </a:cubicBezTo>
                <a:cubicBezTo>
                  <a:pt x="39689" y="41774"/>
                  <a:pt x="39689" y="41413"/>
                  <a:pt x="39503" y="41052"/>
                </a:cubicBezTo>
                <a:cubicBezTo>
                  <a:pt x="39130" y="40511"/>
                  <a:pt x="38757" y="39969"/>
                  <a:pt x="38385" y="39428"/>
                </a:cubicBezTo>
                <a:cubicBezTo>
                  <a:pt x="38198" y="38977"/>
                  <a:pt x="37826" y="38436"/>
                  <a:pt x="37639" y="37984"/>
                </a:cubicBezTo>
                <a:cubicBezTo>
                  <a:pt x="37453" y="37624"/>
                  <a:pt x="35962" y="31218"/>
                  <a:pt x="35590" y="31218"/>
                </a:cubicBezTo>
                <a:cubicBezTo>
                  <a:pt x="35031" y="31218"/>
                  <a:pt x="36521" y="37172"/>
                  <a:pt x="36521" y="37443"/>
                </a:cubicBezTo>
                <a:cubicBezTo>
                  <a:pt x="36708" y="37804"/>
                  <a:pt x="36521" y="37894"/>
                  <a:pt x="36335" y="38165"/>
                </a:cubicBezTo>
                <a:cubicBezTo>
                  <a:pt x="35962" y="38616"/>
                  <a:pt x="35590" y="38977"/>
                  <a:pt x="35217" y="39338"/>
                </a:cubicBezTo>
                <a:cubicBezTo>
                  <a:pt x="34472" y="40421"/>
                  <a:pt x="33726" y="41413"/>
                  <a:pt x="32981" y="42496"/>
                </a:cubicBezTo>
                <a:cubicBezTo>
                  <a:pt x="32422" y="43578"/>
                  <a:pt x="32049" y="44661"/>
                  <a:pt x="31490" y="45744"/>
                </a:cubicBezTo>
                <a:cubicBezTo>
                  <a:pt x="30186" y="48000"/>
                  <a:pt x="28136" y="50075"/>
                  <a:pt x="26086" y="52150"/>
                </a:cubicBezTo>
                <a:cubicBezTo>
                  <a:pt x="23850" y="54135"/>
                  <a:pt x="21801" y="56210"/>
                  <a:pt x="20310" y="58375"/>
                </a:cubicBezTo>
                <a:cubicBezTo>
                  <a:pt x="19937" y="59007"/>
                  <a:pt x="20310" y="59187"/>
                  <a:pt x="20310" y="59639"/>
                </a:cubicBezTo>
                <a:cubicBezTo>
                  <a:pt x="20124" y="60541"/>
                  <a:pt x="19378" y="61533"/>
                  <a:pt x="18633" y="62436"/>
                </a:cubicBezTo>
                <a:cubicBezTo>
                  <a:pt x="18447" y="62616"/>
                  <a:pt x="18447" y="62796"/>
                  <a:pt x="18447" y="63067"/>
                </a:cubicBezTo>
                <a:cubicBezTo>
                  <a:pt x="18260" y="63699"/>
                  <a:pt x="18074" y="64421"/>
                  <a:pt x="17888" y="65052"/>
                </a:cubicBezTo>
                <a:cubicBezTo>
                  <a:pt x="17888" y="65323"/>
                  <a:pt x="17888" y="65684"/>
                  <a:pt x="17888" y="65954"/>
                </a:cubicBezTo>
                <a:cubicBezTo>
                  <a:pt x="17888" y="66135"/>
                  <a:pt x="17701" y="66586"/>
                  <a:pt x="17329" y="66766"/>
                </a:cubicBezTo>
                <a:cubicBezTo>
                  <a:pt x="16583" y="66947"/>
                  <a:pt x="16583" y="65954"/>
                  <a:pt x="16583" y="65774"/>
                </a:cubicBezTo>
                <a:cubicBezTo>
                  <a:pt x="16770" y="65142"/>
                  <a:pt x="16956" y="64601"/>
                  <a:pt x="16770" y="64060"/>
                </a:cubicBezTo>
                <a:cubicBezTo>
                  <a:pt x="16770" y="63609"/>
                  <a:pt x="16024" y="63338"/>
                  <a:pt x="15279" y="63699"/>
                </a:cubicBezTo>
                <a:cubicBezTo>
                  <a:pt x="14720" y="64060"/>
                  <a:pt x="14720" y="64691"/>
                  <a:pt x="14720" y="65142"/>
                </a:cubicBezTo>
                <a:cubicBezTo>
                  <a:pt x="14534" y="65593"/>
                  <a:pt x="14534" y="66045"/>
                  <a:pt x="14347" y="66406"/>
                </a:cubicBezTo>
                <a:cubicBezTo>
                  <a:pt x="14347" y="66586"/>
                  <a:pt x="14161" y="68120"/>
                  <a:pt x="13229" y="67488"/>
                </a:cubicBezTo>
                <a:cubicBezTo>
                  <a:pt x="13043" y="67308"/>
                  <a:pt x="13043" y="67037"/>
                  <a:pt x="13043" y="66857"/>
                </a:cubicBezTo>
                <a:cubicBezTo>
                  <a:pt x="13043" y="66496"/>
                  <a:pt x="13229" y="66135"/>
                  <a:pt x="13229" y="65774"/>
                </a:cubicBezTo>
                <a:cubicBezTo>
                  <a:pt x="13416" y="65233"/>
                  <a:pt x="13416" y="64691"/>
                  <a:pt x="13416" y="64150"/>
                </a:cubicBezTo>
                <a:cubicBezTo>
                  <a:pt x="13416" y="63969"/>
                  <a:pt x="13416" y="63699"/>
                  <a:pt x="12857" y="63609"/>
                </a:cubicBezTo>
                <a:cubicBezTo>
                  <a:pt x="12111" y="63428"/>
                  <a:pt x="11552" y="64511"/>
                  <a:pt x="11366" y="64691"/>
                </a:cubicBezTo>
                <a:cubicBezTo>
                  <a:pt x="10993" y="65323"/>
                  <a:pt x="10621" y="65954"/>
                  <a:pt x="10062" y="66496"/>
                </a:cubicBezTo>
                <a:cubicBezTo>
                  <a:pt x="9875" y="66766"/>
                  <a:pt x="9130" y="67759"/>
                  <a:pt x="8385" y="67759"/>
                </a:cubicBezTo>
                <a:cubicBezTo>
                  <a:pt x="7080" y="67669"/>
                  <a:pt x="9503" y="65052"/>
                  <a:pt x="9689" y="64781"/>
                </a:cubicBezTo>
                <a:cubicBezTo>
                  <a:pt x="9875" y="64421"/>
                  <a:pt x="10993" y="63248"/>
                  <a:pt x="10062" y="63067"/>
                </a:cubicBezTo>
                <a:cubicBezTo>
                  <a:pt x="9503" y="62887"/>
                  <a:pt x="8944" y="63157"/>
                  <a:pt x="8757" y="63338"/>
                </a:cubicBezTo>
                <a:cubicBezTo>
                  <a:pt x="7826" y="63789"/>
                  <a:pt x="7080" y="64330"/>
                  <a:pt x="6521" y="64781"/>
                </a:cubicBezTo>
                <a:cubicBezTo>
                  <a:pt x="6149" y="65052"/>
                  <a:pt x="5776" y="65233"/>
                  <a:pt x="5403" y="65503"/>
                </a:cubicBezTo>
                <a:cubicBezTo>
                  <a:pt x="5217" y="65684"/>
                  <a:pt x="4658" y="66045"/>
                  <a:pt x="4285" y="66045"/>
                </a:cubicBezTo>
                <a:cubicBezTo>
                  <a:pt x="2981" y="66135"/>
                  <a:pt x="4285" y="65052"/>
                  <a:pt x="4472" y="64962"/>
                </a:cubicBezTo>
                <a:cubicBezTo>
                  <a:pt x="5031" y="64421"/>
                  <a:pt x="5590" y="63969"/>
                  <a:pt x="6149" y="63428"/>
                </a:cubicBezTo>
                <a:cubicBezTo>
                  <a:pt x="6894" y="62796"/>
                  <a:pt x="7826" y="62075"/>
                  <a:pt x="8198" y="61353"/>
                </a:cubicBezTo>
                <a:cubicBezTo>
                  <a:pt x="8385" y="60992"/>
                  <a:pt x="8385" y="60721"/>
                  <a:pt x="7453" y="60721"/>
                </a:cubicBezTo>
                <a:cubicBezTo>
                  <a:pt x="6335" y="60902"/>
                  <a:pt x="5590" y="61624"/>
                  <a:pt x="4472" y="61894"/>
                </a:cubicBezTo>
                <a:cubicBezTo>
                  <a:pt x="3726" y="62075"/>
                  <a:pt x="2608" y="62345"/>
                  <a:pt x="1677" y="62255"/>
                </a:cubicBezTo>
                <a:cubicBezTo>
                  <a:pt x="0" y="62165"/>
                  <a:pt x="2422" y="61443"/>
                  <a:pt x="2795" y="61263"/>
                </a:cubicBezTo>
                <a:cubicBezTo>
                  <a:pt x="5031" y="60270"/>
                  <a:pt x="6708" y="58917"/>
                  <a:pt x="9130" y="57924"/>
                </a:cubicBezTo>
                <a:cubicBezTo>
                  <a:pt x="10062" y="57473"/>
                  <a:pt x="11366" y="57383"/>
                  <a:pt x="12670" y="57383"/>
                </a:cubicBezTo>
                <a:cubicBezTo>
                  <a:pt x="12857" y="57383"/>
                  <a:pt x="13229" y="57203"/>
                  <a:pt x="13229" y="57022"/>
                </a:cubicBezTo>
                <a:cubicBezTo>
                  <a:pt x="14906" y="55398"/>
                  <a:pt x="15838" y="53593"/>
                  <a:pt x="16397" y="51879"/>
                </a:cubicBezTo>
                <a:cubicBezTo>
                  <a:pt x="16770" y="50616"/>
                  <a:pt x="16956" y="49443"/>
                  <a:pt x="17515" y="48270"/>
                </a:cubicBezTo>
                <a:cubicBezTo>
                  <a:pt x="18260" y="46466"/>
                  <a:pt x="19565" y="44751"/>
                  <a:pt x="21055" y="43127"/>
                </a:cubicBezTo>
                <a:cubicBezTo>
                  <a:pt x="21428" y="42766"/>
                  <a:pt x="21614" y="42496"/>
                  <a:pt x="22173" y="42225"/>
                </a:cubicBezTo>
                <a:cubicBezTo>
                  <a:pt x="22732" y="41864"/>
                  <a:pt x="23105" y="41503"/>
                  <a:pt x="23291" y="41052"/>
                </a:cubicBezTo>
                <a:cubicBezTo>
                  <a:pt x="23664" y="40781"/>
                  <a:pt x="23850" y="40511"/>
                  <a:pt x="23850" y="40150"/>
                </a:cubicBezTo>
                <a:cubicBezTo>
                  <a:pt x="23850" y="39699"/>
                  <a:pt x="23850" y="39248"/>
                  <a:pt x="23850" y="38796"/>
                </a:cubicBezTo>
                <a:cubicBezTo>
                  <a:pt x="24037" y="36902"/>
                  <a:pt x="24596" y="35097"/>
                  <a:pt x="25341" y="33203"/>
                </a:cubicBezTo>
                <a:cubicBezTo>
                  <a:pt x="25527" y="32751"/>
                  <a:pt x="25714" y="32300"/>
                  <a:pt x="25900" y="31849"/>
                </a:cubicBezTo>
                <a:cubicBezTo>
                  <a:pt x="25900" y="31488"/>
                  <a:pt x="26086" y="31308"/>
                  <a:pt x="26086" y="30947"/>
                </a:cubicBezTo>
                <a:cubicBezTo>
                  <a:pt x="25714" y="30045"/>
                  <a:pt x="25714" y="29142"/>
                  <a:pt x="25714" y="28240"/>
                </a:cubicBezTo>
                <a:cubicBezTo>
                  <a:pt x="25900" y="27338"/>
                  <a:pt x="25900" y="26526"/>
                  <a:pt x="26645" y="25714"/>
                </a:cubicBezTo>
                <a:cubicBezTo>
                  <a:pt x="27391" y="24902"/>
                  <a:pt x="28322" y="24090"/>
                  <a:pt x="29254" y="23368"/>
                </a:cubicBezTo>
                <a:cubicBezTo>
                  <a:pt x="30186" y="22646"/>
                  <a:pt x="31304" y="22105"/>
                  <a:pt x="32795" y="21744"/>
                </a:cubicBezTo>
                <a:cubicBezTo>
                  <a:pt x="34472" y="21383"/>
                  <a:pt x="36335" y="21203"/>
                  <a:pt x="38012" y="21112"/>
                </a:cubicBezTo>
                <a:cubicBezTo>
                  <a:pt x="42298" y="20842"/>
                  <a:pt x="44347" y="21022"/>
                  <a:pt x="45093" y="20571"/>
                </a:cubicBezTo>
                <a:cubicBezTo>
                  <a:pt x="46211" y="20210"/>
                  <a:pt x="47329" y="19939"/>
                  <a:pt x="48260" y="19578"/>
                </a:cubicBezTo>
                <a:cubicBezTo>
                  <a:pt x="49006" y="19398"/>
                  <a:pt x="49565" y="19127"/>
                  <a:pt x="50310" y="18947"/>
                </a:cubicBezTo>
                <a:cubicBezTo>
                  <a:pt x="50683" y="18857"/>
                  <a:pt x="51428" y="18676"/>
                  <a:pt x="51987" y="18496"/>
                </a:cubicBezTo>
                <a:cubicBezTo>
                  <a:pt x="52173" y="18406"/>
                  <a:pt x="52173" y="18315"/>
                  <a:pt x="52173" y="18135"/>
                </a:cubicBezTo>
                <a:cubicBezTo>
                  <a:pt x="52360" y="17142"/>
                  <a:pt x="52546" y="16060"/>
                  <a:pt x="52732" y="15067"/>
                </a:cubicBezTo>
                <a:cubicBezTo>
                  <a:pt x="53105" y="14526"/>
                  <a:pt x="51987" y="14526"/>
                  <a:pt x="51242" y="13804"/>
                </a:cubicBezTo>
                <a:cubicBezTo>
                  <a:pt x="51242" y="13804"/>
                  <a:pt x="51428" y="13984"/>
                  <a:pt x="51242" y="13804"/>
                </a:cubicBezTo>
                <a:cubicBezTo>
                  <a:pt x="51242" y="13714"/>
                  <a:pt x="51242" y="13714"/>
                  <a:pt x="51242" y="13804"/>
                </a:cubicBezTo>
                <a:cubicBezTo>
                  <a:pt x="50869" y="13353"/>
                  <a:pt x="50496" y="12902"/>
                  <a:pt x="50310" y="12451"/>
                </a:cubicBezTo>
                <a:cubicBezTo>
                  <a:pt x="49751" y="11639"/>
                  <a:pt x="49192" y="10827"/>
                  <a:pt x="49006" y="10015"/>
                </a:cubicBezTo>
                <a:cubicBezTo>
                  <a:pt x="48260" y="8390"/>
                  <a:pt x="48074" y="6857"/>
                  <a:pt x="48633" y="5233"/>
                </a:cubicBezTo>
                <a:cubicBezTo>
                  <a:pt x="49192" y="3969"/>
                  <a:pt x="50310" y="2616"/>
                  <a:pt x="52546" y="1714"/>
                </a:cubicBezTo>
                <a:cubicBezTo>
                  <a:pt x="54596" y="902"/>
                  <a:pt x="57204" y="631"/>
                  <a:pt x="59813" y="631"/>
                </a:cubicBezTo>
                <a:cubicBezTo>
                  <a:pt x="62236" y="631"/>
                  <a:pt x="65031" y="902"/>
                  <a:pt x="66894" y="1624"/>
                </a:cubicBezTo>
                <a:cubicBezTo>
                  <a:pt x="69316" y="2436"/>
                  <a:pt x="70621" y="3789"/>
                  <a:pt x="71180" y="5142"/>
                </a:cubicBezTo>
                <a:cubicBezTo>
                  <a:pt x="71739" y="6676"/>
                  <a:pt x="71552" y="8300"/>
                  <a:pt x="70993" y="9834"/>
                </a:cubicBezTo>
                <a:cubicBezTo>
                  <a:pt x="70434" y="11097"/>
                  <a:pt x="69689" y="12451"/>
                  <a:pt x="68757" y="13714"/>
                </a:cubicBezTo>
                <a:cubicBezTo>
                  <a:pt x="68012" y="14436"/>
                  <a:pt x="66894" y="14526"/>
                  <a:pt x="67080" y="15067"/>
                </a:cubicBezTo>
                <a:cubicBezTo>
                  <a:pt x="67267" y="16060"/>
                  <a:pt x="67453" y="17052"/>
                  <a:pt x="67639" y="18135"/>
                </a:cubicBezTo>
                <a:cubicBezTo>
                  <a:pt x="67639" y="18315"/>
                  <a:pt x="67639" y="18406"/>
                  <a:pt x="67826" y="18496"/>
                </a:cubicBezTo>
                <a:cubicBezTo>
                  <a:pt x="68385" y="18676"/>
                  <a:pt x="69130" y="18857"/>
                  <a:pt x="69503" y="18947"/>
                </a:cubicBezTo>
                <a:cubicBezTo>
                  <a:pt x="70062" y="19127"/>
                  <a:pt x="70621" y="19308"/>
                  <a:pt x="71180" y="19488"/>
                </a:cubicBezTo>
                <a:cubicBezTo>
                  <a:pt x="72484" y="19849"/>
                  <a:pt x="73602" y="20210"/>
                  <a:pt x="74720" y="20571"/>
                </a:cubicBezTo>
                <a:cubicBezTo>
                  <a:pt x="74906" y="20842"/>
                  <a:pt x="75652" y="20932"/>
                  <a:pt x="79006" y="20932"/>
                </a:cubicBezTo>
                <a:cubicBezTo>
                  <a:pt x="82360" y="21022"/>
                  <a:pt x="86459" y="21293"/>
                  <a:pt x="89068" y="22375"/>
                </a:cubicBezTo>
                <a:cubicBezTo>
                  <a:pt x="90372" y="23007"/>
                  <a:pt x="91118" y="23819"/>
                  <a:pt x="92049" y="24541"/>
                </a:cubicBezTo>
                <a:cubicBezTo>
                  <a:pt x="92795" y="25263"/>
                  <a:pt x="93540" y="26075"/>
                  <a:pt x="93913" y="26887"/>
                </a:cubicBezTo>
                <a:cubicBezTo>
                  <a:pt x="94099" y="27789"/>
                  <a:pt x="94099" y="28691"/>
                  <a:pt x="94099" y="29593"/>
                </a:cubicBezTo>
                <a:cubicBezTo>
                  <a:pt x="93913" y="30045"/>
                  <a:pt x="93913" y="30496"/>
                  <a:pt x="93726" y="30947"/>
                </a:cubicBezTo>
                <a:cubicBezTo>
                  <a:pt x="93726" y="31308"/>
                  <a:pt x="93726" y="31488"/>
                  <a:pt x="93913" y="31849"/>
                </a:cubicBezTo>
                <a:cubicBezTo>
                  <a:pt x="94844" y="33654"/>
                  <a:pt x="95403" y="35548"/>
                  <a:pt x="95776" y="37443"/>
                </a:cubicBezTo>
                <a:cubicBezTo>
                  <a:pt x="95962" y="38345"/>
                  <a:pt x="95962" y="39248"/>
                  <a:pt x="96149" y="40150"/>
                </a:cubicBezTo>
                <a:cubicBezTo>
                  <a:pt x="96149" y="40872"/>
                  <a:pt x="96894" y="41684"/>
                  <a:pt x="97639" y="42225"/>
                </a:cubicBezTo>
                <a:cubicBezTo>
                  <a:pt x="98757" y="42766"/>
                  <a:pt x="99316" y="43669"/>
                  <a:pt x="99875" y="44390"/>
                </a:cubicBezTo>
                <a:cubicBezTo>
                  <a:pt x="100621" y="45203"/>
                  <a:pt x="101180" y="46105"/>
                  <a:pt x="101739" y="47007"/>
                </a:cubicBezTo>
                <a:cubicBezTo>
                  <a:pt x="102484" y="48360"/>
                  <a:pt x="102857" y="49714"/>
                  <a:pt x="103229" y="51157"/>
                </a:cubicBezTo>
                <a:cubicBezTo>
                  <a:pt x="103602" y="53142"/>
                  <a:pt x="104720" y="55218"/>
                  <a:pt x="106583" y="57022"/>
                </a:cubicBezTo>
                <a:cubicBezTo>
                  <a:pt x="106956" y="57563"/>
                  <a:pt x="109192" y="57293"/>
                  <a:pt x="110683" y="57834"/>
                </a:cubicBezTo>
                <a:cubicBezTo>
                  <a:pt x="112360" y="58556"/>
                  <a:pt x="113664" y="59548"/>
                  <a:pt x="115341" y="60360"/>
                </a:cubicBezTo>
                <a:cubicBezTo>
                  <a:pt x="115900" y="60812"/>
                  <a:pt x="116832" y="61172"/>
                  <a:pt x="117577" y="61533"/>
                </a:cubicBezTo>
                <a:cubicBezTo>
                  <a:pt x="117950" y="61624"/>
                  <a:pt x="119627" y="62165"/>
                  <a:pt x="118322" y="62255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891740" y="1513634"/>
            <a:ext cx="1460100" cy="320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46" y="42419"/>
                </a:moveTo>
                <a:cubicBezTo>
                  <a:pt x="31546" y="42513"/>
                  <a:pt x="31340" y="42513"/>
                  <a:pt x="31134" y="42608"/>
                </a:cubicBezTo>
                <a:cubicBezTo>
                  <a:pt x="30927" y="42608"/>
                  <a:pt x="30721" y="42608"/>
                  <a:pt x="30515" y="42608"/>
                </a:cubicBezTo>
                <a:cubicBezTo>
                  <a:pt x="30309" y="42608"/>
                  <a:pt x="30103" y="42702"/>
                  <a:pt x="29896" y="42702"/>
                </a:cubicBezTo>
                <a:cubicBezTo>
                  <a:pt x="29896" y="42702"/>
                  <a:pt x="29690" y="42702"/>
                  <a:pt x="29484" y="42702"/>
                </a:cubicBezTo>
                <a:cubicBezTo>
                  <a:pt x="29278" y="42608"/>
                  <a:pt x="29072" y="42608"/>
                  <a:pt x="28865" y="42608"/>
                </a:cubicBezTo>
                <a:cubicBezTo>
                  <a:pt x="28659" y="42608"/>
                  <a:pt x="28453" y="42608"/>
                  <a:pt x="28453" y="42608"/>
                </a:cubicBezTo>
                <a:cubicBezTo>
                  <a:pt x="28041" y="42513"/>
                  <a:pt x="27835" y="42513"/>
                  <a:pt x="27628" y="42513"/>
                </a:cubicBezTo>
                <a:cubicBezTo>
                  <a:pt x="27422" y="42513"/>
                  <a:pt x="27216" y="42419"/>
                  <a:pt x="27216" y="42419"/>
                </a:cubicBezTo>
                <a:cubicBezTo>
                  <a:pt x="27216" y="42419"/>
                  <a:pt x="27422" y="42513"/>
                  <a:pt x="27422" y="42513"/>
                </a:cubicBezTo>
                <a:cubicBezTo>
                  <a:pt x="27628" y="42608"/>
                  <a:pt x="27835" y="42702"/>
                  <a:pt x="28247" y="42796"/>
                </a:cubicBezTo>
                <a:cubicBezTo>
                  <a:pt x="28453" y="42890"/>
                  <a:pt x="28865" y="42985"/>
                  <a:pt x="29278" y="42985"/>
                </a:cubicBezTo>
                <a:cubicBezTo>
                  <a:pt x="29484" y="42985"/>
                  <a:pt x="29690" y="42985"/>
                  <a:pt x="29896" y="43079"/>
                </a:cubicBezTo>
                <a:cubicBezTo>
                  <a:pt x="30309" y="43079"/>
                  <a:pt x="30515" y="42985"/>
                  <a:pt x="30721" y="42985"/>
                </a:cubicBezTo>
                <a:cubicBezTo>
                  <a:pt x="30927" y="42985"/>
                  <a:pt x="31134" y="42985"/>
                  <a:pt x="31546" y="42890"/>
                </a:cubicBezTo>
                <a:cubicBezTo>
                  <a:pt x="31752" y="42890"/>
                  <a:pt x="31958" y="42796"/>
                  <a:pt x="31958" y="42702"/>
                </a:cubicBezTo>
                <a:cubicBezTo>
                  <a:pt x="32164" y="42608"/>
                  <a:pt x="32371" y="42608"/>
                  <a:pt x="32577" y="42513"/>
                </a:cubicBezTo>
                <a:cubicBezTo>
                  <a:pt x="32577" y="42419"/>
                  <a:pt x="32783" y="42325"/>
                  <a:pt x="32783" y="42230"/>
                </a:cubicBezTo>
                <a:cubicBezTo>
                  <a:pt x="33195" y="41948"/>
                  <a:pt x="33195" y="41759"/>
                  <a:pt x="33195" y="41759"/>
                </a:cubicBezTo>
                <a:cubicBezTo>
                  <a:pt x="33195" y="41759"/>
                  <a:pt x="32783" y="41948"/>
                  <a:pt x="32371" y="42136"/>
                </a:cubicBezTo>
                <a:cubicBezTo>
                  <a:pt x="32164" y="42230"/>
                  <a:pt x="31958" y="42325"/>
                  <a:pt x="31546" y="42419"/>
                </a:cubicBezTo>
                <a:close/>
                <a:moveTo>
                  <a:pt x="56907" y="24886"/>
                </a:moveTo>
                <a:cubicBezTo>
                  <a:pt x="56907" y="24886"/>
                  <a:pt x="56907" y="25074"/>
                  <a:pt x="56907" y="25357"/>
                </a:cubicBezTo>
                <a:cubicBezTo>
                  <a:pt x="57113" y="25734"/>
                  <a:pt x="57113" y="26111"/>
                  <a:pt x="57113" y="26677"/>
                </a:cubicBezTo>
                <a:cubicBezTo>
                  <a:pt x="57113" y="27148"/>
                  <a:pt x="57113" y="27808"/>
                  <a:pt x="56907" y="28468"/>
                </a:cubicBezTo>
                <a:cubicBezTo>
                  <a:pt x="56907" y="28750"/>
                  <a:pt x="56907" y="29128"/>
                  <a:pt x="56701" y="29410"/>
                </a:cubicBezTo>
                <a:cubicBezTo>
                  <a:pt x="56701" y="29787"/>
                  <a:pt x="56288" y="30070"/>
                  <a:pt x="56082" y="30353"/>
                </a:cubicBezTo>
                <a:cubicBezTo>
                  <a:pt x="55670" y="31013"/>
                  <a:pt x="55051" y="31673"/>
                  <a:pt x="54226" y="32238"/>
                </a:cubicBezTo>
                <a:cubicBezTo>
                  <a:pt x="53608" y="32804"/>
                  <a:pt x="52783" y="33275"/>
                  <a:pt x="51958" y="33652"/>
                </a:cubicBezTo>
                <a:cubicBezTo>
                  <a:pt x="51134" y="33935"/>
                  <a:pt x="50309" y="34218"/>
                  <a:pt x="49690" y="34312"/>
                </a:cubicBezTo>
                <a:cubicBezTo>
                  <a:pt x="49278" y="34312"/>
                  <a:pt x="49072" y="34406"/>
                  <a:pt x="48865" y="34406"/>
                </a:cubicBezTo>
                <a:cubicBezTo>
                  <a:pt x="48865" y="34406"/>
                  <a:pt x="48659" y="34406"/>
                  <a:pt x="48659" y="34406"/>
                </a:cubicBezTo>
                <a:cubicBezTo>
                  <a:pt x="48659" y="34406"/>
                  <a:pt x="48865" y="34406"/>
                  <a:pt x="48865" y="34406"/>
                </a:cubicBezTo>
                <a:cubicBezTo>
                  <a:pt x="49072" y="34406"/>
                  <a:pt x="49484" y="34406"/>
                  <a:pt x="49690" y="34406"/>
                </a:cubicBezTo>
                <a:cubicBezTo>
                  <a:pt x="50309" y="34312"/>
                  <a:pt x="51340" y="34124"/>
                  <a:pt x="52164" y="33747"/>
                </a:cubicBezTo>
                <a:cubicBezTo>
                  <a:pt x="53195" y="33369"/>
                  <a:pt x="54020" y="32898"/>
                  <a:pt x="54845" y="32333"/>
                </a:cubicBezTo>
                <a:cubicBezTo>
                  <a:pt x="55463" y="31767"/>
                  <a:pt x="56288" y="31201"/>
                  <a:pt x="56701" y="30542"/>
                </a:cubicBezTo>
                <a:cubicBezTo>
                  <a:pt x="57113" y="30164"/>
                  <a:pt x="57319" y="29787"/>
                  <a:pt x="57319" y="29505"/>
                </a:cubicBezTo>
                <a:cubicBezTo>
                  <a:pt x="57525" y="29128"/>
                  <a:pt x="57525" y="28750"/>
                  <a:pt x="57525" y="28468"/>
                </a:cubicBezTo>
                <a:cubicBezTo>
                  <a:pt x="57731" y="27808"/>
                  <a:pt x="57525" y="27148"/>
                  <a:pt x="57525" y="26677"/>
                </a:cubicBezTo>
                <a:cubicBezTo>
                  <a:pt x="57319" y="25640"/>
                  <a:pt x="56907" y="24886"/>
                  <a:pt x="56907" y="24886"/>
                </a:cubicBezTo>
                <a:close/>
                <a:moveTo>
                  <a:pt x="60000" y="37989"/>
                </a:moveTo>
                <a:cubicBezTo>
                  <a:pt x="60000" y="37423"/>
                  <a:pt x="60000" y="37046"/>
                  <a:pt x="60000" y="36763"/>
                </a:cubicBezTo>
                <a:cubicBezTo>
                  <a:pt x="59793" y="36386"/>
                  <a:pt x="59793" y="36292"/>
                  <a:pt x="59793" y="36292"/>
                </a:cubicBezTo>
                <a:cubicBezTo>
                  <a:pt x="59793" y="36292"/>
                  <a:pt x="59793" y="36386"/>
                  <a:pt x="59793" y="36763"/>
                </a:cubicBezTo>
                <a:cubicBezTo>
                  <a:pt x="59793" y="37046"/>
                  <a:pt x="59587" y="37423"/>
                  <a:pt x="59587" y="37989"/>
                </a:cubicBezTo>
                <a:cubicBezTo>
                  <a:pt x="59587" y="38460"/>
                  <a:pt x="59587" y="39025"/>
                  <a:pt x="59587" y="39685"/>
                </a:cubicBezTo>
                <a:cubicBezTo>
                  <a:pt x="59381" y="40345"/>
                  <a:pt x="59381" y="41005"/>
                  <a:pt x="59381" y="41665"/>
                </a:cubicBezTo>
                <a:cubicBezTo>
                  <a:pt x="59381" y="42325"/>
                  <a:pt x="59381" y="42985"/>
                  <a:pt x="59587" y="43644"/>
                </a:cubicBezTo>
                <a:cubicBezTo>
                  <a:pt x="59587" y="44304"/>
                  <a:pt x="59587" y="44870"/>
                  <a:pt x="59587" y="45341"/>
                </a:cubicBezTo>
                <a:cubicBezTo>
                  <a:pt x="59587" y="45907"/>
                  <a:pt x="59793" y="46284"/>
                  <a:pt x="59793" y="46567"/>
                </a:cubicBezTo>
                <a:cubicBezTo>
                  <a:pt x="59793" y="46944"/>
                  <a:pt x="59793" y="47038"/>
                  <a:pt x="59793" y="47038"/>
                </a:cubicBezTo>
                <a:cubicBezTo>
                  <a:pt x="59793" y="47038"/>
                  <a:pt x="59793" y="46944"/>
                  <a:pt x="60000" y="46567"/>
                </a:cubicBezTo>
                <a:cubicBezTo>
                  <a:pt x="60000" y="46284"/>
                  <a:pt x="60000" y="45907"/>
                  <a:pt x="60000" y="45341"/>
                </a:cubicBezTo>
                <a:cubicBezTo>
                  <a:pt x="60206" y="44870"/>
                  <a:pt x="60206" y="44304"/>
                  <a:pt x="60206" y="43644"/>
                </a:cubicBezTo>
                <a:cubicBezTo>
                  <a:pt x="60206" y="42985"/>
                  <a:pt x="60206" y="42325"/>
                  <a:pt x="60206" y="41665"/>
                </a:cubicBezTo>
                <a:cubicBezTo>
                  <a:pt x="60206" y="41005"/>
                  <a:pt x="60206" y="40345"/>
                  <a:pt x="60206" y="39685"/>
                </a:cubicBezTo>
                <a:cubicBezTo>
                  <a:pt x="60206" y="39025"/>
                  <a:pt x="60206" y="38460"/>
                  <a:pt x="60000" y="37989"/>
                </a:cubicBezTo>
                <a:close/>
                <a:moveTo>
                  <a:pt x="54845" y="84933"/>
                </a:moveTo>
                <a:cubicBezTo>
                  <a:pt x="52783" y="83896"/>
                  <a:pt x="49278" y="84084"/>
                  <a:pt x="47422" y="85027"/>
                </a:cubicBezTo>
                <a:cubicBezTo>
                  <a:pt x="47628" y="85027"/>
                  <a:pt x="47835" y="84933"/>
                  <a:pt x="48041" y="84933"/>
                </a:cubicBezTo>
                <a:cubicBezTo>
                  <a:pt x="50103" y="84461"/>
                  <a:pt x="52783" y="84556"/>
                  <a:pt x="54845" y="84933"/>
                </a:cubicBezTo>
                <a:close/>
                <a:moveTo>
                  <a:pt x="53608" y="118774"/>
                </a:moveTo>
                <a:cubicBezTo>
                  <a:pt x="53402" y="118586"/>
                  <a:pt x="53195" y="118397"/>
                  <a:pt x="52989" y="118208"/>
                </a:cubicBezTo>
                <a:cubicBezTo>
                  <a:pt x="52783" y="117831"/>
                  <a:pt x="52783" y="117360"/>
                  <a:pt x="52989" y="116889"/>
                </a:cubicBezTo>
                <a:cubicBezTo>
                  <a:pt x="53195" y="116040"/>
                  <a:pt x="53608" y="115286"/>
                  <a:pt x="54020" y="114532"/>
                </a:cubicBezTo>
                <a:cubicBezTo>
                  <a:pt x="54226" y="113872"/>
                  <a:pt x="54432" y="113307"/>
                  <a:pt x="54432" y="112835"/>
                </a:cubicBezTo>
                <a:cubicBezTo>
                  <a:pt x="54432" y="112647"/>
                  <a:pt x="54226" y="112647"/>
                  <a:pt x="54226" y="112835"/>
                </a:cubicBezTo>
                <a:cubicBezTo>
                  <a:pt x="54226" y="113307"/>
                  <a:pt x="54020" y="113872"/>
                  <a:pt x="53608" y="114532"/>
                </a:cubicBezTo>
                <a:cubicBezTo>
                  <a:pt x="53195" y="115192"/>
                  <a:pt x="52577" y="116040"/>
                  <a:pt x="52371" y="116889"/>
                </a:cubicBezTo>
                <a:cubicBezTo>
                  <a:pt x="52164" y="117360"/>
                  <a:pt x="52164" y="117831"/>
                  <a:pt x="52371" y="118303"/>
                </a:cubicBezTo>
                <a:cubicBezTo>
                  <a:pt x="52577" y="118491"/>
                  <a:pt x="52783" y="118774"/>
                  <a:pt x="53195" y="118963"/>
                </a:cubicBezTo>
                <a:cubicBezTo>
                  <a:pt x="53608" y="119151"/>
                  <a:pt x="54226" y="119245"/>
                  <a:pt x="54845" y="119245"/>
                </a:cubicBezTo>
                <a:cubicBezTo>
                  <a:pt x="55257" y="119340"/>
                  <a:pt x="55876" y="119245"/>
                  <a:pt x="56494" y="119245"/>
                </a:cubicBezTo>
                <a:cubicBezTo>
                  <a:pt x="56701" y="119245"/>
                  <a:pt x="56907" y="119245"/>
                  <a:pt x="57113" y="119151"/>
                </a:cubicBezTo>
                <a:cubicBezTo>
                  <a:pt x="57525" y="119151"/>
                  <a:pt x="57731" y="119057"/>
                  <a:pt x="57938" y="118963"/>
                </a:cubicBezTo>
                <a:cubicBezTo>
                  <a:pt x="58350" y="118774"/>
                  <a:pt x="58762" y="118586"/>
                  <a:pt x="58762" y="118303"/>
                </a:cubicBezTo>
                <a:cubicBezTo>
                  <a:pt x="58969" y="118114"/>
                  <a:pt x="58969" y="117831"/>
                  <a:pt x="58969" y="117643"/>
                </a:cubicBezTo>
                <a:cubicBezTo>
                  <a:pt x="58969" y="117172"/>
                  <a:pt x="58762" y="116700"/>
                  <a:pt x="58556" y="116323"/>
                </a:cubicBezTo>
                <a:cubicBezTo>
                  <a:pt x="58350" y="115946"/>
                  <a:pt x="58144" y="115569"/>
                  <a:pt x="57938" y="115286"/>
                </a:cubicBezTo>
                <a:cubicBezTo>
                  <a:pt x="57731" y="114909"/>
                  <a:pt x="57525" y="114626"/>
                  <a:pt x="57525" y="114344"/>
                </a:cubicBezTo>
                <a:cubicBezTo>
                  <a:pt x="57319" y="114061"/>
                  <a:pt x="57319" y="113778"/>
                  <a:pt x="57319" y="113589"/>
                </a:cubicBezTo>
                <a:cubicBezTo>
                  <a:pt x="57113" y="113212"/>
                  <a:pt x="57113" y="113212"/>
                  <a:pt x="57113" y="113589"/>
                </a:cubicBezTo>
                <a:cubicBezTo>
                  <a:pt x="57113" y="113778"/>
                  <a:pt x="57113" y="114061"/>
                  <a:pt x="57319" y="114344"/>
                </a:cubicBezTo>
                <a:cubicBezTo>
                  <a:pt x="57319" y="114626"/>
                  <a:pt x="57319" y="114909"/>
                  <a:pt x="57525" y="115286"/>
                </a:cubicBezTo>
                <a:cubicBezTo>
                  <a:pt x="57731" y="115663"/>
                  <a:pt x="57938" y="115946"/>
                  <a:pt x="58144" y="116417"/>
                </a:cubicBezTo>
                <a:cubicBezTo>
                  <a:pt x="58144" y="116794"/>
                  <a:pt x="58350" y="117172"/>
                  <a:pt x="58350" y="117643"/>
                </a:cubicBezTo>
                <a:cubicBezTo>
                  <a:pt x="58350" y="117831"/>
                  <a:pt x="58350" y="118020"/>
                  <a:pt x="58144" y="118303"/>
                </a:cubicBezTo>
                <a:cubicBezTo>
                  <a:pt x="58144" y="118491"/>
                  <a:pt x="57938" y="118680"/>
                  <a:pt x="57525" y="118774"/>
                </a:cubicBezTo>
                <a:cubicBezTo>
                  <a:pt x="57319" y="118868"/>
                  <a:pt x="57319" y="118868"/>
                  <a:pt x="57113" y="118868"/>
                </a:cubicBezTo>
                <a:cubicBezTo>
                  <a:pt x="56907" y="118868"/>
                  <a:pt x="56494" y="118963"/>
                  <a:pt x="56288" y="118963"/>
                </a:cubicBezTo>
                <a:cubicBezTo>
                  <a:pt x="55876" y="118963"/>
                  <a:pt x="55257" y="118963"/>
                  <a:pt x="54845" y="118963"/>
                </a:cubicBezTo>
                <a:cubicBezTo>
                  <a:pt x="54432" y="118963"/>
                  <a:pt x="54020" y="118868"/>
                  <a:pt x="53608" y="118774"/>
                </a:cubicBezTo>
                <a:close/>
                <a:moveTo>
                  <a:pt x="70721" y="34312"/>
                </a:moveTo>
                <a:cubicBezTo>
                  <a:pt x="70103" y="34218"/>
                  <a:pt x="69278" y="33935"/>
                  <a:pt x="68453" y="33652"/>
                </a:cubicBezTo>
                <a:cubicBezTo>
                  <a:pt x="67628" y="33275"/>
                  <a:pt x="66804" y="32804"/>
                  <a:pt x="66185" y="32238"/>
                </a:cubicBezTo>
                <a:cubicBezTo>
                  <a:pt x="65360" y="31673"/>
                  <a:pt x="64742" y="31013"/>
                  <a:pt x="64329" y="30353"/>
                </a:cubicBezTo>
                <a:cubicBezTo>
                  <a:pt x="64123" y="30070"/>
                  <a:pt x="63917" y="29787"/>
                  <a:pt x="63711" y="29410"/>
                </a:cubicBezTo>
                <a:cubicBezTo>
                  <a:pt x="63505" y="29128"/>
                  <a:pt x="63505" y="28750"/>
                  <a:pt x="63505" y="28468"/>
                </a:cubicBezTo>
                <a:cubicBezTo>
                  <a:pt x="63298" y="27808"/>
                  <a:pt x="63298" y="27148"/>
                  <a:pt x="63298" y="26677"/>
                </a:cubicBezTo>
                <a:cubicBezTo>
                  <a:pt x="63298" y="26111"/>
                  <a:pt x="63505" y="25734"/>
                  <a:pt x="63505" y="25357"/>
                </a:cubicBezTo>
                <a:cubicBezTo>
                  <a:pt x="63505" y="25074"/>
                  <a:pt x="63505" y="24886"/>
                  <a:pt x="63505" y="24886"/>
                </a:cubicBezTo>
                <a:cubicBezTo>
                  <a:pt x="63505" y="24886"/>
                  <a:pt x="63092" y="25640"/>
                  <a:pt x="62886" y="26677"/>
                </a:cubicBezTo>
                <a:cubicBezTo>
                  <a:pt x="62886" y="27148"/>
                  <a:pt x="62680" y="27808"/>
                  <a:pt x="62886" y="28468"/>
                </a:cubicBezTo>
                <a:cubicBezTo>
                  <a:pt x="62886" y="28750"/>
                  <a:pt x="62886" y="29128"/>
                  <a:pt x="63092" y="29505"/>
                </a:cubicBezTo>
                <a:cubicBezTo>
                  <a:pt x="63298" y="29787"/>
                  <a:pt x="63505" y="30164"/>
                  <a:pt x="63711" y="30542"/>
                </a:cubicBezTo>
                <a:cubicBezTo>
                  <a:pt x="64123" y="31201"/>
                  <a:pt x="64948" y="31767"/>
                  <a:pt x="65567" y="32333"/>
                </a:cubicBezTo>
                <a:cubicBezTo>
                  <a:pt x="66391" y="32898"/>
                  <a:pt x="67422" y="33369"/>
                  <a:pt x="68247" y="33747"/>
                </a:cubicBezTo>
                <a:cubicBezTo>
                  <a:pt x="69072" y="34124"/>
                  <a:pt x="70103" y="34312"/>
                  <a:pt x="70721" y="34406"/>
                </a:cubicBezTo>
                <a:cubicBezTo>
                  <a:pt x="71134" y="34406"/>
                  <a:pt x="71340" y="34406"/>
                  <a:pt x="71546" y="34406"/>
                </a:cubicBezTo>
                <a:cubicBezTo>
                  <a:pt x="71752" y="34406"/>
                  <a:pt x="71752" y="34406"/>
                  <a:pt x="71752" y="34406"/>
                </a:cubicBezTo>
                <a:cubicBezTo>
                  <a:pt x="71752" y="34406"/>
                  <a:pt x="71752" y="34406"/>
                  <a:pt x="71546" y="34406"/>
                </a:cubicBezTo>
                <a:cubicBezTo>
                  <a:pt x="71340" y="34406"/>
                  <a:pt x="71134" y="34312"/>
                  <a:pt x="70721" y="34312"/>
                </a:cubicBezTo>
                <a:close/>
                <a:moveTo>
                  <a:pt x="114639" y="59293"/>
                </a:moveTo>
                <a:cubicBezTo>
                  <a:pt x="115463" y="59575"/>
                  <a:pt x="116494" y="59764"/>
                  <a:pt x="117525" y="59764"/>
                </a:cubicBezTo>
                <a:cubicBezTo>
                  <a:pt x="118144" y="59764"/>
                  <a:pt x="118969" y="59764"/>
                  <a:pt x="119381" y="59481"/>
                </a:cubicBezTo>
                <a:cubicBezTo>
                  <a:pt x="120000" y="59198"/>
                  <a:pt x="119381" y="58727"/>
                  <a:pt x="118556" y="58538"/>
                </a:cubicBezTo>
                <a:cubicBezTo>
                  <a:pt x="118762" y="58633"/>
                  <a:pt x="118969" y="58633"/>
                  <a:pt x="118556" y="58538"/>
                </a:cubicBezTo>
                <a:cubicBezTo>
                  <a:pt x="115876" y="57879"/>
                  <a:pt x="114226" y="56653"/>
                  <a:pt x="111958" y="55710"/>
                </a:cubicBezTo>
                <a:cubicBezTo>
                  <a:pt x="110927" y="55239"/>
                  <a:pt x="109484" y="54673"/>
                  <a:pt x="107835" y="54579"/>
                </a:cubicBezTo>
                <a:cubicBezTo>
                  <a:pt x="107422" y="54485"/>
                  <a:pt x="106804" y="54579"/>
                  <a:pt x="106185" y="54485"/>
                </a:cubicBezTo>
                <a:cubicBezTo>
                  <a:pt x="105773" y="54391"/>
                  <a:pt x="105154" y="53731"/>
                  <a:pt x="104948" y="53448"/>
                </a:cubicBezTo>
                <a:cubicBezTo>
                  <a:pt x="103505" y="51846"/>
                  <a:pt x="102886" y="49960"/>
                  <a:pt x="101855" y="48169"/>
                </a:cubicBezTo>
                <a:cubicBezTo>
                  <a:pt x="100824" y="46095"/>
                  <a:pt x="99587" y="43739"/>
                  <a:pt x="96701" y="41948"/>
                </a:cubicBezTo>
                <a:cubicBezTo>
                  <a:pt x="95876" y="41476"/>
                  <a:pt x="94845" y="41005"/>
                  <a:pt x="94226" y="40345"/>
                </a:cubicBezTo>
                <a:cubicBezTo>
                  <a:pt x="93814" y="39874"/>
                  <a:pt x="93608" y="39308"/>
                  <a:pt x="93402" y="38743"/>
                </a:cubicBezTo>
                <a:cubicBezTo>
                  <a:pt x="92783" y="37234"/>
                  <a:pt x="92164" y="35820"/>
                  <a:pt x="91340" y="34312"/>
                </a:cubicBezTo>
                <a:cubicBezTo>
                  <a:pt x="90721" y="32898"/>
                  <a:pt x="90103" y="31484"/>
                  <a:pt x="89484" y="29976"/>
                </a:cubicBezTo>
                <a:cubicBezTo>
                  <a:pt x="89072" y="29222"/>
                  <a:pt x="89072" y="28279"/>
                  <a:pt x="88865" y="27431"/>
                </a:cubicBezTo>
                <a:cubicBezTo>
                  <a:pt x="88659" y="26865"/>
                  <a:pt x="88865" y="26394"/>
                  <a:pt x="88659" y="25828"/>
                </a:cubicBezTo>
                <a:cubicBezTo>
                  <a:pt x="88453" y="25074"/>
                  <a:pt x="88041" y="24320"/>
                  <a:pt x="87216" y="23660"/>
                </a:cubicBezTo>
                <a:cubicBezTo>
                  <a:pt x="85567" y="22152"/>
                  <a:pt x="82680" y="21115"/>
                  <a:pt x="79587" y="20455"/>
                </a:cubicBezTo>
                <a:cubicBezTo>
                  <a:pt x="77938" y="20078"/>
                  <a:pt x="76288" y="19795"/>
                  <a:pt x="74639" y="19607"/>
                </a:cubicBezTo>
                <a:cubicBezTo>
                  <a:pt x="72989" y="19418"/>
                  <a:pt x="70927" y="19324"/>
                  <a:pt x="69484" y="19041"/>
                </a:cubicBezTo>
                <a:cubicBezTo>
                  <a:pt x="68247" y="18758"/>
                  <a:pt x="67010" y="18098"/>
                  <a:pt x="66804" y="17533"/>
                </a:cubicBezTo>
                <a:cubicBezTo>
                  <a:pt x="66597" y="17156"/>
                  <a:pt x="66804" y="16779"/>
                  <a:pt x="66804" y="16402"/>
                </a:cubicBezTo>
                <a:cubicBezTo>
                  <a:pt x="66804" y="16213"/>
                  <a:pt x="66597" y="16025"/>
                  <a:pt x="66804" y="15836"/>
                </a:cubicBezTo>
                <a:cubicBezTo>
                  <a:pt x="66804" y="15648"/>
                  <a:pt x="67010" y="15648"/>
                  <a:pt x="67216" y="15459"/>
                </a:cubicBezTo>
                <a:cubicBezTo>
                  <a:pt x="68453" y="14988"/>
                  <a:pt x="69278" y="14328"/>
                  <a:pt x="70103" y="13668"/>
                </a:cubicBezTo>
                <a:cubicBezTo>
                  <a:pt x="71752" y="12254"/>
                  <a:pt x="72577" y="10652"/>
                  <a:pt x="72783" y="9049"/>
                </a:cubicBezTo>
                <a:cubicBezTo>
                  <a:pt x="73195" y="7352"/>
                  <a:pt x="73195" y="5655"/>
                  <a:pt x="71958" y="4053"/>
                </a:cubicBezTo>
                <a:cubicBezTo>
                  <a:pt x="71134" y="2827"/>
                  <a:pt x="69484" y="1791"/>
                  <a:pt x="67216" y="1131"/>
                </a:cubicBezTo>
                <a:cubicBezTo>
                  <a:pt x="64123" y="188"/>
                  <a:pt x="60412" y="0"/>
                  <a:pt x="56907" y="377"/>
                </a:cubicBezTo>
                <a:cubicBezTo>
                  <a:pt x="54226" y="565"/>
                  <a:pt x="51752" y="1225"/>
                  <a:pt x="49896" y="2168"/>
                </a:cubicBezTo>
                <a:cubicBezTo>
                  <a:pt x="47628" y="3487"/>
                  <a:pt x="46804" y="5184"/>
                  <a:pt x="46804" y="6787"/>
                </a:cubicBezTo>
                <a:cubicBezTo>
                  <a:pt x="46597" y="8389"/>
                  <a:pt x="47010" y="10086"/>
                  <a:pt x="47835" y="11594"/>
                </a:cubicBezTo>
                <a:cubicBezTo>
                  <a:pt x="48247" y="12348"/>
                  <a:pt x="49072" y="13102"/>
                  <a:pt x="49896" y="13857"/>
                </a:cubicBezTo>
                <a:cubicBezTo>
                  <a:pt x="50309" y="14139"/>
                  <a:pt x="50515" y="14422"/>
                  <a:pt x="50927" y="14705"/>
                </a:cubicBezTo>
                <a:cubicBezTo>
                  <a:pt x="51546" y="14988"/>
                  <a:pt x="52164" y="15176"/>
                  <a:pt x="52577" y="15459"/>
                </a:cubicBezTo>
                <a:cubicBezTo>
                  <a:pt x="52989" y="15742"/>
                  <a:pt x="52783" y="16025"/>
                  <a:pt x="52783" y="16307"/>
                </a:cubicBezTo>
                <a:cubicBezTo>
                  <a:pt x="52783" y="16684"/>
                  <a:pt x="52783" y="17062"/>
                  <a:pt x="52783" y="17439"/>
                </a:cubicBezTo>
                <a:cubicBezTo>
                  <a:pt x="52577" y="18004"/>
                  <a:pt x="51958" y="18570"/>
                  <a:pt x="50927" y="18853"/>
                </a:cubicBezTo>
                <a:cubicBezTo>
                  <a:pt x="49484" y="19324"/>
                  <a:pt x="47422" y="19324"/>
                  <a:pt x="45773" y="19512"/>
                </a:cubicBezTo>
                <a:cubicBezTo>
                  <a:pt x="39175" y="20267"/>
                  <a:pt x="32371" y="22152"/>
                  <a:pt x="31134" y="25451"/>
                </a:cubicBezTo>
                <a:cubicBezTo>
                  <a:pt x="30927" y="26111"/>
                  <a:pt x="30927" y="26677"/>
                  <a:pt x="30927" y="27336"/>
                </a:cubicBezTo>
                <a:cubicBezTo>
                  <a:pt x="30721" y="27714"/>
                  <a:pt x="30721" y="28185"/>
                  <a:pt x="30515" y="28562"/>
                </a:cubicBezTo>
                <a:cubicBezTo>
                  <a:pt x="30309" y="29316"/>
                  <a:pt x="30103" y="30164"/>
                  <a:pt x="29896" y="31013"/>
                </a:cubicBezTo>
                <a:cubicBezTo>
                  <a:pt x="29072" y="32615"/>
                  <a:pt x="28247" y="34218"/>
                  <a:pt x="27628" y="35915"/>
                </a:cubicBezTo>
                <a:cubicBezTo>
                  <a:pt x="27216" y="36763"/>
                  <a:pt x="26804" y="37517"/>
                  <a:pt x="26597" y="38366"/>
                </a:cubicBezTo>
                <a:cubicBezTo>
                  <a:pt x="26185" y="38931"/>
                  <a:pt x="26185" y="39497"/>
                  <a:pt x="25773" y="40062"/>
                </a:cubicBezTo>
                <a:cubicBezTo>
                  <a:pt x="24948" y="41005"/>
                  <a:pt x="23092" y="41759"/>
                  <a:pt x="22061" y="42608"/>
                </a:cubicBezTo>
                <a:cubicBezTo>
                  <a:pt x="19381" y="44587"/>
                  <a:pt x="18350" y="47038"/>
                  <a:pt x="17113" y="49206"/>
                </a:cubicBezTo>
                <a:cubicBezTo>
                  <a:pt x="16907" y="49866"/>
                  <a:pt x="16494" y="50526"/>
                  <a:pt x="16082" y="51280"/>
                </a:cubicBezTo>
                <a:cubicBezTo>
                  <a:pt x="15670" y="51846"/>
                  <a:pt x="15463" y="52505"/>
                  <a:pt x="14845" y="53165"/>
                </a:cubicBezTo>
                <a:cubicBezTo>
                  <a:pt x="14639" y="53542"/>
                  <a:pt x="14226" y="53825"/>
                  <a:pt x="13814" y="54202"/>
                </a:cubicBezTo>
                <a:cubicBezTo>
                  <a:pt x="13608" y="54391"/>
                  <a:pt x="13608" y="54391"/>
                  <a:pt x="13195" y="54485"/>
                </a:cubicBezTo>
                <a:cubicBezTo>
                  <a:pt x="12989" y="54485"/>
                  <a:pt x="12577" y="54485"/>
                  <a:pt x="12164" y="54485"/>
                </a:cubicBezTo>
                <a:cubicBezTo>
                  <a:pt x="9278" y="54768"/>
                  <a:pt x="6804" y="55993"/>
                  <a:pt x="4948" y="57030"/>
                </a:cubicBezTo>
                <a:cubicBezTo>
                  <a:pt x="4123" y="57501"/>
                  <a:pt x="3092" y="58067"/>
                  <a:pt x="1855" y="58350"/>
                </a:cubicBezTo>
                <a:cubicBezTo>
                  <a:pt x="1237" y="58538"/>
                  <a:pt x="412" y="58727"/>
                  <a:pt x="206" y="59010"/>
                </a:cubicBezTo>
                <a:cubicBezTo>
                  <a:pt x="0" y="59198"/>
                  <a:pt x="206" y="59481"/>
                  <a:pt x="618" y="59575"/>
                </a:cubicBezTo>
                <a:cubicBezTo>
                  <a:pt x="1443" y="59952"/>
                  <a:pt x="3298" y="59764"/>
                  <a:pt x="4123" y="59575"/>
                </a:cubicBezTo>
                <a:cubicBezTo>
                  <a:pt x="4742" y="59387"/>
                  <a:pt x="5360" y="59198"/>
                  <a:pt x="5773" y="59010"/>
                </a:cubicBezTo>
                <a:cubicBezTo>
                  <a:pt x="5979" y="58915"/>
                  <a:pt x="6391" y="58538"/>
                  <a:pt x="6804" y="58633"/>
                </a:cubicBezTo>
                <a:cubicBezTo>
                  <a:pt x="6804" y="58821"/>
                  <a:pt x="6391" y="59104"/>
                  <a:pt x="6185" y="59293"/>
                </a:cubicBezTo>
                <a:cubicBezTo>
                  <a:pt x="5773" y="59764"/>
                  <a:pt x="5154" y="60141"/>
                  <a:pt x="4742" y="60518"/>
                </a:cubicBezTo>
                <a:cubicBezTo>
                  <a:pt x="3711" y="61366"/>
                  <a:pt x="2474" y="62120"/>
                  <a:pt x="1443" y="62969"/>
                </a:cubicBezTo>
                <a:cubicBezTo>
                  <a:pt x="1237" y="63252"/>
                  <a:pt x="824" y="63817"/>
                  <a:pt x="1649" y="64006"/>
                </a:cubicBezTo>
                <a:cubicBezTo>
                  <a:pt x="2474" y="64194"/>
                  <a:pt x="3298" y="63629"/>
                  <a:pt x="3711" y="63440"/>
                </a:cubicBezTo>
                <a:cubicBezTo>
                  <a:pt x="4742" y="62780"/>
                  <a:pt x="5979" y="62120"/>
                  <a:pt x="6804" y="61461"/>
                </a:cubicBezTo>
                <a:cubicBezTo>
                  <a:pt x="6185" y="62215"/>
                  <a:pt x="5154" y="62969"/>
                  <a:pt x="4329" y="63723"/>
                </a:cubicBezTo>
                <a:cubicBezTo>
                  <a:pt x="3917" y="64100"/>
                  <a:pt x="3505" y="64666"/>
                  <a:pt x="3711" y="65137"/>
                </a:cubicBezTo>
                <a:cubicBezTo>
                  <a:pt x="3711" y="65514"/>
                  <a:pt x="4536" y="65608"/>
                  <a:pt x="5154" y="65420"/>
                </a:cubicBezTo>
                <a:cubicBezTo>
                  <a:pt x="6597" y="65043"/>
                  <a:pt x="7216" y="64006"/>
                  <a:pt x="7835" y="63346"/>
                </a:cubicBezTo>
                <a:cubicBezTo>
                  <a:pt x="8453" y="62780"/>
                  <a:pt x="9072" y="62026"/>
                  <a:pt x="9896" y="61461"/>
                </a:cubicBezTo>
                <a:cubicBezTo>
                  <a:pt x="9896" y="62026"/>
                  <a:pt x="9278" y="62686"/>
                  <a:pt x="8659" y="63252"/>
                </a:cubicBezTo>
                <a:cubicBezTo>
                  <a:pt x="8453" y="63629"/>
                  <a:pt x="8041" y="64006"/>
                  <a:pt x="7628" y="64477"/>
                </a:cubicBezTo>
                <a:cubicBezTo>
                  <a:pt x="7422" y="64760"/>
                  <a:pt x="7216" y="65231"/>
                  <a:pt x="7422" y="65514"/>
                </a:cubicBezTo>
                <a:cubicBezTo>
                  <a:pt x="7835" y="65891"/>
                  <a:pt x="8865" y="65797"/>
                  <a:pt x="9278" y="65514"/>
                </a:cubicBezTo>
                <a:cubicBezTo>
                  <a:pt x="9896" y="65326"/>
                  <a:pt x="10309" y="64948"/>
                  <a:pt x="10515" y="64666"/>
                </a:cubicBezTo>
                <a:cubicBezTo>
                  <a:pt x="11340" y="63817"/>
                  <a:pt x="11958" y="63063"/>
                  <a:pt x="12783" y="62215"/>
                </a:cubicBezTo>
                <a:cubicBezTo>
                  <a:pt x="12371" y="62875"/>
                  <a:pt x="11958" y="63534"/>
                  <a:pt x="11958" y="64194"/>
                </a:cubicBezTo>
                <a:cubicBezTo>
                  <a:pt x="11958" y="64571"/>
                  <a:pt x="12371" y="65137"/>
                  <a:pt x="13608" y="64760"/>
                </a:cubicBezTo>
                <a:cubicBezTo>
                  <a:pt x="14226" y="64571"/>
                  <a:pt x="14432" y="64100"/>
                  <a:pt x="14639" y="63817"/>
                </a:cubicBezTo>
                <a:cubicBezTo>
                  <a:pt x="15257" y="63157"/>
                  <a:pt x="15463" y="62498"/>
                  <a:pt x="15876" y="61838"/>
                </a:cubicBezTo>
                <a:cubicBezTo>
                  <a:pt x="16288" y="61272"/>
                  <a:pt x="17113" y="60706"/>
                  <a:pt x="17731" y="60141"/>
                </a:cubicBezTo>
                <a:cubicBezTo>
                  <a:pt x="18556" y="59293"/>
                  <a:pt x="19381" y="58444"/>
                  <a:pt x="19793" y="57596"/>
                </a:cubicBezTo>
                <a:cubicBezTo>
                  <a:pt x="20000" y="57219"/>
                  <a:pt x="20000" y="56842"/>
                  <a:pt x="19793" y="56465"/>
                </a:cubicBezTo>
                <a:cubicBezTo>
                  <a:pt x="19793" y="56370"/>
                  <a:pt x="19587" y="56370"/>
                  <a:pt x="19793" y="56276"/>
                </a:cubicBezTo>
                <a:cubicBezTo>
                  <a:pt x="19793" y="56182"/>
                  <a:pt x="20000" y="56087"/>
                  <a:pt x="20000" y="55993"/>
                </a:cubicBezTo>
                <a:cubicBezTo>
                  <a:pt x="20412" y="55710"/>
                  <a:pt x="20824" y="55522"/>
                  <a:pt x="21030" y="55239"/>
                </a:cubicBezTo>
                <a:cubicBezTo>
                  <a:pt x="22680" y="54202"/>
                  <a:pt x="24329" y="53071"/>
                  <a:pt x="25773" y="51940"/>
                </a:cubicBezTo>
                <a:cubicBezTo>
                  <a:pt x="27422" y="50714"/>
                  <a:pt x="29072" y="49395"/>
                  <a:pt x="30721" y="48075"/>
                </a:cubicBezTo>
                <a:cubicBezTo>
                  <a:pt x="32164" y="46849"/>
                  <a:pt x="33608" y="45530"/>
                  <a:pt x="34226" y="44116"/>
                </a:cubicBezTo>
                <a:cubicBezTo>
                  <a:pt x="34432" y="43362"/>
                  <a:pt x="34845" y="42608"/>
                  <a:pt x="35670" y="41948"/>
                </a:cubicBezTo>
                <a:cubicBezTo>
                  <a:pt x="36494" y="41288"/>
                  <a:pt x="37525" y="40534"/>
                  <a:pt x="38144" y="39780"/>
                </a:cubicBezTo>
                <a:cubicBezTo>
                  <a:pt x="39381" y="38460"/>
                  <a:pt x="40412" y="37046"/>
                  <a:pt x="41443" y="35726"/>
                </a:cubicBezTo>
                <a:cubicBezTo>
                  <a:pt x="41855" y="36857"/>
                  <a:pt x="42474" y="37894"/>
                  <a:pt x="43298" y="39025"/>
                </a:cubicBezTo>
                <a:cubicBezTo>
                  <a:pt x="43917" y="40251"/>
                  <a:pt x="43917" y="41476"/>
                  <a:pt x="43505" y="42608"/>
                </a:cubicBezTo>
                <a:cubicBezTo>
                  <a:pt x="42680" y="44304"/>
                  <a:pt x="41443" y="45813"/>
                  <a:pt x="39793" y="47321"/>
                </a:cubicBezTo>
                <a:cubicBezTo>
                  <a:pt x="38350" y="48829"/>
                  <a:pt x="37113" y="50432"/>
                  <a:pt x="36288" y="52034"/>
                </a:cubicBezTo>
                <a:cubicBezTo>
                  <a:pt x="34432" y="55333"/>
                  <a:pt x="34226" y="58727"/>
                  <a:pt x="35257" y="62120"/>
                </a:cubicBezTo>
                <a:cubicBezTo>
                  <a:pt x="36288" y="65514"/>
                  <a:pt x="38350" y="68813"/>
                  <a:pt x="40412" y="72113"/>
                </a:cubicBezTo>
                <a:cubicBezTo>
                  <a:pt x="42268" y="75412"/>
                  <a:pt x="44329" y="78711"/>
                  <a:pt x="44329" y="82010"/>
                </a:cubicBezTo>
                <a:cubicBezTo>
                  <a:pt x="44329" y="83424"/>
                  <a:pt x="44329" y="84744"/>
                  <a:pt x="43917" y="86064"/>
                </a:cubicBezTo>
                <a:cubicBezTo>
                  <a:pt x="43711" y="87761"/>
                  <a:pt x="42886" y="89457"/>
                  <a:pt x="42680" y="91154"/>
                </a:cubicBezTo>
                <a:cubicBezTo>
                  <a:pt x="42474" y="92945"/>
                  <a:pt x="43092" y="94642"/>
                  <a:pt x="43711" y="96339"/>
                </a:cubicBezTo>
                <a:cubicBezTo>
                  <a:pt x="44536" y="98036"/>
                  <a:pt x="45360" y="99732"/>
                  <a:pt x="46185" y="101429"/>
                </a:cubicBezTo>
                <a:cubicBezTo>
                  <a:pt x="47216" y="103126"/>
                  <a:pt x="48041" y="104823"/>
                  <a:pt x="48865" y="106614"/>
                </a:cubicBezTo>
                <a:cubicBezTo>
                  <a:pt x="49690" y="108216"/>
                  <a:pt x="50515" y="109913"/>
                  <a:pt x="50927" y="111704"/>
                </a:cubicBezTo>
                <a:cubicBezTo>
                  <a:pt x="51134" y="112081"/>
                  <a:pt x="51340" y="112458"/>
                  <a:pt x="51134" y="112835"/>
                </a:cubicBezTo>
                <a:cubicBezTo>
                  <a:pt x="50927" y="113024"/>
                  <a:pt x="50103" y="114438"/>
                  <a:pt x="49690" y="114721"/>
                </a:cubicBezTo>
                <a:cubicBezTo>
                  <a:pt x="49484" y="115003"/>
                  <a:pt x="49072" y="115286"/>
                  <a:pt x="48453" y="115663"/>
                </a:cubicBezTo>
                <a:cubicBezTo>
                  <a:pt x="47835" y="115946"/>
                  <a:pt x="47216" y="116323"/>
                  <a:pt x="46391" y="116700"/>
                </a:cubicBezTo>
                <a:cubicBezTo>
                  <a:pt x="46185" y="116889"/>
                  <a:pt x="45773" y="117172"/>
                  <a:pt x="45567" y="117360"/>
                </a:cubicBezTo>
                <a:cubicBezTo>
                  <a:pt x="45360" y="117643"/>
                  <a:pt x="45360" y="117926"/>
                  <a:pt x="45360" y="118303"/>
                </a:cubicBezTo>
                <a:cubicBezTo>
                  <a:pt x="45567" y="118586"/>
                  <a:pt x="45979" y="118868"/>
                  <a:pt x="46597" y="119057"/>
                </a:cubicBezTo>
                <a:cubicBezTo>
                  <a:pt x="47010" y="119057"/>
                  <a:pt x="47216" y="119151"/>
                  <a:pt x="47628" y="119151"/>
                </a:cubicBezTo>
                <a:cubicBezTo>
                  <a:pt x="47835" y="119245"/>
                  <a:pt x="48041" y="119245"/>
                  <a:pt x="48247" y="119245"/>
                </a:cubicBezTo>
                <a:cubicBezTo>
                  <a:pt x="48659" y="119245"/>
                  <a:pt x="48659" y="119245"/>
                  <a:pt x="48659" y="119245"/>
                </a:cubicBezTo>
                <a:cubicBezTo>
                  <a:pt x="49278" y="119245"/>
                  <a:pt x="49690" y="119245"/>
                  <a:pt x="50309" y="119340"/>
                </a:cubicBezTo>
                <a:cubicBezTo>
                  <a:pt x="50721" y="119434"/>
                  <a:pt x="51134" y="119528"/>
                  <a:pt x="51752" y="119717"/>
                </a:cubicBezTo>
                <a:cubicBezTo>
                  <a:pt x="52371" y="119811"/>
                  <a:pt x="53195" y="119905"/>
                  <a:pt x="53814" y="119905"/>
                </a:cubicBezTo>
                <a:cubicBezTo>
                  <a:pt x="54020" y="119999"/>
                  <a:pt x="54432" y="119999"/>
                  <a:pt x="54639" y="119999"/>
                </a:cubicBezTo>
                <a:cubicBezTo>
                  <a:pt x="55051" y="119999"/>
                  <a:pt x="55257" y="119999"/>
                  <a:pt x="55670" y="119999"/>
                </a:cubicBezTo>
                <a:cubicBezTo>
                  <a:pt x="56907" y="119999"/>
                  <a:pt x="58144" y="119811"/>
                  <a:pt x="59175" y="119434"/>
                </a:cubicBezTo>
                <a:cubicBezTo>
                  <a:pt x="59587" y="119245"/>
                  <a:pt x="59793" y="119151"/>
                  <a:pt x="59793" y="118963"/>
                </a:cubicBezTo>
                <a:cubicBezTo>
                  <a:pt x="60000" y="119151"/>
                  <a:pt x="60206" y="119245"/>
                  <a:pt x="60618" y="119434"/>
                </a:cubicBezTo>
                <a:cubicBezTo>
                  <a:pt x="61649" y="119811"/>
                  <a:pt x="62886" y="119999"/>
                  <a:pt x="64123" y="119999"/>
                </a:cubicBezTo>
                <a:cubicBezTo>
                  <a:pt x="64536" y="119999"/>
                  <a:pt x="64742" y="119999"/>
                  <a:pt x="65154" y="119999"/>
                </a:cubicBezTo>
                <a:cubicBezTo>
                  <a:pt x="65360" y="119999"/>
                  <a:pt x="65773" y="119999"/>
                  <a:pt x="65979" y="119905"/>
                </a:cubicBezTo>
                <a:cubicBezTo>
                  <a:pt x="66597" y="119905"/>
                  <a:pt x="67422" y="119811"/>
                  <a:pt x="68041" y="119717"/>
                </a:cubicBezTo>
                <a:cubicBezTo>
                  <a:pt x="68659" y="119528"/>
                  <a:pt x="69072" y="119434"/>
                  <a:pt x="69484" y="119340"/>
                </a:cubicBezTo>
                <a:cubicBezTo>
                  <a:pt x="70103" y="119245"/>
                  <a:pt x="70515" y="119245"/>
                  <a:pt x="71134" y="119245"/>
                </a:cubicBezTo>
                <a:cubicBezTo>
                  <a:pt x="71546" y="119245"/>
                  <a:pt x="71546" y="119245"/>
                  <a:pt x="71546" y="119245"/>
                </a:cubicBezTo>
                <a:cubicBezTo>
                  <a:pt x="71752" y="119245"/>
                  <a:pt x="71958" y="119245"/>
                  <a:pt x="72164" y="119151"/>
                </a:cubicBezTo>
                <a:cubicBezTo>
                  <a:pt x="72577" y="119151"/>
                  <a:pt x="72783" y="119057"/>
                  <a:pt x="73195" y="119057"/>
                </a:cubicBezTo>
                <a:cubicBezTo>
                  <a:pt x="73814" y="118868"/>
                  <a:pt x="74226" y="118586"/>
                  <a:pt x="74432" y="118303"/>
                </a:cubicBezTo>
                <a:cubicBezTo>
                  <a:pt x="74432" y="117926"/>
                  <a:pt x="74432" y="117643"/>
                  <a:pt x="74226" y="117360"/>
                </a:cubicBezTo>
                <a:cubicBezTo>
                  <a:pt x="74020" y="117172"/>
                  <a:pt x="73608" y="116889"/>
                  <a:pt x="73402" y="116700"/>
                </a:cubicBezTo>
                <a:cubicBezTo>
                  <a:pt x="72577" y="116323"/>
                  <a:pt x="71958" y="115946"/>
                  <a:pt x="71340" y="115663"/>
                </a:cubicBezTo>
                <a:cubicBezTo>
                  <a:pt x="70721" y="115286"/>
                  <a:pt x="70309" y="115003"/>
                  <a:pt x="70103" y="114721"/>
                </a:cubicBezTo>
                <a:cubicBezTo>
                  <a:pt x="69690" y="114438"/>
                  <a:pt x="68659" y="113024"/>
                  <a:pt x="68659" y="112930"/>
                </a:cubicBezTo>
                <a:cubicBezTo>
                  <a:pt x="68453" y="112458"/>
                  <a:pt x="68659" y="111987"/>
                  <a:pt x="68659" y="111610"/>
                </a:cubicBezTo>
                <a:cubicBezTo>
                  <a:pt x="68865" y="110761"/>
                  <a:pt x="69278" y="109913"/>
                  <a:pt x="69690" y="109065"/>
                </a:cubicBezTo>
                <a:cubicBezTo>
                  <a:pt x="70309" y="107368"/>
                  <a:pt x="71340" y="105671"/>
                  <a:pt x="72164" y="103974"/>
                </a:cubicBezTo>
                <a:cubicBezTo>
                  <a:pt x="73814" y="100581"/>
                  <a:pt x="76082" y="97187"/>
                  <a:pt x="76907" y="93794"/>
                </a:cubicBezTo>
                <a:cubicBezTo>
                  <a:pt x="77319" y="92003"/>
                  <a:pt x="76907" y="90306"/>
                  <a:pt x="76494" y="88515"/>
                </a:cubicBezTo>
                <a:cubicBezTo>
                  <a:pt x="75876" y="86818"/>
                  <a:pt x="75463" y="85121"/>
                  <a:pt x="75463" y="83424"/>
                </a:cubicBezTo>
                <a:cubicBezTo>
                  <a:pt x="75257" y="80408"/>
                  <a:pt x="76288" y="77580"/>
                  <a:pt x="77938" y="74658"/>
                </a:cubicBezTo>
                <a:cubicBezTo>
                  <a:pt x="81443" y="68059"/>
                  <a:pt x="87010" y="61366"/>
                  <a:pt x="84536" y="54485"/>
                </a:cubicBezTo>
                <a:cubicBezTo>
                  <a:pt x="83917" y="52788"/>
                  <a:pt x="83092" y="51186"/>
                  <a:pt x="81855" y="49583"/>
                </a:cubicBezTo>
                <a:cubicBezTo>
                  <a:pt x="80618" y="47981"/>
                  <a:pt x="78969" y="46567"/>
                  <a:pt x="77731" y="45058"/>
                </a:cubicBezTo>
                <a:cubicBezTo>
                  <a:pt x="76494" y="43456"/>
                  <a:pt x="75670" y="41759"/>
                  <a:pt x="76082" y="40062"/>
                </a:cubicBezTo>
                <a:cubicBezTo>
                  <a:pt x="76288" y="39402"/>
                  <a:pt x="76701" y="38837"/>
                  <a:pt x="77113" y="38177"/>
                </a:cubicBezTo>
                <a:cubicBezTo>
                  <a:pt x="77525" y="37329"/>
                  <a:pt x="77938" y="36480"/>
                  <a:pt x="78350" y="35726"/>
                </a:cubicBezTo>
                <a:cubicBezTo>
                  <a:pt x="79175" y="36952"/>
                  <a:pt x="80000" y="38083"/>
                  <a:pt x="81030" y="39308"/>
                </a:cubicBezTo>
                <a:cubicBezTo>
                  <a:pt x="81649" y="39968"/>
                  <a:pt x="82268" y="40628"/>
                  <a:pt x="83092" y="41288"/>
                </a:cubicBezTo>
                <a:cubicBezTo>
                  <a:pt x="83917" y="41853"/>
                  <a:pt x="84536" y="42419"/>
                  <a:pt x="84948" y="43079"/>
                </a:cubicBezTo>
                <a:cubicBezTo>
                  <a:pt x="85360" y="43739"/>
                  <a:pt x="85567" y="44493"/>
                  <a:pt x="85979" y="45153"/>
                </a:cubicBezTo>
                <a:cubicBezTo>
                  <a:pt x="86391" y="45813"/>
                  <a:pt x="87216" y="46472"/>
                  <a:pt x="87835" y="47132"/>
                </a:cubicBezTo>
                <a:cubicBezTo>
                  <a:pt x="89278" y="48452"/>
                  <a:pt x="90927" y="49772"/>
                  <a:pt x="92783" y="50997"/>
                </a:cubicBezTo>
                <a:cubicBezTo>
                  <a:pt x="94226" y="52223"/>
                  <a:pt x="95876" y="53354"/>
                  <a:pt x="97525" y="54579"/>
                </a:cubicBezTo>
                <a:cubicBezTo>
                  <a:pt x="98144" y="55051"/>
                  <a:pt x="98969" y="55522"/>
                  <a:pt x="99587" y="55993"/>
                </a:cubicBezTo>
                <a:cubicBezTo>
                  <a:pt x="99793" y="56087"/>
                  <a:pt x="100000" y="56182"/>
                  <a:pt x="100000" y="56276"/>
                </a:cubicBezTo>
                <a:cubicBezTo>
                  <a:pt x="100000" y="56370"/>
                  <a:pt x="100000" y="56370"/>
                  <a:pt x="100000" y="56465"/>
                </a:cubicBezTo>
                <a:cubicBezTo>
                  <a:pt x="99793" y="56653"/>
                  <a:pt x="99793" y="56842"/>
                  <a:pt x="99793" y="57030"/>
                </a:cubicBezTo>
                <a:cubicBezTo>
                  <a:pt x="99793" y="58538"/>
                  <a:pt x="101855" y="59952"/>
                  <a:pt x="103298" y="61272"/>
                </a:cubicBezTo>
                <a:cubicBezTo>
                  <a:pt x="103917" y="61838"/>
                  <a:pt x="104123" y="62498"/>
                  <a:pt x="104536" y="63157"/>
                </a:cubicBezTo>
                <a:cubicBezTo>
                  <a:pt x="104948" y="63629"/>
                  <a:pt x="105154" y="64194"/>
                  <a:pt x="105773" y="64571"/>
                </a:cubicBezTo>
                <a:cubicBezTo>
                  <a:pt x="106597" y="65043"/>
                  <a:pt x="107628" y="64854"/>
                  <a:pt x="107835" y="64289"/>
                </a:cubicBezTo>
                <a:cubicBezTo>
                  <a:pt x="107835" y="63629"/>
                  <a:pt x="107422" y="62875"/>
                  <a:pt x="107010" y="62215"/>
                </a:cubicBezTo>
                <a:cubicBezTo>
                  <a:pt x="107835" y="63063"/>
                  <a:pt x="108453" y="63817"/>
                  <a:pt x="109072" y="64571"/>
                </a:cubicBezTo>
                <a:cubicBezTo>
                  <a:pt x="109484" y="64948"/>
                  <a:pt x="109690" y="65326"/>
                  <a:pt x="110309" y="65514"/>
                </a:cubicBezTo>
                <a:cubicBezTo>
                  <a:pt x="110927" y="65797"/>
                  <a:pt x="111752" y="65891"/>
                  <a:pt x="112164" y="65514"/>
                </a:cubicBezTo>
                <a:cubicBezTo>
                  <a:pt x="112577" y="65231"/>
                  <a:pt x="112164" y="64760"/>
                  <a:pt x="111958" y="64477"/>
                </a:cubicBezTo>
                <a:cubicBezTo>
                  <a:pt x="111752" y="64100"/>
                  <a:pt x="111340" y="63723"/>
                  <a:pt x="111134" y="63252"/>
                </a:cubicBezTo>
                <a:cubicBezTo>
                  <a:pt x="110515" y="62686"/>
                  <a:pt x="109896" y="62120"/>
                  <a:pt x="109690" y="61461"/>
                </a:cubicBezTo>
                <a:cubicBezTo>
                  <a:pt x="110721" y="62026"/>
                  <a:pt x="111340" y="62780"/>
                  <a:pt x="111958" y="63440"/>
                </a:cubicBezTo>
                <a:cubicBezTo>
                  <a:pt x="112577" y="64100"/>
                  <a:pt x="113195" y="65137"/>
                  <a:pt x="114639" y="65420"/>
                </a:cubicBezTo>
                <a:cubicBezTo>
                  <a:pt x="115257" y="65608"/>
                  <a:pt x="116082" y="65420"/>
                  <a:pt x="116082" y="65043"/>
                </a:cubicBezTo>
                <a:cubicBezTo>
                  <a:pt x="116288" y="64666"/>
                  <a:pt x="115670" y="64100"/>
                  <a:pt x="115257" y="63723"/>
                </a:cubicBezTo>
                <a:cubicBezTo>
                  <a:pt x="114639" y="62969"/>
                  <a:pt x="113608" y="62215"/>
                  <a:pt x="112783" y="61461"/>
                </a:cubicBezTo>
                <a:cubicBezTo>
                  <a:pt x="113814" y="62120"/>
                  <a:pt x="114845" y="62780"/>
                  <a:pt x="115876" y="63346"/>
                </a:cubicBezTo>
                <a:cubicBezTo>
                  <a:pt x="116288" y="63629"/>
                  <a:pt x="117113" y="64100"/>
                  <a:pt x="117938" y="64006"/>
                </a:cubicBezTo>
                <a:cubicBezTo>
                  <a:pt x="118969" y="63817"/>
                  <a:pt x="118556" y="63252"/>
                  <a:pt x="118144" y="62969"/>
                </a:cubicBezTo>
                <a:cubicBezTo>
                  <a:pt x="117319" y="62120"/>
                  <a:pt x="116082" y="61366"/>
                  <a:pt x="115051" y="60518"/>
                </a:cubicBezTo>
                <a:cubicBezTo>
                  <a:pt x="114432" y="60141"/>
                  <a:pt x="114020" y="59764"/>
                  <a:pt x="113608" y="59293"/>
                </a:cubicBezTo>
                <a:cubicBezTo>
                  <a:pt x="113402" y="59104"/>
                  <a:pt x="112989" y="58821"/>
                  <a:pt x="112989" y="58633"/>
                </a:cubicBezTo>
                <a:cubicBezTo>
                  <a:pt x="113402" y="58538"/>
                  <a:pt x="114226" y="59104"/>
                  <a:pt x="114639" y="59293"/>
                </a:cubicBezTo>
                <a:close/>
                <a:moveTo>
                  <a:pt x="59793" y="112364"/>
                </a:moveTo>
                <a:cubicBezTo>
                  <a:pt x="59587" y="112364"/>
                  <a:pt x="59175" y="111798"/>
                  <a:pt x="58969" y="111704"/>
                </a:cubicBezTo>
                <a:cubicBezTo>
                  <a:pt x="58762" y="111610"/>
                  <a:pt x="58556" y="111516"/>
                  <a:pt x="58556" y="111327"/>
                </a:cubicBezTo>
                <a:cubicBezTo>
                  <a:pt x="58350" y="111044"/>
                  <a:pt x="58556" y="110573"/>
                  <a:pt x="58556" y="110196"/>
                </a:cubicBezTo>
                <a:cubicBezTo>
                  <a:pt x="58350" y="109536"/>
                  <a:pt x="58350" y="108876"/>
                  <a:pt x="58350" y="108122"/>
                </a:cubicBezTo>
                <a:cubicBezTo>
                  <a:pt x="58350" y="106614"/>
                  <a:pt x="58350" y="105106"/>
                  <a:pt x="58556" y="103503"/>
                </a:cubicBezTo>
                <a:cubicBezTo>
                  <a:pt x="58762" y="101901"/>
                  <a:pt x="59381" y="100298"/>
                  <a:pt x="59587" y="98601"/>
                </a:cubicBezTo>
                <a:cubicBezTo>
                  <a:pt x="60206" y="95302"/>
                  <a:pt x="59793" y="91908"/>
                  <a:pt x="59381" y="88609"/>
                </a:cubicBezTo>
                <a:cubicBezTo>
                  <a:pt x="59175" y="87761"/>
                  <a:pt x="58969" y="86912"/>
                  <a:pt x="58762" y="86158"/>
                </a:cubicBezTo>
                <a:cubicBezTo>
                  <a:pt x="58762" y="85687"/>
                  <a:pt x="58556" y="85310"/>
                  <a:pt x="58762" y="84933"/>
                </a:cubicBezTo>
                <a:cubicBezTo>
                  <a:pt x="58762" y="84556"/>
                  <a:pt x="58969" y="84179"/>
                  <a:pt x="59175" y="83802"/>
                </a:cubicBezTo>
                <a:cubicBezTo>
                  <a:pt x="59587" y="82199"/>
                  <a:pt x="59793" y="80502"/>
                  <a:pt x="59793" y="78900"/>
                </a:cubicBezTo>
                <a:cubicBezTo>
                  <a:pt x="59793" y="77109"/>
                  <a:pt x="59381" y="75223"/>
                  <a:pt x="59381" y="73338"/>
                </a:cubicBezTo>
                <a:cubicBezTo>
                  <a:pt x="59587" y="71924"/>
                  <a:pt x="59793" y="70416"/>
                  <a:pt x="59793" y="68908"/>
                </a:cubicBezTo>
                <a:cubicBezTo>
                  <a:pt x="60000" y="70322"/>
                  <a:pt x="60206" y="71736"/>
                  <a:pt x="60206" y="73150"/>
                </a:cubicBezTo>
                <a:cubicBezTo>
                  <a:pt x="60412" y="74658"/>
                  <a:pt x="60000" y="76072"/>
                  <a:pt x="60000" y="77580"/>
                </a:cubicBezTo>
                <a:cubicBezTo>
                  <a:pt x="60000" y="79183"/>
                  <a:pt x="60000" y="80879"/>
                  <a:pt x="60412" y="82482"/>
                </a:cubicBezTo>
                <a:cubicBezTo>
                  <a:pt x="60618" y="83236"/>
                  <a:pt x="60824" y="84084"/>
                  <a:pt x="61030" y="84838"/>
                </a:cubicBezTo>
                <a:cubicBezTo>
                  <a:pt x="61237" y="85593"/>
                  <a:pt x="60824" y="86441"/>
                  <a:pt x="60618" y="87289"/>
                </a:cubicBezTo>
                <a:cubicBezTo>
                  <a:pt x="60000" y="90589"/>
                  <a:pt x="59793" y="93982"/>
                  <a:pt x="60000" y="97282"/>
                </a:cubicBezTo>
                <a:cubicBezTo>
                  <a:pt x="60206" y="98884"/>
                  <a:pt x="60618" y="100487"/>
                  <a:pt x="60824" y="102089"/>
                </a:cubicBezTo>
                <a:cubicBezTo>
                  <a:pt x="61237" y="103692"/>
                  <a:pt x="61443" y="105388"/>
                  <a:pt x="61443" y="106991"/>
                </a:cubicBezTo>
                <a:cubicBezTo>
                  <a:pt x="61443" y="107934"/>
                  <a:pt x="61443" y="108876"/>
                  <a:pt x="61237" y="109725"/>
                </a:cubicBezTo>
                <a:cubicBezTo>
                  <a:pt x="61237" y="110102"/>
                  <a:pt x="61237" y="110384"/>
                  <a:pt x="61237" y="110667"/>
                </a:cubicBezTo>
                <a:cubicBezTo>
                  <a:pt x="61237" y="110950"/>
                  <a:pt x="61237" y="111233"/>
                  <a:pt x="61030" y="111516"/>
                </a:cubicBezTo>
                <a:cubicBezTo>
                  <a:pt x="60824" y="111798"/>
                  <a:pt x="60206" y="112081"/>
                  <a:pt x="59793" y="112364"/>
                </a:cubicBezTo>
                <a:close/>
                <a:moveTo>
                  <a:pt x="112783" y="59293"/>
                </a:moveTo>
                <a:cubicBezTo>
                  <a:pt x="113402" y="60141"/>
                  <a:pt x="114432" y="60801"/>
                  <a:pt x="115257" y="61555"/>
                </a:cubicBezTo>
                <a:cubicBezTo>
                  <a:pt x="115670" y="61838"/>
                  <a:pt x="116082" y="62120"/>
                  <a:pt x="116494" y="62498"/>
                </a:cubicBezTo>
                <a:cubicBezTo>
                  <a:pt x="116907" y="62780"/>
                  <a:pt x="117938" y="63157"/>
                  <a:pt x="117731" y="63534"/>
                </a:cubicBezTo>
                <a:cubicBezTo>
                  <a:pt x="117731" y="63817"/>
                  <a:pt x="116907" y="63346"/>
                  <a:pt x="116701" y="63252"/>
                </a:cubicBezTo>
                <a:cubicBezTo>
                  <a:pt x="115876" y="62780"/>
                  <a:pt x="115257" y="62309"/>
                  <a:pt x="114432" y="61838"/>
                </a:cubicBezTo>
                <a:cubicBezTo>
                  <a:pt x="114020" y="61649"/>
                  <a:pt x="112371" y="60141"/>
                  <a:pt x="111546" y="60706"/>
                </a:cubicBezTo>
                <a:cubicBezTo>
                  <a:pt x="111134" y="61084"/>
                  <a:pt x="112371" y="61838"/>
                  <a:pt x="112577" y="62120"/>
                </a:cubicBezTo>
                <a:cubicBezTo>
                  <a:pt x="113608" y="62875"/>
                  <a:pt x="114639" y="63723"/>
                  <a:pt x="115257" y="64666"/>
                </a:cubicBezTo>
                <a:cubicBezTo>
                  <a:pt x="115257" y="64854"/>
                  <a:pt x="115463" y="65326"/>
                  <a:pt x="114845" y="65043"/>
                </a:cubicBezTo>
                <a:cubicBezTo>
                  <a:pt x="114020" y="64854"/>
                  <a:pt x="113608" y="64289"/>
                  <a:pt x="113402" y="64006"/>
                </a:cubicBezTo>
                <a:cubicBezTo>
                  <a:pt x="112577" y="63063"/>
                  <a:pt x="111752" y="62120"/>
                  <a:pt x="110515" y="61366"/>
                </a:cubicBezTo>
                <a:cubicBezTo>
                  <a:pt x="110309" y="61178"/>
                  <a:pt x="109690" y="60895"/>
                  <a:pt x="109278" y="61084"/>
                </a:cubicBezTo>
                <a:cubicBezTo>
                  <a:pt x="108865" y="61178"/>
                  <a:pt x="108865" y="61366"/>
                  <a:pt x="108865" y="61555"/>
                </a:cubicBezTo>
                <a:cubicBezTo>
                  <a:pt x="109072" y="62403"/>
                  <a:pt x="110309" y="63346"/>
                  <a:pt x="110927" y="64194"/>
                </a:cubicBezTo>
                <a:cubicBezTo>
                  <a:pt x="111134" y="64477"/>
                  <a:pt x="111752" y="64948"/>
                  <a:pt x="111546" y="65231"/>
                </a:cubicBezTo>
                <a:cubicBezTo>
                  <a:pt x="111340" y="65514"/>
                  <a:pt x="110927" y="65326"/>
                  <a:pt x="110721" y="65231"/>
                </a:cubicBezTo>
                <a:cubicBezTo>
                  <a:pt x="110103" y="64854"/>
                  <a:pt x="109896" y="64383"/>
                  <a:pt x="109484" y="63912"/>
                </a:cubicBezTo>
                <a:cubicBezTo>
                  <a:pt x="109072" y="63440"/>
                  <a:pt x="108659" y="62969"/>
                  <a:pt x="108041" y="62498"/>
                </a:cubicBezTo>
                <a:cubicBezTo>
                  <a:pt x="107835" y="62215"/>
                  <a:pt x="107422" y="61555"/>
                  <a:pt x="106597" y="61461"/>
                </a:cubicBezTo>
                <a:cubicBezTo>
                  <a:pt x="105360" y="61178"/>
                  <a:pt x="106391" y="62592"/>
                  <a:pt x="106391" y="62780"/>
                </a:cubicBezTo>
                <a:cubicBezTo>
                  <a:pt x="106597" y="63157"/>
                  <a:pt x="106804" y="63629"/>
                  <a:pt x="107010" y="64006"/>
                </a:cubicBezTo>
                <a:cubicBezTo>
                  <a:pt x="107010" y="64289"/>
                  <a:pt x="106804" y="64666"/>
                  <a:pt x="106391" y="64289"/>
                </a:cubicBezTo>
                <a:cubicBezTo>
                  <a:pt x="105154" y="63346"/>
                  <a:pt x="105154" y="62120"/>
                  <a:pt x="104123" y="61178"/>
                </a:cubicBezTo>
                <a:cubicBezTo>
                  <a:pt x="103298" y="60424"/>
                  <a:pt x="102474" y="59764"/>
                  <a:pt x="101855" y="59010"/>
                </a:cubicBezTo>
                <a:cubicBezTo>
                  <a:pt x="101237" y="58350"/>
                  <a:pt x="100206" y="57407"/>
                  <a:pt x="100618" y="56653"/>
                </a:cubicBezTo>
                <a:cubicBezTo>
                  <a:pt x="100824" y="56370"/>
                  <a:pt x="100824" y="56182"/>
                  <a:pt x="100618" y="56087"/>
                </a:cubicBezTo>
                <a:cubicBezTo>
                  <a:pt x="98556" y="54579"/>
                  <a:pt x="96701" y="53071"/>
                  <a:pt x="94639" y="51563"/>
                </a:cubicBezTo>
                <a:cubicBezTo>
                  <a:pt x="92164" y="49583"/>
                  <a:pt x="89278" y="47604"/>
                  <a:pt x="87628" y="45435"/>
                </a:cubicBezTo>
                <a:cubicBezTo>
                  <a:pt x="86804" y="44493"/>
                  <a:pt x="86597" y="43362"/>
                  <a:pt x="85773" y="42419"/>
                </a:cubicBezTo>
                <a:cubicBezTo>
                  <a:pt x="84948" y="41382"/>
                  <a:pt x="83505" y="40534"/>
                  <a:pt x="82474" y="39591"/>
                </a:cubicBezTo>
                <a:cubicBezTo>
                  <a:pt x="81443" y="38554"/>
                  <a:pt x="80618" y="37611"/>
                  <a:pt x="79793" y="36669"/>
                </a:cubicBezTo>
                <a:cubicBezTo>
                  <a:pt x="79587" y="36292"/>
                  <a:pt x="79381" y="36009"/>
                  <a:pt x="78969" y="35632"/>
                </a:cubicBezTo>
                <a:cubicBezTo>
                  <a:pt x="78969" y="35443"/>
                  <a:pt x="78556" y="35255"/>
                  <a:pt x="78556" y="35066"/>
                </a:cubicBezTo>
                <a:cubicBezTo>
                  <a:pt x="78556" y="34783"/>
                  <a:pt x="78762" y="34501"/>
                  <a:pt x="78762" y="34218"/>
                </a:cubicBezTo>
                <a:cubicBezTo>
                  <a:pt x="78969" y="33935"/>
                  <a:pt x="81030" y="29410"/>
                  <a:pt x="80206" y="29316"/>
                </a:cubicBezTo>
                <a:cubicBezTo>
                  <a:pt x="79587" y="29128"/>
                  <a:pt x="77113" y="36857"/>
                  <a:pt x="76082" y="38271"/>
                </a:cubicBezTo>
                <a:cubicBezTo>
                  <a:pt x="75670" y="39025"/>
                  <a:pt x="75257" y="39780"/>
                  <a:pt x="75051" y="40534"/>
                </a:cubicBezTo>
                <a:cubicBezTo>
                  <a:pt x="74845" y="42042"/>
                  <a:pt x="75670" y="43644"/>
                  <a:pt x="76701" y="45058"/>
                </a:cubicBezTo>
                <a:cubicBezTo>
                  <a:pt x="77938" y="46567"/>
                  <a:pt x="79381" y="47981"/>
                  <a:pt x="80618" y="49395"/>
                </a:cubicBezTo>
                <a:cubicBezTo>
                  <a:pt x="82886" y="52317"/>
                  <a:pt x="84329" y="55428"/>
                  <a:pt x="84123" y="58538"/>
                </a:cubicBezTo>
                <a:cubicBezTo>
                  <a:pt x="83917" y="61743"/>
                  <a:pt x="82268" y="64948"/>
                  <a:pt x="80618" y="68059"/>
                </a:cubicBezTo>
                <a:cubicBezTo>
                  <a:pt x="78762" y="71170"/>
                  <a:pt x="76494" y="74186"/>
                  <a:pt x="75257" y="77391"/>
                </a:cubicBezTo>
                <a:cubicBezTo>
                  <a:pt x="74020" y="80502"/>
                  <a:pt x="74020" y="83613"/>
                  <a:pt x="74639" y="86724"/>
                </a:cubicBezTo>
                <a:cubicBezTo>
                  <a:pt x="75051" y="88421"/>
                  <a:pt x="75876" y="89929"/>
                  <a:pt x="75876" y="91626"/>
                </a:cubicBezTo>
                <a:cubicBezTo>
                  <a:pt x="76082" y="93228"/>
                  <a:pt x="75463" y="94831"/>
                  <a:pt x="74845" y="96433"/>
                </a:cubicBezTo>
                <a:cubicBezTo>
                  <a:pt x="73402" y="99638"/>
                  <a:pt x="71546" y="102749"/>
                  <a:pt x="70103" y="105954"/>
                </a:cubicBezTo>
                <a:cubicBezTo>
                  <a:pt x="69278" y="107462"/>
                  <a:pt x="68659" y="108970"/>
                  <a:pt x="68041" y="110573"/>
                </a:cubicBezTo>
                <a:cubicBezTo>
                  <a:pt x="67835" y="111233"/>
                  <a:pt x="67422" y="112081"/>
                  <a:pt x="67628" y="112741"/>
                </a:cubicBezTo>
                <a:cubicBezTo>
                  <a:pt x="67628" y="113024"/>
                  <a:pt x="68865" y="114626"/>
                  <a:pt x="69278" y="114909"/>
                </a:cubicBezTo>
                <a:cubicBezTo>
                  <a:pt x="69484" y="115286"/>
                  <a:pt x="70103" y="115569"/>
                  <a:pt x="70721" y="115946"/>
                </a:cubicBezTo>
                <a:cubicBezTo>
                  <a:pt x="71340" y="116229"/>
                  <a:pt x="71958" y="116606"/>
                  <a:pt x="72577" y="116889"/>
                </a:cubicBezTo>
                <a:cubicBezTo>
                  <a:pt x="73195" y="117266"/>
                  <a:pt x="73608" y="117737"/>
                  <a:pt x="73402" y="118208"/>
                </a:cubicBezTo>
                <a:cubicBezTo>
                  <a:pt x="73195" y="118586"/>
                  <a:pt x="72164" y="118868"/>
                  <a:pt x="71134" y="118774"/>
                </a:cubicBezTo>
                <a:cubicBezTo>
                  <a:pt x="70515" y="118774"/>
                  <a:pt x="69896" y="118868"/>
                  <a:pt x="69278" y="118963"/>
                </a:cubicBezTo>
                <a:cubicBezTo>
                  <a:pt x="68453" y="119057"/>
                  <a:pt x="68041" y="119245"/>
                  <a:pt x="67628" y="119340"/>
                </a:cubicBezTo>
                <a:cubicBezTo>
                  <a:pt x="67010" y="119434"/>
                  <a:pt x="66597" y="119434"/>
                  <a:pt x="65979" y="119528"/>
                </a:cubicBezTo>
                <a:cubicBezTo>
                  <a:pt x="65567" y="119528"/>
                  <a:pt x="65360" y="119528"/>
                  <a:pt x="65154" y="119528"/>
                </a:cubicBezTo>
                <a:cubicBezTo>
                  <a:pt x="64742" y="119528"/>
                  <a:pt x="64536" y="119528"/>
                  <a:pt x="64123" y="119528"/>
                </a:cubicBezTo>
                <a:cubicBezTo>
                  <a:pt x="63092" y="119528"/>
                  <a:pt x="62061" y="119434"/>
                  <a:pt x="61237" y="119057"/>
                </a:cubicBezTo>
                <a:cubicBezTo>
                  <a:pt x="60824" y="118868"/>
                  <a:pt x="59793" y="118114"/>
                  <a:pt x="60412" y="116417"/>
                </a:cubicBezTo>
                <a:cubicBezTo>
                  <a:pt x="60412" y="116229"/>
                  <a:pt x="60206" y="113495"/>
                  <a:pt x="60824" y="112458"/>
                </a:cubicBezTo>
                <a:cubicBezTo>
                  <a:pt x="61030" y="112175"/>
                  <a:pt x="61649" y="111987"/>
                  <a:pt x="61855" y="111704"/>
                </a:cubicBezTo>
                <a:cubicBezTo>
                  <a:pt x="62268" y="111516"/>
                  <a:pt x="62268" y="111421"/>
                  <a:pt x="62268" y="111044"/>
                </a:cubicBezTo>
                <a:cubicBezTo>
                  <a:pt x="62268" y="110384"/>
                  <a:pt x="62268" y="109630"/>
                  <a:pt x="62474" y="108970"/>
                </a:cubicBezTo>
                <a:cubicBezTo>
                  <a:pt x="62474" y="106802"/>
                  <a:pt x="62474" y="104728"/>
                  <a:pt x="62061" y="102655"/>
                </a:cubicBezTo>
                <a:cubicBezTo>
                  <a:pt x="61855" y="101335"/>
                  <a:pt x="61649" y="100109"/>
                  <a:pt x="61237" y="98884"/>
                </a:cubicBezTo>
                <a:cubicBezTo>
                  <a:pt x="61030" y="97564"/>
                  <a:pt x="61030" y="96245"/>
                  <a:pt x="61030" y="94925"/>
                </a:cubicBezTo>
                <a:cubicBezTo>
                  <a:pt x="61030" y="92380"/>
                  <a:pt x="61443" y="89740"/>
                  <a:pt x="61855" y="87195"/>
                </a:cubicBezTo>
                <a:cubicBezTo>
                  <a:pt x="62061" y="86535"/>
                  <a:pt x="62268" y="85875"/>
                  <a:pt x="62268" y="85216"/>
                </a:cubicBezTo>
                <a:cubicBezTo>
                  <a:pt x="62268" y="84744"/>
                  <a:pt x="62061" y="84273"/>
                  <a:pt x="61855" y="83896"/>
                </a:cubicBezTo>
                <a:cubicBezTo>
                  <a:pt x="61443" y="82576"/>
                  <a:pt x="61237" y="81351"/>
                  <a:pt x="61237" y="80031"/>
                </a:cubicBezTo>
                <a:cubicBezTo>
                  <a:pt x="60824" y="77674"/>
                  <a:pt x="61443" y="75412"/>
                  <a:pt x="61237" y="73055"/>
                </a:cubicBezTo>
                <a:cubicBezTo>
                  <a:pt x="61237" y="71924"/>
                  <a:pt x="61030" y="70793"/>
                  <a:pt x="60824" y="69567"/>
                </a:cubicBezTo>
                <a:cubicBezTo>
                  <a:pt x="60824" y="68342"/>
                  <a:pt x="60206" y="60989"/>
                  <a:pt x="60206" y="60706"/>
                </a:cubicBezTo>
                <a:cubicBezTo>
                  <a:pt x="60618" y="60801"/>
                  <a:pt x="61649" y="61178"/>
                  <a:pt x="62268" y="61366"/>
                </a:cubicBezTo>
                <a:cubicBezTo>
                  <a:pt x="62680" y="61461"/>
                  <a:pt x="63298" y="61649"/>
                  <a:pt x="63917" y="61743"/>
                </a:cubicBezTo>
                <a:cubicBezTo>
                  <a:pt x="64536" y="61838"/>
                  <a:pt x="65154" y="61932"/>
                  <a:pt x="65979" y="62026"/>
                </a:cubicBezTo>
                <a:cubicBezTo>
                  <a:pt x="66597" y="62120"/>
                  <a:pt x="67422" y="62215"/>
                  <a:pt x="68247" y="62215"/>
                </a:cubicBezTo>
                <a:cubicBezTo>
                  <a:pt x="68659" y="62215"/>
                  <a:pt x="68865" y="62215"/>
                  <a:pt x="69278" y="62215"/>
                </a:cubicBezTo>
                <a:cubicBezTo>
                  <a:pt x="69690" y="62215"/>
                  <a:pt x="70103" y="62215"/>
                  <a:pt x="70515" y="62215"/>
                </a:cubicBezTo>
                <a:cubicBezTo>
                  <a:pt x="71546" y="62215"/>
                  <a:pt x="71546" y="62215"/>
                  <a:pt x="71546" y="62215"/>
                </a:cubicBezTo>
                <a:cubicBezTo>
                  <a:pt x="71958" y="62215"/>
                  <a:pt x="72371" y="62120"/>
                  <a:pt x="72783" y="62120"/>
                </a:cubicBezTo>
                <a:cubicBezTo>
                  <a:pt x="73195" y="62120"/>
                  <a:pt x="73608" y="62026"/>
                  <a:pt x="73814" y="62026"/>
                </a:cubicBezTo>
                <a:cubicBezTo>
                  <a:pt x="74226" y="61932"/>
                  <a:pt x="74639" y="61932"/>
                  <a:pt x="75051" y="61838"/>
                </a:cubicBezTo>
                <a:cubicBezTo>
                  <a:pt x="75257" y="61743"/>
                  <a:pt x="75670" y="61743"/>
                  <a:pt x="75876" y="61649"/>
                </a:cubicBezTo>
                <a:cubicBezTo>
                  <a:pt x="76288" y="61555"/>
                  <a:pt x="76494" y="61461"/>
                  <a:pt x="76907" y="61366"/>
                </a:cubicBezTo>
                <a:cubicBezTo>
                  <a:pt x="77319" y="61178"/>
                  <a:pt x="77938" y="60989"/>
                  <a:pt x="78350" y="60801"/>
                </a:cubicBezTo>
                <a:cubicBezTo>
                  <a:pt x="79175" y="60424"/>
                  <a:pt x="79587" y="59952"/>
                  <a:pt x="79793" y="59670"/>
                </a:cubicBezTo>
                <a:cubicBezTo>
                  <a:pt x="80000" y="59387"/>
                  <a:pt x="80000" y="59293"/>
                  <a:pt x="80000" y="59293"/>
                </a:cubicBezTo>
                <a:cubicBezTo>
                  <a:pt x="80000" y="59293"/>
                  <a:pt x="80000" y="59387"/>
                  <a:pt x="79587" y="59670"/>
                </a:cubicBezTo>
                <a:cubicBezTo>
                  <a:pt x="79175" y="59858"/>
                  <a:pt x="78556" y="60235"/>
                  <a:pt x="77731" y="60518"/>
                </a:cubicBezTo>
                <a:cubicBezTo>
                  <a:pt x="77525" y="60612"/>
                  <a:pt x="77319" y="60706"/>
                  <a:pt x="77113" y="60706"/>
                </a:cubicBezTo>
                <a:cubicBezTo>
                  <a:pt x="76701" y="60801"/>
                  <a:pt x="76494" y="60895"/>
                  <a:pt x="76288" y="60895"/>
                </a:cubicBezTo>
                <a:cubicBezTo>
                  <a:pt x="76082" y="60989"/>
                  <a:pt x="75670" y="61084"/>
                  <a:pt x="75463" y="61084"/>
                </a:cubicBezTo>
                <a:cubicBezTo>
                  <a:pt x="75051" y="61178"/>
                  <a:pt x="74845" y="61178"/>
                  <a:pt x="74432" y="61272"/>
                </a:cubicBezTo>
                <a:cubicBezTo>
                  <a:pt x="74226" y="61272"/>
                  <a:pt x="73814" y="61366"/>
                  <a:pt x="73608" y="61366"/>
                </a:cubicBezTo>
                <a:cubicBezTo>
                  <a:pt x="73195" y="61366"/>
                  <a:pt x="72989" y="61461"/>
                  <a:pt x="72577" y="61461"/>
                </a:cubicBezTo>
                <a:cubicBezTo>
                  <a:pt x="72164" y="61461"/>
                  <a:pt x="71958" y="61461"/>
                  <a:pt x="71546" y="61461"/>
                </a:cubicBezTo>
                <a:cubicBezTo>
                  <a:pt x="70515" y="61461"/>
                  <a:pt x="70515" y="61461"/>
                  <a:pt x="70515" y="61461"/>
                </a:cubicBezTo>
                <a:cubicBezTo>
                  <a:pt x="69896" y="61461"/>
                  <a:pt x="68865" y="61461"/>
                  <a:pt x="68247" y="61461"/>
                </a:cubicBezTo>
                <a:cubicBezTo>
                  <a:pt x="67628" y="61461"/>
                  <a:pt x="67010" y="61366"/>
                  <a:pt x="66391" y="61272"/>
                </a:cubicBezTo>
                <a:cubicBezTo>
                  <a:pt x="65567" y="61272"/>
                  <a:pt x="65154" y="61178"/>
                  <a:pt x="64536" y="61084"/>
                </a:cubicBezTo>
                <a:cubicBezTo>
                  <a:pt x="63917" y="60989"/>
                  <a:pt x="63505" y="60895"/>
                  <a:pt x="62886" y="60801"/>
                </a:cubicBezTo>
                <a:cubicBezTo>
                  <a:pt x="62061" y="60518"/>
                  <a:pt x="61237" y="60329"/>
                  <a:pt x="60824" y="60141"/>
                </a:cubicBezTo>
                <a:cubicBezTo>
                  <a:pt x="60618" y="60047"/>
                  <a:pt x="60412" y="58727"/>
                  <a:pt x="60412" y="58161"/>
                </a:cubicBezTo>
                <a:cubicBezTo>
                  <a:pt x="60412" y="57690"/>
                  <a:pt x="60412" y="57030"/>
                  <a:pt x="60412" y="56465"/>
                </a:cubicBezTo>
                <a:cubicBezTo>
                  <a:pt x="60206" y="55333"/>
                  <a:pt x="60206" y="54202"/>
                  <a:pt x="60000" y="53260"/>
                </a:cubicBezTo>
                <a:cubicBezTo>
                  <a:pt x="60000" y="52411"/>
                  <a:pt x="60000" y="51846"/>
                  <a:pt x="60000" y="51846"/>
                </a:cubicBezTo>
                <a:cubicBezTo>
                  <a:pt x="59793" y="51846"/>
                  <a:pt x="59793" y="51846"/>
                  <a:pt x="59793" y="51846"/>
                </a:cubicBezTo>
                <a:cubicBezTo>
                  <a:pt x="59793" y="51846"/>
                  <a:pt x="59793" y="52411"/>
                  <a:pt x="59587" y="53260"/>
                </a:cubicBezTo>
                <a:cubicBezTo>
                  <a:pt x="59587" y="54202"/>
                  <a:pt x="59381" y="55333"/>
                  <a:pt x="59381" y="56465"/>
                </a:cubicBezTo>
                <a:cubicBezTo>
                  <a:pt x="59381" y="57030"/>
                  <a:pt x="59175" y="57690"/>
                  <a:pt x="59175" y="58161"/>
                </a:cubicBezTo>
                <a:cubicBezTo>
                  <a:pt x="59175" y="58727"/>
                  <a:pt x="58969" y="60047"/>
                  <a:pt x="58762" y="60141"/>
                </a:cubicBezTo>
                <a:cubicBezTo>
                  <a:pt x="58350" y="60329"/>
                  <a:pt x="57731" y="60518"/>
                  <a:pt x="56701" y="60801"/>
                </a:cubicBezTo>
                <a:cubicBezTo>
                  <a:pt x="56288" y="60895"/>
                  <a:pt x="55876" y="60989"/>
                  <a:pt x="55257" y="61084"/>
                </a:cubicBezTo>
                <a:cubicBezTo>
                  <a:pt x="54639" y="61178"/>
                  <a:pt x="54020" y="61272"/>
                  <a:pt x="53402" y="61272"/>
                </a:cubicBezTo>
                <a:cubicBezTo>
                  <a:pt x="52783" y="61366"/>
                  <a:pt x="52164" y="61461"/>
                  <a:pt x="51340" y="61461"/>
                </a:cubicBezTo>
                <a:cubicBezTo>
                  <a:pt x="50721" y="61461"/>
                  <a:pt x="49896" y="61461"/>
                  <a:pt x="49278" y="61461"/>
                </a:cubicBezTo>
                <a:cubicBezTo>
                  <a:pt x="48247" y="61461"/>
                  <a:pt x="48247" y="61461"/>
                  <a:pt x="48247" y="61461"/>
                </a:cubicBezTo>
                <a:cubicBezTo>
                  <a:pt x="47835" y="61461"/>
                  <a:pt x="47422" y="61461"/>
                  <a:pt x="47216" y="61461"/>
                </a:cubicBezTo>
                <a:cubicBezTo>
                  <a:pt x="46804" y="61461"/>
                  <a:pt x="46597" y="61366"/>
                  <a:pt x="46185" y="61366"/>
                </a:cubicBezTo>
                <a:cubicBezTo>
                  <a:pt x="45773" y="61366"/>
                  <a:pt x="45567" y="61272"/>
                  <a:pt x="45154" y="61272"/>
                </a:cubicBezTo>
                <a:cubicBezTo>
                  <a:pt x="44948" y="61178"/>
                  <a:pt x="44536" y="61178"/>
                  <a:pt x="44329" y="61084"/>
                </a:cubicBezTo>
                <a:cubicBezTo>
                  <a:pt x="43917" y="61084"/>
                  <a:pt x="43711" y="60989"/>
                  <a:pt x="43505" y="60895"/>
                </a:cubicBezTo>
                <a:cubicBezTo>
                  <a:pt x="43092" y="60895"/>
                  <a:pt x="42886" y="60801"/>
                  <a:pt x="42680" y="60706"/>
                </a:cubicBezTo>
                <a:cubicBezTo>
                  <a:pt x="42474" y="60706"/>
                  <a:pt x="42268" y="60612"/>
                  <a:pt x="42061" y="60518"/>
                </a:cubicBezTo>
                <a:cubicBezTo>
                  <a:pt x="41237" y="60235"/>
                  <a:pt x="40618" y="59858"/>
                  <a:pt x="40206" y="59670"/>
                </a:cubicBezTo>
                <a:cubicBezTo>
                  <a:pt x="39793" y="59387"/>
                  <a:pt x="39587" y="59293"/>
                  <a:pt x="39587" y="59293"/>
                </a:cubicBezTo>
                <a:cubicBezTo>
                  <a:pt x="39587" y="59293"/>
                  <a:pt x="39793" y="59387"/>
                  <a:pt x="40000" y="59670"/>
                </a:cubicBezTo>
                <a:cubicBezTo>
                  <a:pt x="40206" y="59952"/>
                  <a:pt x="40618" y="60424"/>
                  <a:pt x="41443" y="60801"/>
                </a:cubicBezTo>
                <a:cubicBezTo>
                  <a:pt x="41855" y="60989"/>
                  <a:pt x="42268" y="61178"/>
                  <a:pt x="42886" y="61366"/>
                </a:cubicBezTo>
                <a:cubicBezTo>
                  <a:pt x="43092" y="61461"/>
                  <a:pt x="43505" y="61555"/>
                  <a:pt x="43711" y="61649"/>
                </a:cubicBezTo>
                <a:cubicBezTo>
                  <a:pt x="44123" y="61743"/>
                  <a:pt x="44329" y="61743"/>
                  <a:pt x="44742" y="61838"/>
                </a:cubicBezTo>
                <a:cubicBezTo>
                  <a:pt x="45154" y="61932"/>
                  <a:pt x="45360" y="61932"/>
                  <a:pt x="45773" y="62026"/>
                </a:cubicBezTo>
                <a:cubicBezTo>
                  <a:pt x="46185" y="62026"/>
                  <a:pt x="46597" y="62120"/>
                  <a:pt x="47010" y="62120"/>
                </a:cubicBezTo>
                <a:cubicBezTo>
                  <a:pt x="47216" y="62120"/>
                  <a:pt x="47628" y="62215"/>
                  <a:pt x="48041" y="62215"/>
                </a:cubicBezTo>
                <a:cubicBezTo>
                  <a:pt x="49278" y="62215"/>
                  <a:pt x="49278" y="62215"/>
                  <a:pt x="49278" y="62215"/>
                </a:cubicBezTo>
                <a:cubicBezTo>
                  <a:pt x="49690" y="62215"/>
                  <a:pt x="50103" y="62215"/>
                  <a:pt x="50309" y="62215"/>
                </a:cubicBezTo>
                <a:cubicBezTo>
                  <a:pt x="50721" y="62215"/>
                  <a:pt x="51134" y="62215"/>
                  <a:pt x="51546" y="62215"/>
                </a:cubicBezTo>
                <a:cubicBezTo>
                  <a:pt x="52371" y="62215"/>
                  <a:pt x="52989" y="62120"/>
                  <a:pt x="53814" y="62026"/>
                </a:cubicBezTo>
                <a:cubicBezTo>
                  <a:pt x="54432" y="61932"/>
                  <a:pt x="55257" y="61838"/>
                  <a:pt x="55876" y="61743"/>
                </a:cubicBezTo>
                <a:cubicBezTo>
                  <a:pt x="56494" y="61649"/>
                  <a:pt x="56907" y="61461"/>
                  <a:pt x="57525" y="61366"/>
                </a:cubicBezTo>
                <a:cubicBezTo>
                  <a:pt x="57938" y="61178"/>
                  <a:pt x="58969" y="60801"/>
                  <a:pt x="59381" y="60706"/>
                </a:cubicBezTo>
                <a:cubicBezTo>
                  <a:pt x="59381" y="61649"/>
                  <a:pt x="58969" y="68908"/>
                  <a:pt x="58762" y="71453"/>
                </a:cubicBezTo>
                <a:cubicBezTo>
                  <a:pt x="58556" y="72395"/>
                  <a:pt x="58350" y="73338"/>
                  <a:pt x="58350" y="74186"/>
                </a:cubicBezTo>
                <a:cubicBezTo>
                  <a:pt x="58350" y="75506"/>
                  <a:pt x="58762" y="76826"/>
                  <a:pt x="58762" y="78051"/>
                </a:cubicBezTo>
                <a:cubicBezTo>
                  <a:pt x="58762" y="79371"/>
                  <a:pt x="58556" y="80691"/>
                  <a:pt x="58350" y="82010"/>
                </a:cubicBezTo>
                <a:cubicBezTo>
                  <a:pt x="58144" y="82576"/>
                  <a:pt x="58144" y="83142"/>
                  <a:pt x="57938" y="83802"/>
                </a:cubicBezTo>
                <a:cubicBezTo>
                  <a:pt x="57731" y="84273"/>
                  <a:pt x="57525" y="84744"/>
                  <a:pt x="57525" y="85216"/>
                </a:cubicBezTo>
                <a:cubicBezTo>
                  <a:pt x="57319" y="85875"/>
                  <a:pt x="57731" y="86535"/>
                  <a:pt x="57731" y="87101"/>
                </a:cubicBezTo>
                <a:cubicBezTo>
                  <a:pt x="57938" y="87761"/>
                  <a:pt x="58144" y="88421"/>
                  <a:pt x="58144" y="88986"/>
                </a:cubicBezTo>
                <a:cubicBezTo>
                  <a:pt x="58350" y="90306"/>
                  <a:pt x="58556" y="91626"/>
                  <a:pt x="58556" y="92945"/>
                </a:cubicBezTo>
                <a:cubicBezTo>
                  <a:pt x="58762" y="95490"/>
                  <a:pt x="58556" y="98036"/>
                  <a:pt x="57938" y="100675"/>
                </a:cubicBezTo>
                <a:cubicBezTo>
                  <a:pt x="57319" y="103126"/>
                  <a:pt x="57113" y="105671"/>
                  <a:pt x="57319" y="108216"/>
                </a:cubicBezTo>
                <a:cubicBezTo>
                  <a:pt x="57319" y="108688"/>
                  <a:pt x="57319" y="109253"/>
                  <a:pt x="57319" y="109725"/>
                </a:cubicBezTo>
                <a:cubicBezTo>
                  <a:pt x="57525" y="110196"/>
                  <a:pt x="57525" y="110573"/>
                  <a:pt x="57525" y="111044"/>
                </a:cubicBezTo>
                <a:cubicBezTo>
                  <a:pt x="57525" y="111327"/>
                  <a:pt x="57525" y="111516"/>
                  <a:pt x="57938" y="111704"/>
                </a:cubicBezTo>
                <a:cubicBezTo>
                  <a:pt x="58144" y="111987"/>
                  <a:pt x="58762" y="112175"/>
                  <a:pt x="58762" y="112458"/>
                </a:cubicBezTo>
                <a:cubicBezTo>
                  <a:pt x="59381" y="113684"/>
                  <a:pt x="59381" y="116323"/>
                  <a:pt x="59587" y="116606"/>
                </a:cubicBezTo>
                <a:cubicBezTo>
                  <a:pt x="59587" y="118208"/>
                  <a:pt x="58969" y="118868"/>
                  <a:pt x="58556" y="119057"/>
                </a:cubicBezTo>
                <a:cubicBezTo>
                  <a:pt x="57731" y="119434"/>
                  <a:pt x="56701" y="119528"/>
                  <a:pt x="55670" y="119528"/>
                </a:cubicBezTo>
                <a:cubicBezTo>
                  <a:pt x="55257" y="119528"/>
                  <a:pt x="55051" y="119528"/>
                  <a:pt x="54639" y="119528"/>
                </a:cubicBezTo>
                <a:cubicBezTo>
                  <a:pt x="54432" y="119528"/>
                  <a:pt x="54226" y="119528"/>
                  <a:pt x="53814" y="119528"/>
                </a:cubicBezTo>
                <a:cubicBezTo>
                  <a:pt x="53195" y="119434"/>
                  <a:pt x="52783" y="119434"/>
                  <a:pt x="52164" y="119340"/>
                </a:cubicBezTo>
                <a:cubicBezTo>
                  <a:pt x="51752" y="119245"/>
                  <a:pt x="51340" y="119057"/>
                  <a:pt x="50515" y="118963"/>
                </a:cubicBezTo>
                <a:cubicBezTo>
                  <a:pt x="49896" y="118868"/>
                  <a:pt x="49278" y="118774"/>
                  <a:pt x="48659" y="118774"/>
                </a:cubicBezTo>
                <a:cubicBezTo>
                  <a:pt x="47422" y="118868"/>
                  <a:pt x="46597" y="118586"/>
                  <a:pt x="46391" y="118208"/>
                </a:cubicBezTo>
                <a:cubicBezTo>
                  <a:pt x="46185" y="117737"/>
                  <a:pt x="46597" y="117266"/>
                  <a:pt x="47216" y="116889"/>
                </a:cubicBezTo>
                <a:cubicBezTo>
                  <a:pt x="47835" y="116606"/>
                  <a:pt x="48453" y="116229"/>
                  <a:pt x="49072" y="115946"/>
                </a:cubicBezTo>
                <a:cubicBezTo>
                  <a:pt x="49690" y="115569"/>
                  <a:pt x="50309" y="115286"/>
                  <a:pt x="50515" y="114909"/>
                </a:cubicBezTo>
                <a:cubicBezTo>
                  <a:pt x="50927" y="114626"/>
                  <a:pt x="51958" y="113118"/>
                  <a:pt x="52164" y="112741"/>
                </a:cubicBezTo>
                <a:cubicBezTo>
                  <a:pt x="52371" y="112081"/>
                  <a:pt x="51958" y="111233"/>
                  <a:pt x="51752" y="110573"/>
                </a:cubicBezTo>
                <a:cubicBezTo>
                  <a:pt x="51340" y="109819"/>
                  <a:pt x="51134" y="109065"/>
                  <a:pt x="50721" y="108216"/>
                </a:cubicBezTo>
                <a:cubicBezTo>
                  <a:pt x="49278" y="105106"/>
                  <a:pt x="47628" y="101901"/>
                  <a:pt x="45979" y="98790"/>
                </a:cubicBezTo>
                <a:cubicBezTo>
                  <a:pt x="45154" y="97187"/>
                  <a:pt x="44329" y="95585"/>
                  <a:pt x="43917" y="93982"/>
                </a:cubicBezTo>
                <a:cubicBezTo>
                  <a:pt x="43505" y="92285"/>
                  <a:pt x="43711" y="90683"/>
                  <a:pt x="44329" y="89080"/>
                </a:cubicBezTo>
                <a:cubicBezTo>
                  <a:pt x="45154" y="85970"/>
                  <a:pt x="45979" y="82765"/>
                  <a:pt x="45154" y="79654"/>
                </a:cubicBezTo>
                <a:cubicBezTo>
                  <a:pt x="44536" y="76449"/>
                  <a:pt x="42474" y="73432"/>
                  <a:pt x="40618" y="70322"/>
                </a:cubicBezTo>
                <a:cubicBezTo>
                  <a:pt x="38556" y="67211"/>
                  <a:pt x="36701" y="64100"/>
                  <a:pt x="35876" y="60895"/>
                </a:cubicBezTo>
                <a:cubicBezTo>
                  <a:pt x="35257" y="57690"/>
                  <a:pt x="35670" y="54579"/>
                  <a:pt x="37525" y="51563"/>
                </a:cubicBezTo>
                <a:cubicBezTo>
                  <a:pt x="38556" y="50054"/>
                  <a:pt x="39587" y="48641"/>
                  <a:pt x="41030" y="47227"/>
                </a:cubicBezTo>
                <a:cubicBezTo>
                  <a:pt x="42474" y="45813"/>
                  <a:pt x="43711" y="44399"/>
                  <a:pt x="44329" y="42796"/>
                </a:cubicBezTo>
                <a:cubicBezTo>
                  <a:pt x="44742" y="41571"/>
                  <a:pt x="44742" y="40251"/>
                  <a:pt x="44123" y="39025"/>
                </a:cubicBezTo>
                <a:cubicBezTo>
                  <a:pt x="43505" y="38083"/>
                  <a:pt x="42886" y="37234"/>
                  <a:pt x="42474" y="36292"/>
                </a:cubicBezTo>
                <a:cubicBezTo>
                  <a:pt x="42061" y="35538"/>
                  <a:pt x="40000" y="29222"/>
                  <a:pt x="39381" y="29316"/>
                </a:cubicBezTo>
                <a:cubicBezTo>
                  <a:pt x="38762" y="29316"/>
                  <a:pt x="40412" y="33275"/>
                  <a:pt x="40618" y="33558"/>
                </a:cubicBezTo>
                <a:cubicBezTo>
                  <a:pt x="40824" y="33747"/>
                  <a:pt x="40824" y="34124"/>
                  <a:pt x="40824" y="34406"/>
                </a:cubicBezTo>
                <a:cubicBezTo>
                  <a:pt x="41030" y="34689"/>
                  <a:pt x="41237" y="34972"/>
                  <a:pt x="41030" y="35255"/>
                </a:cubicBezTo>
                <a:cubicBezTo>
                  <a:pt x="40824" y="35538"/>
                  <a:pt x="40618" y="35820"/>
                  <a:pt x="40412" y="36103"/>
                </a:cubicBezTo>
                <a:cubicBezTo>
                  <a:pt x="39587" y="36952"/>
                  <a:pt x="38762" y="37894"/>
                  <a:pt x="37938" y="38837"/>
                </a:cubicBezTo>
                <a:cubicBezTo>
                  <a:pt x="37113" y="39780"/>
                  <a:pt x="35876" y="40722"/>
                  <a:pt x="34639" y="41665"/>
                </a:cubicBezTo>
                <a:cubicBezTo>
                  <a:pt x="33608" y="42608"/>
                  <a:pt x="33195" y="43644"/>
                  <a:pt x="32577" y="44681"/>
                </a:cubicBezTo>
                <a:cubicBezTo>
                  <a:pt x="31340" y="46849"/>
                  <a:pt x="28453" y="48829"/>
                  <a:pt x="25979" y="50809"/>
                </a:cubicBezTo>
                <a:cubicBezTo>
                  <a:pt x="23711" y="52600"/>
                  <a:pt x="21443" y="54296"/>
                  <a:pt x="19175" y="56087"/>
                </a:cubicBezTo>
                <a:cubicBezTo>
                  <a:pt x="18762" y="56370"/>
                  <a:pt x="18969" y="56559"/>
                  <a:pt x="19175" y="56842"/>
                </a:cubicBezTo>
                <a:cubicBezTo>
                  <a:pt x="19175" y="57219"/>
                  <a:pt x="18969" y="57784"/>
                  <a:pt x="18556" y="58161"/>
                </a:cubicBezTo>
                <a:cubicBezTo>
                  <a:pt x="17938" y="59104"/>
                  <a:pt x="16907" y="60047"/>
                  <a:pt x="15876" y="60989"/>
                </a:cubicBezTo>
                <a:cubicBezTo>
                  <a:pt x="15257" y="61461"/>
                  <a:pt x="14845" y="62120"/>
                  <a:pt x="14639" y="62686"/>
                </a:cubicBezTo>
                <a:cubicBezTo>
                  <a:pt x="14432" y="62969"/>
                  <a:pt x="14226" y="63346"/>
                  <a:pt x="14020" y="63629"/>
                </a:cubicBezTo>
                <a:cubicBezTo>
                  <a:pt x="13814" y="63912"/>
                  <a:pt x="13608" y="64194"/>
                  <a:pt x="13195" y="64383"/>
                </a:cubicBezTo>
                <a:cubicBezTo>
                  <a:pt x="12371" y="64760"/>
                  <a:pt x="12783" y="63817"/>
                  <a:pt x="12989" y="63629"/>
                </a:cubicBezTo>
                <a:cubicBezTo>
                  <a:pt x="13195" y="63063"/>
                  <a:pt x="13402" y="62592"/>
                  <a:pt x="13608" y="62026"/>
                </a:cubicBezTo>
                <a:cubicBezTo>
                  <a:pt x="13814" y="61838"/>
                  <a:pt x="13814" y="61366"/>
                  <a:pt x="13195" y="61366"/>
                </a:cubicBezTo>
                <a:cubicBezTo>
                  <a:pt x="12989" y="61461"/>
                  <a:pt x="12783" y="61555"/>
                  <a:pt x="12577" y="61649"/>
                </a:cubicBezTo>
                <a:cubicBezTo>
                  <a:pt x="12164" y="61838"/>
                  <a:pt x="11958" y="62215"/>
                  <a:pt x="11546" y="62498"/>
                </a:cubicBezTo>
                <a:cubicBezTo>
                  <a:pt x="10927" y="63063"/>
                  <a:pt x="10515" y="63723"/>
                  <a:pt x="9896" y="64289"/>
                </a:cubicBezTo>
                <a:cubicBezTo>
                  <a:pt x="9690" y="64477"/>
                  <a:pt x="9072" y="65514"/>
                  <a:pt x="8247" y="65326"/>
                </a:cubicBezTo>
                <a:cubicBezTo>
                  <a:pt x="8041" y="65326"/>
                  <a:pt x="8247" y="64948"/>
                  <a:pt x="8247" y="64854"/>
                </a:cubicBezTo>
                <a:cubicBezTo>
                  <a:pt x="8865" y="63723"/>
                  <a:pt x="10515" y="62686"/>
                  <a:pt x="10721" y="61555"/>
                </a:cubicBezTo>
                <a:cubicBezTo>
                  <a:pt x="10927" y="61366"/>
                  <a:pt x="10927" y="61178"/>
                  <a:pt x="10515" y="61084"/>
                </a:cubicBezTo>
                <a:cubicBezTo>
                  <a:pt x="9690" y="60895"/>
                  <a:pt x="9072" y="61461"/>
                  <a:pt x="8659" y="61649"/>
                </a:cubicBezTo>
                <a:cubicBezTo>
                  <a:pt x="7422" y="62686"/>
                  <a:pt x="6804" y="63817"/>
                  <a:pt x="5360" y="64854"/>
                </a:cubicBezTo>
                <a:cubicBezTo>
                  <a:pt x="4948" y="65043"/>
                  <a:pt x="4329" y="65326"/>
                  <a:pt x="4329" y="64854"/>
                </a:cubicBezTo>
                <a:cubicBezTo>
                  <a:pt x="4536" y="64383"/>
                  <a:pt x="5154" y="63912"/>
                  <a:pt x="5567" y="63534"/>
                </a:cubicBezTo>
                <a:cubicBezTo>
                  <a:pt x="6185" y="62969"/>
                  <a:pt x="6804" y="62403"/>
                  <a:pt x="7422" y="61838"/>
                </a:cubicBezTo>
                <a:cubicBezTo>
                  <a:pt x="7628" y="61555"/>
                  <a:pt x="8247" y="61178"/>
                  <a:pt x="8247" y="60895"/>
                </a:cubicBezTo>
                <a:cubicBezTo>
                  <a:pt x="8247" y="60801"/>
                  <a:pt x="8041" y="60612"/>
                  <a:pt x="7628" y="60612"/>
                </a:cubicBezTo>
                <a:cubicBezTo>
                  <a:pt x="6804" y="60612"/>
                  <a:pt x="5979" y="61366"/>
                  <a:pt x="5567" y="61649"/>
                </a:cubicBezTo>
                <a:cubicBezTo>
                  <a:pt x="4742" y="62120"/>
                  <a:pt x="3917" y="62686"/>
                  <a:pt x="3092" y="63157"/>
                </a:cubicBezTo>
                <a:cubicBezTo>
                  <a:pt x="2886" y="63252"/>
                  <a:pt x="1649" y="64006"/>
                  <a:pt x="2061" y="63346"/>
                </a:cubicBezTo>
                <a:cubicBezTo>
                  <a:pt x="2268" y="62969"/>
                  <a:pt x="2886" y="62592"/>
                  <a:pt x="3505" y="62309"/>
                </a:cubicBezTo>
                <a:cubicBezTo>
                  <a:pt x="3917" y="61838"/>
                  <a:pt x="4536" y="61461"/>
                  <a:pt x="4948" y="61084"/>
                </a:cubicBezTo>
                <a:cubicBezTo>
                  <a:pt x="5979" y="60329"/>
                  <a:pt x="7216" y="59575"/>
                  <a:pt x="7422" y="58727"/>
                </a:cubicBezTo>
                <a:cubicBezTo>
                  <a:pt x="7628" y="58256"/>
                  <a:pt x="6597" y="58067"/>
                  <a:pt x="5773" y="58444"/>
                </a:cubicBezTo>
                <a:cubicBezTo>
                  <a:pt x="5360" y="58538"/>
                  <a:pt x="5154" y="58821"/>
                  <a:pt x="4742" y="58915"/>
                </a:cubicBezTo>
                <a:cubicBezTo>
                  <a:pt x="4123" y="59198"/>
                  <a:pt x="3298" y="59293"/>
                  <a:pt x="2474" y="59387"/>
                </a:cubicBezTo>
                <a:cubicBezTo>
                  <a:pt x="1855" y="59387"/>
                  <a:pt x="0" y="59293"/>
                  <a:pt x="1237" y="58915"/>
                </a:cubicBezTo>
                <a:cubicBezTo>
                  <a:pt x="2061" y="58727"/>
                  <a:pt x="2680" y="58633"/>
                  <a:pt x="3298" y="58350"/>
                </a:cubicBezTo>
                <a:cubicBezTo>
                  <a:pt x="3917" y="58161"/>
                  <a:pt x="4329" y="57879"/>
                  <a:pt x="4948" y="57690"/>
                </a:cubicBezTo>
                <a:cubicBezTo>
                  <a:pt x="6804" y="56653"/>
                  <a:pt x="8659" y="55522"/>
                  <a:pt x="11546" y="54956"/>
                </a:cubicBezTo>
                <a:cubicBezTo>
                  <a:pt x="12371" y="54862"/>
                  <a:pt x="13814" y="54956"/>
                  <a:pt x="14226" y="54579"/>
                </a:cubicBezTo>
                <a:cubicBezTo>
                  <a:pt x="15257" y="53919"/>
                  <a:pt x="15670" y="53165"/>
                  <a:pt x="16082" y="52505"/>
                </a:cubicBezTo>
                <a:cubicBezTo>
                  <a:pt x="16907" y="51563"/>
                  <a:pt x="17319" y="50620"/>
                  <a:pt x="17938" y="49677"/>
                </a:cubicBezTo>
                <a:cubicBezTo>
                  <a:pt x="18969" y="47886"/>
                  <a:pt x="19793" y="46095"/>
                  <a:pt x="21443" y="44399"/>
                </a:cubicBezTo>
                <a:cubicBezTo>
                  <a:pt x="22061" y="43739"/>
                  <a:pt x="22680" y="43079"/>
                  <a:pt x="23505" y="42513"/>
                </a:cubicBezTo>
                <a:cubicBezTo>
                  <a:pt x="24123" y="42136"/>
                  <a:pt x="24948" y="41759"/>
                  <a:pt x="25567" y="41382"/>
                </a:cubicBezTo>
                <a:cubicBezTo>
                  <a:pt x="27422" y="40062"/>
                  <a:pt x="27628" y="38554"/>
                  <a:pt x="28247" y="37046"/>
                </a:cubicBezTo>
                <a:cubicBezTo>
                  <a:pt x="29072" y="35066"/>
                  <a:pt x="30103" y="33181"/>
                  <a:pt x="30927" y="31201"/>
                </a:cubicBezTo>
                <a:cubicBezTo>
                  <a:pt x="31546" y="30070"/>
                  <a:pt x="31752" y="28939"/>
                  <a:pt x="31958" y="27714"/>
                </a:cubicBezTo>
                <a:cubicBezTo>
                  <a:pt x="31958" y="27336"/>
                  <a:pt x="31958" y="26959"/>
                  <a:pt x="31958" y="26488"/>
                </a:cubicBezTo>
                <a:cubicBezTo>
                  <a:pt x="32164" y="25734"/>
                  <a:pt x="32371" y="24980"/>
                  <a:pt x="33195" y="24226"/>
                </a:cubicBezTo>
                <a:cubicBezTo>
                  <a:pt x="34639" y="22717"/>
                  <a:pt x="37525" y="21586"/>
                  <a:pt x="40618" y="20832"/>
                </a:cubicBezTo>
                <a:cubicBezTo>
                  <a:pt x="42474" y="20455"/>
                  <a:pt x="44536" y="20078"/>
                  <a:pt x="46804" y="19890"/>
                </a:cubicBezTo>
                <a:cubicBezTo>
                  <a:pt x="48865" y="19607"/>
                  <a:pt x="50927" y="19512"/>
                  <a:pt x="52371" y="18664"/>
                </a:cubicBezTo>
                <a:cubicBezTo>
                  <a:pt x="53814" y="17816"/>
                  <a:pt x="53608" y="16967"/>
                  <a:pt x="53608" y="15930"/>
                </a:cubicBezTo>
                <a:cubicBezTo>
                  <a:pt x="53608" y="15553"/>
                  <a:pt x="53608" y="15553"/>
                  <a:pt x="52371" y="14988"/>
                </a:cubicBezTo>
                <a:cubicBezTo>
                  <a:pt x="50309" y="13857"/>
                  <a:pt x="49278" y="12443"/>
                  <a:pt x="48453" y="11123"/>
                </a:cubicBezTo>
                <a:cubicBezTo>
                  <a:pt x="47628" y="9615"/>
                  <a:pt x="47422" y="8012"/>
                  <a:pt x="47835" y="6504"/>
                </a:cubicBezTo>
                <a:cubicBezTo>
                  <a:pt x="48041" y="5090"/>
                  <a:pt x="48865" y="3676"/>
                  <a:pt x="50721" y="2545"/>
                </a:cubicBezTo>
                <a:cubicBezTo>
                  <a:pt x="52783" y="1413"/>
                  <a:pt x="55876" y="848"/>
                  <a:pt x="59175" y="754"/>
                </a:cubicBezTo>
                <a:cubicBezTo>
                  <a:pt x="62474" y="754"/>
                  <a:pt x="65773" y="1036"/>
                  <a:pt x="68041" y="2168"/>
                </a:cubicBezTo>
                <a:cubicBezTo>
                  <a:pt x="70309" y="3110"/>
                  <a:pt x="71340" y="4524"/>
                  <a:pt x="71752" y="5938"/>
                </a:cubicBezTo>
                <a:cubicBezTo>
                  <a:pt x="72577" y="8766"/>
                  <a:pt x="71958" y="12065"/>
                  <a:pt x="68041" y="14516"/>
                </a:cubicBezTo>
                <a:cubicBezTo>
                  <a:pt x="67010" y="15176"/>
                  <a:pt x="65979" y="15459"/>
                  <a:pt x="65979" y="16025"/>
                </a:cubicBezTo>
                <a:cubicBezTo>
                  <a:pt x="65979" y="16873"/>
                  <a:pt x="65773" y="17627"/>
                  <a:pt x="66804" y="18381"/>
                </a:cubicBezTo>
                <a:cubicBezTo>
                  <a:pt x="67835" y="19135"/>
                  <a:pt x="69278" y="19418"/>
                  <a:pt x="71134" y="19607"/>
                </a:cubicBezTo>
                <a:cubicBezTo>
                  <a:pt x="73195" y="19890"/>
                  <a:pt x="75051" y="20078"/>
                  <a:pt x="76907" y="20455"/>
                </a:cubicBezTo>
                <a:cubicBezTo>
                  <a:pt x="80206" y="21021"/>
                  <a:pt x="83505" y="21963"/>
                  <a:pt x="85567" y="23283"/>
                </a:cubicBezTo>
                <a:cubicBezTo>
                  <a:pt x="86391" y="23943"/>
                  <a:pt x="87010" y="24697"/>
                  <a:pt x="87422" y="25451"/>
                </a:cubicBezTo>
                <a:cubicBezTo>
                  <a:pt x="87628" y="26111"/>
                  <a:pt x="87628" y="26771"/>
                  <a:pt x="87628" y="27336"/>
                </a:cubicBezTo>
                <a:cubicBezTo>
                  <a:pt x="88041" y="30164"/>
                  <a:pt x="89484" y="32898"/>
                  <a:pt x="90927" y="35726"/>
                </a:cubicBezTo>
                <a:cubicBezTo>
                  <a:pt x="91340" y="36669"/>
                  <a:pt x="91752" y="37611"/>
                  <a:pt x="92164" y="38648"/>
                </a:cubicBezTo>
                <a:cubicBezTo>
                  <a:pt x="92371" y="39214"/>
                  <a:pt x="92577" y="39780"/>
                  <a:pt x="92989" y="40345"/>
                </a:cubicBezTo>
                <a:cubicBezTo>
                  <a:pt x="94020" y="41382"/>
                  <a:pt x="95876" y="42136"/>
                  <a:pt x="97113" y="43173"/>
                </a:cubicBezTo>
                <a:cubicBezTo>
                  <a:pt x="99175" y="44964"/>
                  <a:pt x="100206" y="47038"/>
                  <a:pt x="101443" y="49018"/>
                </a:cubicBezTo>
                <a:cubicBezTo>
                  <a:pt x="102061" y="50054"/>
                  <a:pt x="102474" y="51091"/>
                  <a:pt x="103298" y="52128"/>
                </a:cubicBezTo>
                <a:cubicBezTo>
                  <a:pt x="103711" y="52977"/>
                  <a:pt x="104329" y="53825"/>
                  <a:pt x="105567" y="54579"/>
                </a:cubicBezTo>
                <a:cubicBezTo>
                  <a:pt x="106391" y="55051"/>
                  <a:pt x="107422" y="54768"/>
                  <a:pt x="108659" y="55051"/>
                </a:cubicBezTo>
                <a:cubicBezTo>
                  <a:pt x="110927" y="55522"/>
                  <a:pt x="112577" y="56465"/>
                  <a:pt x="114020" y="57219"/>
                </a:cubicBezTo>
                <a:cubicBezTo>
                  <a:pt x="114845" y="57596"/>
                  <a:pt x="115463" y="57973"/>
                  <a:pt x="116288" y="58256"/>
                </a:cubicBezTo>
                <a:cubicBezTo>
                  <a:pt x="116701" y="58444"/>
                  <a:pt x="117319" y="58633"/>
                  <a:pt x="117731" y="58821"/>
                </a:cubicBezTo>
                <a:cubicBezTo>
                  <a:pt x="118144" y="58821"/>
                  <a:pt x="118969" y="59010"/>
                  <a:pt x="118762" y="59198"/>
                </a:cubicBezTo>
                <a:cubicBezTo>
                  <a:pt x="118556" y="59481"/>
                  <a:pt x="117113" y="59387"/>
                  <a:pt x="116701" y="59293"/>
                </a:cubicBezTo>
                <a:cubicBezTo>
                  <a:pt x="115463" y="59198"/>
                  <a:pt x="114845" y="58821"/>
                  <a:pt x="114020" y="58444"/>
                </a:cubicBezTo>
                <a:cubicBezTo>
                  <a:pt x="113402" y="58161"/>
                  <a:pt x="112164" y="58161"/>
                  <a:pt x="112164" y="58633"/>
                </a:cubicBezTo>
                <a:cubicBezTo>
                  <a:pt x="112164" y="58821"/>
                  <a:pt x="112371" y="59104"/>
                  <a:pt x="112783" y="59293"/>
                </a:cubicBezTo>
                <a:close/>
                <a:moveTo>
                  <a:pt x="91340" y="42608"/>
                </a:moveTo>
                <a:cubicBezTo>
                  <a:pt x="91134" y="42608"/>
                  <a:pt x="90927" y="42608"/>
                  <a:pt x="90721" y="42608"/>
                </a:cubicBezTo>
                <a:cubicBezTo>
                  <a:pt x="90721" y="42608"/>
                  <a:pt x="90515" y="42608"/>
                  <a:pt x="90309" y="42702"/>
                </a:cubicBezTo>
                <a:cubicBezTo>
                  <a:pt x="90103" y="42702"/>
                  <a:pt x="89896" y="42702"/>
                  <a:pt x="89690" y="42702"/>
                </a:cubicBezTo>
                <a:cubicBezTo>
                  <a:pt x="89484" y="42702"/>
                  <a:pt x="89278" y="42608"/>
                  <a:pt x="89072" y="42608"/>
                </a:cubicBezTo>
                <a:cubicBezTo>
                  <a:pt x="88865" y="42608"/>
                  <a:pt x="88659" y="42608"/>
                  <a:pt x="88659" y="42608"/>
                </a:cubicBezTo>
                <a:cubicBezTo>
                  <a:pt x="88453" y="42513"/>
                  <a:pt x="88247" y="42513"/>
                  <a:pt x="88041" y="42419"/>
                </a:cubicBezTo>
                <a:cubicBezTo>
                  <a:pt x="87835" y="42325"/>
                  <a:pt x="87422" y="42230"/>
                  <a:pt x="87216" y="42136"/>
                </a:cubicBezTo>
                <a:cubicBezTo>
                  <a:pt x="86804" y="41948"/>
                  <a:pt x="86597" y="41759"/>
                  <a:pt x="86597" y="41759"/>
                </a:cubicBezTo>
                <a:cubicBezTo>
                  <a:pt x="86597" y="41759"/>
                  <a:pt x="86597" y="41948"/>
                  <a:pt x="86804" y="42230"/>
                </a:cubicBezTo>
                <a:cubicBezTo>
                  <a:pt x="87010" y="42325"/>
                  <a:pt x="87010" y="42419"/>
                  <a:pt x="87216" y="42513"/>
                </a:cubicBezTo>
                <a:cubicBezTo>
                  <a:pt x="87216" y="42608"/>
                  <a:pt x="87422" y="42608"/>
                  <a:pt x="87628" y="42702"/>
                </a:cubicBezTo>
                <a:cubicBezTo>
                  <a:pt x="87835" y="42796"/>
                  <a:pt x="88041" y="42890"/>
                  <a:pt x="88247" y="42890"/>
                </a:cubicBezTo>
                <a:cubicBezTo>
                  <a:pt x="88453" y="42985"/>
                  <a:pt x="88659" y="42985"/>
                  <a:pt x="88865" y="42985"/>
                </a:cubicBezTo>
                <a:cubicBezTo>
                  <a:pt x="89278" y="42985"/>
                  <a:pt x="89484" y="43079"/>
                  <a:pt x="89690" y="43079"/>
                </a:cubicBezTo>
                <a:cubicBezTo>
                  <a:pt x="89896" y="42985"/>
                  <a:pt x="90103" y="42985"/>
                  <a:pt x="90309" y="42985"/>
                </a:cubicBezTo>
                <a:cubicBezTo>
                  <a:pt x="90927" y="42985"/>
                  <a:pt x="91134" y="42890"/>
                  <a:pt x="91546" y="42796"/>
                </a:cubicBezTo>
                <a:cubicBezTo>
                  <a:pt x="91752" y="42702"/>
                  <a:pt x="91958" y="42608"/>
                  <a:pt x="92164" y="42513"/>
                </a:cubicBezTo>
                <a:cubicBezTo>
                  <a:pt x="92371" y="42513"/>
                  <a:pt x="92371" y="42419"/>
                  <a:pt x="92371" y="42419"/>
                </a:cubicBezTo>
                <a:cubicBezTo>
                  <a:pt x="92371" y="42419"/>
                  <a:pt x="92371" y="42513"/>
                  <a:pt x="92164" y="42513"/>
                </a:cubicBezTo>
                <a:cubicBezTo>
                  <a:pt x="91958" y="42513"/>
                  <a:pt x="91752" y="42513"/>
                  <a:pt x="91340" y="42608"/>
                </a:cubicBezTo>
                <a:close/>
                <a:moveTo>
                  <a:pt x="66185" y="114532"/>
                </a:moveTo>
                <a:cubicBezTo>
                  <a:pt x="65773" y="113872"/>
                  <a:pt x="65567" y="113307"/>
                  <a:pt x="65567" y="112835"/>
                </a:cubicBezTo>
                <a:cubicBezTo>
                  <a:pt x="65567" y="112647"/>
                  <a:pt x="65360" y="112647"/>
                  <a:pt x="65360" y="112835"/>
                </a:cubicBezTo>
                <a:cubicBezTo>
                  <a:pt x="65360" y="113307"/>
                  <a:pt x="65567" y="113872"/>
                  <a:pt x="65773" y="114532"/>
                </a:cubicBezTo>
                <a:cubicBezTo>
                  <a:pt x="66185" y="115286"/>
                  <a:pt x="66597" y="116040"/>
                  <a:pt x="66804" y="116889"/>
                </a:cubicBezTo>
                <a:cubicBezTo>
                  <a:pt x="67010" y="117360"/>
                  <a:pt x="67010" y="117831"/>
                  <a:pt x="66804" y="118208"/>
                </a:cubicBezTo>
                <a:cubicBezTo>
                  <a:pt x="66597" y="118397"/>
                  <a:pt x="66391" y="118586"/>
                  <a:pt x="66185" y="118774"/>
                </a:cubicBezTo>
                <a:cubicBezTo>
                  <a:pt x="65773" y="118868"/>
                  <a:pt x="65360" y="118963"/>
                  <a:pt x="64948" y="118963"/>
                </a:cubicBezTo>
                <a:cubicBezTo>
                  <a:pt x="64536" y="118963"/>
                  <a:pt x="63917" y="118963"/>
                  <a:pt x="63505" y="118963"/>
                </a:cubicBezTo>
                <a:cubicBezTo>
                  <a:pt x="63298" y="118963"/>
                  <a:pt x="62886" y="118868"/>
                  <a:pt x="62680" y="118868"/>
                </a:cubicBezTo>
                <a:cubicBezTo>
                  <a:pt x="62474" y="118868"/>
                  <a:pt x="62268" y="118868"/>
                  <a:pt x="62268" y="118774"/>
                </a:cubicBezTo>
                <a:cubicBezTo>
                  <a:pt x="61855" y="118680"/>
                  <a:pt x="61649" y="118491"/>
                  <a:pt x="61649" y="118303"/>
                </a:cubicBezTo>
                <a:cubicBezTo>
                  <a:pt x="61443" y="118020"/>
                  <a:pt x="61443" y="117831"/>
                  <a:pt x="61443" y="117643"/>
                </a:cubicBezTo>
                <a:cubicBezTo>
                  <a:pt x="61443" y="117172"/>
                  <a:pt x="61649" y="116794"/>
                  <a:pt x="61649" y="116417"/>
                </a:cubicBezTo>
                <a:cubicBezTo>
                  <a:pt x="61855" y="115946"/>
                  <a:pt x="62061" y="115663"/>
                  <a:pt x="62268" y="115286"/>
                </a:cubicBezTo>
                <a:cubicBezTo>
                  <a:pt x="62474" y="114909"/>
                  <a:pt x="62474" y="114626"/>
                  <a:pt x="62474" y="114344"/>
                </a:cubicBezTo>
                <a:cubicBezTo>
                  <a:pt x="62680" y="114061"/>
                  <a:pt x="62680" y="113778"/>
                  <a:pt x="62680" y="113589"/>
                </a:cubicBezTo>
                <a:cubicBezTo>
                  <a:pt x="62680" y="113212"/>
                  <a:pt x="62680" y="113212"/>
                  <a:pt x="62474" y="113589"/>
                </a:cubicBezTo>
                <a:cubicBezTo>
                  <a:pt x="62474" y="113778"/>
                  <a:pt x="62474" y="114061"/>
                  <a:pt x="62268" y="114344"/>
                </a:cubicBezTo>
                <a:cubicBezTo>
                  <a:pt x="62268" y="114626"/>
                  <a:pt x="62061" y="114909"/>
                  <a:pt x="61855" y="115286"/>
                </a:cubicBezTo>
                <a:cubicBezTo>
                  <a:pt x="61649" y="115569"/>
                  <a:pt x="61443" y="115946"/>
                  <a:pt x="61237" y="116323"/>
                </a:cubicBezTo>
                <a:cubicBezTo>
                  <a:pt x="61030" y="116700"/>
                  <a:pt x="60824" y="117172"/>
                  <a:pt x="60824" y="117643"/>
                </a:cubicBezTo>
                <a:cubicBezTo>
                  <a:pt x="60824" y="117831"/>
                  <a:pt x="60824" y="118114"/>
                  <a:pt x="61030" y="118303"/>
                </a:cubicBezTo>
                <a:cubicBezTo>
                  <a:pt x="61030" y="118586"/>
                  <a:pt x="61443" y="118774"/>
                  <a:pt x="61855" y="118963"/>
                </a:cubicBezTo>
                <a:cubicBezTo>
                  <a:pt x="62061" y="119057"/>
                  <a:pt x="62268" y="119151"/>
                  <a:pt x="62680" y="119151"/>
                </a:cubicBezTo>
                <a:cubicBezTo>
                  <a:pt x="62886" y="119245"/>
                  <a:pt x="63092" y="119245"/>
                  <a:pt x="63298" y="119245"/>
                </a:cubicBezTo>
                <a:cubicBezTo>
                  <a:pt x="63917" y="119245"/>
                  <a:pt x="64536" y="119340"/>
                  <a:pt x="64948" y="119245"/>
                </a:cubicBezTo>
                <a:cubicBezTo>
                  <a:pt x="65567" y="119245"/>
                  <a:pt x="66185" y="119151"/>
                  <a:pt x="66597" y="118963"/>
                </a:cubicBezTo>
                <a:cubicBezTo>
                  <a:pt x="67010" y="118774"/>
                  <a:pt x="67216" y="118491"/>
                  <a:pt x="67422" y="118303"/>
                </a:cubicBezTo>
                <a:cubicBezTo>
                  <a:pt x="67628" y="117831"/>
                  <a:pt x="67628" y="117360"/>
                  <a:pt x="67422" y="116889"/>
                </a:cubicBezTo>
                <a:cubicBezTo>
                  <a:pt x="67216" y="116040"/>
                  <a:pt x="66597" y="115192"/>
                  <a:pt x="66185" y="114532"/>
                </a:cubicBezTo>
                <a:close/>
                <a:moveTo>
                  <a:pt x="64536" y="84933"/>
                </a:moveTo>
                <a:cubicBezTo>
                  <a:pt x="66804" y="84556"/>
                  <a:pt x="69278" y="84461"/>
                  <a:pt x="71546" y="84933"/>
                </a:cubicBezTo>
                <a:cubicBezTo>
                  <a:pt x="71752" y="84933"/>
                  <a:pt x="71958" y="85027"/>
                  <a:pt x="72164" y="85027"/>
                </a:cubicBezTo>
                <a:cubicBezTo>
                  <a:pt x="70103" y="84084"/>
                  <a:pt x="66597" y="83896"/>
                  <a:pt x="64536" y="84933"/>
                </a:cubicBezTo>
                <a:close/>
                <a:moveTo>
                  <a:pt x="63298" y="15082"/>
                </a:moveTo>
                <a:cubicBezTo>
                  <a:pt x="63505" y="15082"/>
                  <a:pt x="63711" y="15082"/>
                  <a:pt x="63917" y="15082"/>
                </a:cubicBezTo>
                <a:cubicBezTo>
                  <a:pt x="64123" y="15176"/>
                  <a:pt x="64123" y="15176"/>
                  <a:pt x="64123" y="15176"/>
                </a:cubicBezTo>
                <a:cubicBezTo>
                  <a:pt x="64123" y="15176"/>
                  <a:pt x="64123" y="15082"/>
                  <a:pt x="63917" y="15082"/>
                </a:cubicBezTo>
                <a:cubicBezTo>
                  <a:pt x="63711" y="14988"/>
                  <a:pt x="63298" y="14893"/>
                  <a:pt x="62886" y="14799"/>
                </a:cubicBezTo>
                <a:cubicBezTo>
                  <a:pt x="62680" y="14799"/>
                  <a:pt x="62474" y="14705"/>
                  <a:pt x="62268" y="14705"/>
                </a:cubicBezTo>
                <a:cubicBezTo>
                  <a:pt x="62061" y="14705"/>
                  <a:pt x="61855" y="14611"/>
                  <a:pt x="61649" y="14611"/>
                </a:cubicBezTo>
                <a:cubicBezTo>
                  <a:pt x="61237" y="14611"/>
                  <a:pt x="61030" y="14611"/>
                  <a:pt x="60824" y="14516"/>
                </a:cubicBezTo>
                <a:cubicBezTo>
                  <a:pt x="60412" y="14516"/>
                  <a:pt x="60206" y="14516"/>
                  <a:pt x="60000" y="14516"/>
                </a:cubicBezTo>
                <a:cubicBezTo>
                  <a:pt x="58762" y="14516"/>
                  <a:pt x="57525" y="14611"/>
                  <a:pt x="56907" y="14799"/>
                </a:cubicBezTo>
                <a:cubicBezTo>
                  <a:pt x="56082" y="14988"/>
                  <a:pt x="55670" y="15176"/>
                  <a:pt x="55670" y="15176"/>
                </a:cubicBezTo>
                <a:cubicBezTo>
                  <a:pt x="55670" y="15176"/>
                  <a:pt x="56082" y="15082"/>
                  <a:pt x="56907" y="14988"/>
                </a:cubicBezTo>
                <a:cubicBezTo>
                  <a:pt x="57319" y="14988"/>
                  <a:pt x="57938" y="14893"/>
                  <a:pt x="58350" y="14893"/>
                </a:cubicBezTo>
                <a:cubicBezTo>
                  <a:pt x="58762" y="14893"/>
                  <a:pt x="59381" y="14893"/>
                  <a:pt x="60000" y="14893"/>
                </a:cubicBezTo>
                <a:cubicBezTo>
                  <a:pt x="60412" y="14893"/>
                  <a:pt x="61030" y="14893"/>
                  <a:pt x="61443" y="14893"/>
                </a:cubicBezTo>
                <a:cubicBezTo>
                  <a:pt x="61649" y="14893"/>
                  <a:pt x="62061" y="14988"/>
                  <a:pt x="62268" y="14988"/>
                </a:cubicBezTo>
                <a:cubicBezTo>
                  <a:pt x="62474" y="14988"/>
                  <a:pt x="62680" y="14988"/>
                  <a:pt x="62886" y="14988"/>
                </a:cubicBezTo>
                <a:cubicBezTo>
                  <a:pt x="63092" y="15082"/>
                  <a:pt x="63298" y="15082"/>
                  <a:pt x="63298" y="15082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511230" y="313868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Shape 407"/>
          <p:cNvGrpSpPr/>
          <p:nvPr/>
        </p:nvGrpSpPr>
        <p:grpSpPr>
          <a:xfrm>
            <a:off x="6971031" y="1513540"/>
            <a:ext cx="1461918" cy="3205715"/>
            <a:chOff x="9671050" y="3748088"/>
            <a:chExt cx="1252500" cy="2746500"/>
          </a:xfrm>
        </p:grpSpPr>
        <p:sp>
          <p:nvSpPr>
            <p:cNvPr id="408" name="Shape 408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3092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6185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61237" y="109725"/>
                  </a:move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46" y="42419"/>
                  </a:moveTo>
                  <a:cubicBezTo>
                    <a:pt x="31340" y="42513"/>
                    <a:pt x="31134" y="42513"/>
                    <a:pt x="31134" y="42608"/>
                  </a:cubicBezTo>
                  <a:cubicBezTo>
                    <a:pt x="30927" y="42608"/>
                    <a:pt x="30721" y="42608"/>
                    <a:pt x="30515" y="42608"/>
                  </a:cubicBezTo>
                  <a:cubicBezTo>
                    <a:pt x="30309" y="42608"/>
                    <a:pt x="30103" y="42702"/>
                    <a:pt x="29896" y="42702"/>
                  </a:cubicBezTo>
                  <a:cubicBezTo>
                    <a:pt x="29690" y="42702"/>
                    <a:pt x="29484" y="42702"/>
                    <a:pt x="29278" y="42702"/>
                  </a:cubicBezTo>
                  <a:cubicBezTo>
                    <a:pt x="29072" y="42608"/>
                    <a:pt x="29072" y="42608"/>
                    <a:pt x="28865" y="42608"/>
                  </a:cubicBezTo>
                  <a:cubicBezTo>
                    <a:pt x="28659" y="42608"/>
                    <a:pt x="28453" y="42608"/>
                    <a:pt x="28247" y="42608"/>
                  </a:cubicBezTo>
                  <a:cubicBezTo>
                    <a:pt x="28041" y="42513"/>
                    <a:pt x="27628" y="42513"/>
                    <a:pt x="27422" y="42513"/>
                  </a:cubicBezTo>
                  <a:cubicBezTo>
                    <a:pt x="27216" y="42513"/>
                    <a:pt x="27216" y="42419"/>
                    <a:pt x="27216" y="42419"/>
                  </a:cubicBezTo>
                  <a:cubicBezTo>
                    <a:pt x="27216" y="42419"/>
                    <a:pt x="27216" y="42513"/>
                    <a:pt x="27422" y="42513"/>
                  </a:cubicBezTo>
                  <a:cubicBezTo>
                    <a:pt x="27628" y="42608"/>
                    <a:pt x="27835" y="42702"/>
                    <a:pt x="28041" y="42796"/>
                  </a:cubicBezTo>
                  <a:cubicBezTo>
                    <a:pt x="28453" y="42890"/>
                    <a:pt x="28865" y="42985"/>
                    <a:pt x="29278" y="42985"/>
                  </a:cubicBezTo>
                  <a:cubicBezTo>
                    <a:pt x="29484" y="42985"/>
                    <a:pt x="29690" y="42985"/>
                    <a:pt x="29896" y="43079"/>
                  </a:cubicBezTo>
                  <a:cubicBezTo>
                    <a:pt x="30103" y="43079"/>
                    <a:pt x="30515" y="42985"/>
                    <a:pt x="30721" y="42985"/>
                  </a:cubicBezTo>
                  <a:cubicBezTo>
                    <a:pt x="30927" y="42985"/>
                    <a:pt x="31134" y="42985"/>
                    <a:pt x="31340" y="42890"/>
                  </a:cubicBezTo>
                  <a:cubicBezTo>
                    <a:pt x="31546" y="42890"/>
                    <a:pt x="31752" y="42796"/>
                    <a:pt x="31958" y="42702"/>
                  </a:cubicBezTo>
                  <a:cubicBezTo>
                    <a:pt x="32164" y="42608"/>
                    <a:pt x="32371" y="42608"/>
                    <a:pt x="32371" y="42513"/>
                  </a:cubicBezTo>
                  <a:cubicBezTo>
                    <a:pt x="32577" y="42419"/>
                    <a:pt x="32577" y="42325"/>
                    <a:pt x="32783" y="42230"/>
                  </a:cubicBezTo>
                  <a:cubicBezTo>
                    <a:pt x="32989" y="41948"/>
                    <a:pt x="32989" y="41759"/>
                    <a:pt x="32989" y="41759"/>
                  </a:cubicBezTo>
                  <a:cubicBezTo>
                    <a:pt x="32989" y="41759"/>
                    <a:pt x="32783" y="41948"/>
                    <a:pt x="32371" y="42136"/>
                  </a:cubicBezTo>
                  <a:cubicBezTo>
                    <a:pt x="32164" y="42230"/>
                    <a:pt x="31752" y="42325"/>
                    <a:pt x="31546" y="42419"/>
                  </a:cubicBezTo>
                  <a:close/>
                  <a:moveTo>
                    <a:pt x="56907" y="24886"/>
                  </a:moveTo>
                  <a:cubicBezTo>
                    <a:pt x="56907" y="24886"/>
                    <a:pt x="56907" y="25074"/>
                    <a:pt x="56907" y="25357"/>
                  </a:cubicBezTo>
                  <a:cubicBezTo>
                    <a:pt x="56907" y="25734"/>
                    <a:pt x="56907" y="26111"/>
                    <a:pt x="57113" y="26677"/>
                  </a:cubicBezTo>
                  <a:cubicBezTo>
                    <a:pt x="57113" y="27148"/>
                    <a:pt x="57113" y="27808"/>
                    <a:pt x="56907" y="28468"/>
                  </a:cubicBezTo>
                  <a:cubicBezTo>
                    <a:pt x="56907" y="28750"/>
                    <a:pt x="56907" y="29128"/>
                    <a:pt x="56701" y="29410"/>
                  </a:cubicBezTo>
                  <a:cubicBezTo>
                    <a:pt x="56494" y="29787"/>
                    <a:pt x="56288" y="30070"/>
                    <a:pt x="56082" y="30353"/>
                  </a:cubicBezTo>
                  <a:cubicBezTo>
                    <a:pt x="55670" y="31013"/>
                    <a:pt x="54845" y="31673"/>
                    <a:pt x="54226" y="32238"/>
                  </a:cubicBezTo>
                  <a:cubicBezTo>
                    <a:pt x="53402" y="32804"/>
                    <a:pt x="52783" y="33275"/>
                    <a:pt x="51958" y="33652"/>
                  </a:cubicBezTo>
                  <a:cubicBezTo>
                    <a:pt x="51134" y="33935"/>
                    <a:pt x="50309" y="34218"/>
                    <a:pt x="49690" y="34312"/>
                  </a:cubicBezTo>
                  <a:cubicBezTo>
                    <a:pt x="49278" y="34312"/>
                    <a:pt x="49072" y="34406"/>
                    <a:pt x="48865" y="34406"/>
                  </a:cubicBezTo>
                  <a:cubicBezTo>
                    <a:pt x="48659" y="34406"/>
                    <a:pt x="48659" y="34406"/>
                    <a:pt x="48659" y="34406"/>
                  </a:cubicBezTo>
                  <a:cubicBezTo>
                    <a:pt x="48659" y="34406"/>
                    <a:pt x="48659" y="34406"/>
                    <a:pt x="48865" y="34406"/>
                  </a:cubicBezTo>
                  <a:cubicBezTo>
                    <a:pt x="49072" y="34406"/>
                    <a:pt x="49278" y="34406"/>
                    <a:pt x="49690" y="34406"/>
                  </a:cubicBezTo>
                  <a:cubicBezTo>
                    <a:pt x="50309" y="34312"/>
                    <a:pt x="51340" y="34124"/>
                    <a:pt x="52164" y="33747"/>
                  </a:cubicBezTo>
                  <a:cubicBezTo>
                    <a:pt x="52989" y="33369"/>
                    <a:pt x="54020" y="32898"/>
                    <a:pt x="54639" y="32333"/>
                  </a:cubicBezTo>
                  <a:cubicBezTo>
                    <a:pt x="55463" y="31767"/>
                    <a:pt x="56082" y="31201"/>
                    <a:pt x="56701" y="30542"/>
                  </a:cubicBezTo>
                  <a:cubicBezTo>
                    <a:pt x="56907" y="30164"/>
                    <a:pt x="57113" y="29787"/>
                    <a:pt x="57319" y="29505"/>
                  </a:cubicBezTo>
                  <a:cubicBezTo>
                    <a:pt x="57525" y="29128"/>
                    <a:pt x="57525" y="28750"/>
                    <a:pt x="57525" y="28468"/>
                  </a:cubicBezTo>
                  <a:cubicBezTo>
                    <a:pt x="57525" y="27808"/>
                    <a:pt x="57525" y="27148"/>
                    <a:pt x="57319" y="26677"/>
                  </a:cubicBezTo>
                  <a:cubicBezTo>
                    <a:pt x="57113" y="25640"/>
                    <a:pt x="56907" y="24886"/>
                    <a:pt x="56907" y="24886"/>
                  </a:cubicBezTo>
                  <a:close/>
                  <a:moveTo>
                    <a:pt x="60000" y="37989"/>
                  </a:moveTo>
                  <a:cubicBezTo>
                    <a:pt x="60000" y="37423"/>
                    <a:pt x="60000" y="37046"/>
                    <a:pt x="59793" y="36763"/>
                  </a:cubicBezTo>
                  <a:cubicBezTo>
                    <a:pt x="59793" y="36386"/>
                    <a:pt x="59793" y="36292"/>
                    <a:pt x="59793" y="36292"/>
                  </a:cubicBezTo>
                  <a:cubicBezTo>
                    <a:pt x="59793" y="36292"/>
                    <a:pt x="59793" y="36386"/>
                    <a:pt x="59793" y="36763"/>
                  </a:cubicBezTo>
                  <a:cubicBezTo>
                    <a:pt x="59587" y="37046"/>
                    <a:pt x="59587" y="37423"/>
                    <a:pt x="59587" y="37989"/>
                  </a:cubicBezTo>
                  <a:cubicBezTo>
                    <a:pt x="59587" y="38460"/>
                    <a:pt x="59381" y="39025"/>
                    <a:pt x="59381" y="39685"/>
                  </a:cubicBezTo>
                  <a:cubicBezTo>
                    <a:pt x="59381" y="40345"/>
                    <a:pt x="59381" y="41005"/>
                    <a:pt x="59381" y="41665"/>
                  </a:cubicBezTo>
                  <a:cubicBezTo>
                    <a:pt x="59381" y="42325"/>
                    <a:pt x="59381" y="42985"/>
                    <a:pt x="59381" y="43644"/>
                  </a:cubicBezTo>
                  <a:cubicBezTo>
                    <a:pt x="59381" y="44304"/>
                    <a:pt x="59587" y="44870"/>
                    <a:pt x="59587" y="45341"/>
                  </a:cubicBezTo>
                  <a:cubicBezTo>
                    <a:pt x="59587" y="45907"/>
                    <a:pt x="59587" y="46284"/>
                    <a:pt x="59793" y="46567"/>
                  </a:cubicBezTo>
                  <a:cubicBezTo>
                    <a:pt x="59793" y="46944"/>
                    <a:pt x="59793" y="47038"/>
                    <a:pt x="59793" y="47038"/>
                  </a:cubicBezTo>
                  <a:cubicBezTo>
                    <a:pt x="59793" y="47038"/>
                    <a:pt x="59793" y="46944"/>
                    <a:pt x="59793" y="46567"/>
                  </a:cubicBezTo>
                  <a:cubicBezTo>
                    <a:pt x="60000" y="46284"/>
                    <a:pt x="60000" y="45907"/>
                    <a:pt x="60000" y="45341"/>
                  </a:cubicBezTo>
                  <a:cubicBezTo>
                    <a:pt x="60000" y="44870"/>
                    <a:pt x="60206" y="44304"/>
                    <a:pt x="60206" y="43644"/>
                  </a:cubicBezTo>
                  <a:cubicBezTo>
                    <a:pt x="60206" y="42985"/>
                    <a:pt x="60206" y="42325"/>
                    <a:pt x="60206" y="41665"/>
                  </a:cubicBezTo>
                  <a:cubicBezTo>
                    <a:pt x="60206" y="41005"/>
                    <a:pt x="60206" y="40345"/>
                    <a:pt x="60206" y="39685"/>
                  </a:cubicBezTo>
                  <a:cubicBezTo>
                    <a:pt x="60206" y="39025"/>
                    <a:pt x="60000" y="38460"/>
                    <a:pt x="60000" y="37989"/>
                  </a:cubicBezTo>
                  <a:close/>
                  <a:moveTo>
                    <a:pt x="54845" y="84933"/>
                  </a:moveTo>
                  <a:cubicBezTo>
                    <a:pt x="52783" y="83896"/>
                    <a:pt x="49278" y="84084"/>
                    <a:pt x="47216" y="85027"/>
                  </a:cubicBezTo>
                  <a:cubicBezTo>
                    <a:pt x="47628" y="85027"/>
                    <a:pt x="47835" y="84933"/>
                    <a:pt x="48041" y="84933"/>
                  </a:cubicBezTo>
                  <a:cubicBezTo>
                    <a:pt x="50103" y="84461"/>
                    <a:pt x="52783" y="84556"/>
                    <a:pt x="54845" y="84933"/>
                  </a:cubicBezTo>
                  <a:close/>
                  <a:moveTo>
                    <a:pt x="53608" y="118774"/>
                  </a:moveTo>
                  <a:cubicBezTo>
                    <a:pt x="53195" y="118586"/>
                    <a:pt x="52989" y="118397"/>
                    <a:pt x="52989" y="118208"/>
                  </a:cubicBezTo>
                  <a:cubicBezTo>
                    <a:pt x="52783" y="117831"/>
                    <a:pt x="52783" y="117360"/>
                    <a:pt x="52989" y="116889"/>
                  </a:cubicBezTo>
                  <a:cubicBezTo>
                    <a:pt x="53195" y="116040"/>
                    <a:pt x="53608" y="115286"/>
                    <a:pt x="54020" y="114532"/>
                  </a:cubicBezTo>
                  <a:cubicBezTo>
                    <a:pt x="54226" y="113872"/>
                    <a:pt x="54226" y="113307"/>
                    <a:pt x="54226" y="112835"/>
                  </a:cubicBezTo>
                  <a:cubicBezTo>
                    <a:pt x="54226" y="112647"/>
                    <a:pt x="54226" y="112647"/>
                    <a:pt x="54226" y="112835"/>
                  </a:cubicBezTo>
                  <a:cubicBezTo>
                    <a:pt x="54020" y="113307"/>
                    <a:pt x="53814" y="113872"/>
                    <a:pt x="53608" y="114532"/>
                  </a:cubicBezTo>
                  <a:cubicBezTo>
                    <a:pt x="53195" y="115192"/>
                    <a:pt x="52577" y="116040"/>
                    <a:pt x="52371" y="116889"/>
                  </a:cubicBezTo>
                  <a:cubicBezTo>
                    <a:pt x="52164" y="117360"/>
                    <a:pt x="51958" y="117831"/>
                    <a:pt x="52371" y="118303"/>
                  </a:cubicBezTo>
                  <a:cubicBezTo>
                    <a:pt x="52371" y="118491"/>
                    <a:pt x="52783" y="118774"/>
                    <a:pt x="53195" y="118963"/>
                  </a:cubicBezTo>
                  <a:cubicBezTo>
                    <a:pt x="53608" y="119151"/>
                    <a:pt x="54226" y="119245"/>
                    <a:pt x="54639" y="119245"/>
                  </a:cubicBezTo>
                  <a:cubicBezTo>
                    <a:pt x="55257" y="119340"/>
                    <a:pt x="55876" y="119245"/>
                    <a:pt x="56288" y="119245"/>
                  </a:cubicBezTo>
                  <a:cubicBezTo>
                    <a:pt x="56701" y="119245"/>
                    <a:pt x="56907" y="119245"/>
                    <a:pt x="57113" y="119151"/>
                  </a:cubicBezTo>
                  <a:cubicBezTo>
                    <a:pt x="57319" y="119151"/>
                    <a:pt x="57731" y="119057"/>
                    <a:pt x="57938" y="118963"/>
                  </a:cubicBezTo>
                  <a:cubicBezTo>
                    <a:pt x="58350" y="118774"/>
                    <a:pt x="58556" y="118586"/>
                    <a:pt x="58762" y="118303"/>
                  </a:cubicBezTo>
                  <a:cubicBezTo>
                    <a:pt x="58762" y="118114"/>
                    <a:pt x="58762" y="117831"/>
                    <a:pt x="58762" y="117643"/>
                  </a:cubicBezTo>
                  <a:cubicBezTo>
                    <a:pt x="58762" y="117172"/>
                    <a:pt x="58762" y="116700"/>
                    <a:pt x="58556" y="116323"/>
                  </a:cubicBezTo>
                  <a:cubicBezTo>
                    <a:pt x="58350" y="115946"/>
                    <a:pt x="57938" y="115569"/>
                    <a:pt x="57731" y="115286"/>
                  </a:cubicBezTo>
                  <a:cubicBezTo>
                    <a:pt x="57731" y="114909"/>
                    <a:pt x="57525" y="114626"/>
                    <a:pt x="57525" y="114344"/>
                  </a:cubicBezTo>
                  <a:cubicBezTo>
                    <a:pt x="57319" y="114061"/>
                    <a:pt x="57319" y="113778"/>
                    <a:pt x="57113" y="113589"/>
                  </a:cubicBezTo>
                  <a:cubicBezTo>
                    <a:pt x="57113" y="113212"/>
                    <a:pt x="57113" y="113212"/>
                    <a:pt x="57113" y="113589"/>
                  </a:cubicBezTo>
                  <a:cubicBezTo>
                    <a:pt x="57113" y="113778"/>
                    <a:pt x="57113" y="114061"/>
                    <a:pt x="57113" y="114344"/>
                  </a:cubicBezTo>
                  <a:cubicBezTo>
                    <a:pt x="57319" y="114626"/>
                    <a:pt x="57319" y="114909"/>
                    <a:pt x="57525" y="115286"/>
                  </a:cubicBezTo>
                  <a:cubicBezTo>
                    <a:pt x="57731" y="115663"/>
                    <a:pt x="57938" y="115946"/>
                    <a:pt x="57938" y="116417"/>
                  </a:cubicBezTo>
                  <a:cubicBezTo>
                    <a:pt x="58144" y="116794"/>
                    <a:pt x="58350" y="117172"/>
                    <a:pt x="58350" y="117643"/>
                  </a:cubicBezTo>
                  <a:cubicBezTo>
                    <a:pt x="58350" y="117831"/>
                    <a:pt x="58144" y="118020"/>
                    <a:pt x="58144" y="118303"/>
                  </a:cubicBezTo>
                  <a:cubicBezTo>
                    <a:pt x="57938" y="118491"/>
                    <a:pt x="57731" y="118680"/>
                    <a:pt x="57525" y="118774"/>
                  </a:cubicBezTo>
                  <a:cubicBezTo>
                    <a:pt x="57319" y="118868"/>
                    <a:pt x="57113" y="118868"/>
                    <a:pt x="56907" y="118868"/>
                  </a:cubicBezTo>
                  <a:cubicBezTo>
                    <a:pt x="56701" y="118868"/>
                    <a:pt x="56494" y="118963"/>
                    <a:pt x="56288" y="118963"/>
                  </a:cubicBezTo>
                  <a:cubicBezTo>
                    <a:pt x="55670" y="118963"/>
                    <a:pt x="55257" y="118963"/>
                    <a:pt x="54845" y="118963"/>
                  </a:cubicBezTo>
                  <a:cubicBezTo>
                    <a:pt x="54432" y="118963"/>
                    <a:pt x="53814" y="118868"/>
                    <a:pt x="53608" y="118774"/>
                  </a:cubicBezTo>
                  <a:close/>
                  <a:moveTo>
                    <a:pt x="70721" y="34312"/>
                  </a:moveTo>
                  <a:cubicBezTo>
                    <a:pt x="70103" y="34218"/>
                    <a:pt x="69278" y="33935"/>
                    <a:pt x="68453" y="33652"/>
                  </a:cubicBezTo>
                  <a:cubicBezTo>
                    <a:pt x="67628" y="33275"/>
                    <a:pt x="66804" y="32804"/>
                    <a:pt x="66185" y="32238"/>
                  </a:cubicBezTo>
                  <a:cubicBezTo>
                    <a:pt x="65360" y="31673"/>
                    <a:pt x="64742" y="31013"/>
                    <a:pt x="64329" y="30353"/>
                  </a:cubicBezTo>
                  <a:cubicBezTo>
                    <a:pt x="63917" y="30070"/>
                    <a:pt x="63711" y="29787"/>
                    <a:pt x="63711" y="29410"/>
                  </a:cubicBezTo>
                  <a:cubicBezTo>
                    <a:pt x="63505" y="29128"/>
                    <a:pt x="63505" y="28750"/>
                    <a:pt x="63298" y="28468"/>
                  </a:cubicBezTo>
                  <a:cubicBezTo>
                    <a:pt x="63298" y="27808"/>
                    <a:pt x="63298" y="27148"/>
                    <a:pt x="63298" y="26677"/>
                  </a:cubicBezTo>
                  <a:cubicBezTo>
                    <a:pt x="63298" y="26111"/>
                    <a:pt x="63298" y="25734"/>
                    <a:pt x="63298" y="25357"/>
                  </a:cubicBezTo>
                  <a:cubicBezTo>
                    <a:pt x="63505" y="25074"/>
                    <a:pt x="63505" y="24886"/>
                    <a:pt x="63505" y="24886"/>
                  </a:cubicBezTo>
                  <a:cubicBezTo>
                    <a:pt x="63505" y="24886"/>
                    <a:pt x="63092" y="25640"/>
                    <a:pt x="62886" y="26677"/>
                  </a:cubicBezTo>
                  <a:cubicBezTo>
                    <a:pt x="62886" y="27148"/>
                    <a:pt x="62680" y="27808"/>
                    <a:pt x="62680" y="28468"/>
                  </a:cubicBezTo>
                  <a:cubicBezTo>
                    <a:pt x="62886" y="28750"/>
                    <a:pt x="62886" y="29128"/>
                    <a:pt x="63092" y="29505"/>
                  </a:cubicBezTo>
                  <a:cubicBezTo>
                    <a:pt x="63092" y="29787"/>
                    <a:pt x="63298" y="30164"/>
                    <a:pt x="63711" y="30542"/>
                  </a:cubicBezTo>
                  <a:cubicBezTo>
                    <a:pt x="64123" y="31201"/>
                    <a:pt x="64742" y="31767"/>
                    <a:pt x="65567" y="32333"/>
                  </a:cubicBezTo>
                  <a:cubicBezTo>
                    <a:pt x="66391" y="32898"/>
                    <a:pt x="67216" y="33369"/>
                    <a:pt x="68247" y="33747"/>
                  </a:cubicBezTo>
                  <a:cubicBezTo>
                    <a:pt x="69072" y="34124"/>
                    <a:pt x="70103" y="34312"/>
                    <a:pt x="70721" y="34406"/>
                  </a:cubicBezTo>
                  <a:cubicBezTo>
                    <a:pt x="70927" y="34406"/>
                    <a:pt x="71340" y="34406"/>
                    <a:pt x="71340" y="34406"/>
                  </a:cubicBezTo>
                  <a:cubicBezTo>
                    <a:pt x="71546" y="34406"/>
                    <a:pt x="71752" y="34406"/>
                    <a:pt x="71752" y="34406"/>
                  </a:cubicBezTo>
                  <a:cubicBezTo>
                    <a:pt x="71752" y="34406"/>
                    <a:pt x="71546" y="34406"/>
                    <a:pt x="71340" y="34406"/>
                  </a:cubicBezTo>
                  <a:cubicBezTo>
                    <a:pt x="71340" y="34406"/>
                    <a:pt x="70927" y="34312"/>
                    <a:pt x="70721" y="34312"/>
                  </a:cubicBezTo>
                  <a:close/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2886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5979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59793" y="112364"/>
                  </a:move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lose/>
                  <a:moveTo>
                    <a:pt x="112577" y="59293"/>
                  </a:moveTo>
                  <a:cubicBezTo>
                    <a:pt x="113402" y="60141"/>
                    <a:pt x="114226" y="60801"/>
                    <a:pt x="115257" y="61555"/>
                  </a:cubicBezTo>
                  <a:cubicBezTo>
                    <a:pt x="115670" y="61838"/>
                    <a:pt x="116082" y="62120"/>
                    <a:pt x="116494" y="62498"/>
                  </a:cubicBezTo>
                  <a:cubicBezTo>
                    <a:pt x="116907" y="62780"/>
                    <a:pt x="117938" y="63157"/>
                    <a:pt x="117731" y="63534"/>
                  </a:cubicBezTo>
                  <a:cubicBezTo>
                    <a:pt x="117525" y="63817"/>
                    <a:pt x="116907" y="63346"/>
                    <a:pt x="116701" y="63252"/>
                  </a:cubicBezTo>
                  <a:cubicBezTo>
                    <a:pt x="115876" y="62780"/>
                    <a:pt x="115257" y="62309"/>
                    <a:pt x="114432" y="61838"/>
                  </a:cubicBezTo>
                  <a:cubicBezTo>
                    <a:pt x="114020" y="61649"/>
                    <a:pt x="112371" y="60141"/>
                    <a:pt x="111546" y="60706"/>
                  </a:cubicBezTo>
                  <a:cubicBezTo>
                    <a:pt x="111134" y="61084"/>
                    <a:pt x="112371" y="61838"/>
                    <a:pt x="112577" y="62120"/>
                  </a:cubicBezTo>
                  <a:cubicBezTo>
                    <a:pt x="113402" y="62875"/>
                    <a:pt x="114639" y="63723"/>
                    <a:pt x="115051" y="64666"/>
                  </a:cubicBezTo>
                  <a:cubicBezTo>
                    <a:pt x="115257" y="64854"/>
                    <a:pt x="115463" y="65326"/>
                    <a:pt x="114639" y="65043"/>
                  </a:cubicBezTo>
                  <a:cubicBezTo>
                    <a:pt x="114020" y="64854"/>
                    <a:pt x="113608" y="64289"/>
                    <a:pt x="113195" y="64006"/>
                  </a:cubicBezTo>
                  <a:cubicBezTo>
                    <a:pt x="112371" y="63063"/>
                    <a:pt x="111752" y="62120"/>
                    <a:pt x="110515" y="61366"/>
                  </a:cubicBezTo>
                  <a:cubicBezTo>
                    <a:pt x="110309" y="61178"/>
                    <a:pt x="109690" y="60895"/>
                    <a:pt x="109072" y="61084"/>
                  </a:cubicBezTo>
                  <a:cubicBezTo>
                    <a:pt x="108865" y="61178"/>
                    <a:pt x="108865" y="61366"/>
                    <a:pt x="108865" y="61555"/>
                  </a:cubicBezTo>
                  <a:cubicBezTo>
                    <a:pt x="109072" y="62403"/>
                    <a:pt x="110103" y="63346"/>
                    <a:pt x="110927" y="64194"/>
                  </a:cubicBezTo>
                  <a:cubicBezTo>
                    <a:pt x="111134" y="64477"/>
                    <a:pt x="111752" y="64948"/>
                    <a:pt x="111546" y="65231"/>
                  </a:cubicBezTo>
                  <a:cubicBezTo>
                    <a:pt x="111340" y="65514"/>
                    <a:pt x="110927" y="65326"/>
                    <a:pt x="110721" y="65231"/>
                  </a:cubicBezTo>
                  <a:cubicBezTo>
                    <a:pt x="110103" y="64854"/>
                    <a:pt x="109690" y="64383"/>
                    <a:pt x="109484" y="63912"/>
                  </a:cubicBezTo>
                  <a:cubicBezTo>
                    <a:pt x="109072" y="63440"/>
                    <a:pt x="108453" y="62969"/>
                    <a:pt x="108041" y="62498"/>
                  </a:cubicBezTo>
                  <a:cubicBezTo>
                    <a:pt x="107835" y="62215"/>
                    <a:pt x="107422" y="61555"/>
                    <a:pt x="106597" y="61461"/>
                  </a:cubicBezTo>
                  <a:cubicBezTo>
                    <a:pt x="105360" y="61178"/>
                    <a:pt x="106185" y="62592"/>
                    <a:pt x="106391" y="62780"/>
                  </a:cubicBezTo>
                  <a:cubicBezTo>
                    <a:pt x="106597" y="63157"/>
                    <a:pt x="106804" y="63629"/>
                    <a:pt x="106804" y="64006"/>
                  </a:cubicBezTo>
                  <a:cubicBezTo>
                    <a:pt x="107010" y="64289"/>
                    <a:pt x="106804" y="64666"/>
                    <a:pt x="106185" y="64289"/>
                  </a:cubicBezTo>
                  <a:cubicBezTo>
                    <a:pt x="104948" y="63346"/>
                    <a:pt x="105154" y="62120"/>
                    <a:pt x="104123" y="61178"/>
                  </a:cubicBezTo>
                  <a:cubicBezTo>
                    <a:pt x="103298" y="60424"/>
                    <a:pt x="102474" y="59764"/>
                    <a:pt x="101649" y="59010"/>
                  </a:cubicBezTo>
                  <a:cubicBezTo>
                    <a:pt x="101237" y="58350"/>
                    <a:pt x="100206" y="57407"/>
                    <a:pt x="100618" y="56653"/>
                  </a:cubicBezTo>
                  <a:cubicBezTo>
                    <a:pt x="100824" y="56370"/>
                    <a:pt x="100824" y="56182"/>
                    <a:pt x="100412" y="56087"/>
                  </a:cubicBezTo>
                  <a:cubicBezTo>
                    <a:pt x="98556" y="54579"/>
                    <a:pt x="96494" y="53071"/>
                    <a:pt x="94639" y="51563"/>
                  </a:cubicBezTo>
                  <a:cubicBezTo>
                    <a:pt x="92164" y="49583"/>
                    <a:pt x="89278" y="47604"/>
                    <a:pt x="87628" y="45435"/>
                  </a:cubicBezTo>
                  <a:cubicBezTo>
                    <a:pt x="86804" y="44493"/>
                    <a:pt x="86597" y="43362"/>
                    <a:pt x="85773" y="42419"/>
                  </a:cubicBezTo>
                  <a:cubicBezTo>
                    <a:pt x="84742" y="41382"/>
                    <a:pt x="83298" y="40534"/>
                    <a:pt x="82474" y="39591"/>
                  </a:cubicBezTo>
                  <a:cubicBezTo>
                    <a:pt x="81443" y="38554"/>
                    <a:pt x="80618" y="37611"/>
                    <a:pt x="79793" y="36669"/>
                  </a:cubicBezTo>
                  <a:cubicBezTo>
                    <a:pt x="79587" y="36292"/>
                    <a:pt x="79175" y="36009"/>
                    <a:pt x="78969" y="35632"/>
                  </a:cubicBezTo>
                  <a:cubicBezTo>
                    <a:pt x="78762" y="35443"/>
                    <a:pt x="78556" y="35255"/>
                    <a:pt x="78556" y="35066"/>
                  </a:cubicBezTo>
                  <a:cubicBezTo>
                    <a:pt x="78350" y="34783"/>
                    <a:pt x="78762" y="34501"/>
                    <a:pt x="78762" y="34218"/>
                  </a:cubicBezTo>
                  <a:cubicBezTo>
                    <a:pt x="78969" y="33935"/>
                    <a:pt x="80824" y="29410"/>
                    <a:pt x="80206" y="29316"/>
                  </a:cubicBezTo>
                  <a:cubicBezTo>
                    <a:pt x="79587" y="29128"/>
                    <a:pt x="76907" y="36857"/>
                    <a:pt x="76082" y="38271"/>
                  </a:cubicBezTo>
                  <a:cubicBezTo>
                    <a:pt x="75670" y="39025"/>
                    <a:pt x="75051" y="39780"/>
                    <a:pt x="75051" y="40534"/>
                  </a:cubicBezTo>
                  <a:cubicBezTo>
                    <a:pt x="74845" y="42042"/>
                    <a:pt x="75670" y="43644"/>
                    <a:pt x="76701" y="45058"/>
                  </a:cubicBezTo>
                  <a:cubicBezTo>
                    <a:pt x="77731" y="46567"/>
                    <a:pt x="79381" y="47981"/>
                    <a:pt x="80618" y="49395"/>
                  </a:cubicBezTo>
                  <a:cubicBezTo>
                    <a:pt x="82886" y="52317"/>
                    <a:pt x="84329" y="55428"/>
                    <a:pt x="84123" y="58538"/>
                  </a:cubicBezTo>
                  <a:cubicBezTo>
                    <a:pt x="83917" y="61743"/>
                    <a:pt x="82268" y="64948"/>
                    <a:pt x="80412" y="68059"/>
                  </a:cubicBezTo>
                  <a:cubicBezTo>
                    <a:pt x="78762" y="71170"/>
                    <a:pt x="76494" y="74186"/>
                    <a:pt x="75257" y="77391"/>
                  </a:cubicBezTo>
                  <a:cubicBezTo>
                    <a:pt x="73814" y="80502"/>
                    <a:pt x="73814" y="83613"/>
                    <a:pt x="74639" y="86724"/>
                  </a:cubicBezTo>
                  <a:cubicBezTo>
                    <a:pt x="75051" y="88421"/>
                    <a:pt x="75670" y="89929"/>
                    <a:pt x="75876" y="91626"/>
                  </a:cubicBezTo>
                  <a:cubicBezTo>
                    <a:pt x="76082" y="93228"/>
                    <a:pt x="75463" y="94831"/>
                    <a:pt x="74845" y="96433"/>
                  </a:cubicBezTo>
                  <a:cubicBezTo>
                    <a:pt x="73402" y="99638"/>
                    <a:pt x="71546" y="102749"/>
                    <a:pt x="70103" y="105954"/>
                  </a:cubicBezTo>
                  <a:cubicBezTo>
                    <a:pt x="69278" y="107462"/>
                    <a:pt x="68453" y="108970"/>
                    <a:pt x="68041" y="110573"/>
                  </a:cubicBezTo>
                  <a:cubicBezTo>
                    <a:pt x="67835" y="111233"/>
                    <a:pt x="67422" y="112081"/>
                    <a:pt x="67628" y="112741"/>
                  </a:cubicBezTo>
                  <a:cubicBezTo>
                    <a:pt x="67628" y="113024"/>
                    <a:pt x="68865" y="114626"/>
                    <a:pt x="69072" y="114909"/>
                  </a:cubicBezTo>
                  <a:cubicBezTo>
                    <a:pt x="69484" y="115286"/>
                    <a:pt x="70103" y="115569"/>
                    <a:pt x="70721" y="115946"/>
                  </a:cubicBezTo>
                  <a:cubicBezTo>
                    <a:pt x="71340" y="116229"/>
                    <a:pt x="71958" y="116606"/>
                    <a:pt x="72577" y="116889"/>
                  </a:cubicBezTo>
                  <a:cubicBezTo>
                    <a:pt x="72989" y="117266"/>
                    <a:pt x="73608" y="117737"/>
                    <a:pt x="73402" y="118208"/>
                  </a:cubicBezTo>
                  <a:cubicBezTo>
                    <a:pt x="73195" y="118586"/>
                    <a:pt x="72164" y="118868"/>
                    <a:pt x="71134" y="118774"/>
                  </a:cubicBezTo>
                  <a:cubicBezTo>
                    <a:pt x="70515" y="118774"/>
                    <a:pt x="69896" y="118868"/>
                    <a:pt x="69072" y="118963"/>
                  </a:cubicBezTo>
                  <a:cubicBezTo>
                    <a:pt x="68453" y="119057"/>
                    <a:pt x="68041" y="119245"/>
                    <a:pt x="67422" y="119340"/>
                  </a:cubicBezTo>
                  <a:cubicBezTo>
                    <a:pt x="67010" y="119434"/>
                    <a:pt x="66391" y="119434"/>
                    <a:pt x="65773" y="119528"/>
                  </a:cubicBezTo>
                  <a:cubicBezTo>
                    <a:pt x="65567" y="119528"/>
                    <a:pt x="65360" y="119528"/>
                    <a:pt x="64948" y="119528"/>
                  </a:cubicBezTo>
                  <a:cubicBezTo>
                    <a:pt x="64742" y="119528"/>
                    <a:pt x="64329" y="119528"/>
                    <a:pt x="64123" y="119528"/>
                  </a:cubicBezTo>
                  <a:cubicBezTo>
                    <a:pt x="63092" y="119528"/>
                    <a:pt x="61855" y="119434"/>
                    <a:pt x="61237" y="119057"/>
                  </a:cubicBezTo>
                  <a:cubicBezTo>
                    <a:pt x="60824" y="118868"/>
                    <a:pt x="59793" y="118114"/>
                    <a:pt x="60412" y="116417"/>
                  </a:cubicBezTo>
                  <a:cubicBezTo>
                    <a:pt x="60412" y="116229"/>
                    <a:pt x="60206" y="113495"/>
                    <a:pt x="60824" y="112458"/>
                  </a:cubicBezTo>
                  <a:cubicBezTo>
                    <a:pt x="61030" y="112175"/>
                    <a:pt x="61443" y="111987"/>
                    <a:pt x="61855" y="111704"/>
                  </a:cubicBezTo>
                  <a:cubicBezTo>
                    <a:pt x="62061" y="111516"/>
                    <a:pt x="62061" y="111421"/>
                    <a:pt x="62061" y="111044"/>
                  </a:cubicBezTo>
                  <a:cubicBezTo>
                    <a:pt x="62268" y="110384"/>
                    <a:pt x="62268" y="109630"/>
                    <a:pt x="62268" y="108970"/>
                  </a:cubicBezTo>
                  <a:cubicBezTo>
                    <a:pt x="62474" y="106802"/>
                    <a:pt x="62474" y="104728"/>
                    <a:pt x="62061" y="102655"/>
                  </a:cubicBezTo>
                  <a:cubicBezTo>
                    <a:pt x="61855" y="101335"/>
                    <a:pt x="61443" y="100109"/>
                    <a:pt x="61237" y="98884"/>
                  </a:cubicBezTo>
                  <a:cubicBezTo>
                    <a:pt x="61030" y="97564"/>
                    <a:pt x="61030" y="96245"/>
                    <a:pt x="61030" y="94925"/>
                  </a:cubicBezTo>
                  <a:cubicBezTo>
                    <a:pt x="61030" y="92380"/>
                    <a:pt x="61443" y="89740"/>
                    <a:pt x="61855" y="87195"/>
                  </a:cubicBezTo>
                  <a:cubicBezTo>
                    <a:pt x="61855" y="86535"/>
                    <a:pt x="62268" y="85875"/>
                    <a:pt x="62268" y="85216"/>
                  </a:cubicBezTo>
                  <a:cubicBezTo>
                    <a:pt x="62268" y="84744"/>
                    <a:pt x="61855" y="84273"/>
                    <a:pt x="61855" y="83896"/>
                  </a:cubicBezTo>
                  <a:cubicBezTo>
                    <a:pt x="61443" y="82576"/>
                    <a:pt x="61237" y="81351"/>
                    <a:pt x="61030" y="80031"/>
                  </a:cubicBezTo>
                  <a:cubicBezTo>
                    <a:pt x="60824" y="77674"/>
                    <a:pt x="61443" y="75412"/>
                    <a:pt x="61237" y="73055"/>
                  </a:cubicBezTo>
                  <a:cubicBezTo>
                    <a:pt x="61237" y="71924"/>
                    <a:pt x="60824" y="70793"/>
                    <a:pt x="60824" y="69567"/>
                  </a:cubicBezTo>
                  <a:cubicBezTo>
                    <a:pt x="60824" y="68342"/>
                    <a:pt x="60206" y="60989"/>
                    <a:pt x="60206" y="60706"/>
                  </a:cubicBezTo>
                  <a:cubicBezTo>
                    <a:pt x="60618" y="60801"/>
                    <a:pt x="61649" y="61178"/>
                    <a:pt x="62061" y="61366"/>
                  </a:cubicBezTo>
                  <a:cubicBezTo>
                    <a:pt x="62680" y="61461"/>
                    <a:pt x="63298" y="61649"/>
                    <a:pt x="63917" y="61743"/>
                  </a:cubicBezTo>
                  <a:cubicBezTo>
                    <a:pt x="64536" y="61838"/>
                    <a:pt x="65154" y="61932"/>
                    <a:pt x="65773" y="62026"/>
                  </a:cubicBezTo>
                  <a:cubicBezTo>
                    <a:pt x="66597" y="62120"/>
                    <a:pt x="67422" y="62215"/>
                    <a:pt x="68041" y="62215"/>
                  </a:cubicBezTo>
                  <a:cubicBezTo>
                    <a:pt x="68453" y="62215"/>
                    <a:pt x="68865" y="62215"/>
                    <a:pt x="69278" y="62215"/>
                  </a:cubicBezTo>
                  <a:cubicBezTo>
                    <a:pt x="69690" y="62215"/>
                    <a:pt x="69896" y="62215"/>
                    <a:pt x="70309" y="62215"/>
                  </a:cubicBezTo>
                  <a:cubicBezTo>
                    <a:pt x="71546" y="62215"/>
                    <a:pt x="71546" y="62215"/>
                    <a:pt x="71546" y="62215"/>
                  </a:cubicBezTo>
                  <a:cubicBezTo>
                    <a:pt x="71958" y="62215"/>
                    <a:pt x="72371" y="62120"/>
                    <a:pt x="72783" y="62120"/>
                  </a:cubicBezTo>
                  <a:cubicBezTo>
                    <a:pt x="73195" y="62120"/>
                    <a:pt x="73402" y="62026"/>
                    <a:pt x="73814" y="62026"/>
                  </a:cubicBezTo>
                  <a:cubicBezTo>
                    <a:pt x="74226" y="61932"/>
                    <a:pt x="74639" y="61932"/>
                    <a:pt x="74845" y="61838"/>
                  </a:cubicBezTo>
                  <a:cubicBezTo>
                    <a:pt x="75257" y="61743"/>
                    <a:pt x="75670" y="61743"/>
                    <a:pt x="75876" y="61649"/>
                  </a:cubicBezTo>
                  <a:cubicBezTo>
                    <a:pt x="76288" y="61555"/>
                    <a:pt x="76494" y="61461"/>
                    <a:pt x="76701" y="61366"/>
                  </a:cubicBezTo>
                  <a:cubicBezTo>
                    <a:pt x="77319" y="61178"/>
                    <a:pt x="77731" y="60989"/>
                    <a:pt x="78144" y="60801"/>
                  </a:cubicBezTo>
                  <a:cubicBezTo>
                    <a:pt x="78969" y="60424"/>
                    <a:pt x="79381" y="59952"/>
                    <a:pt x="79793" y="59670"/>
                  </a:cubicBezTo>
                  <a:cubicBezTo>
                    <a:pt x="80000" y="59387"/>
                    <a:pt x="80000" y="59293"/>
                    <a:pt x="80000" y="59293"/>
                  </a:cubicBezTo>
                  <a:cubicBezTo>
                    <a:pt x="80000" y="59293"/>
                    <a:pt x="79793" y="59387"/>
                    <a:pt x="79381" y="59670"/>
                  </a:cubicBezTo>
                  <a:cubicBezTo>
                    <a:pt x="79175" y="59858"/>
                    <a:pt x="78556" y="60235"/>
                    <a:pt x="77731" y="60518"/>
                  </a:cubicBezTo>
                  <a:cubicBezTo>
                    <a:pt x="77525" y="60612"/>
                    <a:pt x="77319" y="60706"/>
                    <a:pt x="76907" y="60706"/>
                  </a:cubicBezTo>
                  <a:cubicBezTo>
                    <a:pt x="76701" y="60801"/>
                    <a:pt x="76494" y="60895"/>
                    <a:pt x="76288" y="60895"/>
                  </a:cubicBezTo>
                  <a:cubicBezTo>
                    <a:pt x="75876" y="60989"/>
                    <a:pt x="75670" y="61084"/>
                    <a:pt x="75463" y="61084"/>
                  </a:cubicBezTo>
                  <a:cubicBezTo>
                    <a:pt x="75051" y="61178"/>
                    <a:pt x="74845" y="61178"/>
                    <a:pt x="74432" y="61272"/>
                  </a:cubicBezTo>
                  <a:cubicBezTo>
                    <a:pt x="74226" y="61272"/>
                    <a:pt x="73814" y="61366"/>
                    <a:pt x="73402" y="61366"/>
                  </a:cubicBezTo>
                  <a:cubicBezTo>
                    <a:pt x="73195" y="61366"/>
                    <a:pt x="72783" y="61461"/>
                    <a:pt x="72577" y="61461"/>
                  </a:cubicBezTo>
                  <a:cubicBezTo>
                    <a:pt x="72164" y="61461"/>
                    <a:pt x="71752" y="61461"/>
                    <a:pt x="71546" y="61461"/>
                  </a:cubicBezTo>
                  <a:cubicBezTo>
                    <a:pt x="70309" y="61461"/>
                    <a:pt x="70309" y="61461"/>
                    <a:pt x="70309" y="61461"/>
                  </a:cubicBezTo>
                  <a:cubicBezTo>
                    <a:pt x="69690" y="61461"/>
                    <a:pt x="68865" y="61461"/>
                    <a:pt x="68247" y="61461"/>
                  </a:cubicBezTo>
                  <a:cubicBezTo>
                    <a:pt x="67628" y="61461"/>
                    <a:pt x="66804" y="61366"/>
                    <a:pt x="66185" y="61272"/>
                  </a:cubicBezTo>
                  <a:cubicBezTo>
                    <a:pt x="65567" y="61272"/>
                    <a:pt x="64948" y="61178"/>
                    <a:pt x="64329" y="61084"/>
                  </a:cubicBezTo>
                  <a:cubicBezTo>
                    <a:pt x="63917" y="60989"/>
                    <a:pt x="63298" y="60895"/>
                    <a:pt x="62886" y="60801"/>
                  </a:cubicBezTo>
                  <a:cubicBezTo>
                    <a:pt x="61855" y="60518"/>
                    <a:pt x="61237" y="60329"/>
                    <a:pt x="60824" y="60141"/>
                  </a:cubicBezTo>
                  <a:cubicBezTo>
                    <a:pt x="60618" y="60047"/>
                    <a:pt x="60412" y="58727"/>
                    <a:pt x="60412" y="58161"/>
                  </a:cubicBezTo>
                  <a:cubicBezTo>
                    <a:pt x="60412" y="57690"/>
                    <a:pt x="60412" y="57030"/>
                    <a:pt x="60206" y="56465"/>
                  </a:cubicBezTo>
                  <a:cubicBezTo>
                    <a:pt x="60206" y="55333"/>
                    <a:pt x="60206" y="54202"/>
                    <a:pt x="60000" y="53260"/>
                  </a:cubicBezTo>
                  <a:cubicBezTo>
                    <a:pt x="60000" y="52411"/>
                    <a:pt x="59793" y="51846"/>
                    <a:pt x="59793" y="51846"/>
                  </a:cubicBezTo>
                  <a:cubicBezTo>
                    <a:pt x="59793" y="51846"/>
                    <a:pt x="59793" y="51846"/>
                    <a:pt x="59793" y="51846"/>
                  </a:cubicBezTo>
                  <a:cubicBezTo>
                    <a:pt x="59793" y="51846"/>
                    <a:pt x="59587" y="52411"/>
                    <a:pt x="59587" y="53260"/>
                  </a:cubicBezTo>
                  <a:cubicBezTo>
                    <a:pt x="59381" y="54202"/>
                    <a:pt x="59381" y="55333"/>
                    <a:pt x="59381" y="56465"/>
                  </a:cubicBezTo>
                  <a:cubicBezTo>
                    <a:pt x="59175" y="57030"/>
                    <a:pt x="59175" y="57690"/>
                    <a:pt x="59175" y="58161"/>
                  </a:cubicBezTo>
                  <a:cubicBezTo>
                    <a:pt x="59175" y="58727"/>
                    <a:pt x="58969" y="60047"/>
                    <a:pt x="58762" y="60141"/>
                  </a:cubicBezTo>
                  <a:cubicBezTo>
                    <a:pt x="58350" y="60329"/>
                    <a:pt x="57731" y="60518"/>
                    <a:pt x="56701" y="60801"/>
                  </a:cubicBezTo>
                  <a:cubicBezTo>
                    <a:pt x="56288" y="60895"/>
                    <a:pt x="55670" y="60989"/>
                    <a:pt x="55257" y="61084"/>
                  </a:cubicBezTo>
                  <a:cubicBezTo>
                    <a:pt x="54639" y="61178"/>
                    <a:pt x="54020" y="61272"/>
                    <a:pt x="53402" y="61272"/>
                  </a:cubicBezTo>
                  <a:cubicBezTo>
                    <a:pt x="52783" y="61366"/>
                    <a:pt x="51958" y="61461"/>
                    <a:pt x="51340" y="61461"/>
                  </a:cubicBezTo>
                  <a:cubicBezTo>
                    <a:pt x="50721" y="61461"/>
                    <a:pt x="49896" y="61461"/>
                    <a:pt x="49278" y="61461"/>
                  </a:cubicBezTo>
                  <a:cubicBezTo>
                    <a:pt x="48247" y="61461"/>
                    <a:pt x="48247" y="61461"/>
                    <a:pt x="48247" y="61461"/>
                  </a:cubicBezTo>
                  <a:cubicBezTo>
                    <a:pt x="47835" y="61461"/>
                    <a:pt x="47422" y="61461"/>
                    <a:pt x="47216" y="61461"/>
                  </a:cubicBezTo>
                  <a:cubicBezTo>
                    <a:pt x="46804" y="61461"/>
                    <a:pt x="46391" y="61366"/>
                    <a:pt x="46185" y="61366"/>
                  </a:cubicBezTo>
                  <a:cubicBezTo>
                    <a:pt x="45773" y="61366"/>
                    <a:pt x="45360" y="61272"/>
                    <a:pt x="45154" y="61272"/>
                  </a:cubicBezTo>
                  <a:cubicBezTo>
                    <a:pt x="44742" y="61178"/>
                    <a:pt x="44536" y="61178"/>
                    <a:pt x="44329" y="61084"/>
                  </a:cubicBezTo>
                  <a:cubicBezTo>
                    <a:pt x="43917" y="61084"/>
                    <a:pt x="43711" y="60989"/>
                    <a:pt x="43298" y="60895"/>
                  </a:cubicBezTo>
                  <a:cubicBezTo>
                    <a:pt x="43092" y="60895"/>
                    <a:pt x="42886" y="60801"/>
                    <a:pt x="42680" y="60706"/>
                  </a:cubicBezTo>
                  <a:cubicBezTo>
                    <a:pt x="42474" y="60706"/>
                    <a:pt x="42061" y="60612"/>
                    <a:pt x="41855" y="60518"/>
                  </a:cubicBezTo>
                  <a:cubicBezTo>
                    <a:pt x="41030" y="60235"/>
                    <a:pt x="40412" y="59858"/>
                    <a:pt x="40206" y="59670"/>
                  </a:cubicBezTo>
                  <a:cubicBezTo>
                    <a:pt x="39793" y="59387"/>
                    <a:pt x="39587" y="59293"/>
                    <a:pt x="39587" y="59293"/>
                  </a:cubicBezTo>
                  <a:cubicBezTo>
                    <a:pt x="39587" y="59293"/>
                    <a:pt x="39587" y="59387"/>
                    <a:pt x="39793" y="59670"/>
                  </a:cubicBezTo>
                  <a:cubicBezTo>
                    <a:pt x="40206" y="59952"/>
                    <a:pt x="40618" y="60424"/>
                    <a:pt x="41443" y="60801"/>
                  </a:cubicBezTo>
                  <a:cubicBezTo>
                    <a:pt x="41855" y="60989"/>
                    <a:pt x="42268" y="61178"/>
                    <a:pt x="42886" y="61366"/>
                  </a:cubicBezTo>
                  <a:cubicBezTo>
                    <a:pt x="43092" y="61461"/>
                    <a:pt x="43298" y="61555"/>
                    <a:pt x="43711" y="61649"/>
                  </a:cubicBezTo>
                  <a:cubicBezTo>
                    <a:pt x="43917" y="61743"/>
                    <a:pt x="44329" y="61743"/>
                    <a:pt x="44742" y="61838"/>
                  </a:cubicBezTo>
                  <a:cubicBezTo>
                    <a:pt x="44948" y="61932"/>
                    <a:pt x="45360" y="61932"/>
                    <a:pt x="45773" y="62026"/>
                  </a:cubicBezTo>
                  <a:cubicBezTo>
                    <a:pt x="46185" y="62026"/>
                    <a:pt x="46391" y="62120"/>
                    <a:pt x="46804" y="62120"/>
                  </a:cubicBezTo>
                  <a:cubicBezTo>
                    <a:pt x="47216" y="62120"/>
                    <a:pt x="47628" y="62215"/>
                    <a:pt x="48041" y="62215"/>
                  </a:cubicBezTo>
                  <a:cubicBezTo>
                    <a:pt x="49278" y="62215"/>
                    <a:pt x="49278" y="62215"/>
                    <a:pt x="49278" y="62215"/>
                  </a:cubicBezTo>
                  <a:cubicBezTo>
                    <a:pt x="49690" y="62215"/>
                    <a:pt x="49896" y="62215"/>
                    <a:pt x="50309" y="62215"/>
                  </a:cubicBezTo>
                  <a:cubicBezTo>
                    <a:pt x="50721" y="62215"/>
                    <a:pt x="51134" y="62215"/>
                    <a:pt x="51546" y="62215"/>
                  </a:cubicBezTo>
                  <a:cubicBezTo>
                    <a:pt x="52371" y="62215"/>
                    <a:pt x="52989" y="62120"/>
                    <a:pt x="53814" y="62026"/>
                  </a:cubicBezTo>
                  <a:cubicBezTo>
                    <a:pt x="54432" y="61932"/>
                    <a:pt x="55051" y="61838"/>
                    <a:pt x="55670" y="61743"/>
                  </a:cubicBezTo>
                  <a:cubicBezTo>
                    <a:pt x="56288" y="61649"/>
                    <a:pt x="56907" y="61461"/>
                    <a:pt x="57525" y="61366"/>
                  </a:cubicBezTo>
                  <a:cubicBezTo>
                    <a:pt x="57938" y="61178"/>
                    <a:pt x="58969" y="60801"/>
                    <a:pt x="59381" y="60706"/>
                  </a:cubicBezTo>
                  <a:cubicBezTo>
                    <a:pt x="59381" y="61649"/>
                    <a:pt x="58969" y="68908"/>
                    <a:pt x="58556" y="71453"/>
                  </a:cubicBezTo>
                  <a:cubicBezTo>
                    <a:pt x="58556" y="72395"/>
                    <a:pt x="58350" y="73338"/>
                    <a:pt x="58350" y="74186"/>
                  </a:cubicBezTo>
                  <a:cubicBezTo>
                    <a:pt x="58350" y="75506"/>
                    <a:pt x="58556" y="76826"/>
                    <a:pt x="58556" y="78051"/>
                  </a:cubicBezTo>
                  <a:cubicBezTo>
                    <a:pt x="58556" y="79371"/>
                    <a:pt x="58556" y="80691"/>
                    <a:pt x="58350" y="82010"/>
                  </a:cubicBezTo>
                  <a:cubicBezTo>
                    <a:pt x="58144" y="82576"/>
                    <a:pt x="57938" y="83142"/>
                    <a:pt x="57938" y="83802"/>
                  </a:cubicBezTo>
                  <a:cubicBezTo>
                    <a:pt x="57731" y="84273"/>
                    <a:pt x="57525" y="84744"/>
                    <a:pt x="57319" y="85216"/>
                  </a:cubicBezTo>
                  <a:cubicBezTo>
                    <a:pt x="57319" y="85875"/>
                    <a:pt x="57731" y="86535"/>
                    <a:pt x="57731" y="87101"/>
                  </a:cubicBezTo>
                  <a:cubicBezTo>
                    <a:pt x="57938" y="87761"/>
                    <a:pt x="57938" y="88421"/>
                    <a:pt x="58144" y="88986"/>
                  </a:cubicBezTo>
                  <a:cubicBezTo>
                    <a:pt x="58350" y="90306"/>
                    <a:pt x="58350" y="91626"/>
                    <a:pt x="58556" y="92945"/>
                  </a:cubicBezTo>
                  <a:cubicBezTo>
                    <a:pt x="58762" y="95490"/>
                    <a:pt x="58556" y="98036"/>
                    <a:pt x="57938" y="100675"/>
                  </a:cubicBezTo>
                  <a:cubicBezTo>
                    <a:pt x="57319" y="103126"/>
                    <a:pt x="57113" y="105671"/>
                    <a:pt x="57319" y="108216"/>
                  </a:cubicBezTo>
                  <a:cubicBezTo>
                    <a:pt x="57319" y="108688"/>
                    <a:pt x="57319" y="109253"/>
                    <a:pt x="57319" y="109725"/>
                  </a:cubicBezTo>
                  <a:cubicBezTo>
                    <a:pt x="57319" y="110196"/>
                    <a:pt x="57525" y="110573"/>
                    <a:pt x="57525" y="111044"/>
                  </a:cubicBezTo>
                  <a:cubicBezTo>
                    <a:pt x="57525" y="111327"/>
                    <a:pt x="57525" y="111516"/>
                    <a:pt x="57731" y="111704"/>
                  </a:cubicBezTo>
                  <a:cubicBezTo>
                    <a:pt x="58144" y="111987"/>
                    <a:pt x="58556" y="112175"/>
                    <a:pt x="58762" y="112458"/>
                  </a:cubicBezTo>
                  <a:cubicBezTo>
                    <a:pt x="59381" y="113684"/>
                    <a:pt x="59381" y="116323"/>
                    <a:pt x="59381" y="116606"/>
                  </a:cubicBezTo>
                  <a:cubicBezTo>
                    <a:pt x="59381" y="118208"/>
                    <a:pt x="58969" y="118868"/>
                    <a:pt x="58556" y="119057"/>
                  </a:cubicBezTo>
                  <a:cubicBezTo>
                    <a:pt x="57731" y="119434"/>
                    <a:pt x="56701" y="119528"/>
                    <a:pt x="55463" y="119528"/>
                  </a:cubicBezTo>
                  <a:cubicBezTo>
                    <a:pt x="55257" y="119528"/>
                    <a:pt x="55051" y="119528"/>
                    <a:pt x="54639" y="119528"/>
                  </a:cubicBezTo>
                  <a:cubicBezTo>
                    <a:pt x="54432" y="119528"/>
                    <a:pt x="54020" y="119528"/>
                    <a:pt x="53814" y="119528"/>
                  </a:cubicBezTo>
                  <a:cubicBezTo>
                    <a:pt x="53195" y="119434"/>
                    <a:pt x="52577" y="119434"/>
                    <a:pt x="52164" y="119340"/>
                  </a:cubicBezTo>
                  <a:cubicBezTo>
                    <a:pt x="51752" y="119245"/>
                    <a:pt x="51134" y="119057"/>
                    <a:pt x="50515" y="118963"/>
                  </a:cubicBezTo>
                  <a:cubicBezTo>
                    <a:pt x="49896" y="118868"/>
                    <a:pt x="49072" y="118774"/>
                    <a:pt x="48659" y="118774"/>
                  </a:cubicBezTo>
                  <a:cubicBezTo>
                    <a:pt x="47422" y="118868"/>
                    <a:pt x="46391" y="118586"/>
                    <a:pt x="46185" y="118208"/>
                  </a:cubicBezTo>
                  <a:cubicBezTo>
                    <a:pt x="46185" y="117737"/>
                    <a:pt x="46597" y="117266"/>
                    <a:pt x="47216" y="116889"/>
                  </a:cubicBezTo>
                  <a:cubicBezTo>
                    <a:pt x="47628" y="116606"/>
                    <a:pt x="48453" y="116229"/>
                    <a:pt x="49072" y="115946"/>
                  </a:cubicBezTo>
                  <a:cubicBezTo>
                    <a:pt x="49690" y="115569"/>
                    <a:pt x="50103" y="115286"/>
                    <a:pt x="50515" y="114909"/>
                  </a:cubicBezTo>
                  <a:cubicBezTo>
                    <a:pt x="50927" y="114626"/>
                    <a:pt x="51958" y="113118"/>
                    <a:pt x="51958" y="112741"/>
                  </a:cubicBezTo>
                  <a:cubicBezTo>
                    <a:pt x="52164" y="112081"/>
                    <a:pt x="51752" y="111233"/>
                    <a:pt x="51546" y="110573"/>
                  </a:cubicBezTo>
                  <a:cubicBezTo>
                    <a:pt x="51340" y="109819"/>
                    <a:pt x="50927" y="109065"/>
                    <a:pt x="50721" y="108216"/>
                  </a:cubicBezTo>
                  <a:cubicBezTo>
                    <a:pt x="49278" y="105106"/>
                    <a:pt x="47422" y="101901"/>
                    <a:pt x="45979" y="98790"/>
                  </a:cubicBezTo>
                  <a:cubicBezTo>
                    <a:pt x="45154" y="97187"/>
                    <a:pt x="44329" y="95585"/>
                    <a:pt x="43917" y="93982"/>
                  </a:cubicBezTo>
                  <a:cubicBezTo>
                    <a:pt x="43505" y="92285"/>
                    <a:pt x="43711" y="90683"/>
                    <a:pt x="44329" y="89080"/>
                  </a:cubicBezTo>
                  <a:cubicBezTo>
                    <a:pt x="45154" y="85970"/>
                    <a:pt x="45979" y="82765"/>
                    <a:pt x="45154" y="79654"/>
                  </a:cubicBezTo>
                  <a:cubicBezTo>
                    <a:pt x="44329" y="76449"/>
                    <a:pt x="42268" y="73432"/>
                    <a:pt x="40412" y="70322"/>
                  </a:cubicBezTo>
                  <a:cubicBezTo>
                    <a:pt x="38556" y="67211"/>
                    <a:pt x="36701" y="64100"/>
                    <a:pt x="35876" y="60895"/>
                  </a:cubicBezTo>
                  <a:cubicBezTo>
                    <a:pt x="35051" y="57690"/>
                    <a:pt x="35670" y="54579"/>
                    <a:pt x="37525" y="51563"/>
                  </a:cubicBezTo>
                  <a:cubicBezTo>
                    <a:pt x="38350" y="50054"/>
                    <a:pt x="39587" y="48641"/>
                    <a:pt x="41030" y="47227"/>
                  </a:cubicBezTo>
                  <a:cubicBezTo>
                    <a:pt x="42268" y="45813"/>
                    <a:pt x="43505" y="44399"/>
                    <a:pt x="44123" y="42796"/>
                  </a:cubicBezTo>
                  <a:cubicBezTo>
                    <a:pt x="44742" y="41571"/>
                    <a:pt x="44742" y="40251"/>
                    <a:pt x="43917" y="39025"/>
                  </a:cubicBezTo>
                  <a:cubicBezTo>
                    <a:pt x="43505" y="38083"/>
                    <a:pt x="42886" y="37234"/>
                    <a:pt x="42474" y="36292"/>
                  </a:cubicBezTo>
                  <a:cubicBezTo>
                    <a:pt x="42061" y="35538"/>
                    <a:pt x="40000" y="29222"/>
                    <a:pt x="39381" y="29316"/>
                  </a:cubicBezTo>
                  <a:cubicBezTo>
                    <a:pt x="38762" y="29316"/>
                    <a:pt x="40412" y="33275"/>
                    <a:pt x="40618" y="33558"/>
                  </a:cubicBezTo>
                  <a:cubicBezTo>
                    <a:pt x="40824" y="33747"/>
                    <a:pt x="40824" y="34124"/>
                    <a:pt x="40824" y="34406"/>
                  </a:cubicBezTo>
                  <a:cubicBezTo>
                    <a:pt x="41030" y="34689"/>
                    <a:pt x="41237" y="34972"/>
                    <a:pt x="40824" y="35255"/>
                  </a:cubicBezTo>
                  <a:cubicBezTo>
                    <a:pt x="40618" y="35538"/>
                    <a:pt x="40412" y="35820"/>
                    <a:pt x="40206" y="36103"/>
                  </a:cubicBezTo>
                  <a:cubicBezTo>
                    <a:pt x="39587" y="36952"/>
                    <a:pt x="38762" y="37894"/>
                    <a:pt x="37938" y="38837"/>
                  </a:cubicBezTo>
                  <a:cubicBezTo>
                    <a:pt x="36907" y="39780"/>
                    <a:pt x="35876" y="40722"/>
                    <a:pt x="34639" y="41665"/>
                  </a:cubicBezTo>
                  <a:cubicBezTo>
                    <a:pt x="33402" y="42608"/>
                    <a:pt x="33195" y="43644"/>
                    <a:pt x="32577" y="44681"/>
                  </a:cubicBezTo>
                  <a:cubicBezTo>
                    <a:pt x="31340" y="46849"/>
                    <a:pt x="28453" y="48829"/>
                    <a:pt x="25979" y="50809"/>
                  </a:cubicBezTo>
                  <a:cubicBezTo>
                    <a:pt x="23711" y="52600"/>
                    <a:pt x="21443" y="54296"/>
                    <a:pt x="19175" y="56087"/>
                  </a:cubicBezTo>
                  <a:cubicBezTo>
                    <a:pt x="18556" y="56370"/>
                    <a:pt x="18969" y="56559"/>
                    <a:pt x="18969" y="56842"/>
                  </a:cubicBezTo>
                  <a:cubicBezTo>
                    <a:pt x="19175" y="57219"/>
                    <a:pt x="18762" y="57784"/>
                    <a:pt x="18556" y="58161"/>
                  </a:cubicBezTo>
                  <a:cubicBezTo>
                    <a:pt x="17938" y="59104"/>
                    <a:pt x="16907" y="60047"/>
                    <a:pt x="15670" y="60989"/>
                  </a:cubicBezTo>
                  <a:cubicBezTo>
                    <a:pt x="15051" y="61461"/>
                    <a:pt x="14845" y="62120"/>
                    <a:pt x="14432" y="62686"/>
                  </a:cubicBezTo>
                  <a:cubicBezTo>
                    <a:pt x="14226" y="62969"/>
                    <a:pt x="14020" y="63346"/>
                    <a:pt x="13814" y="63629"/>
                  </a:cubicBezTo>
                  <a:cubicBezTo>
                    <a:pt x="13608" y="63912"/>
                    <a:pt x="13608" y="64194"/>
                    <a:pt x="13195" y="64383"/>
                  </a:cubicBezTo>
                  <a:cubicBezTo>
                    <a:pt x="12371" y="64760"/>
                    <a:pt x="12783" y="63817"/>
                    <a:pt x="12783" y="63629"/>
                  </a:cubicBezTo>
                  <a:cubicBezTo>
                    <a:pt x="12989" y="63063"/>
                    <a:pt x="13402" y="62592"/>
                    <a:pt x="13608" y="62026"/>
                  </a:cubicBezTo>
                  <a:cubicBezTo>
                    <a:pt x="13608" y="61838"/>
                    <a:pt x="13814" y="61366"/>
                    <a:pt x="13195" y="61366"/>
                  </a:cubicBezTo>
                  <a:cubicBezTo>
                    <a:pt x="12783" y="61461"/>
                    <a:pt x="12577" y="61555"/>
                    <a:pt x="12577" y="61649"/>
                  </a:cubicBezTo>
                  <a:cubicBezTo>
                    <a:pt x="12164" y="61838"/>
                    <a:pt x="11752" y="62215"/>
                    <a:pt x="11546" y="62498"/>
                  </a:cubicBezTo>
                  <a:cubicBezTo>
                    <a:pt x="10927" y="63063"/>
                    <a:pt x="10515" y="63723"/>
                    <a:pt x="9896" y="64289"/>
                  </a:cubicBezTo>
                  <a:cubicBezTo>
                    <a:pt x="9690" y="64477"/>
                    <a:pt x="8865" y="65514"/>
                    <a:pt x="8247" y="65326"/>
                  </a:cubicBezTo>
                  <a:cubicBezTo>
                    <a:pt x="7835" y="65326"/>
                    <a:pt x="8247" y="64948"/>
                    <a:pt x="8247" y="64854"/>
                  </a:cubicBezTo>
                  <a:cubicBezTo>
                    <a:pt x="8865" y="63723"/>
                    <a:pt x="10515" y="62686"/>
                    <a:pt x="10721" y="61555"/>
                  </a:cubicBezTo>
                  <a:cubicBezTo>
                    <a:pt x="10721" y="61366"/>
                    <a:pt x="10721" y="61178"/>
                    <a:pt x="10309" y="61084"/>
                  </a:cubicBezTo>
                  <a:cubicBezTo>
                    <a:pt x="9484" y="60895"/>
                    <a:pt x="8865" y="61461"/>
                    <a:pt x="8659" y="61649"/>
                  </a:cubicBezTo>
                  <a:cubicBezTo>
                    <a:pt x="7422" y="62686"/>
                    <a:pt x="6804" y="63817"/>
                    <a:pt x="5360" y="64854"/>
                  </a:cubicBezTo>
                  <a:cubicBezTo>
                    <a:pt x="4948" y="65043"/>
                    <a:pt x="4329" y="65326"/>
                    <a:pt x="4329" y="64854"/>
                  </a:cubicBezTo>
                  <a:cubicBezTo>
                    <a:pt x="4536" y="64383"/>
                    <a:pt x="5154" y="63912"/>
                    <a:pt x="5567" y="63534"/>
                  </a:cubicBezTo>
                  <a:cubicBezTo>
                    <a:pt x="5979" y="62969"/>
                    <a:pt x="6804" y="62403"/>
                    <a:pt x="7422" y="61838"/>
                  </a:cubicBezTo>
                  <a:cubicBezTo>
                    <a:pt x="7628" y="61555"/>
                    <a:pt x="8041" y="61178"/>
                    <a:pt x="8041" y="60895"/>
                  </a:cubicBezTo>
                  <a:cubicBezTo>
                    <a:pt x="8041" y="60801"/>
                    <a:pt x="7835" y="60612"/>
                    <a:pt x="7422" y="60612"/>
                  </a:cubicBezTo>
                  <a:cubicBezTo>
                    <a:pt x="6597" y="60612"/>
                    <a:pt x="5979" y="61366"/>
                    <a:pt x="5567" y="61649"/>
                  </a:cubicBezTo>
                  <a:cubicBezTo>
                    <a:pt x="4742" y="62120"/>
                    <a:pt x="3917" y="62686"/>
                    <a:pt x="3092" y="63157"/>
                  </a:cubicBezTo>
                  <a:cubicBezTo>
                    <a:pt x="2886" y="63252"/>
                    <a:pt x="1649" y="64006"/>
                    <a:pt x="1855" y="63346"/>
                  </a:cubicBezTo>
                  <a:cubicBezTo>
                    <a:pt x="2268" y="62969"/>
                    <a:pt x="2886" y="62592"/>
                    <a:pt x="3298" y="62309"/>
                  </a:cubicBezTo>
                  <a:cubicBezTo>
                    <a:pt x="3917" y="61838"/>
                    <a:pt x="4536" y="61461"/>
                    <a:pt x="4948" y="61084"/>
                  </a:cubicBezTo>
                  <a:cubicBezTo>
                    <a:pt x="5773" y="60329"/>
                    <a:pt x="7010" y="59575"/>
                    <a:pt x="7422" y="58727"/>
                  </a:cubicBezTo>
                  <a:cubicBezTo>
                    <a:pt x="7628" y="58256"/>
                    <a:pt x="6391" y="58067"/>
                    <a:pt x="5773" y="58444"/>
                  </a:cubicBezTo>
                  <a:cubicBezTo>
                    <a:pt x="5360" y="58538"/>
                    <a:pt x="4948" y="58821"/>
                    <a:pt x="4536" y="58915"/>
                  </a:cubicBezTo>
                  <a:cubicBezTo>
                    <a:pt x="3917" y="59198"/>
                    <a:pt x="3298" y="59293"/>
                    <a:pt x="2474" y="59387"/>
                  </a:cubicBezTo>
                  <a:cubicBezTo>
                    <a:pt x="1855" y="59387"/>
                    <a:pt x="0" y="59293"/>
                    <a:pt x="1237" y="58915"/>
                  </a:cubicBezTo>
                  <a:cubicBezTo>
                    <a:pt x="1855" y="58727"/>
                    <a:pt x="2680" y="58633"/>
                    <a:pt x="3092" y="58350"/>
                  </a:cubicBezTo>
                  <a:cubicBezTo>
                    <a:pt x="3711" y="58161"/>
                    <a:pt x="4329" y="57879"/>
                    <a:pt x="4742" y="57690"/>
                  </a:cubicBezTo>
                  <a:cubicBezTo>
                    <a:pt x="6804" y="56653"/>
                    <a:pt x="8659" y="55522"/>
                    <a:pt x="11340" y="54956"/>
                  </a:cubicBezTo>
                  <a:cubicBezTo>
                    <a:pt x="12371" y="54862"/>
                    <a:pt x="13608" y="54956"/>
                    <a:pt x="14226" y="54579"/>
                  </a:cubicBezTo>
                  <a:cubicBezTo>
                    <a:pt x="15051" y="53919"/>
                    <a:pt x="15670" y="53165"/>
                    <a:pt x="16082" y="52505"/>
                  </a:cubicBezTo>
                  <a:cubicBezTo>
                    <a:pt x="16701" y="51563"/>
                    <a:pt x="17319" y="50620"/>
                    <a:pt x="17938" y="49677"/>
                  </a:cubicBezTo>
                  <a:cubicBezTo>
                    <a:pt x="18762" y="47886"/>
                    <a:pt x="19793" y="46095"/>
                    <a:pt x="21237" y="44399"/>
                  </a:cubicBezTo>
                  <a:cubicBezTo>
                    <a:pt x="21855" y="43739"/>
                    <a:pt x="22680" y="43079"/>
                    <a:pt x="23505" y="42513"/>
                  </a:cubicBezTo>
                  <a:cubicBezTo>
                    <a:pt x="24123" y="42136"/>
                    <a:pt x="24742" y="41759"/>
                    <a:pt x="25360" y="41382"/>
                  </a:cubicBezTo>
                  <a:cubicBezTo>
                    <a:pt x="27422" y="40062"/>
                    <a:pt x="27628" y="38554"/>
                    <a:pt x="28247" y="37046"/>
                  </a:cubicBezTo>
                  <a:cubicBezTo>
                    <a:pt x="29072" y="35066"/>
                    <a:pt x="30103" y="33181"/>
                    <a:pt x="30927" y="31201"/>
                  </a:cubicBezTo>
                  <a:cubicBezTo>
                    <a:pt x="31340" y="30070"/>
                    <a:pt x="31752" y="28939"/>
                    <a:pt x="31958" y="27714"/>
                  </a:cubicBezTo>
                  <a:cubicBezTo>
                    <a:pt x="31958" y="27336"/>
                    <a:pt x="31958" y="26959"/>
                    <a:pt x="31958" y="26488"/>
                  </a:cubicBezTo>
                  <a:cubicBezTo>
                    <a:pt x="31958" y="25734"/>
                    <a:pt x="32371" y="24980"/>
                    <a:pt x="32989" y="24226"/>
                  </a:cubicBezTo>
                  <a:cubicBezTo>
                    <a:pt x="34432" y="22717"/>
                    <a:pt x="37319" y="21586"/>
                    <a:pt x="40618" y="20832"/>
                  </a:cubicBezTo>
                  <a:cubicBezTo>
                    <a:pt x="42474" y="20455"/>
                    <a:pt x="44536" y="20078"/>
                    <a:pt x="46597" y="19890"/>
                  </a:cubicBezTo>
                  <a:cubicBezTo>
                    <a:pt x="48659" y="19607"/>
                    <a:pt x="50927" y="19512"/>
                    <a:pt x="52371" y="18664"/>
                  </a:cubicBezTo>
                  <a:cubicBezTo>
                    <a:pt x="53814" y="17816"/>
                    <a:pt x="53608" y="16967"/>
                    <a:pt x="53402" y="15930"/>
                  </a:cubicBezTo>
                  <a:cubicBezTo>
                    <a:pt x="53402" y="15553"/>
                    <a:pt x="53402" y="15553"/>
                    <a:pt x="52371" y="14988"/>
                  </a:cubicBezTo>
                  <a:cubicBezTo>
                    <a:pt x="50309" y="13857"/>
                    <a:pt x="49072" y="12443"/>
                    <a:pt x="48453" y="11123"/>
                  </a:cubicBezTo>
                  <a:cubicBezTo>
                    <a:pt x="47628" y="9615"/>
                    <a:pt x="47422" y="8012"/>
                    <a:pt x="47628" y="6504"/>
                  </a:cubicBezTo>
                  <a:cubicBezTo>
                    <a:pt x="48041" y="5090"/>
                    <a:pt x="48659" y="3676"/>
                    <a:pt x="50721" y="2545"/>
                  </a:cubicBezTo>
                  <a:cubicBezTo>
                    <a:pt x="52783" y="1413"/>
                    <a:pt x="55876" y="848"/>
                    <a:pt x="58969" y="754"/>
                  </a:cubicBezTo>
                  <a:cubicBezTo>
                    <a:pt x="62268" y="754"/>
                    <a:pt x="65567" y="1036"/>
                    <a:pt x="68041" y="2168"/>
                  </a:cubicBezTo>
                  <a:cubicBezTo>
                    <a:pt x="70309" y="3110"/>
                    <a:pt x="71340" y="4524"/>
                    <a:pt x="71752" y="5938"/>
                  </a:cubicBezTo>
                  <a:cubicBezTo>
                    <a:pt x="72371" y="8766"/>
                    <a:pt x="71752" y="12065"/>
                    <a:pt x="68041" y="14516"/>
                  </a:cubicBezTo>
                  <a:cubicBezTo>
                    <a:pt x="67010" y="15176"/>
                    <a:pt x="65979" y="15459"/>
                    <a:pt x="65979" y="16025"/>
                  </a:cubicBezTo>
                  <a:cubicBezTo>
                    <a:pt x="65979" y="16873"/>
                    <a:pt x="65567" y="17627"/>
                    <a:pt x="66597" y="18381"/>
                  </a:cubicBezTo>
                  <a:cubicBezTo>
                    <a:pt x="67628" y="19135"/>
                    <a:pt x="69278" y="19418"/>
                    <a:pt x="71134" y="19607"/>
                  </a:cubicBezTo>
                  <a:cubicBezTo>
                    <a:pt x="72989" y="19890"/>
                    <a:pt x="75051" y="20078"/>
                    <a:pt x="76701" y="20455"/>
                  </a:cubicBezTo>
                  <a:cubicBezTo>
                    <a:pt x="80206" y="21021"/>
                    <a:pt x="83298" y="21963"/>
                    <a:pt x="85360" y="23283"/>
                  </a:cubicBezTo>
                  <a:cubicBezTo>
                    <a:pt x="86391" y="23943"/>
                    <a:pt x="87010" y="24697"/>
                    <a:pt x="87422" y="25451"/>
                  </a:cubicBezTo>
                  <a:cubicBezTo>
                    <a:pt x="87628" y="26111"/>
                    <a:pt x="87422" y="26771"/>
                    <a:pt x="87628" y="27336"/>
                  </a:cubicBezTo>
                  <a:cubicBezTo>
                    <a:pt x="87835" y="30164"/>
                    <a:pt x="89484" y="32898"/>
                    <a:pt x="90721" y="35726"/>
                  </a:cubicBezTo>
                  <a:cubicBezTo>
                    <a:pt x="91134" y="36669"/>
                    <a:pt x="91752" y="37611"/>
                    <a:pt x="91958" y="38648"/>
                  </a:cubicBezTo>
                  <a:cubicBezTo>
                    <a:pt x="92164" y="39214"/>
                    <a:pt x="92371" y="39780"/>
                    <a:pt x="92989" y="40345"/>
                  </a:cubicBezTo>
                  <a:cubicBezTo>
                    <a:pt x="93814" y="41382"/>
                    <a:pt x="95876" y="42136"/>
                    <a:pt x="96907" y="43173"/>
                  </a:cubicBezTo>
                  <a:cubicBezTo>
                    <a:pt x="99175" y="44964"/>
                    <a:pt x="100206" y="47038"/>
                    <a:pt x="101237" y="49018"/>
                  </a:cubicBezTo>
                  <a:cubicBezTo>
                    <a:pt x="101855" y="50054"/>
                    <a:pt x="102474" y="51091"/>
                    <a:pt x="103092" y="52128"/>
                  </a:cubicBezTo>
                  <a:cubicBezTo>
                    <a:pt x="103711" y="52977"/>
                    <a:pt x="104329" y="53825"/>
                    <a:pt x="105360" y="54579"/>
                  </a:cubicBezTo>
                  <a:cubicBezTo>
                    <a:pt x="106185" y="55051"/>
                    <a:pt x="107422" y="54768"/>
                    <a:pt x="108659" y="55051"/>
                  </a:cubicBezTo>
                  <a:cubicBezTo>
                    <a:pt x="110721" y="55522"/>
                    <a:pt x="112371" y="56465"/>
                    <a:pt x="114020" y="57219"/>
                  </a:cubicBezTo>
                  <a:cubicBezTo>
                    <a:pt x="114639" y="57596"/>
                    <a:pt x="115463" y="57973"/>
                    <a:pt x="116288" y="58256"/>
                  </a:cubicBezTo>
                  <a:cubicBezTo>
                    <a:pt x="116701" y="58444"/>
                    <a:pt x="117113" y="58633"/>
                    <a:pt x="117731" y="58821"/>
                  </a:cubicBezTo>
                  <a:cubicBezTo>
                    <a:pt x="117938" y="58821"/>
                    <a:pt x="118969" y="59010"/>
                    <a:pt x="118762" y="59198"/>
                  </a:cubicBezTo>
                  <a:cubicBezTo>
                    <a:pt x="118556" y="59481"/>
                    <a:pt x="117113" y="59387"/>
                    <a:pt x="116701" y="59293"/>
                  </a:cubicBezTo>
                  <a:cubicBezTo>
                    <a:pt x="115257" y="59198"/>
                    <a:pt x="114845" y="58821"/>
                    <a:pt x="114020" y="58444"/>
                  </a:cubicBezTo>
                  <a:cubicBezTo>
                    <a:pt x="113402" y="58161"/>
                    <a:pt x="112164" y="58161"/>
                    <a:pt x="112164" y="58633"/>
                  </a:cubicBezTo>
                  <a:cubicBezTo>
                    <a:pt x="112164" y="58821"/>
                    <a:pt x="112371" y="59104"/>
                    <a:pt x="112577" y="59293"/>
                  </a:cubicBezTo>
                  <a:close/>
                  <a:moveTo>
                    <a:pt x="91340" y="42608"/>
                  </a:moveTo>
                  <a:cubicBezTo>
                    <a:pt x="91134" y="42608"/>
                    <a:pt x="90927" y="42608"/>
                    <a:pt x="90721" y="42608"/>
                  </a:cubicBezTo>
                  <a:cubicBezTo>
                    <a:pt x="90515" y="42608"/>
                    <a:pt x="90309" y="42608"/>
                    <a:pt x="90103" y="42702"/>
                  </a:cubicBezTo>
                  <a:cubicBezTo>
                    <a:pt x="90103" y="42702"/>
                    <a:pt x="89896" y="42702"/>
                    <a:pt x="89690" y="42702"/>
                  </a:cubicBezTo>
                  <a:cubicBezTo>
                    <a:pt x="89484" y="42702"/>
                    <a:pt x="89278" y="42608"/>
                    <a:pt x="89072" y="42608"/>
                  </a:cubicBezTo>
                  <a:cubicBezTo>
                    <a:pt x="88865" y="42608"/>
                    <a:pt x="88659" y="42608"/>
                    <a:pt x="88453" y="42608"/>
                  </a:cubicBezTo>
                  <a:cubicBezTo>
                    <a:pt x="88247" y="42513"/>
                    <a:pt x="88247" y="42513"/>
                    <a:pt x="88041" y="42419"/>
                  </a:cubicBezTo>
                  <a:cubicBezTo>
                    <a:pt x="87628" y="42325"/>
                    <a:pt x="87422" y="42230"/>
                    <a:pt x="87216" y="42136"/>
                  </a:cubicBezTo>
                  <a:cubicBezTo>
                    <a:pt x="86804" y="41948"/>
                    <a:pt x="86597" y="41759"/>
                    <a:pt x="86597" y="41759"/>
                  </a:cubicBezTo>
                  <a:cubicBezTo>
                    <a:pt x="86597" y="41759"/>
                    <a:pt x="86597" y="41948"/>
                    <a:pt x="86804" y="42230"/>
                  </a:cubicBezTo>
                  <a:cubicBezTo>
                    <a:pt x="86804" y="42325"/>
                    <a:pt x="87010" y="42419"/>
                    <a:pt x="87216" y="42513"/>
                  </a:cubicBezTo>
                  <a:cubicBezTo>
                    <a:pt x="87216" y="42608"/>
                    <a:pt x="87422" y="42608"/>
                    <a:pt x="87628" y="42702"/>
                  </a:cubicBezTo>
                  <a:cubicBezTo>
                    <a:pt x="87835" y="42796"/>
                    <a:pt x="88041" y="42890"/>
                    <a:pt x="88247" y="42890"/>
                  </a:cubicBezTo>
                  <a:cubicBezTo>
                    <a:pt x="88453" y="42985"/>
                    <a:pt x="88659" y="42985"/>
                    <a:pt x="88865" y="42985"/>
                  </a:cubicBezTo>
                  <a:cubicBezTo>
                    <a:pt x="89072" y="42985"/>
                    <a:pt x="89484" y="43079"/>
                    <a:pt x="89690" y="43079"/>
                  </a:cubicBezTo>
                  <a:cubicBezTo>
                    <a:pt x="89896" y="42985"/>
                    <a:pt x="90103" y="42985"/>
                    <a:pt x="90309" y="42985"/>
                  </a:cubicBezTo>
                  <a:cubicBezTo>
                    <a:pt x="90721" y="42985"/>
                    <a:pt x="91134" y="42890"/>
                    <a:pt x="91340" y="42796"/>
                  </a:cubicBezTo>
                  <a:cubicBezTo>
                    <a:pt x="91752" y="42702"/>
                    <a:pt x="91958" y="42608"/>
                    <a:pt x="92164" y="42513"/>
                  </a:cubicBezTo>
                  <a:cubicBezTo>
                    <a:pt x="92371" y="42513"/>
                    <a:pt x="92371" y="42419"/>
                    <a:pt x="92371" y="42419"/>
                  </a:cubicBezTo>
                  <a:cubicBezTo>
                    <a:pt x="92371" y="42419"/>
                    <a:pt x="92164" y="42513"/>
                    <a:pt x="91958" y="42513"/>
                  </a:cubicBezTo>
                  <a:cubicBezTo>
                    <a:pt x="91752" y="42513"/>
                    <a:pt x="91546" y="42513"/>
                    <a:pt x="91340" y="42608"/>
                  </a:cubicBezTo>
                  <a:close/>
                  <a:moveTo>
                    <a:pt x="66185" y="114532"/>
                  </a:moveTo>
                  <a:cubicBezTo>
                    <a:pt x="65773" y="113872"/>
                    <a:pt x="65567" y="113307"/>
                    <a:pt x="65567" y="112835"/>
                  </a:cubicBezTo>
                  <a:cubicBezTo>
                    <a:pt x="65360" y="112647"/>
                    <a:pt x="65360" y="112647"/>
                    <a:pt x="65360" y="112835"/>
                  </a:cubicBezTo>
                  <a:cubicBezTo>
                    <a:pt x="65360" y="113307"/>
                    <a:pt x="65360" y="113872"/>
                    <a:pt x="65773" y="114532"/>
                  </a:cubicBezTo>
                  <a:cubicBezTo>
                    <a:pt x="65979" y="115286"/>
                    <a:pt x="66597" y="116040"/>
                    <a:pt x="66804" y="116889"/>
                  </a:cubicBezTo>
                  <a:cubicBezTo>
                    <a:pt x="66804" y="117360"/>
                    <a:pt x="67010" y="117831"/>
                    <a:pt x="66804" y="118208"/>
                  </a:cubicBezTo>
                  <a:cubicBezTo>
                    <a:pt x="66597" y="118397"/>
                    <a:pt x="66391" y="118586"/>
                    <a:pt x="66185" y="118774"/>
                  </a:cubicBezTo>
                  <a:cubicBezTo>
                    <a:pt x="65773" y="118868"/>
                    <a:pt x="65360" y="118963"/>
                    <a:pt x="64948" y="118963"/>
                  </a:cubicBezTo>
                  <a:cubicBezTo>
                    <a:pt x="64329" y="118963"/>
                    <a:pt x="63917" y="118963"/>
                    <a:pt x="63505" y="118963"/>
                  </a:cubicBezTo>
                  <a:cubicBezTo>
                    <a:pt x="63298" y="118963"/>
                    <a:pt x="62886" y="118868"/>
                    <a:pt x="62680" y="118868"/>
                  </a:cubicBezTo>
                  <a:cubicBezTo>
                    <a:pt x="62474" y="118868"/>
                    <a:pt x="62268" y="118868"/>
                    <a:pt x="62061" y="118774"/>
                  </a:cubicBezTo>
                  <a:cubicBezTo>
                    <a:pt x="61855" y="118680"/>
                    <a:pt x="61649" y="118491"/>
                    <a:pt x="61649" y="118303"/>
                  </a:cubicBezTo>
                  <a:cubicBezTo>
                    <a:pt x="61443" y="118020"/>
                    <a:pt x="61443" y="117831"/>
                    <a:pt x="61443" y="117643"/>
                  </a:cubicBezTo>
                  <a:cubicBezTo>
                    <a:pt x="61443" y="117172"/>
                    <a:pt x="61443" y="116794"/>
                    <a:pt x="61649" y="116417"/>
                  </a:cubicBezTo>
                  <a:cubicBezTo>
                    <a:pt x="61855" y="115946"/>
                    <a:pt x="62061" y="115663"/>
                    <a:pt x="62268" y="115286"/>
                  </a:cubicBezTo>
                  <a:cubicBezTo>
                    <a:pt x="62474" y="114909"/>
                    <a:pt x="62474" y="114626"/>
                    <a:pt x="62474" y="114344"/>
                  </a:cubicBezTo>
                  <a:cubicBezTo>
                    <a:pt x="62474" y="114061"/>
                    <a:pt x="62474" y="113778"/>
                    <a:pt x="62680" y="113589"/>
                  </a:cubicBezTo>
                  <a:cubicBezTo>
                    <a:pt x="62680" y="113212"/>
                    <a:pt x="62680" y="113212"/>
                    <a:pt x="62474" y="113589"/>
                  </a:cubicBezTo>
                  <a:cubicBezTo>
                    <a:pt x="62474" y="113778"/>
                    <a:pt x="62268" y="114061"/>
                    <a:pt x="62268" y="114344"/>
                  </a:cubicBezTo>
                  <a:cubicBezTo>
                    <a:pt x="62061" y="114626"/>
                    <a:pt x="62061" y="114909"/>
                    <a:pt x="61855" y="115286"/>
                  </a:cubicBezTo>
                  <a:cubicBezTo>
                    <a:pt x="61649" y="115569"/>
                    <a:pt x="61443" y="115946"/>
                    <a:pt x="61237" y="116323"/>
                  </a:cubicBezTo>
                  <a:cubicBezTo>
                    <a:pt x="61030" y="116700"/>
                    <a:pt x="60824" y="117172"/>
                    <a:pt x="60824" y="117643"/>
                  </a:cubicBezTo>
                  <a:cubicBezTo>
                    <a:pt x="60824" y="117831"/>
                    <a:pt x="60824" y="118114"/>
                    <a:pt x="61030" y="118303"/>
                  </a:cubicBezTo>
                  <a:cubicBezTo>
                    <a:pt x="61030" y="118586"/>
                    <a:pt x="61237" y="118774"/>
                    <a:pt x="61649" y="118963"/>
                  </a:cubicBezTo>
                  <a:cubicBezTo>
                    <a:pt x="62061" y="119057"/>
                    <a:pt x="62268" y="119151"/>
                    <a:pt x="62474" y="119151"/>
                  </a:cubicBezTo>
                  <a:cubicBezTo>
                    <a:pt x="62886" y="119245"/>
                    <a:pt x="63092" y="119245"/>
                    <a:pt x="63298" y="119245"/>
                  </a:cubicBezTo>
                  <a:cubicBezTo>
                    <a:pt x="63917" y="119245"/>
                    <a:pt x="64329" y="119340"/>
                    <a:pt x="64948" y="119245"/>
                  </a:cubicBezTo>
                  <a:cubicBezTo>
                    <a:pt x="65567" y="119245"/>
                    <a:pt x="66185" y="119151"/>
                    <a:pt x="66597" y="118963"/>
                  </a:cubicBezTo>
                  <a:cubicBezTo>
                    <a:pt x="67010" y="118774"/>
                    <a:pt x="67216" y="118491"/>
                    <a:pt x="67422" y="118303"/>
                  </a:cubicBezTo>
                  <a:cubicBezTo>
                    <a:pt x="67628" y="117831"/>
                    <a:pt x="67422" y="117360"/>
                    <a:pt x="67422" y="116889"/>
                  </a:cubicBezTo>
                  <a:cubicBezTo>
                    <a:pt x="67010" y="116040"/>
                    <a:pt x="66391" y="115192"/>
                    <a:pt x="66185" y="114532"/>
                  </a:cubicBezTo>
                  <a:close/>
                  <a:moveTo>
                    <a:pt x="64536" y="84933"/>
                  </a:moveTo>
                  <a:cubicBezTo>
                    <a:pt x="66597" y="84556"/>
                    <a:pt x="69278" y="84461"/>
                    <a:pt x="71340" y="84933"/>
                  </a:cubicBezTo>
                  <a:cubicBezTo>
                    <a:pt x="71546" y="84933"/>
                    <a:pt x="71752" y="85027"/>
                    <a:pt x="72164" y="85027"/>
                  </a:cubicBezTo>
                  <a:cubicBezTo>
                    <a:pt x="70103" y="84084"/>
                    <a:pt x="66597" y="83896"/>
                    <a:pt x="64536" y="84933"/>
                  </a:cubicBezTo>
                  <a:close/>
                  <a:moveTo>
                    <a:pt x="63298" y="15082"/>
                  </a:moveTo>
                  <a:cubicBezTo>
                    <a:pt x="63505" y="15082"/>
                    <a:pt x="63711" y="15082"/>
                    <a:pt x="63711" y="15082"/>
                  </a:cubicBezTo>
                  <a:cubicBezTo>
                    <a:pt x="63917" y="15176"/>
                    <a:pt x="64123" y="15176"/>
                    <a:pt x="64123" y="15176"/>
                  </a:cubicBezTo>
                  <a:cubicBezTo>
                    <a:pt x="64123" y="15176"/>
                    <a:pt x="64123" y="15082"/>
                    <a:pt x="63917" y="15082"/>
                  </a:cubicBezTo>
                  <a:cubicBezTo>
                    <a:pt x="63711" y="14988"/>
                    <a:pt x="63298" y="14893"/>
                    <a:pt x="62886" y="14799"/>
                  </a:cubicBezTo>
                  <a:cubicBezTo>
                    <a:pt x="62680" y="14799"/>
                    <a:pt x="62474" y="14705"/>
                    <a:pt x="62268" y="14705"/>
                  </a:cubicBezTo>
                  <a:cubicBezTo>
                    <a:pt x="62061" y="14705"/>
                    <a:pt x="61855" y="14611"/>
                    <a:pt x="61443" y="14611"/>
                  </a:cubicBezTo>
                  <a:cubicBezTo>
                    <a:pt x="61237" y="14611"/>
                    <a:pt x="61030" y="14611"/>
                    <a:pt x="60618" y="14516"/>
                  </a:cubicBezTo>
                  <a:cubicBezTo>
                    <a:pt x="60412" y="14516"/>
                    <a:pt x="60206" y="14516"/>
                    <a:pt x="59793" y="14516"/>
                  </a:cubicBezTo>
                  <a:cubicBezTo>
                    <a:pt x="58762" y="14516"/>
                    <a:pt x="57525" y="14611"/>
                    <a:pt x="56701" y="14799"/>
                  </a:cubicBezTo>
                  <a:cubicBezTo>
                    <a:pt x="56082" y="14988"/>
                    <a:pt x="55463" y="15176"/>
                    <a:pt x="55463" y="15176"/>
                  </a:cubicBezTo>
                  <a:cubicBezTo>
                    <a:pt x="55463" y="15176"/>
                    <a:pt x="56082" y="15082"/>
                    <a:pt x="56907" y="14988"/>
                  </a:cubicBezTo>
                  <a:cubicBezTo>
                    <a:pt x="57319" y="14988"/>
                    <a:pt x="57731" y="14893"/>
                    <a:pt x="58350" y="14893"/>
                  </a:cubicBezTo>
                  <a:cubicBezTo>
                    <a:pt x="58762" y="14893"/>
                    <a:pt x="59381" y="14893"/>
                    <a:pt x="59793" y="14893"/>
                  </a:cubicBezTo>
                  <a:cubicBezTo>
                    <a:pt x="60412" y="14893"/>
                    <a:pt x="60824" y="14893"/>
                    <a:pt x="61443" y="14893"/>
                  </a:cubicBezTo>
                  <a:cubicBezTo>
                    <a:pt x="61649" y="14893"/>
                    <a:pt x="61855" y="14988"/>
                    <a:pt x="62061" y="14988"/>
                  </a:cubicBezTo>
                  <a:cubicBezTo>
                    <a:pt x="62268" y="14988"/>
                    <a:pt x="62680" y="14988"/>
                    <a:pt x="62886" y="14988"/>
                  </a:cubicBezTo>
                  <a:cubicBezTo>
                    <a:pt x="62886" y="15082"/>
                    <a:pt x="63092" y="15082"/>
                    <a:pt x="63298" y="150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5053701" y="1400511"/>
            <a:ext cx="1621241" cy="3348230"/>
            <a:chOff x="8078788" y="3651250"/>
            <a:chExt cx="1389000" cy="2868600"/>
          </a:xfrm>
        </p:grpSpPr>
        <p:sp>
          <p:nvSpPr>
            <p:cNvPr id="411" name="Shape 411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1108463" y="426166"/>
            <a:ext cx="304553" cy="397269"/>
            <a:chOff x="590250" y="244200"/>
            <a:chExt cx="407975" cy="532175"/>
          </a:xfrm>
        </p:grpSpPr>
        <p:sp>
          <p:nvSpPr>
            <p:cNvPr id="419" name="Shape 41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599343" y="484803"/>
            <a:ext cx="330923" cy="275459"/>
            <a:chOff x="1247825" y="322750"/>
            <a:chExt cx="443300" cy="369000"/>
          </a:xfrm>
        </p:grpSpPr>
        <p:sp>
          <p:nvSpPr>
            <p:cNvPr id="434" name="Shape 43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2108419" y="483441"/>
            <a:ext cx="316367" cy="278183"/>
            <a:chOff x="1929775" y="320925"/>
            <a:chExt cx="423800" cy="372650"/>
          </a:xfrm>
        </p:grpSpPr>
        <p:sp>
          <p:nvSpPr>
            <p:cNvPr id="440" name="Shape 4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639017" y="473458"/>
            <a:ext cx="259091" cy="29818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158589" y="474373"/>
            <a:ext cx="223633" cy="296361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124230" y="452069"/>
            <a:ext cx="299104" cy="340908"/>
            <a:chOff x="4630125" y="278900"/>
            <a:chExt cx="400675" cy="456675"/>
          </a:xfrm>
        </p:grpSpPr>
        <p:sp>
          <p:nvSpPr>
            <p:cNvPr id="448" name="Shape 4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4604555" y="473010"/>
            <a:ext cx="342737" cy="29908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1113017" y="937500"/>
            <a:ext cx="304535" cy="371365"/>
            <a:chOff x="596350" y="929175"/>
            <a:chExt cx="407950" cy="497475"/>
          </a:xfrm>
        </p:grpSpPr>
        <p:sp>
          <p:nvSpPr>
            <p:cNvPr id="454" name="Shape 45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2111591" y="991602"/>
            <a:ext cx="310021" cy="265455"/>
            <a:chOff x="1934025" y="1001650"/>
            <a:chExt cx="415300" cy="355600"/>
          </a:xfrm>
        </p:grpSpPr>
        <p:sp>
          <p:nvSpPr>
            <p:cNvPr id="462" name="Shape 46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2612663" y="969383"/>
            <a:ext cx="311813" cy="3100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3114952" y="984837"/>
            <a:ext cx="310917" cy="279098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621329" y="987114"/>
            <a:ext cx="301829" cy="27454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133173" y="989838"/>
            <a:ext cx="281822" cy="26909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4620111" y="971596"/>
            <a:ext cx="310917" cy="311365"/>
            <a:chOff x="5294400" y="974850"/>
            <a:chExt cx="416500" cy="417100"/>
          </a:xfrm>
        </p:grpSpPr>
        <p:sp>
          <p:nvSpPr>
            <p:cNvPr id="471" name="Shape 47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5084640" y="936604"/>
            <a:ext cx="385455" cy="375452"/>
            <a:chOff x="5916675" y="927975"/>
            <a:chExt cx="516350" cy="502950"/>
          </a:xfrm>
        </p:grpSpPr>
        <p:sp>
          <p:nvSpPr>
            <p:cNvPr id="474" name="Shape 47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1089371" y="1513387"/>
            <a:ext cx="347272" cy="234550"/>
            <a:chOff x="564675" y="1700625"/>
            <a:chExt cx="465200" cy="314200"/>
          </a:xfrm>
        </p:grpSpPr>
        <p:sp>
          <p:nvSpPr>
            <p:cNvPr id="477" name="Shape 47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591169" y="1456112"/>
            <a:ext cx="347272" cy="340012"/>
            <a:chOff x="1236875" y="1623900"/>
            <a:chExt cx="465200" cy="455475"/>
          </a:xfrm>
        </p:grpSpPr>
        <p:sp>
          <p:nvSpPr>
            <p:cNvPr id="481" name="Shape 48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103865" y="1463390"/>
            <a:ext cx="325474" cy="325455"/>
            <a:chOff x="1923675" y="1633650"/>
            <a:chExt cx="436000" cy="435975"/>
          </a:xfrm>
        </p:grpSpPr>
        <p:sp>
          <p:nvSpPr>
            <p:cNvPr id="489" name="Shape 48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604300" y="1462028"/>
            <a:ext cx="328180" cy="328180"/>
            <a:chOff x="2594050" y="1631825"/>
            <a:chExt cx="439625" cy="439625"/>
          </a:xfrm>
        </p:grpSpPr>
        <p:sp>
          <p:nvSpPr>
            <p:cNvPr id="496" name="Shape 4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120850" y="1476674"/>
            <a:ext cx="299104" cy="2991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638800" y="1437487"/>
            <a:ext cx="266370" cy="377262"/>
            <a:chOff x="3979850" y="1598950"/>
            <a:chExt cx="356825" cy="505375"/>
          </a:xfrm>
        </p:grpSpPr>
        <p:sp>
          <p:nvSpPr>
            <p:cNvPr id="502" name="Shape 502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4098326" y="1518389"/>
            <a:ext cx="350911" cy="215459"/>
            <a:chOff x="4595425" y="1707325"/>
            <a:chExt cx="470075" cy="288625"/>
          </a:xfrm>
        </p:grpSpPr>
        <p:sp>
          <p:nvSpPr>
            <p:cNvPr id="505" name="Shape 505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4616939" y="1465667"/>
            <a:ext cx="317281" cy="320902"/>
            <a:chOff x="5290150" y="1636700"/>
            <a:chExt cx="425025" cy="429875"/>
          </a:xfrm>
        </p:grpSpPr>
        <p:sp>
          <p:nvSpPr>
            <p:cNvPr id="511" name="Shape 51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117822" y="1456112"/>
            <a:ext cx="319091" cy="334563"/>
            <a:chOff x="5961125" y="1623900"/>
            <a:chExt cx="427450" cy="448175"/>
          </a:xfrm>
        </p:grpSpPr>
        <p:sp>
          <p:nvSpPr>
            <p:cNvPr id="514" name="Shape 51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608701" y="1464753"/>
            <a:ext cx="340908" cy="322731"/>
            <a:chOff x="6618700" y="1635475"/>
            <a:chExt cx="456675" cy="432325"/>
          </a:xfrm>
        </p:grpSpPr>
        <p:sp>
          <p:nvSpPr>
            <p:cNvPr id="522" name="Shape 52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128003" y="1982917"/>
            <a:ext cx="270009" cy="289997"/>
            <a:chOff x="616425" y="2329600"/>
            <a:chExt cx="361700" cy="388475"/>
          </a:xfrm>
        </p:grpSpPr>
        <p:sp>
          <p:nvSpPr>
            <p:cNvPr id="528" name="Shape 52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622540" y="1985642"/>
            <a:ext cx="284547" cy="284547"/>
            <a:chOff x="1278900" y="2333250"/>
            <a:chExt cx="381175" cy="381175"/>
          </a:xfrm>
        </p:grpSpPr>
        <p:sp>
          <p:nvSpPr>
            <p:cNvPr id="537" name="Shape 5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124319" y="1985642"/>
            <a:ext cx="284566" cy="284547"/>
            <a:chOff x="1951075" y="2333250"/>
            <a:chExt cx="381200" cy="381175"/>
          </a:xfrm>
        </p:grpSpPr>
        <p:sp>
          <p:nvSpPr>
            <p:cNvPr id="542" name="Shape 542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26116" y="1985642"/>
            <a:ext cx="284547" cy="284547"/>
            <a:chOff x="2623275" y="2333250"/>
            <a:chExt cx="381175" cy="381175"/>
          </a:xfrm>
        </p:grpSpPr>
        <p:sp>
          <p:nvSpPr>
            <p:cNvPr id="547" name="Shape 5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194278" y="1936559"/>
            <a:ext cx="151819" cy="379091"/>
            <a:chOff x="3384375" y="2267500"/>
            <a:chExt cx="203375" cy="507825"/>
          </a:xfrm>
        </p:grpSpPr>
        <p:sp>
          <p:nvSpPr>
            <p:cNvPr id="552" name="Shape 552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11496" y="1984727"/>
            <a:ext cx="124554" cy="282737"/>
            <a:chOff x="4747025" y="2332025"/>
            <a:chExt cx="166850" cy="378750"/>
          </a:xfrm>
        </p:grpSpPr>
        <p:sp>
          <p:nvSpPr>
            <p:cNvPr id="555" name="Shape 55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707440" y="1938370"/>
            <a:ext cx="129089" cy="375452"/>
            <a:chOff x="4071800" y="2269925"/>
            <a:chExt cx="172925" cy="502950"/>
          </a:xfrm>
        </p:grpSpPr>
        <p:sp>
          <p:nvSpPr>
            <p:cNvPr id="558" name="Shape 55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4633652" y="1978067"/>
            <a:ext cx="284547" cy="30000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5126462" y="1983365"/>
            <a:ext cx="307278" cy="289101"/>
            <a:chOff x="5972700" y="2330200"/>
            <a:chExt cx="411625" cy="387275"/>
          </a:xfrm>
        </p:grpSpPr>
        <p:sp>
          <p:nvSpPr>
            <p:cNvPr id="562" name="Shape 56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1214373" y="2452428"/>
            <a:ext cx="97288" cy="354550"/>
            <a:chOff x="732125" y="2958550"/>
            <a:chExt cx="130325" cy="474950"/>
          </a:xfrm>
        </p:grpSpPr>
        <p:sp>
          <p:nvSpPr>
            <p:cNvPr id="565" name="Shape 565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2117634" y="2438530"/>
            <a:ext cx="298189" cy="382731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1654428" y="2438530"/>
            <a:ext cx="220927" cy="38273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2596126" y="2463794"/>
            <a:ext cx="344547" cy="326370"/>
            <a:chOff x="2583100" y="2973775"/>
            <a:chExt cx="461550" cy="437200"/>
          </a:xfrm>
        </p:grpSpPr>
        <p:sp>
          <p:nvSpPr>
            <p:cNvPr id="576" name="Shape 57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115891" y="2471715"/>
            <a:ext cx="316367" cy="31636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4585119" y="2488801"/>
            <a:ext cx="386370" cy="287272"/>
            <a:chOff x="5247525" y="3007275"/>
            <a:chExt cx="517575" cy="384825"/>
          </a:xfrm>
        </p:grpSpPr>
        <p:sp>
          <p:nvSpPr>
            <p:cNvPr id="580" name="Shape 5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617898" y="2472434"/>
            <a:ext cx="304535" cy="310917"/>
            <a:chOff x="3951850" y="2985350"/>
            <a:chExt cx="407950" cy="416500"/>
          </a:xfrm>
        </p:grpSpPr>
        <p:sp>
          <p:nvSpPr>
            <p:cNvPr id="583" name="Shape 58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1092563" y="2996048"/>
            <a:ext cx="352721" cy="270905"/>
            <a:chOff x="568950" y="3686775"/>
            <a:chExt cx="472500" cy="362900"/>
          </a:xfrm>
        </p:grpSpPr>
        <p:sp>
          <p:nvSpPr>
            <p:cNvPr id="588" name="Shape 58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Shape 591"/>
          <p:cNvSpPr/>
          <p:nvPr/>
        </p:nvSpPr>
        <p:spPr>
          <a:xfrm>
            <a:off x="5157760" y="2457175"/>
            <a:ext cx="240000" cy="3454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Shape 592"/>
          <p:cNvGrpSpPr/>
          <p:nvPr/>
        </p:nvGrpSpPr>
        <p:grpSpPr>
          <a:xfrm>
            <a:off x="1597085" y="3018779"/>
            <a:ext cx="335458" cy="225462"/>
            <a:chOff x="1244800" y="3717225"/>
            <a:chExt cx="449375" cy="302025"/>
          </a:xfrm>
        </p:grpSpPr>
        <p:sp>
          <p:nvSpPr>
            <p:cNvPr id="593" name="Shape 59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103417" y="3001498"/>
            <a:ext cx="326370" cy="255004"/>
            <a:chOff x="1923075" y="3694075"/>
            <a:chExt cx="437200" cy="341600"/>
          </a:xfrm>
        </p:grpSpPr>
        <p:sp>
          <p:nvSpPr>
            <p:cNvPr id="600" name="Shape 60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08387" y="2997410"/>
            <a:ext cx="320006" cy="262731"/>
            <a:chOff x="2599525" y="3688600"/>
            <a:chExt cx="428675" cy="351950"/>
          </a:xfrm>
        </p:grpSpPr>
        <p:sp>
          <p:nvSpPr>
            <p:cNvPr id="610" name="Shape 61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25637" y="2979233"/>
            <a:ext cx="296379" cy="292273"/>
            <a:chOff x="3292425" y="3664250"/>
            <a:chExt cx="397025" cy="391525"/>
          </a:xfrm>
        </p:grpSpPr>
        <p:sp>
          <p:nvSpPr>
            <p:cNvPr id="614" name="Shape 61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603341" y="3016950"/>
            <a:ext cx="328199" cy="238189"/>
            <a:chOff x="3932350" y="3714775"/>
            <a:chExt cx="439650" cy="319075"/>
          </a:xfrm>
        </p:grpSpPr>
        <p:sp>
          <p:nvSpPr>
            <p:cNvPr id="618" name="Shape 61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4105138" y="3016950"/>
            <a:ext cx="328180" cy="238189"/>
            <a:chOff x="4604550" y="3714775"/>
            <a:chExt cx="439625" cy="319075"/>
          </a:xfrm>
        </p:grpSpPr>
        <p:sp>
          <p:nvSpPr>
            <p:cNvPr id="624" name="Shape 62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4618749" y="2992409"/>
            <a:ext cx="313642" cy="278650"/>
            <a:chOff x="5292575" y="3681900"/>
            <a:chExt cx="420150" cy="373275"/>
          </a:xfrm>
        </p:grpSpPr>
        <p:sp>
          <p:nvSpPr>
            <p:cNvPr id="627" name="Shape 6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5102817" y="2956950"/>
            <a:ext cx="349101" cy="349101"/>
            <a:chOff x="5941025" y="3634400"/>
            <a:chExt cx="467650" cy="467650"/>
          </a:xfrm>
        </p:grpSpPr>
        <p:sp>
          <p:nvSpPr>
            <p:cNvPr id="635" name="Shape 63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626897" y="2979233"/>
            <a:ext cx="304535" cy="304553"/>
            <a:chOff x="6643075" y="3664250"/>
            <a:chExt cx="407950" cy="407975"/>
          </a:xfrm>
        </p:grpSpPr>
        <p:sp>
          <p:nvSpPr>
            <p:cNvPr id="642" name="Shape 64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1098012" y="3468303"/>
            <a:ext cx="330009" cy="329990"/>
            <a:chOff x="576250" y="4319400"/>
            <a:chExt cx="442075" cy="442050"/>
          </a:xfrm>
        </p:grpSpPr>
        <p:sp>
          <p:nvSpPr>
            <p:cNvPr id="645" name="Shape 64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Shape 649"/>
          <p:cNvSpPr/>
          <p:nvPr/>
        </p:nvSpPr>
        <p:spPr>
          <a:xfrm>
            <a:off x="1586247" y="3532677"/>
            <a:ext cx="357275" cy="20181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620880" y="3482209"/>
            <a:ext cx="302724" cy="30274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119039" y="3501303"/>
            <a:ext cx="302724" cy="26456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121359" y="3480847"/>
            <a:ext cx="305449" cy="305468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Shape 653"/>
          <p:cNvGrpSpPr/>
          <p:nvPr/>
        </p:nvGrpSpPr>
        <p:grpSpPr>
          <a:xfrm>
            <a:off x="4600572" y="3485118"/>
            <a:ext cx="349997" cy="289101"/>
            <a:chOff x="5268225" y="4341925"/>
            <a:chExt cx="468850" cy="387275"/>
          </a:xfrm>
        </p:grpSpPr>
        <p:sp>
          <p:nvSpPr>
            <p:cNvPr id="654" name="Shape 65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5120098" y="3476029"/>
            <a:ext cx="314538" cy="314538"/>
            <a:chOff x="5964175" y="4329750"/>
            <a:chExt cx="421350" cy="421350"/>
          </a:xfrm>
        </p:grpSpPr>
        <p:sp>
          <p:nvSpPr>
            <p:cNvPr id="663" name="Shape 663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1599343" y="3977826"/>
            <a:ext cx="330923" cy="320006"/>
            <a:chOff x="1247825" y="5001950"/>
            <a:chExt cx="443300" cy="428675"/>
          </a:xfrm>
        </p:grpSpPr>
        <p:sp>
          <p:nvSpPr>
            <p:cNvPr id="666" name="Shape 66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2130683" y="3961907"/>
            <a:ext cx="271838" cy="346376"/>
            <a:chOff x="1959600" y="4980625"/>
            <a:chExt cx="364150" cy="464000"/>
          </a:xfrm>
        </p:grpSpPr>
        <p:sp>
          <p:nvSpPr>
            <p:cNvPr id="673" name="Shape 67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612493" y="3975101"/>
            <a:ext cx="311813" cy="320454"/>
            <a:chOff x="2605025" y="4998300"/>
            <a:chExt cx="417700" cy="429275"/>
          </a:xfrm>
        </p:grpSpPr>
        <p:sp>
          <p:nvSpPr>
            <p:cNvPr id="681" name="Shape 68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083833" y="3977826"/>
            <a:ext cx="372727" cy="310451"/>
            <a:chOff x="3236425" y="5001950"/>
            <a:chExt cx="499300" cy="415875"/>
          </a:xfrm>
        </p:grpSpPr>
        <p:sp>
          <p:nvSpPr>
            <p:cNvPr id="685" name="Shape 685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3630159" y="3961907"/>
            <a:ext cx="283651" cy="337735"/>
            <a:chOff x="3968275" y="4980625"/>
            <a:chExt cx="379975" cy="452425"/>
          </a:xfrm>
        </p:grpSpPr>
        <p:sp>
          <p:nvSpPr>
            <p:cNvPr id="692" name="Shape 692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100540" y="4037360"/>
            <a:ext cx="359104" cy="195471"/>
            <a:chOff x="5937975" y="5081700"/>
            <a:chExt cx="481050" cy="261850"/>
          </a:xfrm>
        </p:grpSpPr>
        <p:sp>
          <p:nvSpPr>
            <p:cNvPr id="696" name="Shape 69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649609" y="3999643"/>
            <a:ext cx="257729" cy="296361"/>
            <a:chOff x="6673500" y="5031175"/>
            <a:chExt cx="345250" cy="397000"/>
          </a:xfrm>
        </p:grpSpPr>
        <p:sp>
          <p:nvSpPr>
            <p:cNvPr id="700" name="Shape 70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3599720" y="468884"/>
            <a:ext cx="344547" cy="307278"/>
            <a:chOff x="3927500" y="301425"/>
            <a:chExt cx="461550" cy="411625"/>
          </a:xfrm>
        </p:grpSpPr>
        <p:sp>
          <p:nvSpPr>
            <p:cNvPr id="706" name="Shape 70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5631432" y="474800"/>
            <a:ext cx="295465" cy="295465"/>
            <a:chOff x="6649150" y="309350"/>
            <a:chExt cx="395800" cy="395800"/>
          </a:xfrm>
        </p:grpSpPr>
        <p:sp>
          <p:nvSpPr>
            <p:cNvPr id="734" name="Shape 73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127358" y="481612"/>
            <a:ext cx="300018" cy="284099"/>
            <a:chOff x="5973900" y="318475"/>
            <a:chExt cx="401900" cy="380575"/>
          </a:xfrm>
        </p:grpSpPr>
        <p:sp>
          <p:nvSpPr>
            <p:cNvPr id="758" name="Shape 75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1614814" y="937500"/>
            <a:ext cx="304535" cy="371365"/>
            <a:chOff x="1268550" y="929175"/>
            <a:chExt cx="407950" cy="497475"/>
          </a:xfrm>
        </p:grpSpPr>
        <p:sp>
          <p:nvSpPr>
            <p:cNvPr id="773" name="Shape 773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5599165" y="951590"/>
            <a:ext cx="360000" cy="345462"/>
            <a:chOff x="6605925" y="948050"/>
            <a:chExt cx="482250" cy="462775"/>
          </a:xfrm>
        </p:grpSpPr>
        <p:sp>
          <p:nvSpPr>
            <p:cNvPr id="777" name="Shape 77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5683258" y="1974724"/>
            <a:ext cx="191813" cy="304105"/>
            <a:chOff x="6718575" y="2318625"/>
            <a:chExt cx="256950" cy="407375"/>
          </a:xfrm>
        </p:grpSpPr>
        <p:sp>
          <p:nvSpPr>
            <p:cNvPr id="784" name="Shape 7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108822" y="2531520"/>
            <a:ext cx="322731" cy="196385"/>
            <a:chOff x="3269900" y="3064500"/>
            <a:chExt cx="432325" cy="263075"/>
          </a:xfrm>
        </p:grpSpPr>
        <p:sp>
          <p:nvSpPr>
            <p:cNvPr id="793" name="Shape 79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5661423" y="2471520"/>
            <a:ext cx="235465" cy="330923"/>
            <a:chOff x="6689325" y="2984125"/>
            <a:chExt cx="315425" cy="443300"/>
          </a:xfrm>
        </p:grpSpPr>
        <p:sp>
          <p:nvSpPr>
            <p:cNvPr id="797" name="Shape 79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152052" y="3443761"/>
            <a:ext cx="227738" cy="368174"/>
            <a:chOff x="1988225" y="4286525"/>
            <a:chExt cx="305075" cy="493200"/>
          </a:xfrm>
        </p:grpSpPr>
        <p:sp>
          <p:nvSpPr>
            <p:cNvPr id="803" name="Shape 803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2635205" y="3469665"/>
            <a:ext cx="275011" cy="348186"/>
            <a:chOff x="2635450" y="4321225"/>
            <a:chExt cx="368400" cy="466425"/>
          </a:xfrm>
        </p:grpSpPr>
        <p:sp>
          <p:nvSpPr>
            <p:cNvPr id="811" name="Shape 81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626897" y="3461024"/>
            <a:ext cx="304535" cy="340908"/>
            <a:chOff x="6643075" y="4309650"/>
            <a:chExt cx="407950" cy="456675"/>
          </a:xfrm>
        </p:grpSpPr>
        <p:sp>
          <p:nvSpPr>
            <p:cNvPr id="818" name="Shape 81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4574668" y="3942367"/>
            <a:ext cx="401822" cy="385455"/>
            <a:chOff x="5233525" y="4954450"/>
            <a:chExt cx="538275" cy="516350"/>
          </a:xfrm>
        </p:grpSpPr>
        <p:sp>
          <p:nvSpPr>
            <p:cNvPr id="828" name="Shape 82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4069232" y="3949179"/>
            <a:ext cx="409101" cy="371832"/>
            <a:chOff x="4556450" y="4963575"/>
            <a:chExt cx="548025" cy="498100"/>
          </a:xfrm>
        </p:grpSpPr>
        <p:sp>
          <p:nvSpPr>
            <p:cNvPr id="840" name="Shape 8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064830" y="4029633"/>
            <a:ext cx="395458" cy="218650"/>
            <a:chOff x="531800" y="5071350"/>
            <a:chExt cx="529750" cy="292900"/>
          </a:xfrm>
        </p:grpSpPr>
        <p:sp>
          <p:nvSpPr>
            <p:cNvPr id="846" name="Shape 8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4" name="Shape 85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7" name="Shape 85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Shape 85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0" name="Shape 86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Shape 862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DB7C4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2544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1566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1566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BC00"/>
                </a:solidFill>
              </a:rPr>
              <a:t>😉</a:t>
            </a:r>
            <a:endParaRPr sz="9600">
              <a:solidFill>
                <a:srgbClr val="FFB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54092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CASSANDRA AS REFERENCE TECHNOLOGY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219989"/>
            <a:ext cx="1281692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Why?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2" y="434855"/>
            <a:ext cx="3125280" cy="2095500"/>
          </a:xfrm>
          <a:prstGeom prst="rect">
            <a:avLst/>
          </a:prstGeom>
        </p:spPr>
      </p:pic>
      <p:sp>
        <p:nvSpPr>
          <p:cNvPr id="17" name="Shape 112"/>
          <p:cNvSpPr txBox="1">
            <a:spLocks/>
          </p:cNvSpPr>
          <p:nvPr/>
        </p:nvSpPr>
        <p:spPr>
          <a:xfrm>
            <a:off x="669525" y="2813242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Conceptual reasons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aim of our application is to collect </a:t>
            </a:r>
            <a:r>
              <a:rPr lang="en-US" sz="1800" dirty="0"/>
              <a:t>patient data </a:t>
            </a:r>
            <a:r>
              <a:rPr lang="en-US" sz="1800" dirty="0" smtClean="0"/>
              <a:t>instead of carrying out periodical regular analyses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No need of real time monitoring and real time streaming of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707390" y="1435465"/>
            <a:ext cx="5169000" cy="15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Practical reasons</a:t>
            </a:r>
          </a:p>
          <a:p>
            <a:r>
              <a:rPr lang="en-US" sz="1800" dirty="0" smtClean="0"/>
              <a:t>We have studied Cassandra during the course and labs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181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 SETUP AND CCM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68601" y="1265145"/>
            <a:ext cx="4438776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Something from the pdf document</a:t>
            </a:r>
            <a:endParaRPr lang="en" sz="2000" dirty="0" smtClean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80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Logical and conceptual schema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24657" y="1355455"/>
            <a:ext cx="5669654" cy="162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Something about it ??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2000" dirty="0" smtClean="0"/>
              <a:t>C</a:t>
            </a:r>
            <a:r>
              <a:rPr lang="en" sz="2000" dirty="0" smtClean="0"/>
              <a:t>onceptual schema image without attributes ??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2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WORKLOAD AND CQL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24657" y="1355456"/>
            <a:ext cx="5228998" cy="845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Some examples and focus on tunable consistency  </a:t>
            </a:r>
            <a:endParaRPr lang="en" sz="2000" dirty="0" smtClean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78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GOOGLE SLIDES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Click on the button under the presentation preview that says "Use as Google Slides Theme".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will get a copy of this document on your Google Drive and will be able to edit, add or delete slides.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have to be signed in to your Google account.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"Download as PowerPoint template". You will get a .pptx file that you can edit in PowerPoint.  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hlinkClick r:id="rId3"/>
              </a:rPr>
              <a:t>Presentation design slide</a:t>
            </a:r>
            <a:r>
              <a:rPr lang="en" sz="1300"/>
              <a:t>)</a:t>
            </a:r>
            <a:endParaRPr sz="1300"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44425" y="3829725"/>
            <a:ext cx="7568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DB7C4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0DB7C4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DB7C4"/>
                </a:solidFill>
              </a:rPr>
              <a:t>This template is free to use under </a:t>
            </a:r>
            <a:r>
              <a:rPr lang="en" sz="1200" i="1" u="sng">
                <a:solidFill>
                  <a:srgbClr val="0DB7C4"/>
                </a:solidFill>
                <a:hlinkClick r:id="rId5"/>
              </a:rPr>
              <a:t>Creative Commons Attribution license</a:t>
            </a:r>
            <a:r>
              <a:rPr lang="en" sz="1200" i="1">
                <a:solidFill>
                  <a:srgbClr val="0DB7C4"/>
                </a:solidFill>
              </a:rPr>
              <a:t>. You can keep the Credits slide or mention SlidesCarnival and other resources used in a slide footer.</a:t>
            </a:r>
            <a:endParaRPr sz="1200" i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DB7C4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I am Jayden Smith</a:t>
            </a:r>
            <a:endParaRPr sz="3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3" name="Shape 93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1"/>
          <p:cNvSpPr txBox="1">
            <a:spLocks/>
          </p:cNvSpPr>
          <p:nvPr/>
        </p:nvSpPr>
        <p:spPr>
          <a:xfrm>
            <a:off x="2102068" y="0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1218</Words>
  <Application>Microsoft Office PowerPoint</Application>
  <PresentationFormat>Presentazione su schermo (16:9)</PresentationFormat>
  <Paragraphs>222</Paragraphs>
  <Slides>36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Dosis</vt:lpstr>
      <vt:lpstr>Source Sans Pro</vt:lpstr>
      <vt:lpstr>Cerimon template</vt:lpstr>
      <vt:lpstr>REMOTE PATIENT MONITORING SERVICE</vt:lpstr>
      <vt:lpstr>REMOTE PATIENT MONITORING (RPM)</vt:lpstr>
      <vt:lpstr>AIM OF THE PROJECT </vt:lpstr>
      <vt:lpstr>CASSANDRA AS REFERENCE TECHNOLOGY</vt:lpstr>
      <vt:lpstr>CLUSTER SETUP AND CCM</vt:lpstr>
      <vt:lpstr>Logical and conceptual schema</vt:lpstr>
      <vt:lpstr>WORKLOAD AND CQL</vt:lpstr>
      <vt:lpstr>INSTRUCTIONS FOR USE</vt:lpstr>
      <vt:lpstr>HELLO!</vt:lpstr>
      <vt:lpstr>1. TRANSITION HEADLINE</vt:lpstr>
      <vt:lpstr>Presentazione standard di PowerPoint</vt:lpstr>
      <vt:lpstr>THIS IS A SLIDE TITLE</vt:lpstr>
      <vt:lpstr>YOU CAN ALSO SPLIT YOUR CONTENT</vt:lpstr>
      <vt:lpstr>IN TWO OR THREE COLUMNS</vt:lpstr>
      <vt:lpstr>A PICTURE IS WORTH A THOUSAND WORDS</vt:lpstr>
      <vt:lpstr>BIG CONCEPT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Presentazione standard di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EXTRA GRAPHICS · HUMAN BODY FRONT</vt:lpstr>
      <vt:lpstr>EXTRA GRAPHICS · HUMAN BODY BACK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SERVICE</dc:title>
  <cp:lastModifiedBy>Stefano Rebora</cp:lastModifiedBy>
  <cp:revision>11</cp:revision>
  <dcterms:modified xsi:type="dcterms:W3CDTF">2018-02-14T10:18:27Z</dcterms:modified>
</cp:coreProperties>
</file>