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2F5C0-EF14-43CA-B481-04F754343093}" type="datetimeFigureOut">
              <a:rPr lang="it-IT" smtClean="0"/>
              <a:t>22/09/2018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D6D8-EB15-4ED5-80DB-777A5BB078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89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2F5C0-EF14-43CA-B481-04F754343093}" type="datetimeFigureOut">
              <a:rPr lang="it-IT" smtClean="0"/>
              <a:t>22/09/2018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D6D8-EB15-4ED5-80DB-777A5BB078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790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2F5C0-EF14-43CA-B481-04F754343093}" type="datetimeFigureOut">
              <a:rPr lang="it-IT" smtClean="0"/>
              <a:t>22/09/2018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D6D8-EB15-4ED5-80DB-777A5BB078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186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2F5C0-EF14-43CA-B481-04F754343093}" type="datetimeFigureOut">
              <a:rPr lang="it-IT" smtClean="0"/>
              <a:t>22/09/2018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D6D8-EB15-4ED5-80DB-777A5BB078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014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2F5C0-EF14-43CA-B481-04F754343093}" type="datetimeFigureOut">
              <a:rPr lang="it-IT" smtClean="0"/>
              <a:t>22/09/2018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D6D8-EB15-4ED5-80DB-777A5BB078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932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2F5C0-EF14-43CA-B481-04F754343093}" type="datetimeFigureOut">
              <a:rPr lang="it-IT" smtClean="0"/>
              <a:t>22/09/2018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D6D8-EB15-4ED5-80DB-777A5BB078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428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2F5C0-EF14-43CA-B481-04F754343093}" type="datetimeFigureOut">
              <a:rPr lang="it-IT" smtClean="0"/>
              <a:t>22/09/2018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D6D8-EB15-4ED5-80DB-777A5BB078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547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2F5C0-EF14-43CA-B481-04F754343093}" type="datetimeFigureOut">
              <a:rPr lang="it-IT" smtClean="0"/>
              <a:t>22/09/2018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D6D8-EB15-4ED5-80DB-777A5BB078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893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2F5C0-EF14-43CA-B481-04F754343093}" type="datetimeFigureOut">
              <a:rPr lang="it-IT" smtClean="0"/>
              <a:t>22/09/2018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D6D8-EB15-4ED5-80DB-777A5BB078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108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2F5C0-EF14-43CA-B481-04F754343093}" type="datetimeFigureOut">
              <a:rPr lang="it-IT" smtClean="0"/>
              <a:t>22/09/2018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D6D8-EB15-4ED5-80DB-777A5BB078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14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2F5C0-EF14-43CA-B481-04F754343093}" type="datetimeFigureOut">
              <a:rPr lang="it-IT" smtClean="0"/>
              <a:t>22/09/2018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D6D8-EB15-4ED5-80DB-777A5BB078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001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2F5C0-EF14-43CA-B481-04F754343093}" type="datetimeFigureOut">
              <a:rPr lang="it-IT" smtClean="0"/>
              <a:t>22/09/2018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1D6D8-EB15-4ED5-80DB-777A5BB078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907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/>
          <p:cNvSpPr/>
          <p:nvPr/>
        </p:nvSpPr>
        <p:spPr>
          <a:xfrm>
            <a:off x="1475656" y="116632"/>
            <a:ext cx="4051595" cy="3672408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2699792" y="1196752"/>
            <a:ext cx="1656184" cy="15121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Tree</a:t>
            </a:r>
            <a:endParaRPr lang="it-IT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4572000" y="291565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</a:t>
            </a:r>
            <a:r>
              <a:rPr lang="it-IT" dirty="0" err="1" smtClean="0"/>
              <a:t>tar_search</a:t>
            </a:r>
            <a:endParaRPr lang="it-IT" dirty="0"/>
          </a:p>
        </p:txBody>
      </p:sp>
      <p:grpSp>
        <p:nvGrpSpPr>
          <p:cNvPr id="9" name="Gruppo 8"/>
          <p:cNvGrpSpPr/>
          <p:nvPr/>
        </p:nvGrpSpPr>
        <p:grpSpPr>
          <a:xfrm>
            <a:off x="71500" y="2487468"/>
            <a:ext cx="4284476" cy="2872974"/>
            <a:chOff x="71500" y="2487468"/>
            <a:chExt cx="4284476" cy="2872974"/>
          </a:xfrm>
        </p:grpSpPr>
        <p:cxnSp>
          <p:nvCxnSpPr>
            <p:cNvPr id="7" name="Connettore 1 6"/>
            <p:cNvCxnSpPr>
              <a:stCxn id="4" idx="3"/>
            </p:cNvCxnSpPr>
            <p:nvPr/>
          </p:nvCxnSpPr>
          <p:spPr>
            <a:xfrm flipH="1">
              <a:off x="1187624" y="2487468"/>
              <a:ext cx="1754711" cy="19496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CasellaDiTesto 7"/>
            <p:cNvSpPr txBox="1"/>
            <p:nvPr/>
          </p:nvSpPr>
          <p:spPr>
            <a:xfrm>
              <a:off x="71500" y="4437112"/>
              <a:ext cx="428447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 err="1" smtClean="0"/>
                <a:t>Extend</a:t>
              </a:r>
              <a:r>
                <a:rPr lang="it-IT" dirty="0" smtClean="0"/>
                <a:t> base (aggiunta di nuovi nodi a lista </a:t>
              </a:r>
              <a:r>
                <a:rPr lang="it-IT" dirty="0" err="1" smtClean="0"/>
                <a:t>this</a:t>
              </a:r>
              <a:r>
                <a:rPr lang="it-IT" dirty="0" smtClean="0"/>
                <a:t>-&gt;</a:t>
              </a:r>
              <a:r>
                <a:rPr lang="it-IT" dirty="0" err="1" smtClean="0"/>
                <a:t>mNodes</a:t>
              </a:r>
              <a:r>
                <a:rPr lang="it-IT" dirty="0" smtClean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 err="1" smtClean="0"/>
                <a:t>Nearest_Neighbour</a:t>
              </a:r>
              <a:endParaRPr lang="it-IT" dirty="0"/>
            </a:p>
          </p:txBody>
        </p:sp>
      </p:grpSp>
      <p:grpSp>
        <p:nvGrpSpPr>
          <p:cNvPr id="10" name="Gruppo 9"/>
          <p:cNvGrpSpPr/>
          <p:nvPr/>
        </p:nvGrpSpPr>
        <p:grpSpPr>
          <a:xfrm>
            <a:off x="3501454" y="3789040"/>
            <a:ext cx="5571046" cy="1204170"/>
            <a:chOff x="-1286570" y="3879273"/>
            <a:chExt cx="5571046" cy="1204170"/>
          </a:xfrm>
        </p:grpSpPr>
        <p:cxnSp>
          <p:nvCxnSpPr>
            <p:cNvPr id="11" name="Connettore 1 10"/>
            <p:cNvCxnSpPr>
              <a:stCxn id="5" idx="4"/>
            </p:cNvCxnSpPr>
            <p:nvPr/>
          </p:nvCxnSpPr>
          <p:spPr>
            <a:xfrm>
              <a:off x="-1286570" y="3879273"/>
              <a:ext cx="2474195" cy="557839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CasellaDiTesto 11"/>
            <p:cNvSpPr txBox="1"/>
            <p:nvPr/>
          </p:nvSpPr>
          <p:spPr>
            <a:xfrm>
              <a:off x="0" y="4437112"/>
              <a:ext cx="4284476" cy="646331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 err="1" smtClean="0"/>
                <a:t>Near_set</a:t>
              </a:r>
              <a:r>
                <a:rPr lang="it-IT" dirty="0" smtClean="0"/>
                <a:t> </a:t>
              </a:r>
              <a:r>
                <a:rPr lang="it-IT" dirty="0" err="1" smtClean="0"/>
                <a:t>computation</a:t>
              </a:r>
              <a:endParaRPr lang="it-IT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 err="1" smtClean="0"/>
                <a:t>Extend</a:t>
              </a:r>
              <a:r>
                <a:rPr lang="it-IT" dirty="0" smtClean="0"/>
                <a:t> con </a:t>
              </a:r>
              <a:r>
                <a:rPr lang="it-IT" dirty="0" err="1" smtClean="0"/>
                <a:t>Rewird</a:t>
              </a:r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137963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/>
          <p:cNvSpPr/>
          <p:nvPr/>
        </p:nvSpPr>
        <p:spPr>
          <a:xfrm>
            <a:off x="899592" y="44624"/>
            <a:ext cx="4752528" cy="4248472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1240485" y="332656"/>
            <a:ext cx="4051595" cy="3672408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2447764" y="1296144"/>
            <a:ext cx="1656184" cy="15121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Tree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347864" y="349171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</a:t>
            </a:r>
            <a:r>
              <a:rPr lang="it-IT" dirty="0" err="1" smtClean="0"/>
              <a:t>mp-mpi</a:t>
            </a:r>
            <a:r>
              <a:rPr lang="it-IT" dirty="0" smtClean="0"/>
              <a:t> </a:t>
            </a:r>
            <a:r>
              <a:rPr lang="it-IT" dirty="0" err="1" smtClean="0"/>
              <a:t>dec</a:t>
            </a:r>
            <a:endParaRPr lang="it-IT" dirty="0"/>
          </a:p>
        </p:txBody>
      </p:sp>
      <p:grpSp>
        <p:nvGrpSpPr>
          <p:cNvPr id="8" name="Gruppo 7"/>
          <p:cNvGrpSpPr/>
          <p:nvPr/>
        </p:nvGrpSpPr>
        <p:grpSpPr>
          <a:xfrm>
            <a:off x="71500" y="2586860"/>
            <a:ext cx="4284476" cy="3434428"/>
            <a:chOff x="71500" y="1926014"/>
            <a:chExt cx="4284476" cy="3434428"/>
          </a:xfrm>
        </p:grpSpPr>
        <p:cxnSp>
          <p:nvCxnSpPr>
            <p:cNvPr id="9" name="Connettore 1 8"/>
            <p:cNvCxnSpPr>
              <a:stCxn id="4" idx="3"/>
            </p:cNvCxnSpPr>
            <p:nvPr/>
          </p:nvCxnSpPr>
          <p:spPr>
            <a:xfrm flipH="1">
              <a:off x="1187625" y="1926014"/>
              <a:ext cx="1502682" cy="25110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CasellaDiTesto 9"/>
            <p:cNvSpPr txBox="1"/>
            <p:nvPr/>
          </p:nvSpPr>
          <p:spPr>
            <a:xfrm>
              <a:off x="71500" y="4437112"/>
              <a:ext cx="428447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 err="1" smtClean="0"/>
                <a:t>Extend</a:t>
              </a:r>
              <a:r>
                <a:rPr lang="it-IT" dirty="0" smtClean="0"/>
                <a:t> base (aggiunta di nuovi nodi a lista </a:t>
              </a:r>
              <a:r>
                <a:rPr lang="it-IT" dirty="0" err="1" smtClean="0"/>
                <a:t>this</a:t>
              </a:r>
              <a:r>
                <a:rPr lang="it-IT" dirty="0" smtClean="0"/>
                <a:t>-&gt;</a:t>
              </a:r>
              <a:r>
                <a:rPr lang="it-IT" dirty="0" err="1" smtClean="0"/>
                <a:t>mNodes</a:t>
              </a:r>
              <a:r>
                <a:rPr lang="it-IT" dirty="0" smtClean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 err="1" smtClean="0"/>
                <a:t>Nearest_Neighbour</a:t>
              </a:r>
              <a:endParaRPr lang="it-IT" dirty="0"/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4698738" y="3467252"/>
            <a:ext cx="4364188" cy="2606078"/>
            <a:chOff x="-79712" y="2477365"/>
            <a:chExt cx="4364188" cy="2606078"/>
          </a:xfrm>
        </p:grpSpPr>
        <p:cxnSp>
          <p:nvCxnSpPr>
            <p:cNvPr id="12" name="Connettore 1 11"/>
            <p:cNvCxnSpPr>
              <a:stCxn id="5" idx="5"/>
            </p:cNvCxnSpPr>
            <p:nvPr/>
          </p:nvCxnSpPr>
          <p:spPr>
            <a:xfrm>
              <a:off x="-79712" y="2477365"/>
              <a:ext cx="1267337" cy="1959747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CasellaDiTesto 12"/>
            <p:cNvSpPr txBox="1"/>
            <p:nvPr/>
          </p:nvSpPr>
          <p:spPr>
            <a:xfrm>
              <a:off x="0" y="4437112"/>
              <a:ext cx="4284476" cy="646331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 err="1" smtClean="0"/>
                <a:t>Extend</a:t>
              </a:r>
              <a:r>
                <a:rPr lang="it-IT" dirty="0" smtClean="0"/>
                <a:t> con comunicazione nodi eseguiti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 smtClean="0"/>
                <a:t>Processo dei nodi da aggiungere</a:t>
              </a:r>
              <a:endParaRPr lang="it-IT" dirty="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5292080" y="764704"/>
            <a:ext cx="208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</a:t>
            </a:r>
            <a:r>
              <a:rPr lang="it-IT" dirty="0" err="1" smtClean="0"/>
              <a:t>mp-mpi</a:t>
            </a:r>
            <a:r>
              <a:rPr lang="it-IT" dirty="0" smtClean="0"/>
              <a:t> </a:t>
            </a:r>
            <a:r>
              <a:rPr lang="it-IT" dirty="0" smtClean="0"/>
              <a:t>star </a:t>
            </a:r>
            <a:r>
              <a:rPr lang="it-IT" dirty="0" err="1" smtClean="0"/>
              <a:t>dec</a:t>
            </a:r>
            <a:endParaRPr lang="it-IT" dirty="0"/>
          </a:p>
        </p:txBody>
      </p:sp>
      <p:grpSp>
        <p:nvGrpSpPr>
          <p:cNvPr id="18" name="Gruppo 17"/>
          <p:cNvGrpSpPr/>
          <p:nvPr/>
        </p:nvGrpSpPr>
        <p:grpSpPr>
          <a:xfrm>
            <a:off x="5652120" y="2168860"/>
            <a:ext cx="3410806" cy="2604485"/>
            <a:chOff x="-538993" y="2805178"/>
            <a:chExt cx="3410806" cy="2604485"/>
          </a:xfrm>
        </p:grpSpPr>
        <p:cxnSp>
          <p:nvCxnSpPr>
            <p:cNvPr id="19" name="Connettore 1 18"/>
            <p:cNvCxnSpPr>
              <a:stCxn id="6" idx="6"/>
            </p:cNvCxnSpPr>
            <p:nvPr/>
          </p:nvCxnSpPr>
          <p:spPr>
            <a:xfrm>
              <a:off x="-538993" y="2805178"/>
              <a:ext cx="1726618" cy="1631934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CasellaDiTesto 19"/>
            <p:cNvSpPr txBox="1"/>
            <p:nvPr/>
          </p:nvSpPr>
          <p:spPr>
            <a:xfrm>
              <a:off x="-430981" y="4209334"/>
              <a:ext cx="3302794" cy="1200329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 err="1" smtClean="0"/>
                <a:t>Near_set</a:t>
              </a:r>
              <a:r>
                <a:rPr lang="it-IT" dirty="0" smtClean="0"/>
                <a:t> </a:t>
              </a:r>
              <a:r>
                <a:rPr lang="it-IT" dirty="0" err="1" smtClean="0"/>
                <a:t>computation</a:t>
              </a:r>
              <a:endParaRPr lang="it-IT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 err="1" smtClean="0"/>
                <a:t>Extend</a:t>
              </a:r>
              <a:r>
                <a:rPr lang="it-IT" dirty="0" smtClean="0"/>
                <a:t> con </a:t>
              </a:r>
              <a:r>
                <a:rPr lang="it-IT" dirty="0" err="1" smtClean="0"/>
                <a:t>Rewird</a:t>
              </a:r>
              <a:r>
                <a:rPr lang="it-IT" dirty="0" smtClean="0"/>
                <a:t> e comunicazione </a:t>
              </a:r>
              <a:r>
                <a:rPr lang="it-IT" dirty="0" err="1" smtClean="0"/>
                <a:t>rewird</a:t>
              </a:r>
              <a:r>
                <a:rPr lang="it-IT" dirty="0" smtClean="0"/>
                <a:t> eseguiti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 smtClean="0"/>
                <a:t>Processo dei </a:t>
              </a:r>
              <a:r>
                <a:rPr lang="it-IT" dirty="0" err="1" smtClean="0"/>
                <a:t>rewird</a:t>
              </a:r>
              <a:r>
                <a:rPr lang="it-IT" dirty="0" smtClean="0"/>
                <a:t> da fare</a:t>
              </a:r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338037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65</Words>
  <Application>Microsoft Office PowerPoint</Application>
  <PresentationFormat>Presentazione su schermo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3" baseType="lpstr">
      <vt:lpstr>Tema di Office</vt:lpstr>
      <vt:lpstr>Presentazione standard di PowerPoint</vt:lpstr>
      <vt:lpstr>Presentazione standard di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Casalino</dc:creator>
  <cp:lastModifiedBy>Andrea Casalino</cp:lastModifiedBy>
  <cp:revision>4</cp:revision>
  <dcterms:created xsi:type="dcterms:W3CDTF">2018-09-20T20:51:37Z</dcterms:created>
  <dcterms:modified xsi:type="dcterms:W3CDTF">2018-09-22T15:43:05Z</dcterms:modified>
</cp:coreProperties>
</file>