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100AD91-CB3A-4962-8B0F-A9A4ADCAB0CB}" type="datetimeFigureOut">
              <a:rPr lang="es-PE" smtClean="0"/>
              <a:t>3/01/2021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18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AD91-CB3A-4962-8B0F-A9A4ADCAB0CB}" type="datetimeFigureOut">
              <a:rPr lang="es-PE" smtClean="0"/>
              <a:t>3/01/2021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311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AD91-CB3A-4962-8B0F-A9A4ADCAB0CB}" type="datetimeFigureOut">
              <a:rPr lang="es-PE" smtClean="0"/>
              <a:t>3/01/2021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883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AD91-CB3A-4962-8B0F-A9A4ADCAB0CB}" type="datetimeFigureOut">
              <a:rPr lang="es-PE" smtClean="0"/>
              <a:t>3/01/2021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052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AD91-CB3A-4962-8B0F-A9A4ADCAB0CB}" type="datetimeFigureOut">
              <a:rPr lang="es-PE" smtClean="0"/>
              <a:t>3/01/2021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2083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AD91-CB3A-4962-8B0F-A9A4ADCAB0CB}" type="datetimeFigureOut">
              <a:rPr lang="es-PE" smtClean="0"/>
              <a:t>3/01/2021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425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AD91-CB3A-4962-8B0F-A9A4ADCAB0CB}" type="datetimeFigureOut">
              <a:rPr lang="es-PE" smtClean="0"/>
              <a:t>3/01/2021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222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AD91-CB3A-4962-8B0F-A9A4ADCAB0CB}" type="datetimeFigureOut">
              <a:rPr lang="es-PE" smtClean="0"/>
              <a:t>3/01/2021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471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AD91-CB3A-4962-8B0F-A9A4ADCAB0CB}" type="datetimeFigureOut">
              <a:rPr lang="es-PE" smtClean="0"/>
              <a:t>3/01/2021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06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AD91-CB3A-4962-8B0F-A9A4ADCAB0CB}" type="datetimeFigureOut">
              <a:rPr lang="es-PE" smtClean="0"/>
              <a:t>3/01/2021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517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AD91-CB3A-4962-8B0F-A9A4ADCAB0CB}" type="datetimeFigureOut">
              <a:rPr lang="es-PE" smtClean="0"/>
              <a:t>3/01/2021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86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AD91-CB3A-4962-8B0F-A9A4ADCAB0CB}" type="datetimeFigureOut">
              <a:rPr lang="es-PE" smtClean="0"/>
              <a:t>3/01/2021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15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AD91-CB3A-4962-8B0F-A9A4ADCAB0CB}" type="datetimeFigureOut">
              <a:rPr lang="es-PE" smtClean="0"/>
              <a:t>3/01/2021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16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AD91-CB3A-4962-8B0F-A9A4ADCAB0CB}" type="datetimeFigureOut">
              <a:rPr lang="es-PE" smtClean="0"/>
              <a:t>3/01/2021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05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AD91-CB3A-4962-8B0F-A9A4ADCAB0CB}" type="datetimeFigureOut">
              <a:rPr lang="es-PE" smtClean="0"/>
              <a:t>3/01/2021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65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AD91-CB3A-4962-8B0F-A9A4ADCAB0CB}" type="datetimeFigureOut">
              <a:rPr lang="es-PE" smtClean="0"/>
              <a:t>3/01/2021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57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0AD91-CB3A-4962-8B0F-A9A4ADCAB0CB}" type="datetimeFigureOut">
              <a:rPr lang="es-PE" smtClean="0"/>
              <a:t>3/01/2021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515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00AD91-CB3A-4962-8B0F-A9A4ADCAB0CB}" type="datetimeFigureOut">
              <a:rPr lang="es-PE" smtClean="0"/>
              <a:t>3/01/2021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10775B-D57B-4F2F-8EAA-C072C2724A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395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VrTkHqudXk&amp;t=268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s-PE" dirty="0" smtClean="0"/>
              <a:t>Discurso de Bruto y Marco Antonio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s-PE" dirty="0" smtClean="0">
                <a:hlinkClick r:id="rId2"/>
              </a:rPr>
              <a:t>https://www.youtube.com/watch?v=4VrTkHqudXk&amp;t=268s</a:t>
            </a:r>
            <a:endParaRPr lang="es-PE" dirty="0"/>
          </a:p>
          <a:p>
            <a:pPr algn="l"/>
            <a:r>
              <a:rPr lang="es-PE" dirty="0" smtClean="0"/>
              <a:t>Actividad </a:t>
            </a:r>
            <a:r>
              <a:rPr lang="es-PE" dirty="0" smtClean="0"/>
              <a:t>1:</a:t>
            </a:r>
            <a:endParaRPr lang="es-PE" dirty="0" smtClean="0"/>
          </a:p>
          <a:p>
            <a:pPr algn="l"/>
            <a:r>
              <a:rPr lang="es-PE" dirty="0" smtClean="0"/>
              <a:t>Realiza </a:t>
            </a:r>
            <a:r>
              <a:rPr lang="es-PE" dirty="0"/>
              <a:t>un cuadro comparativo de </a:t>
            </a:r>
            <a:r>
              <a:rPr lang="es-PE" dirty="0" smtClean="0"/>
              <a:t>la </a:t>
            </a:r>
            <a:r>
              <a:rPr lang="es-PE" dirty="0"/>
              <a:t>comunicación verbal de los dos     </a:t>
            </a:r>
            <a:r>
              <a:rPr lang="es-PE" dirty="0" smtClean="0"/>
              <a:t>oradores</a:t>
            </a:r>
            <a:r>
              <a:rPr lang="es-P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525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</TotalTime>
  <Words>25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Garamond</vt:lpstr>
      <vt:lpstr>Orgánico</vt:lpstr>
      <vt:lpstr>Discurso de Bruto y Marco Antonio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Discurso de Bruto y Marco Antonio</dc:title>
  <dc:creator>Usuario de Windows</dc:creator>
  <cp:lastModifiedBy>ESHEK TARAZONA VEGA</cp:lastModifiedBy>
  <cp:revision>5</cp:revision>
  <dcterms:created xsi:type="dcterms:W3CDTF">2020-10-19T12:16:40Z</dcterms:created>
  <dcterms:modified xsi:type="dcterms:W3CDTF">2021-01-04T02:03:48Z</dcterms:modified>
</cp:coreProperties>
</file>