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EF38F-CD98-442A-8B7C-55696AAD3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56FD51-3E99-487D-92BB-E6BCB55E0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824EE1-5F46-44B1-B155-47FD36DF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8BED-9F8C-448D-8CDA-182A865613E5}" type="datetimeFigureOut">
              <a:rPr lang="es-PE" smtClean="0"/>
              <a:t>14/01/2021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8D74B8-BDF1-4570-B926-1CEAF113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078FF-A83A-4ACE-9879-566FDC77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495-5264-4D0B-8C02-21CC5FFE9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865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8952E-7534-4152-9089-2CCB6B74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8E5883-F274-4E33-8954-E421A0F36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1CD48E-3B2F-4B1A-9342-01D739AA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8BED-9F8C-448D-8CDA-182A865613E5}" type="datetimeFigureOut">
              <a:rPr lang="es-PE" smtClean="0"/>
              <a:t>14/01/2021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C44E92-FCB3-477B-838A-F678B949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10AE2-75B0-49F9-997F-B3BC9B27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495-5264-4D0B-8C02-21CC5FFE9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10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E31F7B-6165-4411-85E2-418AC317F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DDCC9A-C0CA-4FC6-8E1C-C9C588F24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41A6D-0122-4E47-AD04-97292708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8BED-9F8C-448D-8CDA-182A865613E5}" type="datetimeFigureOut">
              <a:rPr lang="es-PE" smtClean="0"/>
              <a:t>14/01/2021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DCE684-4509-41B0-BA0C-426A30EA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4949CF-8070-4A2A-9A5A-E2AE9633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495-5264-4D0B-8C02-21CC5FFE9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422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24675-00B9-426E-B832-A6C874FF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5A9E2D-C0BB-4DB4-9D8A-FEB6EB28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EDE3F5-FA6A-4527-8F2B-65F2B383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8BED-9F8C-448D-8CDA-182A865613E5}" type="datetimeFigureOut">
              <a:rPr lang="es-PE" smtClean="0"/>
              <a:t>14/01/2021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61669E-29DA-4C17-BE78-6B8ED42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1C410-3978-4FF6-89F2-50D19A8D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495-5264-4D0B-8C02-21CC5FFE9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28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BED26-2204-4C34-A762-A767F020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4EC67A-5495-492E-9836-50EBB25CD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96CACD-2132-4548-B609-40FB73DD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8BED-9F8C-448D-8CDA-182A865613E5}" type="datetimeFigureOut">
              <a:rPr lang="es-PE" smtClean="0"/>
              <a:t>14/01/2021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5C2EF1-BF96-4D47-A5BE-F31C72AF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CD6645-5D44-48ED-9DB1-59CE79A7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495-5264-4D0B-8C02-21CC5FFE9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985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6F6C0-672F-4702-85DC-4F6EA223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4C45D-8E78-4066-BEB7-CC1C715E1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0D619E-3387-4BCC-83A3-4DADA5925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174C25-D234-42BB-A266-E65B00BE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8BED-9F8C-448D-8CDA-182A865613E5}" type="datetimeFigureOut">
              <a:rPr lang="es-PE" smtClean="0"/>
              <a:t>14/01/2021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A10875-D139-421A-906D-91572A97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95DD00-CEB2-4726-A069-D690FB89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495-5264-4D0B-8C02-21CC5FFE9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964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4D2F2-7B8A-45ED-966A-76435A00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5B8D3C-774E-48F2-9067-F2E0BB97C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5E56BD-3C3F-44CB-AF3D-D63800D0F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683098-B265-4D32-A54F-6FA83708D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D18290-900F-43BB-B0E0-52162B155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A48AF0-7350-41E1-BB8A-D7B9D654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8BED-9F8C-448D-8CDA-182A865613E5}" type="datetimeFigureOut">
              <a:rPr lang="es-PE" smtClean="0"/>
              <a:t>14/01/2021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98929A-C7FC-451C-9A4C-358DFEAA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520257-F2A3-45A8-91DD-AE47A633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495-5264-4D0B-8C02-21CC5FFE9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470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15C96-0571-4C5E-BEFF-5487B3BB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290624-8AC6-4410-9184-CCA8A6ED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8BED-9F8C-448D-8CDA-182A865613E5}" type="datetimeFigureOut">
              <a:rPr lang="es-PE" smtClean="0"/>
              <a:t>14/01/2021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05AEBA-CC13-45BA-9100-A9C51E08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20AD31-A8F1-4C8F-876A-C2B1F63E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495-5264-4D0B-8C02-21CC5FFE9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498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6E3ED4-89F4-451A-B65F-DBF53B43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8BED-9F8C-448D-8CDA-182A865613E5}" type="datetimeFigureOut">
              <a:rPr lang="es-PE" smtClean="0"/>
              <a:t>14/01/2021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002361-7E6F-403E-B3FF-2118E55D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D302F3-C67E-4A8A-82E5-237D2772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495-5264-4D0B-8C02-21CC5FFE9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49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09337-35C9-4334-A7A4-C34097B1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104A6-A9D9-42B6-8518-7DE97A67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E44606-1065-44BE-85BD-0D823436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350EB3-BD35-4341-8A1E-8F3B7A39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8BED-9F8C-448D-8CDA-182A865613E5}" type="datetimeFigureOut">
              <a:rPr lang="es-PE" smtClean="0"/>
              <a:t>14/01/2021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49C95-F64D-4390-B5DB-59E456EE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AFB5BF-A65A-4D3F-8531-95246CB9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495-5264-4D0B-8C02-21CC5FFE9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702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645C2-2786-4466-A58A-1796F36D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1C61A0-EA7A-4D57-984F-0F8692C07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D2A854-19F3-4241-BC21-8135A6DCC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7842B7-9D10-4581-9320-85A10271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8BED-9F8C-448D-8CDA-182A865613E5}" type="datetimeFigureOut">
              <a:rPr lang="es-PE" smtClean="0"/>
              <a:t>14/01/2021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8100E5-10BD-4567-A793-4C0802BE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BE3CD2-B627-4AC0-BCDB-6635E108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495-5264-4D0B-8C02-21CC5FFE9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606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EF63F6-D1C8-45FA-8119-69E9D867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A8EB53-41A8-4927-ABBC-10BF110DE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D2E954-3ED2-4D60-9B88-B7BD71F8C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C8BED-9F8C-448D-8CDA-182A865613E5}" type="datetimeFigureOut">
              <a:rPr lang="es-PE" smtClean="0"/>
              <a:t>14/01/2021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8D2BFE-BE3B-47C4-A6AD-858BDAEF3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B318E-0590-4734-A0D2-8E132EAAF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8495-5264-4D0B-8C02-21CC5FFE92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491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estructur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0674DBD-92CB-4152-A12D-6E50D07E8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65753"/>
              </p:ext>
            </p:extLst>
          </p:nvPr>
        </p:nvGraphicFramePr>
        <p:xfrm>
          <a:off x="2032000" y="719665"/>
          <a:ext cx="8331200" cy="358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0">
                  <a:extLst>
                    <a:ext uri="{9D8B030D-6E8A-4147-A177-3AD203B41FA5}">
                      <a16:colId xmlns:a16="http://schemas.microsoft.com/office/drawing/2014/main" val="2414864137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val="669097283"/>
                    </a:ext>
                  </a:extLst>
                </a:gridCol>
              </a:tblGrid>
              <a:tr h="47413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Discurso de Bruto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Discurso de Marco Antonio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59722"/>
                  </a:ext>
                </a:extLst>
              </a:tr>
              <a:tr h="2874617">
                <a:tc>
                  <a:txBody>
                    <a:bodyPr/>
                    <a:lstStyle/>
                    <a:p>
                      <a:r>
                        <a:rPr lang="es-ES" dirty="0"/>
                        <a:t>-Es un discurso argumentativo porque intenta convencer al público espectador basando sus argumentos en defender su postura.</a:t>
                      </a:r>
                      <a:br>
                        <a:rPr lang="es-ES" dirty="0"/>
                      </a:br>
                      <a:r>
                        <a:rPr lang="es-ES" dirty="0"/>
                        <a:t>- El argumento que dio es verdadero o parece verdadero.</a:t>
                      </a:r>
                      <a:br>
                        <a:rPr lang="es-ES" dirty="0"/>
                      </a:br>
                      <a:r>
                        <a:rPr lang="es-ES" dirty="0"/>
                        <a:t>-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discurso de es un discurso fuerte al mencionar que va a enterrar a cesar y no a alabarlo.</a:t>
                      </a:r>
                      <a:endParaRPr lang="es-E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ES" dirty="0"/>
                      </a:b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-Es un discurso argumentativo.</a:t>
                      </a:r>
                      <a:endParaRPr lang="es-PE" dirty="0"/>
                    </a:p>
                    <a:p>
                      <a:r>
                        <a:rPr lang="es-ES" dirty="0"/>
                        <a:t>intenta convencer al público espectador. basándose en argumentos emotivos.</a:t>
                      </a:r>
                      <a:br>
                        <a:rPr lang="es-ES" dirty="0"/>
                      </a:b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-El discurso de bruto posee un valor trascendental, él justifica con emotividad y defiende las justas razones por las cuales participo en el asesinato de Cesar.</a:t>
                      </a:r>
                    </a:p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47576"/>
                  </a:ext>
                </a:extLst>
              </a:tr>
            </a:tbl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C77F5C8-7021-4CCE-8859-B8B05A34287D}"/>
              </a:ext>
            </a:extLst>
          </p:cNvPr>
          <p:cNvSpPr/>
          <p:nvPr/>
        </p:nvSpPr>
        <p:spPr>
          <a:xfrm>
            <a:off x="967409" y="5155096"/>
            <a:ext cx="9197009" cy="13384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>
              <a:hlinkClick r:id="rId2"/>
            </a:endParaRPr>
          </a:p>
          <a:p>
            <a:pPr algn="ctr"/>
            <a:endParaRPr lang="es-PE" dirty="0">
              <a:hlinkClick r:id="rId2"/>
            </a:endParaRPr>
          </a:p>
          <a:p>
            <a:pPr algn="ctr"/>
            <a:br>
              <a:rPr lang="es-PE" dirty="0">
                <a:hlinkClick r:id="rId2"/>
              </a:rPr>
            </a:br>
            <a:r>
              <a:rPr lang="es-PE" dirty="0">
                <a:hlinkClick r:id="rId2"/>
              </a:rPr>
              <a:t>https://view.genial.ly/6000dba263c31e0d1362c0e3/presentation-genially-sin-titulo</a:t>
            </a:r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DE5E85C-EA38-4722-9B0F-91287A66C181}"/>
              </a:ext>
            </a:extLst>
          </p:cNvPr>
          <p:cNvSpPr/>
          <p:nvPr/>
        </p:nvSpPr>
        <p:spPr>
          <a:xfrm>
            <a:off x="1510748" y="5261113"/>
            <a:ext cx="865367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Tarea de la estructura del discurso</a:t>
            </a:r>
            <a:endParaRPr lang="es-PE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3C559E3-D727-439B-8FDE-F9A487C6324E}"/>
              </a:ext>
            </a:extLst>
          </p:cNvPr>
          <p:cNvSpPr/>
          <p:nvPr/>
        </p:nvSpPr>
        <p:spPr>
          <a:xfrm>
            <a:off x="2032000" y="212035"/>
            <a:ext cx="8331200" cy="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Arial Rounded MT Bold" panose="020F0704030504030204" pitchFamily="34" charset="0"/>
              </a:rPr>
              <a:t>Cuadro comparativo</a:t>
            </a:r>
            <a:endParaRPr lang="es-PE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45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129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4</cp:revision>
  <dcterms:created xsi:type="dcterms:W3CDTF">2021-01-14T23:21:21Z</dcterms:created>
  <dcterms:modified xsi:type="dcterms:W3CDTF">2021-01-15T01:35:48Z</dcterms:modified>
</cp:coreProperties>
</file>