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1j4Iekq1nLcEU/onpBcdZFjxW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750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1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7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90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08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1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8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11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617563" y="2303014"/>
            <a:ext cx="58105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617561" y="5417271"/>
            <a:ext cx="51577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2"/>
          </p:nvPr>
        </p:nvSpPr>
        <p:spPr>
          <a:xfrm>
            <a:off x="617563" y="5909483"/>
            <a:ext cx="5183188" cy="46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" name="Google Shape;16;p9"/>
          <p:cNvSpPr txBox="1"/>
          <p:nvPr/>
        </p:nvSpPr>
        <p:spPr>
          <a:xfrm>
            <a:off x="617561" y="5071875"/>
            <a:ext cx="279437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5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Docente:</a:t>
            </a:r>
            <a:endParaRPr sz="135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764540" y="794384"/>
            <a:ext cx="1066291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764540" y="1769456"/>
            <a:ext cx="10662919" cy="1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764540" y="794384"/>
            <a:ext cx="1066291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764540" y="794384"/>
            <a:ext cx="1066291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764540" y="794384"/>
            <a:ext cx="1066291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764540" y="1769456"/>
            <a:ext cx="10662919" cy="1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1"/>
          </p:nvPr>
        </p:nvSpPr>
        <p:spPr>
          <a:xfrm>
            <a:off x="1600200" y="4672618"/>
            <a:ext cx="4051635" cy="7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s-PE" sz="1600"/>
              <a:t>Mg. Eshek Tarazona Vega</a:t>
            </a:r>
            <a:endParaRPr sz="1600"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2"/>
          </p:nvPr>
        </p:nvSpPr>
        <p:spPr>
          <a:xfrm>
            <a:off x="1996697" y="5424590"/>
            <a:ext cx="3887391" cy="44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s-PE"/>
              <a:t>Departamento Académico de Comunicación y Lenguas Nativas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838200" y="1676400"/>
            <a:ext cx="5371592" cy="604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9617" y="2514600"/>
            <a:ext cx="3352800" cy="380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764540" y="473456"/>
            <a:ext cx="251079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400"/>
              <a:t>CONCEPTO</a:t>
            </a:r>
            <a:endParaRPr sz="4400"/>
          </a:p>
        </p:txBody>
      </p:sp>
      <p:sp>
        <p:nvSpPr>
          <p:cNvPr id="66" name="Google Shape;66;p2"/>
          <p:cNvSpPr txBox="1"/>
          <p:nvPr/>
        </p:nvSpPr>
        <p:spPr>
          <a:xfrm>
            <a:off x="764540" y="1686001"/>
            <a:ext cx="9975850" cy="222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conferencia es un tipo de exposición oral, impartida por especialistas,  centrada en la presentación de un tema específico y de interés para el público al  cual está destinada. Tiene como finalidad enseñar o persuadir; sin embargo, la  conferencia se distingue del discurso político, por ejemplo, porque está pensada  como una disertación en público, donde lo ideal es establecer un diálogo con los  oyentes.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7962900" y="4194047"/>
            <a:ext cx="3962400" cy="2474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764540" y="518617"/>
            <a:ext cx="1816735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000"/>
              <a:t>FASES</a:t>
            </a:r>
            <a:endParaRPr sz="6000"/>
          </a:p>
        </p:txBody>
      </p:sp>
      <p:sp>
        <p:nvSpPr>
          <p:cNvPr id="73" name="Google Shape;73;p3"/>
          <p:cNvSpPr/>
          <p:nvPr/>
        </p:nvSpPr>
        <p:spPr>
          <a:xfrm>
            <a:off x="553212" y="2119883"/>
            <a:ext cx="10319004" cy="870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53212" y="3255264"/>
            <a:ext cx="10319004" cy="8702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53212" y="4622291"/>
            <a:ext cx="10319004" cy="8702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812698" y="2021067"/>
            <a:ext cx="8870950" cy="363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7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3544" marR="0" lvl="0" indent="-22923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•"/>
            </a:pPr>
            <a:r>
              <a:rPr lang="es-PE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define el objetivo de la Conferencia.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None/>
            </a:pPr>
            <a:r>
              <a:rPr lang="es-PE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3544" marR="0" lvl="0" indent="-229234" algn="l" rtl="0">
              <a:lnSpc>
                <a:spcPct val="115000"/>
              </a:lnSpc>
              <a:spcBef>
                <a:spcPts val="1195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•"/>
            </a:pPr>
            <a:r>
              <a:rPr lang="es-PE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Ahí se encuentra toda la información relevante que el conferencista quiere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3544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transmitir.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s-PE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3544" marR="0" lvl="0" indent="-22923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•"/>
            </a:pPr>
            <a:r>
              <a:rPr lang="es-PE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hace un especie de Resumen.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64540" y="953515"/>
            <a:ext cx="542036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400"/>
              <a:t>TIPOS DE CONFERENCIA</a:t>
            </a:r>
            <a:endParaRPr sz="4400"/>
          </a:p>
        </p:txBody>
      </p:sp>
      <p:sp>
        <p:nvSpPr>
          <p:cNvPr id="82" name="Google Shape;82;p4"/>
          <p:cNvSpPr txBox="1"/>
          <p:nvPr/>
        </p:nvSpPr>
        <p:spPr>
          <a:xfrm>
            <a:off x="679704" y="2260092"/>
            <a:ext cx="3107690" cy="649605"/>
          </a:xfrm>
          <a:prstGeom prst="rect">
            <a:avLst/>
          </a:prstGeom>
          <a:solidFill>
            <a:srgbClr val="E84574"/>
          </a:solidFill>
          <a:ln>
            <a:noFill/>
          </a:ln>
        </p:spPr>
        <p:txBody>
          <a:bodyPr spcFirstLastPara="1" wrap="square" lIns="0" tIns="169525" rIns="0" bIns="0" anchor="t" anchorCtr="0">
            <a:spAutoFit/>
          </a:bodyPr>
          <a:lstStyle/>
          <a:p>
            <a:pPr marL="5251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 simple conferencia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689609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solidFill>
            <a:srgbClr val="F6CFD5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89609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noFill/>
          <a:ln w="19800" cap="flat" cmpd="sng">
            <a:solidFill>
              <a:srgbClr val="F6C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679704" y="2940812"/>
            <a:ext cx="3107690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271780" marR="167005" lvl="0" indent="-172720" algn="l" rtl="0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s-P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denominar  simplemente conferencia  cuando nos solicitan de hablar  de un tema determinado. En  este caso no habrá posibilidad  que el publico formule  pregunta alguna a menos que  sea en un tiempo fijado cosa  que debe ser coordinado con  los organizadores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4198620" y="2260092"/>
            <a:ext cx="3107690" cy="649605"/>
          </a:xfrm>
          <a:prstGeom prst="rect">
            <a:avLst/>
          </a:prstGeom>
          <a:solidFill>
            <a:srgbClr val="E84574"/>
          </a:solidFill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0" marR="0" lvl="0" indent="0" algn="ctr" rtl="0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Conferencia con Ruegos 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4208526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solidFill>
            <a:srgbClr val="F6CFD5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4208526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noFill/>
          <a:ln w="19800" cap="flat" cmpd="sng">
            <a:solidFill>
              <a:srgbClr val="F6C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4198620" y="2940812"/>
            <a:ext cx="3107690" cy="194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272415" marR="191135" lvl="0" indent="-172720" algn="l" rtl="0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s-P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organizadores advierten  que pueden haber  intervenciones por parte del  publico por lo que se debe ser  breve. Es importante saber  como responder a dichas  preguntas para satisfacer la  duda del espectador.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717535" y="2260092"/>
            <a:ext cx="3107690" cy="649605"/>
          </a:xfrm>
          <a:prstGeom prst="rect">
            <a:avLst/>
          </a:prstGeom>
          <a:solidFill>
            <a:srgbClr val="E84574"/>
          </a:solidFill>
          <a:ln>
            <a:noFill/>
          </a:ln>
        </p:spPr>
        <p:txBody>
          <a:bodyPr spcFirstLastPara="1" wrap="square" lIns="0" tIns="169525" rIns="0" bIns="0" anchor="t" anchorCtr="0">
            <a:spAutoFit/>
          </a:bodyPr>
          <a:lstStyle/>
          <a:p>
            <a:pPr marL="510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Conferencia - Entrevista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727442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solidFill>
            <a:srgbClr val="F6CFD5">
              <a:alpha val="8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7727442" y="2899410"/>
            <a:ext cx="3088005" cy="2613660"/>
          </a:xfrm>
          <a:custGeom>
            <a:avLst/>
            <a:gdLst/>
            <a:ahLst/>
            <a:cxnLst/>
            <a:rect l="l" t="t" r="r" b="b"/>
            <a:pathLst>
              <a:path w="3088004" h="2613660" extrusionOk="0">
                <a:moveTo>
                  <a:pt x="0" y="2613660"/>
                </a:moveTo>
                <a:lnTo>
                  <a:pt x="3087624" y="2613660"/>
                </a:lnTo>
                <a:lnTo>
                  <a:pt x="3087624" y="0"/>
                </a:lnTo>
                <a:lnTo>
                  <a:pt x="0" y="0"/>
                </a:lnTo>
                <a:lnTo>
                  <a:pt x="0" y="2613660"/>
                </a:lnTo>
                <a:close/>
              </a:path>
            </a:pathLst>
          </a:custGeom>
          <a:noFill/>
          <a:ln w="19800" cap="flat" cmpd="sng">
            <a:solidFill>
              <a:srgbClr val="F6C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717535" y="2940812"/>
            <a:ext cx="3107690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273050" marR="146685" lvl="0" indent="-172720" algn="l" rtl="0">
              <a:lnSpc>
                <a:spcPct val="9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s-PE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una modalidad casi  actual realizadas mucho en  algunos ámbitos, al margen de  la televisión y la radio. En este  caso el conferenciante expone  de forma breve y da pase al  presentador que le formule  preguntas para que vaya  respondiendo sin un limite de  tiempo.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764540" y="535304"/>
            <a:ext cx="98482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PASOS PARA LA ELABORACIÓN DE UNA CONFERENCIA</a:t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326635" y="2209800"/>
            <a:ext cx="498348" cy="147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345435" y="1685544"/>
            <a:ext cx="2046732" cy="12725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652141" y="1809114"/>
            <a:ext cx="1433830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065" marR="5080" lvl="0" indent="0" algn="ctr" rtl="0">
              <a:lnSpc>
                <a:spcPct val="9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 el tema  de la  conferencia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710171" y="2209800"/>
            <a:ext cx="496824" cy="1478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727447" y="1685544"/>
            <a:ext cx="2087879" cy="12725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42078" y="1809114"/>
            <a:ext cx="1617980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lvl="0" indent="634" algn="ctr" rtl="0">
              <a:lnSpc>
                <a:spcPct val="9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Redactar el  desarrollo de la  conferencia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294888" y="2854451"/>
            <a:ext cx="4847844" cy="4983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7110983" y="1685544"/>
            <a:ext cx="2046731" cy="127253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422642" y="1809114"/>
            <a:ext cx="1424940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lvl="0" indent="0" algn="ctr" rtl="0">
              <a:lnSpc>
                <a:spcPct val="9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 si  se utilizara  algún recurso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326635" y="3817620"/>
            <a:ext cx="498348" cy="1478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2345435" y="3293364"/>
            <a:ext cx="2046732" cy="12725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618613" y="3417189"/>
            <a:ext cx="1499235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lvl="0" indent="1904" algn="ctr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Redactar la  introducción y  conclusión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6710171" y="3817620"/>
            <a:ext cx="496824" cy="14782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727447" y="3293364"/>
            <a:ext cx="2046731" cy="127254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983226" y="3556761"/>
            <a:ext cx="153797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525" rIns="0" bIns="0" anchor="t" anchorCtr="0">
            <a:spAutoFit/>
          </a:bodyPr>
          <a:lstStyle/>
          <a:p>
            <a:pPr marL="294005" marR="5080" lvl="0" indent="-281940" algn="l" rtl="0">
              <a:lnSpc>
                <a:spcPct val="11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 un titulo  llamativo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294888" y="4462271"/>
            <a:ext cx="4847844" cy="4983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110983" y="3293364"/>
            <a:ext cx="2046731" cy="127254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603997" y="3417189"/>
            <a:ext cx="1060450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lvl="0" indent="51435" algn="just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Anticipar  posibles  preguntas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345435" y="4901184"/>
            <a:ext cx="2061972" cy="127254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585085" y="5164277"/>
            <a:ext cx="1569085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Repasar en voz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712707" y="5143499"/>
            <a:ext cx="3479291" cy="17144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175361" y="151003"/>
            <a:ext cx="723900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RECOMENDACIONES PARA UNA BUENA  CONFERENCIA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3412235" y="1455419"/>
            <a:ext cx="2020824" cy="1284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3737609" y="1547621"/>
            <a:ext cx="1369060" cy="93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163195" marR="5080" lvl="0" indent="-151130" algn="l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Exponer con  claridad y  confianza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492496" y="1790700"/>
            <a:ext cx="515112" cy="5836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088379" y="1455419"/>
            <a:ext cx="2022348" cy="1284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420358" y="1547621"/>
            <a:ext cx="1358900" cy="93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350" rIns="0" bIns="0" anchor="t" anchorCtr="0">
            <a:spAutoFit/>
          </a:bodyPr>
          <a:lstStyle/>
          <a:p>
            <a:pPr marL="12065" marR="5080" lvl="0" indent="635" algn="ctr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Mantener la  atención del  publico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807707" y="2770632"/>
            <a:ext cx="583692" cy="5151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041135" y="3366515"/>
            <a:ext cx="2176271" cy="12572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246621" y="3606165"/>
            <a:ext cx="170433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Contacto Visual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235" marR="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 el publico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515355" y="3703320"/>
            <a:ext cx="515112" cy="58369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380232" y="3366515"/>
            <a:ext cx="2142743" cy="12572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584828" y="3606165"/>
            <a:ext cx="167767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Entonación y la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6525" marR="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gesticulación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131564" y="4681728"/>
            <a:ext cx="583691" cy="51511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3377184" y="5279135"/>
            <a:ext cx="2115312" cy="125577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581780" y="5518505"/>
            <a:ext cx="16840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5080" lvl="0" indent="33020" algn="l" rtl="0">
              <a:lnSpc>
                <a:spcPct val="1104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orador debe  mostrar interes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700516" y="4416552"/>
            <a:ext cx="3054096" cy="202844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764540" y="794384"/>
            <a:ext cx="27171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BIBLIOGRAFÍA: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764540" y="1769456"/>
            <a:ext cx="8858250" cy="1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educador: la revista de educación. 2008. </a:t>
            </a:r>
            <a:r>
              <a:rPr lang="es-PE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“Aprender a pensar”. </a:t>
            </a: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Grupo Editorial Norma,.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Cañedo Iglesias, Carlos Manuel y Maritza Cáceres Mesa. </a:t>
            </a:r>
            <a:r>
              <a:rPr lang="es-PE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“Caracterización de la conferencia”</a:t>
            </a: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Creme, Phyllis y Mary R. Lea. 2000.</a:t>
            </a:r>
            <a:r>
              <a:rPr lang="es-PE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Escribir en la universidad</a:t>
            </a: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Gedisa.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Robert A Day. (2005). Como Escribir y Publicar Trabajos Científicos.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Panorámica</PresentationFormat>
  <Paragraphs>42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Diseño personalizado</vt:lpstr>
      <vt:lpstr>Office Theme</vt:lpstr>
      <vt:lpstr>Presentación de PowerPoint</vt:lpstr>
      <vt:lpstr>CONCEPTO</vt:lpstr>
      <vt:lpstr>FASES</vt:lpstr>
      <vt:lpstr>TIPOS DE CONFERENCIA</vt:lpstr>
      <vt:lpstr>PASOS PARA LA ELABORACIÓN DE UNA CONFERENCIA</vt:lpstr>
      <vt:lpstr>RECOMENDACIONES PARA UNA BUENA  CONFERENCIA</vt:lpstr>
      <vt:lpstr>BIBLIOGRAFÍA: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ESHEK TARAZONA VEGA</cp:lastModifiedBy>
  <cp:revision>1</cp:revision>
  <dcterms:created xsi:type="dcterms:W3CDTF">2021-01-10T04:38:49Z</dcterms:created>
  <dcterms:modified xsi:type="dcterms:W3CDTF">2021-01-14T03:08:58Z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2021-01-10T00:00:00Z</vt:filetime>
  </property>
</Properties>
</file>