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18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31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83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5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208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2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22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7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6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517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6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5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16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5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65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515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00AD91-CB3A-4962-8B0F-A9A4ADCAB0CB}" type="datetimeFigureOut">
              <a:rPr lang="es-PE" smtClean="0"/>
              <a:t>29/11/2020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395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VrTkHqudXk&amp;t=268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PE" dirty="0" smtClean="0"/>
              <a:t>Discurso de Bruto y Marco Antonio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PE" dirty="0" smtClean="0">
                <a:hlinkClick r:id="rId2"/>
              </a:rPr>
              <a:t>https://www.youtube.com/watch?v=4VrTkHqudXk&amp;t=268s</a:t>
            </a:r>
            <a:endParaRPr lang="es-PE" dirty="0"/>
          </a:p>
          <a:p>
            <a:pPr algn="l"/>
            <a:r>
              <a:rPr lang="es-PE" dirty="0" smtClean="0"/>
              <a:t>Actividad </a:t>
            </a:r>
            <a:r>
              <a:rPr lang="es-PE" dirty="0" smtClean="0"/>
              <a:t>3:</a:t>
            </a:r>
            <a:endParaRPr lang="es-PE" dirty="0" smtClean="0"/>
          </a:p>
          <a:p>
            <a:pPr algn="l"/>
            <a:r>
              <a:rPr lang="es-PE" dirty="0" smtClean="0"/>
              <a:t>Realiza </a:t>
            </a:r>
            <a:r>
              <a:rPr lang="es-PE" dirty="0"/>
              <a:t>un cuadro comparativo de </a:t>
            </a:r>
            <a:r>
              <a:rPr lang="es-PE" dirty="0" smtClean="0"/>
              <a:t>la </a:t>
            </a:r>
            <a:r>
              <a:rPr lang="es-PE" dirty="0"/>
              <a:t>comunicación verbal de los dos     </a:t>
            </a:r>
            <a:r>
              <a:rPr lang="es-PE" dirty="0" smtClean="0"/>
              <a:t>oradores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25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25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Garamond</vt:lpstr>
      <vt:lpstr>Orgánico</vt:lpstr>
      <vt:lpstr>Discurso de Bruto y Marco Antonio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Discurso de Bruto y Marco Antonio</dc:title>
  <dc:creator>Usuario de Windows</dc:creator>
  <cp:lastModifiedBy>ESHEK TARAZONA VEGA</cp:lastModifiedBy>
  <cp:revision>4</cp:revision>
  <dcterms:created xsi:type="dcterms:W3CDTF">2020-10-19T12:16:40Z</dcterms:created>
  <dcterms:modified xsi:type="dcterms:W3CDTF">2020-11-30T03:35:49Z</dcterms:modified>
</cp:coreProperties>
</file>