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Arial Black"/>
      <p:regular r:id="rId11"/>
    </p:embeddedFon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4Gv81tY2/Oes779JgpZXTcjF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ción: Resultado de imagen para LICENCIADA POR LA SUNEDU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4191" y="5571107"/>
            <a:ext cx="3262023" cy="95091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9" y="210981"/>
            <a:ext cx="246286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18728" y="5125259"/>
            <a:ext cx="12192000" cy="216023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321975" y="5698596"/>
            <a:ext cx="2619587" cy="25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67"/>
              <a:buFont typeface="Arial"/>
              <a:buNone/>
            </a:pPr>
            <a:r>
              <a:rPr b="1" i="0" lang="es-PE" sz="1467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Licenciada por la: </a:t>
            </a:r>
            <a:endParaRPr b="0" i="0" sz="146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57214" y="1912257"/>
            <a:ext cx="10040116" cy="16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 Rounded"/>
              <a:buNone/>
            </a:pPr>
            <a:r>
              <a:rPr b="1" i="0" lang="es-PE" sz="32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LA GLOBALIZACIÓN.  DOMINIO DEL PENSAMIENTO ÚNICO</a:t>
            </a:r>
            <a:endParaRPr b="1" i="0" sz="2667" u="none" cap="none" strike="noStrike">
              <a:solidFill>
                <a:srgbClr val="52525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25252"/>
              </a:buClr>
              <a:buSzPts val="2667"/>
              <a:buFont typeface="Arial Black"/>
              <a:buNone/>
            </a:pPr>
            <a:r>
              <a:rPr b="1" i="0" lang="es-PE" sz="2667" u="none" cap="none" strike="noStrike">
                <a:solidFill>
                  <a:srgbClr val="525252"/>
                </a:solidFill>
                <a:latin typeface="Arial Black"/>
                <a:ea typeface="Arial Black"/>
                <a:cs typeface="Arial Black"/>
                <a:sym typeface="Arial Black"/>
              </a:rPr>
              <a:t>SEMANA 14</a:t>
            </a:r>
            <a:endParaRPr b="1" i="0" sz="2667" u="none" cap="none" strike="noStrike">
              <a:solidFill>
                <a:srgbClr val="52525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1408706"/>
            <a:ext cx="12192000" cy="216023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907807" y="4756906"/>
            <a:ext cx="6912768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s-PE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Carlos Ernesto Ruiz Huidobro Marro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dad Nacional de Educación Enrique Guzmán y Valle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013" y="210981"/>
            <a:ext cx="3428964" cy="102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92000" cy="11364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Observamos los siguientes videos</a:t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549775" y="4514235"/>
            <a:ext cx="309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https://youtu.be/2-9wuGlZdq8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371" y="1671152"/>
            <a:ext cx="6686006" cy="23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1031966"/>
            <a:ext cx="12192000" cy="58260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0" y="0"/>
            <a:ext cx="12192000" cy="1031966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Globalización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926080" y="15022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77664" y="1363729"/>
            <a:ext cx="7208245" cy="873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denomina globalización al proceso político, económico, social y cultural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genera una interrelación económica entre lugares.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911" y="2442770"/>
            <a:ext cx="6601540" cy="37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12" y="2063932"/>
            <a:ext cx="3881846" cy="395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1031966"/>
            <a:ext cx="12192000" cy="58260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0" y="0"/>
            <a:ext cx="12192000" cy="1031966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926080" y="15022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27096" l="15697" r="41332" t="22411"/>
          <a:stretch/>
        </p:blipFill>
        <p:spPr>
          <a:xfrm>
            <a:off x="666206" y="515983"/>
            <a:ext cx="10607040" cy="538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0" y="1031966"/>
            <a:ext cx="12192000" cy="582603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2926080" y="15022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27305" l="16200" r="40729" t="21518"/>
          <a:stretch/>
        </p:blipFill>
        <p:spPr>
          <a:xfrm>
            <a:off x="799659" y="1162594"/>
            <a:ext cx="10475764" cy="527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0" y="1031966"/>
            <a:ext cx="12192000" cy="5826034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0" y="0"/>
            <a:ext cx="12192000" cy="1031966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926080" y="15022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28125" l="16601" r="41232" t="26154"/>
          <a:stretch/>
        </p:blipFill>
        <p:spPr>
          <a:xfrm>
            <a:off x="1254033" y="1033752"/>
            <a:ext cx="8974183" cy="539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2021-01-19T11:19:44Z</dcterms:created>
  <dc:creator>CARLOS</dc:creator>
</cp:coreProperties>
</file>