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Garamond"/>
      <p:regular r:id="rId14"/>
      <p:bold r:id="rId15"/>
      <p:italic r:id="rId16"/>
      <p:boldItalic r:id="rId17"/>
    </p:embeddedFon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XFYduAdyE3SgcqySaMRqEJwo7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ción: Resultado de imagen para LICENCIADA POR LA SUNEDU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9977" y="5657424"/>
            <a:ext cx="3262023" cy="95091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9" y="210981"/>
            <a:ext cx="246286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8728" y="5125259"/>
            <a:ext cx="12192000" cy="216023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44135" y="5906627"/>
            <a:ext cx="2619587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67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Licenciada por la: </a:t>
            </a:r>
            <a:endParaRPr sz="14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57214" y="1912257"/>
            <a:ext cx="10040116" cy="2759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Las características e importancia de las Ciencias Sociales. El método de las Ciencias Sociales </a:t>
            </a:r>
            <a:endParaRPr b="1" sz="4000">
              <a:solidFill>
                <a:srgbClr val="00206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67">
              <a:solidFill>
                <a:srgbClr val="2E75B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67">
                <a:solidFill>
                  <a:srgbClr val="2E75B5"/>
                </a:solidFill>
                <a:latin typeface="Arial Black"/>
                <a:ea typeface="Arial Black"/>
                <a:cs typeface="Arial Black"/>
                <a:sym typeface="Arial Black"/>
              </a:rPr>
              <a:t>SEMANA 2</a:t>
            </a:r>
            <a:endParaRPr b="1" sz="2667">
              <a:solidFill>
                <a:srgbClr val="2E75B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1408706"/>
            <a:ext cx="12192000" cy="216023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930611" y="4567693"/>
            <a:ext cx="6912768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Carlos Ernesto Ruiz Huidobro Marro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dad Nacional de Educación Enrique Guzmán y Valle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3722" y="198689"/>
            <a:ext cx="5180838" cy="102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6" y="764704"/>
            <a:ext cx="12096354" cy="72008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040666" y="1716140"/>
            <a:ext cx="8258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Observen el siguiente video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885857" y="4228637"/>
            <a:ext cx="75468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Respondan a las siguientes preguntas: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¿En qué consiste el método científico?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características tiene el método en Ciencias Sociales?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870" y="1413391"/>
            <a:ext cx="3328988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4644675" y="2629363"/>
            <a:ext cx="3137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https://youtu.be/8YDs2mBdt0c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546507" y="3244334"/>
            <a:ext cx="323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https://youtu.be/uo0NUWoAktY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21519" l="16299" r="40630" t="23124"/>
          <a:stretch/>
        </p:blipFill>
        <p:spPr>
          <a:xfrm>
            <a:off x="1711232" y="1463040"/>
            <a:ext cx="9170127" cy="500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0" y="298363"/>
            <a:ext cx="12192000" cy="511534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0" y="298363"/>
            <a:ext cx="12192000" cy="511534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4"/>
          <p:cNvGrpSpPr/>
          <p:nvPr/>
        </p:nvGrpSpPr>
        <p:grpSpPr>
          <a:xfrm>
            <a:off x="2033959" y="1595032"/>
            <a:ext cx="8124080" cy="4032485"/>
            <a:chOff x="1959" y="510815"/>
            <a:chExt cx="8124080" cy="4032485"/>
          </a:xfrm>
        </p:grpSpPr>
        <p:sp>
          <p:nvSpPr>
            <p:cNvPr id="114" name="Google Shape;114;p4"/>
            <p:cNvSpPr/>
            <p:nvPr/>
          </p:nvSpPr>
          <p:spPr>
            <a:xfrm>
              <a:off x="4064000" y="1933301"/>
              <a:ext cx="2224013" cy="77197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5" name="Google Shape;115;p4"/>
            <p:cNvSpPr/>
            <p:nvPr/>
          </p:nvSpPr>
          <p:spPr>
            <a:xfrm>
              <a:off x="1839986" y="1933301"/>
              <a:ext cx="2224013" cy="77197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6" name="Google Shape;116;p4"/>
            <p:cNvSpPr/>
            <p:nvPr/>
          </p:nvSpPr>
          <p:spPr>
            <a:xfrm>
              <a:off x="1342671" y="510815"/>
              <a:ext cx="5442656" cy="1422486"/>
            </a:xfrm>
            <a:prstGeom prst="rect">
              <a:avLst/>
            </a:prstGeom>
            <a:gradFill>
              <a:gsLst>
                <a:gs pos="0">
                  <a:srgbClr val="6898C4"/>
                </a:gs>
                <a:gs pos="50000">
                  <a:srgbClr val="4C8BC2"/>
                </a:gs>
                <a:gs pos="100000">
                  <a:srgbClr val="3D7BB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1342671" y="510815"/>
              <a:ext cx="5442656" cy="1422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CIENCIAS SOCIALES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(Reconocidas como tal en el siglo XVIII, su principal estudio es el hombre)</a:t>
              </a:r>
              <a:endParaRPr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959" y="2705273"/>
              <a:ext cx="3676054" cy="1838027"/>
            </a:xfrm>
            <a:prstGeom prst="rect">
              <a:avLst/>
            </a:prstGeom>
            <a:gradFill>
              <a:gsLst>
                <a:gs pos="0">
                  <a:srgbClr val="71A6D8"/>
                </a:gs>
                <a:gs pos="50000">
                  <a:srgbClr val="569CD8"/>
                </a:gs>
                <a:gs pos="100000">
                  <a:srgbClr val="4589C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1959" y="2705273"/>
              <a:ext cx="3676054" cy="1838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Disciplinas científicas que se ocupan de aspectos del comportamiento y actividades de los seres humanos. Se examinan las manifestaciones materiales e inmateriales de los seres humanos.</a:t>
              </a:r>
              <a:endParaRPr sz="21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449985" y="2705273"/>
              <a:ext cx="3676054" cy="1838027"/>
            </a:xfrm>
            <a:prstGeom prst="rect">
              <a:avLst/>
            </a:prstGeom>
            <a:gradFill>
              <a:gsLst>
                <a:gs pos="0">
                  <a:srgbClr val="71A6D8"/>
                </a:gs>
                <a:gs pos="50000">
                  <a:srgbClr val="569CD8"/>
                </a:gs>
                <a:gs pos="100000">
                  <a:srgbClr val="4589C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4449985" y="2705273"/>
              <a:ext cx="3676054" cy="1838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La mayoría de las ciencias sociales no pueden establecer leyes de alcance universal, por lo que en muchos casos es simplemente interpretar hechos humanos. </a:t>
              </a:r>
              <a:endParaRPr sz="21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298363"/>
            <a:ext cx="12192000" cy="511534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17946" l="14895" r="39223" t="20803"/>
          <a:stretch/>
        </p:blipFill>
        <p:spPr>
          <a:xfrm>
            <a:off x="1528353" y="1293222"/>
            <a:ext cx="9117876" cy="499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0" y="298363"/>
            <a:ext cx="12192000" cy="511534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3289988" y="906694"/>
            <a:ext cx="5625626" cy="5357888"/>
            <a:chOff x="1257988" y="57609"/>
            <a:chExt cx="5625626" cy="5357888"/>
          </a:xfrm>
        </p:grpSpPr>
        <p:sp>
          <p:nvSpPr>
            <p:cNvPr id="134" name="Google Shape;134;p6"/>
            <p:cNvSpPr/>
            <p:nvPr/>
          </p:nvSpPr>
          <p:spPr>
            <a:xfrm>
              <a:off x="2832697" y="1713287"/>
              <a:ext cx="2462604" cy="2401756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3193337" y="2065016"/>
              <a:ext cx="1741324" cy="1698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PASOS DEL MÉTODO CIENTÍFICO</a:t>
              </a:r>
              <a:endParaRPr sz="2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 rot="-5400000">
              <a:off x="4031208" y="1392844"/>
              <a:ext cx="65582" cy="520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 txBox="1"/>
            <p:nvPr/>
          </p:nvSpPr>
          <p:spPr>
            <a:xfrm rot="-5400000">
              <a:off x="4041046" y="1506854"/>
              <a:ext cx="45907" cy="312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298031" y="57609"/>
              <a:ext cx="1531937" cy="1531937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3522378" y="281956"/>
              <a:ext cx="1083243" cy="108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1. Observación</a:t>
              </a:r>
              <a:endPara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 rot="-1093889">
              <a:off x="5263434" y="2243987"/>
              <a:ext cx="89038" cy="520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 txBox="1"/>
            <p:nvPr/>
          </p:nvSpPr>
          <p:spPr>
            <a:xfrm rot="-1093889">
              <a:off x="5264104" y="2352337"/>
              <a:ext cx="62327" cy="312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5351677" y="1471741"/>
              <a:ext cx="1531937" cy="1531937"/>
            </a:xfrm>
            <a:prstGeom prst="ellipse">
              <a:avLst/>
            </a:prstGeom>
            <a:gradFill>
              <a:gsLst>
                <a:gs pos="0">
                  <a:srgbClr val="BA8F8F"/>
                </a:gs>
                <a:gs pos="50000">
                  <a:srgbClr val="B57F7F"/>
                </a:gs>
                <a:gs pos="100000">
                  <a:srgbClr val="A16D6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5576024" y="1696088"/>
              <a:ext cx="1083243" cy="108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2. Pregunta</a:t>
              </a:r>
              <a:endParaRPr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 rot="3240000">
              <a:off x="4779257" y="3699452"/>
              <a:ext cx="89000" cy="520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85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 txBox="1"/>
            <p:nvPr/>
          </p:nvSpPr>
          <p:spPr>
            <a:xfrm rot="3240000">
              <a:off x="4784760" y="3792824"/>
              <a:ext cx="62300" cy="312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558846" y="3883560"/>
              <a:ext cx="1531937" cy="1531937"/>
            </a:xfrm>
            <a:prstGeom prst="ellipse">
              <a:avLst/>
            </a:pr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4783193" y="4107907"/>
              <a:ext cx="1083243" cy="108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3. Hipótesis</a:t>
              </a:r>
              <a:endParaRPr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 rot="7560000">
              <a:off x="3259741" y="3699452"/>
              <a:ext cx="89000" cy="520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 rot="-3240000">
              <a:off x="3280938" y="3792824"/>
              <a:ext cx="62300" cy="312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037215" y="3883560"/>
              <a:ext cx="1531937" cy="1531937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2261562" y="4107907"/>
              <a:ext cx="1083243" cy="108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Experiminetación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 rot="-9720000">
              <a:off x="2786327" y="2251576"/>
              <a:ext cx="79903" cy="520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 txBox="1"/>
            <p:nvPr/>
          </p:nvSpPr>
          <p:spPr>
            <a:xfrm rot="1080000">
              <a:off x="2809711" y="2359452"/>
              <a:ext cx="55932" cy="312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257988" y="1485346"/>
              <a:ext cx="1531937" cy="1531937"/>
            </a:xfrm>
            <a:prstGeom prst="ellipse">
              <a:avLst/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1482335" y="1709693"/>
              <a:ext cx="1083243" cy="108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5. Conclusiones</a:t>
              </a:r>
              <a:endParaRPr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0" y="298363"/>
            <a:ext cx="12192000" cy="1060174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DE LAS CIENCIAS SOCIALES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22053" l="16099" r="39122" t="37946"/>
          <a:stretch/>
        </p:blipFill>
        <p:spPr>
          <a:xfrm>
            <a:off x="1595846" y="1867989"/>
            <a:ext cx="9000308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0" y="298363"/>
            <a:ext cx="12192000" cy="1060174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17767" l="15096" r="39023" t="20804"/>
          <a:stretch/>
        </p:blipFill>
        <p:spPr>
          <a:xfrm>
            <a:off x="1332411" y="1580606"/>
            <a:ext cx="9039498" cy="449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0" y="298363"/>
            <a:ext cx="12192000" cy="1060174"/>
          </a:xfrm>
          <a:prstGeom prst="rect">
            <a:avLst/>
          </a:prstGeom>
          <a:solidFill>
            <a:srgbClr val="800000"/>
          </a:solidFill>
          <a:ln cap="flat" cmpd="sng" w="127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ACTIVIDAD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5029200" y="2286000"/>
            <a:ext cx="51275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 un mapa conceptual acerca de la lectura: “Metodología de la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 en Ciencias Sociales”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30" y="1908810"/>
            <a:ext cx="4211139" cy="4282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2020-10-27T09:17:49Z</dcterms:created>
  <dc:creator>CARLOS</dc:creator>
</cp:coreProperties>
</file>