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8" r:id="rId3"/>
    <p:sldId id="271" r:id="rId4"/>
    <p:sldId id="267" r:id="rId5"/>
    <p:sldId id="260" r:id="rId6"/>
    <p:sldId id="257" r:id="rId7"/>
    <p:sldId id="258" r:id="rId8"/>
    <p:sldId id="259" r:id="rId9"/>
    <p:sldId id="261" r:id="rId10"/>
    <p:sldId id="270" r:id="rId11"/>
    <p:sldId id="262" r:id="rId12"/>
    <p:sldId id="263" r:id="rId13"/>
    <p:sldId id="264" r:id="rId14"/>
    <p:sldId id="265" r:id="rId15"/>
    <p:sldId id="266"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3BD29B-DD4E-462D-ACB7-65AC26640743}" type="doc">
      <dgm:prSet loTypeId="urn:microsoft.com/office/officeart/2008/layout/HalfCircleOrganizationChart" loCatId="hierarchy" qsTypeId="urn:microsoft.com/office/officeart/2005/8/quickstyle/simple1" qsCatId="simple" csTypeId="urn:microsoft.com/office/officeart/2005/8/colors/accent1_2" csCatId="accent1" phldr="0"/>
      <dgm:spPr/>
      <dgm:t>
        <a:bodyPr/>
        <a:lstStyle/>
        <a:p>
          <a:endParaRPr lang="es-ES"/>
        </a:p>
      </dgm:t>
    </dgm:pt>
    <dgm:pt modelId="{16F109BA-9F5D-439C-A485-F9296C55D2EE}" type="pres">
      <dgm:prSet presAssocID="{E53BD29B-DD4E-462D-ACB7-65AC26640743}" presName="Name0" presStyleCnt="0">
        <dgm:presLayoutVars>
          <dgm:orgChart val="1"/>
          <dgm:chPref val="1"/>
          <dgm:dir/>
          <dgm:animOne val="branch"/>
          <dgm:animLvl val="lvl"/>
          <dgm:resizeHandles/>
        </dgm:presLayoutVars>
      </dgm:prSet>
      <dgm:spPr/>
    </dgm:pt>
  </dgm:ptLst>
  <dgm:cxnLst>
    <dgm:cxn modelId="{D4270150-816D-4D91-8F83-C73F3809271B}" type="presOf" srcId="{E53BD29B-DD4E-462D-ACB7-65AC26640743}" destId="{16F109BA-9F5D-439C-A485-F9296C55D2EE}" srcOrd="0"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85ABFC-0295-4C25-B613-FBEAC2BAE45B}" type="doc">
      <dgm:prSet loTypeId="urn:microsoft.com/office/officeart/2005/8/layout/hierarchy2" loCatId="hierarchy" qsTypeId="urn:microsoft.com/office/officeart/2005/8/quickstyle/simple5" qsCatId="simple" csTypeId="urn:microsoft.com/office/officeart/2005/8/colors/colorful1" csCatId="colorful" phldr="1"/>
      <dgm:spPr/>
      <dgm:t>
        <a:bodyPr/>
        <a:lstStyle/>
        <a:p>
          <a:endParaRPr lang="es-ES"/>
        </a:p>
      </dgm:t>
    </dgm:pt>
    <dgm:pt modelId="{CFB37D17-5C51-4378-84F9-607C7DF21470}">
      <dgm:prSet phldrT="[Texto]"/>
      <dgm:spPr/>
      <dgm:t>
        <a:bodyPr/>
        <a:lstStyle/>
        <a:p>
          <a:r>
            <a:rPr lang="es-ES" dirty="0" smtClean="0"/>
            <a:t>Origen</a:t>
          </a:r>
          <a:endParaRPr lang="es-ES" dirty="0"/>
        </a:p>
      </dgm:t>
    </dgm:pt>
    <dgm:pt modelId="{E542521D-48F9-46B0-A2FF-012F9A4AE3CE}" type="parTrans" cxnId="{B63F0C75-61AA-41EA-86B8-387E42A5284E}">
      <dgm:prSet/>
      <dgm:spPr/>
      <dgm:t>
        <a:bodyPr/>
        <a:lstStyle/>
        <a:p>
          <a:endParaRPr lang="es-ES"/>
        </a:p>
      </dgm:t>
    </dgm:pt>
    <dgm:pt modelId="{EE35FF00-3836-40CF-917E-E88B1A0C2F4E}" type="sibTrans" cxnId="{B63F0C75-61AA-41EA-86B8-387E42A5284E}">
      <dgm:prSet/>
      <dgm:spPr/>
      <dgm:t>
        <a:bodyPr/>
        <a:lstStyle/>
        <a:p>
          <a:endParaRPr lang="es-ES"/>
        </a:p>
      </dgm:t>
    </dgm:pt>
    <dgm:pt modelId="{3579D6D9-82F0-44D0-9A8D-085484AAA2F5}">
      <dgm:prSet phldrT="[Texto]"/>
      <dgm:spPr/>
      <dgm:t>
        <a:bodyPr/>
        <a:lstStyle/>
        <a:p>
          <a:r>
            <a:rPr lang="es-ES" dirty="0" smtClean="0"/>
            <a:t>Primera Concepción</a:t>
          </a:r>
          <a:endParaRPr lang="es-ES" dirty="0"/>
        </a:p>
      </dgm:t>
    </dgm:pt>
    <dgm:pt modelId="{DC8D5D41-A005-4C19-961F-4B41D6D521AC}" type="parTrans" cxnId="{D287D426-81DE-4395-96C5-FA49229CC8BC}">
      <dgm:prSet/>
      <dgm:spPr/>
      <dgm:t>
        <a:bodyPr/>
        <a:lstStyle/>
        <a:p>
          <a:endParaRPr lang="es-ES"/>
        </a:p>
      </dgm:t>
    </dgm:pt>
    <dgm:pt modelId="{C1AD119B-0089-4D88-B338-0E895E270F3C}" type="sibTrans" cxnId="{D287D426-81DE-4395-96C5-FA49229CC8BC}">
      <dgm:prSet/>
      <dgm:spPr/>
      <dgm:t>
        <a:bodyPr/>
        <a:lstStyle/>
        <a:p>
          <a:endParaRPr lang="es-ES"/>
        </a:p>
      </dgm:t>
    </dgm:pt>
    <dgm:pt modelId="{4A2213D0-BFD7-4FB2-B8EB-628EE1D0085C}">
      <dgm:prSet phldrT="[Texto]"/>
      <dgm:spPr/>
      <dgm:t>
        <a:bodyPr/>
        <a:lstStyle/>
        <a:p>
          <a:r>
            <a:rPr lang="es-ES" dirty="0" smtClean="0"/>
            <a:t>Cualquier grupo de personas con un mismo interés</a:t>
          </a:r>
          <a:endParaRPr lang="es-ES" dirty="0"/>
        </a:p>
      </dgm:t>
    </dgm:pt>
    <dgm:pt modelId="{F8AE4522-2E47-49E4-BDCF-1420D06539C9}" type="parTrans" cxnId="{80F16ABA-12F2-4017-8FDB-F40282500188}">
      <dgm:prSet/>
      <dgm:spPr/>
      <dgm:t>
        <a:bodyPr/>
        <a:lstStyle/>
        <a:p>
          <a:endParaRPr lang="es-ES"/>
        </a:p>
      </dgm:t>
    </dgm:pt>
    <dgm:pt modelId="{4A6B83AC-ADA9-4529-8218-728BA92B20DB}" type="sibTrans" cxnId="{80F16ABA-12F2-4017-8FDB-F40282500188}">
      <dgm:prSet/>
      <dgm:spPr/>
      <dgm:t>
        <a:bodyPr/>
        <a:lstStyle/>
        <a:p>
          <a:endParaRPr lang="es-ES"/>
        </a:p>
      </dgm:t>
    </dgm:pt>
    <dgm:pt modelId="{5EA4FC66-6772-4B83-80F9-5DE83B56250A}">
      <dgm:prSet phldrT="[Texto]"/>
      <dgm:spPr/>
      <dgm:t>
        <a:bodyPr/>
        <a:lstStyle/>
        <a:p>
          <a:r>
            <a:rPr lang="es-ES" dirty="0" smtClean="0"/>
            <a:t>Segunda Concepción</a:t>
          </a:r>
          <a:endParaRPr lang="es-ES" dirty="0"/>
        </a:p>
      </dgm:t>
    </dgm:pt>
    <dgm:pt modelId="{B8EA1880-C616-4F4D-808C-DE0CD7FD0D7C}" type="parTrans" cxnId="{D5EA893C-C07C-4565-A759-C494C20BEFEC}">
      <dgm:prSet/>
      <dgm:spPr/>
      <dgm:t>
        <a:bodyPr/>
        <a:lstStyle/>
        <a:p>
          <a:endParaRPr lang="es-ES"/>
        </a:p>
      </dgm:t>
    </dgm:pt>
    <dgm:pt modelId="{71E60B8D-1C4E-4514-BA70-079E01BFECEE}" type="sibTrans" cxnId="{D5EA893C-C07C-4565-A759-C494C20BEFEC}">
      <dgm:prSet/>
      <dgm:spPr/>
      <dgm:t>
        <a:bodyPr/>
        <a:lstStyle/>
        <a:p>
          <a:endParaRPr lang="es-ES"/>
        </a:p>
      </dgm:t>
    </dgm:pt>
    <dgm:pt modelId="{EFD4C479-9C43-4AD4-8912-D473E6F9A91F}">
      <dgm:prSet phldrT="[Texto]"/>
      <dgm:spPr/>
      <dgm:t>
        <a:bodyPr/>
        <a:lstStyle/>
        <a:p>
          <a:r>
            <a:rPr lang="es-ES" dirty="0" smtClean="0"/>
            <a:t>Ente mediador entre el Estado y la sociedad</a:t>
          </a:r>
          <a:endParaRPr lang="es-ES" dirty="0"/>
        </a:p>
      </dgm:t>
    </dgm:pt>
    <dgm:pt modelId="{48A04D27-533D-467C-945F-360820DEAF40}" type="parTrans" cxnId="{9B4C6F14-4253-47CF-927F-7799CD0DFC5D}">
      <dgm:prSet/>
      <dgm:spPr/>
      <dgm:t>
        <a:bodyPr/>
        <a:lstStyle/>
        <a:p>
          <a:endParaRPr lang="es-ES"/>
        </a:p>
      </dgm:t>
    </dgm:pt>
    <dgm:pt modelId="{9AF96D24-789B-4803-A46D-AED2A9CF5286}" type="sibTrans" cxnId="{9B4C6F14-4253-47CF-927F-7799CD0DFC5D}">
      <dgm:prSet/>
      <dgm:spPr/>
      <dgm:t>
        <a:bodyPr/>
        <a:lstStyle/>
        <a:p>
          <a:endParaRPr lang="es-ES"/>
        </a:p>
      </dgm:t>
    </dgm:pt>
    <dgm:pt modelId="{5F4C2D89-9A29-438D-BA0A-91DABD490874}">
      <dgm:prSet/>
      <dgm:spPr/>
      <dgm:t>
        <a:bodyPr/>
        <a:lstStyle/>
        <a:p>
          <a:r>
            <a:rPr lang="es-ES" dirty="0" smtClean="0"/>
            <a:t>Grecia y Roma</a:t>
          </a:r>
          <a:endParaRPr lang="es-ES" dirty="0"/>
        </a:p>
      </dgm:t>
    </dgm:pt>
    <dgm:pt modelId="{F9088725-AEFB-461F-B500-4A2B0A481EAA}" type="parTrans" cxnId="{9BC9B836-47BD-4F89-BB0B-DDAAE263BA0F}">
      <dgm:prSet/>
      <dgm:spPr/>
      <dgm:t>
        <a:bodyPr/>
        <a:lstStyle/>
        <a:p>
          <a:endParaRPr lang="es-ES"/>
        </a:p>
      </dgm:t>
    </dgm:pt>
    <dgm:pt modelId="{824D2F6B-1CD6-4F4F-8E59-3D8850164D54}" type="sibTrans" cxnId="{9BC9B836-47BD-4F89-BB0B-DDAAE263BA0F}">
      <dgm:prSet/>
      <dgm:spPr/>
      <dgm:t>
        <a:bodyPr/>
        <a:lstStyle/>
        <a:p>
          <a:endParaRPr lang="es-ES"/>
        </a:p>
      </dgm:t>
    </dgm:pt>
    <dgm:pt modelId="{E26F29E7-A3CF-43F6-8B30-54EC0C8F33D6}">
      <dgm:prSet/>
      <dgm:spPr/>
      <dgm:t>
        <a:bodyPr/>
        <a:lstStyle/>
        <a:p>
          <a:r>
            <a:rPr lang="es-ES" dirty="0" smtClean="0"/>
            <a:t>Primera mitad del siglo XIX en Estados Unidos e Inglaterra</a:t>
          </a:r>
          <a:endParaRPr lang="es-ES" dirty="0"/>
        </a:p>
      </dgm:t>
    </dgm:pt>
    <dgm:pt modelId="{7C0A0066-58EA-46F2-9174-724AD8935B13}" type="parTrans" cxnId="{BBDD7F9C-4981-4E5D-9750-437B1DF3A8E1}">
      <dgm:prSet/>
      <dgm:spPr/>
      <dgm:t>
        <a:bodyPr/>
        <a:lstStyle/>
        <a:p>
          <a:endParaRPr lang="es-ES"/>
        </a:p>
      </dgm:t>
    </dgm:pt>
    <dgm:pt modelId="{2C2098C7-FFFE-47B2-9988-8055B3B947F3}" type="sibTrans" cxnId="{BBDD7F9C-4981-4E5D-9750-437B1DF3A8E1}">
      <dgm:prSet/>
      <dgm:spPr/>
      <dgm:t>
        <a:bodyPr/>
        <a:lstStyle/>
        <a:p>
          <a:endParaRPr lang="es-ES"/>
        </a:p>
      </dgm:t>
    </dgm:pt>
    <dgm:pt modelId="{98415794-63F1-4A75-88AA-1618AE662195}" type="pres">
      <dgm:prSet presAssocID="{9985ABFC-0295-4C25-B613-FBEAC2BAE45B}" presName="diagram" presStyleCnt="0">
        <dgm:presLayoutVars>
          <dgm:chPref val="1"/>
          <dgm:dir/>
          <dgm:animOne val="branch"/>
          <dgm:animLvl val="lvl"/>
          <dgm:resizeHandles val="exact"/>
        </dgm:presLayoutVars>
      </dgm:prSet>
      <dgm:spPr/>
    </dgm:pt>
    <dgm:pt modelId="{9D2A8C24-5FAF-463A-9717-B390C891842D}" type="pres">
      <dgm:prSet presAssocID="{CFB37D17-5C51-4378-84F9-607C7DF21470}" presName="root1" presStyleCnt="0"/>
      <dgm:spPr/>
    </dgm:pt>
    <dgm:pt modelId="{D55D4115-B5CA-447E-B418-C2B015D07DAE}" type="pres">
      <dgm:prSet presAssocID="{CFB37D17-5C51-4378-84F9-607C7DF21470}" presName="LevelOneTextNode" presStyleLbl="node0" presStyleIdx="0" presStyleCnt="1">
        <dgm:presLayoutVars>
          <dgm:chPref val="3"/>
        </dgm:presLayoutVars>
      </dgm:prSet>
      <dgm:spPr/>
    </dgm:pt>
    <dgm:pt modelId="{CD9F996D-E260-4C1B-8177-4B7AB2E229C3}" type="pres">
      <dgm:prSet presAssocID="{CFB37D17-5C51-4378-84F9-607C7DF21470}" presName="level2hierChild" presStyleCnt="0"/>
      <dgm:spPr/>
    </dgm:pt>
    <dgm:pt modelId="{1CF70ABE-077E-4BF9-B1E6-76EF85193350}" type="pres">
      <dgm:prSet presAssocID="{DC8D5D41-A005-4C19-961F-4B41D6D521AC}" presName="conn2-1" presStyleLbl="parChTrans1D2" presStyleIdx="0" presStyleCnt="2"/>
      <dgm:spPr/>
    </dgm:pt>
    <dgm:pt modelId="{AC8CDC1C-FCFE-41C7-B83C-F9B71ED6CF71}" type="pres">
      <dgm:prSet presAssocID="{DC8D5D41-A005-4C19-961F-4B41D6D521AC}" presName="connTx" presStyleLbl="parChTrans1D2" presStyleIdx="0" presStyleCnt="2"/>
      <dgm:spPr/>
    </dgm:pt>
    <dgm:pt modelId="{6B842D23-5D65-4DC5-9721-EEEBEDBBD562}" type="pres">
      <dgm:prSet presAssocID="{3579D6D9-82F0-44D0-9A8D-085484AAA2F5}" presName="root2" presStyleCnt="0"/>
      <dgm:spPr/>
    </dgm:pt>
    <dgm:pt modelId="{ACF0A9BD-A7D6-4685-826D-94B8DA0AAA4B}" type="pres">
      <dgm:prSet presAssocID="{3579D6D9-82F0-44D0-9A8D-085484AAA2F5}" presName="LevelTwoTextNode" presStyleLbl="node2" presStyleIdx="0" presStyleCnt="2">
        <dgm:presLayoutVars>
          <dgm:chPref val="3"/>
        </dgm:presLayoutVars>
      </dgm:prSet>
      <dgm:spPr/>
    </dgm:pt>
    <dgm:pt modelId="{69AEA1F0-14ED-461A-8F2B-8D981E78B5C7}" type="pres">
      <dgm:prSet presAssocID="{3579D6D9-82F0-44D0-9A8D-085484AAA2F5}" presName="level3hierChild" presStyleCnt="0"/>
      <dgm:spPr/>
    </dgm:pt>
    <dgm:pt modelId="{0DEE0726-CFEC-40A1-86F4-CDDBB13143B5}" type="pres">
      <dgm:prSet presAssocID="{F8AE4522-2E47-49E4-BDCF-1420D06539C9}" presName="conn2-1" presStyleLbl="parChTrans1D3" presStyleIdx="0" presStyleCnt="2"/>
      <dgm:spPr/>
    </dgm:pt>
    <dgm:pt modelId="{135E8F7F-BE13-4153-A68F-F5CF60BBD807}" type="pres">
      <dgm:prSet presAssocID="{F8AE4522-2E47-49E4-BDCF-1420D06539C9}" presName="connTx" presStyleLbl="parChTrans1D3" presStyleIdx="0" presStyleCnt="2"/>
      <dgm:spPr/>
    </dgm:pt>
    <dgm:pt modelId="{A0D0BE21-A848-4C44-B5E3-7166D81B8EEF}" type="pres">
      <dgm:prSet presAssocID="{4A2213D0-BFD7-4FB2-B8EB-628EE1D0085C}" presName="root2" presStyleCnt="0"/>
      <dgm:spPr/>
    </dgm:pt>
    <dgm:pt modelId="{7FF6FA97-0F63-4A9F-BD1D-C8CEEF54E9F1}" type="pres">
      <dgm:prSet presAssocID="{4A2213D0-BFD7-4FB2-B8EB-628EE1D0085C}" presName="LevelTwoTextNode" presStyleLbl="node3" presStyleIdx="0" presStyleCnt="2">
        <dgm:presLayoutVars>
          <dgm:chPref val="3"/>
        </dgm:presLayoutVars>
      </dgm:prSet>
      <dgm:spPr/>
      <dgm:t>
        <a:bodyPr/>
        <a:lstStyle/>
        <a:p>
          <a:endParaRPr lang="es-ES"/>
        </a:p>
      </dgm:t>
    </dgm:pt>
    <dgm:pt modelId="{708AC5CA-A676-4A6E-ADEE-A055AA87E2FA}" type="pres">
      <dgm:prSet presAssocID="{4A2213D0-BFD7-4FB2-B8EB-628EE1D0085C}" presName="level3hierChild" presStyleCnt="0"/>
      <dgm:spPr/>
    </dgm:pt>
    <dgm:pt modelId="{7B65F233-22F4-44FE-A4B4-257F7A552B6C}" type="pres">
      <dgm:prSet presAssocID="{F9088725-AEFB-461F-B500-4A2B0A481EAA}" presName="conn2-1" presStyleLbl="parChTrans1D4" presStyleIdx="0" presStyleCnt="2"/>
      <dgm:spPr/>
    </dgm:pt>
    <dgm:pt modelId="{942FBD60-45AE-42A5-B9AF-07FF300ED64F}" type="pres">
      <dgm:prSet presAssocID="{F9088725-AEFB-461F-B500-4A2B0A481EAA}" presName="connTx" presStyleLbl="parChTrans1D4" presStyleIdx="0" presStyleCnt="2"/>
      <dgm:spPr/>
    </dgm:pt>
    <dgm:pt modelId="{16329C29-6030-41E0-8CAE-76DC0AC7CC33}" type="pres">
      <dgm:prSet presAssocID="{5F4C2D89-9A29-438D-BA0A-91DABD490874}" presName="root2" presStyleCnt="0"/>
      <dgm:spPr/>
    </dgm:pt>
    <dgm:pt modelId="{8824BBD7-6A9F-499B-B1B5-3D78FBB4EC82}" type="pres">
      <dgm:prSet presAssocID="{5F4C2D89-9A29-438D-BA0A-91DABD490874}" presName="LevelTwoTextNode" presStyleLbl="node4" presStyleIdx="0" presStyleCnt="2">
        <dgm:presLayoutVars>
          <dgm:chPref val="3"/>
        </dgm:presLayoutVars>
      </dgm:prSet>
      <dgm:spPr/>
      <dgm:t>
        <a:bodyPr/>
        <a:lstStyle/>
        <a:p>
          <a:endParaRPr lang="es-ES"/>
        </a:p>
      </dgm:t>
    </dgm:pt>
    <dgm:pt modelId="{172AAC1D-A199-4D5B-8719-62E102A6931C}" type="pres">
      <dgm:prSet presAssocID="{5F4C2D89-9A29-438D-BA0A-91DABD490874}" presName="level3hierChild" presStyleCnt="0"/>
      <dgm:spPr/>
    </dgm:pt>
    <dgm:pt modelId="{ABA4A865-B028-4A70-AF01-BF626C851364}" type="pres">
      <dgm:prSet presAssocID="{B8EA1880-C616-4F4D-808C-DE0CD7FD0D7C}" presName="conn2-1" presStyleLbl="parChTrans1D2" presStyleIdx="1" presStyleCnt="2"/>
      <dgm:spPr/>
    </dgm:pt>
    <dgm:pt modelId="{66E6AE9F-FAF6-4F11-8908-8DC8BBACE568}" type="pres">
      <dgm:prSet presAssocID="{B8EA1880-C616-4F4D-808C-DE0CD7FD0D7C}" presName="connTx" presStyleLbl="parChTrans1D2" presStyleIdx="1" presStyleCnt="2"/>
      <dgm:spPr/>
    </dgm:pt>
    <dgm:pt modelId="{DD7F5130-0AA9-497A-A4A3-B17FE2B0E63F}" type="pres">
      <dgm:prSet presAssocID="{5EA4FC66-6772-4B83-80F9-5DE83B56250A}" presName="root2" presStyleCnt="0"/>
      <dgm:spPr/>
    </dgm:pt>
    <dgm:pt modelId="{673A689C-9EDB-4FA7-B8F8-6580F0E68E1A}" type="pres">
      <dgm:prSet presAssocID="{5EA4FC66-6772-4B83-80F9-5DE83B56250A}" presName="LevelTwoTextNode" presStyleLbl="node2" presStyleIdx="1" presStyleCnt="2">
        <dgm:presLayoutVars>
          <dgm:chPref val="3"/>
        </dgm:presLayoutVars>
      </dgm:prSet>
      <dgm:spPr/>
    </dgm:pt>
    <dgm:pt modelId="{111767B4-4BCB-4D04-8876-2BB79B681152}" type="pres">
      <dgm:prSet presAssocID="{5EA4FC66-6772-4B83-80F9-5DE83B56250A}" presName="level3hierChild" presStyleCnt="0"/>
      <dgm:spPr/>
    </dgm:pt>
    <dgm:pt modelId="{D8E17838-73F0-427B-8B69-A3D6E8F79E3C}" type="pres">
      <dgm:prSet presAssocID="{48A04D27-533D-467C-945F-360820DEAF40}" presName="conn2-1" presStyleLbl="parChTrans1D3" presStyleIdx="1" presStyleCnt="2"/>
      <dgm:spPr/>
    </dgm:pt>
    <dgm:pt modelId="{C4008551-DD9D-4347-B40A-997BB9DA15FE}" type="pres">
      <dgm:prSet presAssocID="{48A04D27-533D-467C-945F-360820DEAF40}" presName="connTx" presStyleLbl="parChTrans1D3" presStyleIdx="1" presStyleCnt="2"/>
      <dgm:spPr/>
    </dgm:pt>
    <dgm:pt modelId="{08562788-6251-4445-8D32-4D434CA42CB9}" type="pres">
      <dgm:prSet presAssocID="{EFD4C479-9C43-4AD4-8912-D473E6F9A91F}" presName="root2" presStyleCnt="0"/>
      <dgm:spPr/>
    </dgm:pt>
    <dgm:pt modelId="{1848F33F-21C6-4191-8971-DF6A220AC2ED}" type="pres">
      <dgm:prSet presAssocID="{EFD4C479-9C43-4AD4-8912-D473E6F9A91F}" presName="LevelTwoTextNode" presStyleLbl="node3" presStyleIdx="1" presStyleCnt="2">
        <dgm:presLayoutVars>
          <dgm:chPref val="3"/>
        </dgm:presLayoutVars>
      </dgm:prSet>
      <dgm:spPr/>
    </dgm:pt>
    <dgm:pt modelId="{955C9C37-B4A2-4726-9134-7C530C6DE506}" type="pres">
      <dgm:prSet presAssocID="{EFD4C479-9C43-4AD4-8912-D473E6F9A91F}" presName="level3hierChild" presStyleCnt="0"/>
      <dgm:spPr/>
    </dgm:pt>
    <dgm:pt modelId="{824DB7E9-5E55-4D6F-8A55-B1435EB2FAE7}" type="pres">
      <dgm:prSet presAssocID="{7C0A0066-58EA-46F2-9174-724AD8935B13}" presName="conn2-1" presStyleLbl="parChTrans1D4" presStyleIdx="1" presStyleCnt="2"/>
      <dgm:spPr/>
    </dgm:pt>
    <dgm:pt modelId="{FB87A66C-2DF9-4882-A4A6-DF5F538A0C6A}" type="pres">
      <dgm:prSet presAssocID="{7C0A0066-58EA-46F2-9174-724AD8935B13}" presName="connTx" presStyleLbl="parChTrans1D4" presStyleIdx="1" presStyleCnt="2"/>
      <dgm:spPr/>
    </dgm:pt>
    <dgm:pt modelId="{B620BCF5-9260-44E8-92ED-6A3961690CCB}" type="pres">
      <dgm:prSet presAssocID="{E26F29E7-A3CF-43F6-8B30-54EC0C8F33D6}" presName="root2" presStyleCnt="0"/>
      <dgm:spPr/>
    </dgm:pt>
    <dgm:pt modelId="{303AEEEF-694B-4DFF-9FFE-8AA86CE067EB}" type="pres">
      <dgm:prSet presAssocID="{E26F29E7-A3CF-43F6-8B30-54EC0C8F33D6}" presName="LevelTwoTextNode" presStyleLbl="node4" presStyleIdx="1" presStyleCnt="2">
        <dgm:presLayoutVars>
          <dgm:chPref val="3"/>
        </dgm:presLayoutVars>
      </dgm:prSet>
      <dgm:spPr/>
      <dgm:t>
        <a:bodyPr/>
        <a:lstStyle/>
        <a:p>
          <a:endParaRPr lang="es-ES"/>
        </a:p>
      </dgm:t>
    </dgm:pt>
    <dgm:pt modelId="{A894D3D4-9D61-4CAF-B559-877E90918802}" type="pres">
      <dgm:prSet presAssocID="{E26F29E7-A3CF-43F6-8B30-54EC0C8F33D6}" presName="level3hierChild" presStyleCnt="0"/>
      <dgm:spPr/>
    </dgm:pt>
  </dgm:ptLst>
  <dgm:cxnLst>
    <dgm:cxn modelId="{E3745BFC-1C57-488A-A4CB-0DCB6B620106}" type="presOf" srcId="{3579D6D9-82F0-44D0-9A8D-085484AAA2F5}" destId="{ACF0A9BD-A7D6-4685-826D-94B8DA0AAA4B}" srcOrd="0" destOrd="0" presId="urn:microsoft.com/office/officeart/2005/8/layout/hierarchy2"/>
    <dgm:cxn modelId="{6C6D2580-F59F-4D31-86EB-656E1EF947EA}" type="presOf" srcId="{F8AE4522-2E47-49E4-BDCF-1420D06539C9}" destId="{135E8F7F-BE13-4153-A68F-F5CF60BBD807}" srcOrd="1" destOrd="0" presId="urn:microsoft.com/office/officeart/2005/8/layout/hierarchy2"/>
    <dgm:cxn modelId="{86141004-0372-4388-BB9C-87F48139D8F7}" type="presOf" srcId="{B8EA1880-C616-4F4D-808C-DE0CD7FD0D7C}" destId="{66E6AE9F-FAF6-4F11-8908-8DC8BBACE568}" srcOrd="1" destOrd="0" presId="urn:microsoft.com/office/officeart/2005/8/layout/hierarchy2"/>
    <dgm:cxn modelId="{8050B37A-9325-46A4-9198-21182C898180}" type="presOf" srcId="{4A2213D0-BFD7-4FB2-B8EB-628EE1D0085C}" destId="{7FF6FA97-0F63-4A9F-BD1D-C8CEEF54E9F1}" srcOrd="0" destOrd="0" presId="urn:microsoft.com/office/officeart/2005/8/layout/hierarchy2"/>
    <dgm:cxn modelId="{C6C35AB7-6EB7-4476-A936-5E243F28D4B6}" type="presOf" srcId="{EFD4C479-9C43-4AD4-8912-D473E6F9A91F}" destId="{1848F33F-21C6-4191-8971-DF6A220AC2ED}" srcOrd="0" destOrd="0" presId="urn:microsoft.com/office/officeart/2005/8/layout/hierarchy2"/>
    <dgm:cxn modelId="{D287D426-81DE-4395-96C5-FA49229CC8BC}" srcId="{CFB37D17-5C51-4378-84F9-607C7DF21470}" destId="{3579D6D9-82F0-44D0-9A8D-085484AAA2F5}" srcOrd="0" destOrd="0" parTransId="{DC8D5D41-A005-4C19-961F-4B41D6D521AC}" sibTransId="{C1AD119B-0089-4D88-B338-0E895E270F3C}"/>
    <dgm:cxn modelId="{CDBCF51C-6EC4-49B5-9D9E-AABB475D7821}" type="presOf" srcId="{48A04D27-533D-467C-945F-360820DEAF40}" destId="{D8E17838-73F0-427B-8B69-A3D6E8F79E3C}" srcOrd="0" destOrd="0" presId="urn:microsoft.com/office/officeart/2005/8/layout/hierarchy2"/>
    <dgm:cxn modelId="{742D344B-B26F-4E13-AA28-62BDE007014F}" type="presOf" srcId="{DC8D5D41-A005-4C19-961F-4B41D6D521AC}" destId="{AC8CDC1C-FCFE-41C7-B83C-F9B71ED6CF71}" srcOrd="1" destOrd="0" presId="urn:microsoft.com/office/officeart/2005/8/layout/hierarchy2"/>
    <dgm:cxn modelId="{BBDD7F9C-4981-4E5D-9750-437B1DF3A8E1}" srcId="{EFD4C479-9C43-4AD4-8912-D473E6F9A91F}" destId="{E26F29E7-A3CF-43F6-8B30-54EC0C8F33D6}" srcOrd="0" destOrd="0" parTransId="{7C0A0066-58EA-46F2-9174-724AD8935B13}" sibTransId="{2C2098C7-FFFE-47B2-9988-8055B3B947F3}"/>
    <dgm:cxn modelId="{BB3D7F8C-98D2-416B-A90E-4BF188EC172D}" type="presOf" srcId="{B8EA1880-C616-4F4D-808C-DE0CD7FD0D7C}" destId="{ABA4A865-B028-4A70-AF01-BF626C851364}" srcOrd="0" destOrd="0" presId="urn:microsoft.com/office/officeart/2005/8/layout/hierarchy2"/>
    <dgm:cxn modelId="{B63F0C75-61AA-41EA-86B8-387E42A5284E}" srcId="{9985ABFC-0295-4C25-B613-FBEAC2BAE45B}" destId="{CFB37D17-5C51-4378-84F9-607C7DF21470}" srcOrd="0" destOrd="0" parTransId="{E542521D-48F9-46B0-A2FF-012F9A4AE3CE}" sibTransId="{EE35FF00-3836-40CF-917E-E88B1A0C2F4E}"/>
    <dgm:cxn modelId="{64FA5144-8AD4-43CC-80B3-217EC60DFCFF}" type="presOf" srcId="{DC8D5D41-A005-4C19-961F-4B41D6D521AC}" destId="{1CF70ABE-077E-4BF9-B1E6-76EF85193350}" srcOrd="0" destOrd="0" presId="urn:microsoft.com/office/officeart/2005/8/layout/hierarchy2"/>
    <dgm:cxn modelId="{9BC9B836-47BD-4F89-BB0B-DDAAE263BA0F}" srcId="{4A2213D0-BFD7-4FB2-B8EB-628EE1D0085C}" destId="{5F4C2D89-9A29-438D-BA0A-91DABD490874}" srcOrd="0" destOrd="0" parTransId="{F9088725-AEFB-461F-B500-4A2B0A481EAA}" sibTransId="{824D2F6B-1CD6-4F4F-8E59-3D8850164D54}"/>
    <dgm:cxn modelId="{9B4C6F14-4253-47CF-927F-7799CD0DFC5D}" srcId="{5EA4FC66-6772-4B83-80F9-5DE83B56250A}" destId="{EFD4C479-9C43-4AD4-8912-D473E6F9A91F}" srcOrd="0" destOrd="0" parTransId="{48A04D27-533D-467C-945F-360820DEAF40}" sibTransId="{9AF96D24-789B-4803-A46D-AED2A9CF5286}"/>
    <dgm:cxn modelId="{71823B40-8A2F-405F-9F57-811EDDEBEA96}" type="presOf" srcId="{7C0A0066-58EA-46F2-9174-724AD8935B13}" destId="{824DB7E9-5E55-4D6F-8A55-B1435EB2FAE7}" srcOrd="0" destOrd="0" presId="urn:microsoft.com/office/officeart/2005/8/layout/hierarchy2"/>
    <dgm:cxn modelId="{76DBDEF5-6032-450D-8DC3-A59C5923BA85}" type="presOf" srcId="{48A04D27-533D-467C-945F-360820DEAF40}" destId="{C4008551-DD9D-4347-B40A-997BB9DA15FE}" srcOrd="1" destOrd="0" presId="urn:microsoft.com/office/officeart/2005/8/layout/hierarchy2"/>
    <dgm:cxn modelId="{80F16ABA-12F2-4017-8FDB-F40282500188}" srcId="{3579D6D9-82F0-44D0-9A8D-085484AAA2F5}" destId="{4A2213D0-BFD7-4FB2-B8EB-628EE1D0085C}" srcOrd="0" destOrd="0" parTransId="{F8AE4522-2E47-49E4-BDCF-1420D06539C9}" sibTransId="{4A6B83AC-ADA9-4529-8218-728BA92B20DB}"/>
    <dgm:cxn modelId="{C7B067E6-2136-4F77-931D-B44E4E581E8B}" type="presOf" srcId="{F9088725-AEFB-461F-B500-4A2B0A481EAA}" destId="{7B65F233-22F4-44FE-A4B4-257F7A552B6C}" srcOrd="0" destOrd="0" presId="urn:microsoft.com/office/officeart/2005/8/layout/hierarchy2"/>
    <dgm:cxn modelId="{D5EA893C-C07C-4565-A759-C494C20BEFEC}" srcId="{CFB37D17-5C51-4378-84F9-607C7DF21470}" destId="{5EA4FC66-6772-4B83-80F9-5DE83B56250A}" srcOrd="1" destOrd="0" parTransId="{B8EA1880-C616-4F4D-808C-DE0CD7FD0D7C}" sibTransId="{71E60B8D-1C4E-4514-BA70-079E01BFECEE}"/>
    <dgm:cxn modelId="{B51187F1-18CC-4B3B-A004-FEC94996C690}" type="presOf" srcId="{E26F29E7-A3CF-43F6-8B30-54EC0C8F33D6}" destId="{303AEEEF-694B-4DFF-9FFE-8AA86CE067EB}" srcOrd="0" destOrd="0" presId="urn:microsoft.com/office/officeart/2005/8/layout/hierarchy2"/>
    <dgm:cxn modelId="{38B19299-5102-49ED-81CE-036ACA57056E}" type="presOf" srcId="{7C0A0066-58EA-46F2-9174-724AD8935B13}" destId="{FB87A66C-2DF9-4882-A4A6-DF5F538A0C6A}" srcOrd="1" destOrd="0" presId="urn:microsoft.com/office/officeart/2005/8/layout/hierarchy2"/>
    <dgm:cxn modelId="{D0BA6BE7-B040-43BB-9EEA-7ABC63884325}" type="presOf" srcId="{5EA4FC66-6772-4B83-80F9-5DE83B56250A}" destId="{673A689C-9EDB-4FA7-B8F8-6580F0E68E1A}" srcOrd="0" destOrd="0" presId="urn:microsoft.com/office/officeart/2005/8/layout/hierarchy2"/>
    <dgm:cxn modelId="{AABC86CD-EA79-4CDA-9631-46D3F119CE05}" type="presOf" srcId="{F8AE4522-2E47-49E4-BDCF-1420D06539C9}" destId="{0DEE0726-CFEC-40A1-86F4-CDDBB13143B5}" srcOrd="0" destOrd="0" presId="urn:microsoft.com/office/officeart/2005/8/layout/hierarchy2"/>
    <dgm:cxn modelId="{23A38FC8-3113-4536-A349-C06B38350B27}" type="presOf" srcId="{CFB37D17-5C51-4378-84F9-607C7DF21470}" destId="{D55D4115-B5CA-447E-B418-C2B015D07DAE}" srcOrd="0" destOrd="0" presId="urn:microsoft.com/office/officeart/2005/8/layout/hierarchy2"/>
    <dgm:cxn modelId="{826F2102-6BCB-4B30-AC35-B9591CC98244}" type="presOf" srcId="{5F4C2D89-9A29-438D-BA0A-91DABD490874}" destId="{8824BBD7-6A9F-499B-B1B5-3D78FBB4EC82}" srcOrd="0" destOrd="0" presId="urn:microsoft.com/office/officeart/2005/8/layout/hierarchy2"/>
    <dgm:cxn modelId="{E5727E32-3448-4712-9ABA-9E0D3575D3E8}" type="presOf" srcId="{F9088725-AEFB-461F-B500-4A2B0A481EAA}" destId="{942FBD60-45AE-42A5-B9AF-07FF300ED64F}" srcOrd="1" destOrd="0" presId="urn:microsoft.com/office/officeart/2005/8/layout/hierarchy2"/>
    <dgm:cxn modelId="{540B0111-D8BA-4A09-8E5A-B42FD0F32C5D}" type="presOf" srcId="{9985ABFC-0295-4C25-B613-FBEAC2BAE45B}" destId="{98415794-63F1-4A75-88AA-1618AE662195}" srcOrd="0" destOrd="0" presId="urn:microsoft.com/office/officeart/2005/8/layout/hierarchy2"/>
    <dgm:cxn modelId="{A9D08837-E8D7-4801-8688-997806360528}" type="presParOf" srcId="{98415794-63F1-4A75-88AA-1618AE662195}" destId="{9D2A8C24-5FAF-463A-9717-B390C891842D}" srcOrd="0" destOrd="0" presId="urn:microsoft.com/office/officeart/2005/8/layout/hierarchy2"/>
    <dgm:cxn modelId="{90D7D5A6-289A-43B2-BCE4-D6BE56FA7C95}" type="presParOf" srcId="{9D2A8C24-5FAF-463A-9717-B390C891842D}" destId="{D55D4115-B5CA-447E-B418-C2B015D07DAE}" srcOrd="0" destOrd="0" presId="urn:microsoft.com/office/officeart/2005/8/layout/hierarchy2"/>
    <dgm:cxn modelId="{2C71EE05-E1EF-4BE3-9751-A9E871BC4F01}" type="presParOf" srcId="{9D2A8C24-5FAF-463A-9717-B390C891842D}" destId="{CD9F996D-E260-4C1B-8177-4B7AB2E229C3}" srcOrd="1" destOrd="0" presId="urn:microsoft.com/office/officeart/2005/8/layout/hierarchy2"/>
    <dgm:cxn modelId="{292B80FC-22EA-4EB0-8FC0-9635BDFA83AA}" type="presParOf" srcId="{CD9F996D-E260-4C1B-8177-4B7AB2E229C3}" destId="{1CF70ABE-077E-4BF9-B1E6-76EF85193350}" srcOrd="0" destOrd="0" presId="urn:microsoft.com/office/officeart/2005/8/layout/hierarchy2"/>
    <dgm:cxn modelId="{10D312C9-15EC-4A67-BF3F-0C6EC8FE3C91}" type="presParOf" srcId="{1CF70ABE-077E-4BF9-B1E6-76EF85193350}" destId="{AC8CDC1C-FCFE-41C7-B83C-F9B71ED6CF71}" srcOrd="0" destOrd="0" presId="urn:microsoft.com/office/officeart/2005/8/layout/hierarchy2"/>
    <dgm:cxn modelId="{BA8131B3-1102-4997-841D-8E1FA0C6E4FD}" type="presParOf" srcId="{CD9F996D-E260-4C1B-8177-4B7AB2E229C3}" destId="{6B842D23-5D65-4DC5-9721-EEEBEDBBD562}" srcOrd="1" destOrd="0" presId="urn:microsoft.com/office/officeart/2005/8/layout/hierarchy2"/>
    <dgm:cxn modelId="{04A905D1-466B-424D-B0CF-B066B4C1194C}" type="presParOf" srcId="{6B842D23-5D65-4DC5-9721-EEEBEDBBD562}" destId="{ACF0A9BD-A7D6-4685-826D-94B8DA0AAA4B}" srcOrd="0" destOrd="0" presId="urn:microsoft.com/office/officeart/2005/8/layout/hierarchy2"/>
    <dgm:cxn modelId="{7E5AAEDD-FED8-48B7-98DE-8F4C7D50F4B4}" type="presParOf" srcId="{6B842D23-5D65-4DC5-9721-EEEBEDBBD562}" destId="{69AEA1F0-14ED-461A-8F2B-8D981E78B5C7}" srcOrd="1" destOrd="0" presId="urn:microsoft.com/office/officeart/2005/8/layout/hierarchy2"/>
    <dgm:cxn modelId="{AB14C790-3061-4654-8B19-793F5741DAB0}" type="presParOf" srcId="{69AEA1F0-14ED-461A-8F2B-8D981E78B5C7}" destId="{0DEE0726-CFEC-40A1-86F4-CDDBB13143B5}" srcOrd="0" destOrd="0" presId="urn:microsoft.com/office/officeart/2005/8/layout/hierarchy2"/>
    <dgm:cxn modelId="{E485B761-ECAF-4FA5-AF94-48FC2447F0D4}" type="presParOf" srcId="{0DEE0726-CFEC-40A1-86F4-CDDBB13143B5}" destId="{135E8F7F-BE13-4153-A68F-F5CF60BBD807}" srcOrd="0" destOrd="0" presId="urn:microsoft.com/office/officeart/2005/8/layout/hierarchy2"/>
    <dgm:cxn modelId="{CFBBBEAB-BA6E-42E7-BDF2-F6E498934C0C}" type="presParOf" srcId="{69AEA1F0-14ED-461A-8F2B-8D981E78B5C7}" destId="{A0D0BE21-A848-4C44-B5E3-7166D81B8EEF}" srcOrd="1" destOrd="0" presId="urn:microsoft.com/office/officeart/2005/8/layout/hierarchy2"/>
    <dgm:cxn modelId="{AEE74AE0-9D9C-47B8-A30E-F0C3FF8382FE}" type="presParOf" srcId="{A0D0BE21-A848-4C44-B5E3-7166D81B8EEF}" destId="{7FF6FA97-0F63-4A9F-BD1D-C8CEEF54E9F1}" srcOrd="0" destOrd="0" presId="urn:microsoft.com/office/officeart/2005/8/layout/hierarchy2"/>
    <dgm:cxn modelId="{8DB9359C-7E0C-43FB-91C6-876D86C3192D}" type="presParOf" srcId="{A0D0BE21-A848-4C44-B5E3-7166D81B8EEF}" destId="{708AC5CA-A676-4A6E-ADEE-A055AA87E2FA}" srcOrd="1" destOrd="0" presId="urn:microsoft.com/office/officeart/2005/8/layout/hierarchy2"/>
    <dgm:cxn modelId="{01A60198-F5D5-4ACA-A31E-E04AE163A903}" type="presParOf" srcId="{708AC5CA-A676-4A6E-ADEE-A055AA87E2FA}" destId="{7B65F233-22F4-44FE-A4B4-257F7A552B6C}" srcOrd="0" destOrd="0" presId="urn:microsoft.com/office/officeart/2005/8/layout/hierarchy2"/>
    <dgm:cxn modelId="{B904DA6E-4EE1-4E08-9146-2E72F1579923}" type="presParOf" srcId="{7B65F233-22F4-44FE-A4B4-257F7A552B6C}" destId="{942FBD60-45AE-42A5-B9AF-07FF300ED64F}" srcOrd="0" destOrd="0" presId="urn:microsoft.com/office/officeart/2005/8/layout/hierarchy2"/>
    <dgm:cxn modelId="{04C41FA3-9605-431F-BEF5-B4D213A96031}" type="presParOf" srcId="{708AC5CA-A676-4A6E-ADEE-A055AA87E2FA}" destId="{16329C29-6030-41E0-8CAE-76DC0AC7CC33}" srcOrd="1" destOrd="0" presId="urn:microsoft.com/office/officeart/2005/8/layout/hierarchy2"/>
    <dgm:cxn modelId="{02BB1FBC-16BD-46E3-BDAC-D700A6A63B60}" type="presParOf" srcId="{16329C29-6030-41E0-8CAE-76DC0AC7CC33}" destId="{8824BBD7-6A9F-499B-B1B5-3D78FBB4EC82}" srcOrd="0" destOrd="0" presId="urn:microsoft.com/office/officeart/2005/8/layout/hierarchy2"/>
    <dgm:cxn modelId="{65CB04FD-0FFD-4653-A9BD-5A2FDE49B74B}" type="presParOf" srcId="{16329C29-6030-41E0-8CAE-76DC0AC7CC33}" destId="{172AAC1D-A199-4D5B-8719-62E102A6931C}" srcOrd="1" destOrd="0" presId="urn:microsoft.com/office/officeart/2005/8/layout/hierarchy2"/>
    <dgm:cxn modelId="{40D30A1A-05E3-46DC-9BC6-A0E7A17AB81C}" type="presParOf" srcId="{CD9F996D-E260-4C1B-8177-4B7AB2E229C3}" destId="{ABA4A865-B028-4A70-AF01-BF626C851364}" srcOrd="2" destOrd="0" presId="urn:microsoft.com/office/officeart/2005/8/layout/hierarchy2"/>
    <dgm:cxn modelId="{87C960BA-66CD-4131-B19E-D50C0CB44EF6}" type="presParOf" srcId="{ABA4A865-B028-4A70-AF01-BF626C851364}" destId="{66E6AE9F-FAF6-4F11-8908-8DC8BBACE568}" srcOrd="0" destOrd="0" presId="urn:microsoft.com/office/officeart/2005/8/layout/hierarchy2"/>
    <dgm:cxn modelId="{25ACD601-3BEF-4698-920C-F2BC28ADE1ED}" type="presParOf" srcId="{CD9F996D-E260-4C1B-8177-4B7AB2E229C3}" destId="{DD7F5130-0AA9-497A-A4A3-B17FE2B0E63F}" srcOrd="3" destOrd="0" presId="urn:microsoft.com/office/officeart/2005/8/layout/hierarchy2"/>
    <dgm:cxn modelId="{33487A86-47CA-4B7B-B71A-C4DD6C11D47F}" type="presParOf" srcId="{DD7F5130-0AA9-497A-A4A3-B17FE2B0E63F}" destId="{673A689C-9EDB-4FA7-B8F8-6580F0E68E1A}" srcOrd="0" destOrd="0" presId="urn:microsoft.com/office/officeart/2005/8/layout/hierarchy2"/>
    <dgm:cxn modelId="{642F0B11-FF62-4C8C-95FD-03C9B651A4C3}" type="presParOf" srcId="{DD7F5130-0AA9-497A-A4A3-B17FE2B0E63F}" destId="{111767B4-4BCB-4D04-8876-2BB79B681152}" srcOrd="1" destOrd="0" presId="urn:microsoft.com/office/officeart/2005/8/layout/hierarchy2"/>
    <dgm:cxn modelId="{8E3BB5BD-8903-4CC7-B8E9-BD467F369349}" type="presParOf" srcId="{111767B4-4BCB-4D04-8876-2BB79B681152}" destId="{D8E17838-73F0-427B-8B69-A3D6E8F79E3C}" srcOrd="0" destOrd="0" presId="urn:microsoft.com/office/officeart/2005/8/layout/hierarchy2"/>
    <dgm:cxn modelId="{5B0C6E3A-9C66-4BBA-B89B-2C97542FDCC6}" type="presParOf" srcId="{D8E17838-73F0-427B-8B69-A3D6E8F79E3C}" destId="{C4008551-DD9D-4347-B40A-997BB9DA15FE}" srcOrd="0" destOrd="0" presId="urn:microsoft.com/office/officeart/2005/8/layout/hierarchy2"/>
    <dgm:cxn modelId="{C22080CD-0535-4665-A320-CAA9DA15E4BF}" type="presParOf" srcId="{111767B4-4BCB-4D04-8876-2BB79B681152}" destId="{08562788-6251-4445-8D32-4D434CA42CB9}" srcOrd="1" destOrd="0" presId="urn:microsoft.com/office/officeart/2005/8/layout/hierarchy2"/>
    <dgm:cxn modelId="{75EAC8D9-3AB5-4FFB-A5C5-C0A4028798C8}" type="presParOf" srcId="{08562788-6251-4445-8D32-4D434CA42CB9}" destId="{1848F33F-21C6-4191-8971-DF6A220AC2ED}" srcOrd="0" destOrd="0" presId="urn:microsoft.com/office/officeart/2005/8/layout/hierarchy2"/>
    <dgm:cxn modelId="{EC43A7B4-1DB4-442E-9018-A377F42C5A6A}" type="presParOf" srcId="{08562788-6251-4445-8D32-4D434CA42CB9}" destId="{955C9C37-B4A2-4726-9134-7C530C6DE506}" srcOrd="1" destOrd="0" presId="urn:microsoft.com/office/officeart/2005/8/layout/hierarchy2"/>
    <dgm:cxn modelId="{3AC27C6A-D74E-4321-B7BA-0D0A39B33499}" type="presParOf" srcId="{955C9C37-B4A2-4726-9134-7C530C6DE506}" destId="{824DB7E9-5E55-4D6F-8A55-B1435EB2FAE7}" srcOrd="0" destOrd="0" presId="urn:microsoft.com/office/officeart/2005/8/layout/hierarchy2"/>
    <dgm:cxn modelId="{E4A55AE2-6D6D-496B-8AA7-D416F6A90656}" type="presParOf" srcId="{824DB7E9-5E55-4D6F-8A55-B1435EB2FAE7}" destId="{FB87A66C-2DF9-4882-A4A6-DF5F538A0C6A}" srcOrd="0" destOrd="0" presId="urn:microsoft.com/office/officeart/2005/8/layout/hierarchy2"/>
    <dgm:cxn modelId="{4E73B3E5-FC84-4229-AC8E-C1382D4D5C65}" type="presParOf" srcId="{955C9C37-B4A2-4726-9134-7C530C6DE506}" destId="{B620BCF5-9260-44E8-92ED-6A3961690CCB}" srcOrd="1" destOrd="0" presId="urn:microsoft.com/office/officeart/2005/8/layout/hierarchy2"/>
    <dgm:cxn modelId="{3BE11224-149C-4EF8-88BB-7B799D41DE93}" type="presParOf" srcId="{B620BCF5-9260-44E8-92ED-6A3961690CCB}" destId="{303AEEEF-694B-4DFF-9FFE-8AA86CE067EB}" srcOrd="0" destOrd="0" presId="urn:microsoft.com/office/officeart/2005/8/layout/hierarchy2"/>
    <dgm:cxn modelId="{0720A401-5174-4469-BA8D-23E8535CA49D}" type="presParOf" srcId="{B620BCF5-9260-44E8-92ED-6A3961690CCB}" destId="{A894D3D4-9D61-4CAF-B559-877E90918802}"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3BD29B-DD4E-462D-ACB7-65AC26640743}" type="doc">
      <dgm:prSet loTypeId="urn:microsoft.com/office/officeart/2008/layout/HalfCircleOrganizationChart" loCatId="hierarchy" qsTypeId="urn:microsoft.com/office/officeart/2005/8/quickstyle/simple1" qsCatId="simple" csTypeId="urn:microsoft.com/office/officeart/2005/8/colors/accent1_2" csCatId="accent1" phldr="0"/>
      <dgm:spPr/>
      <dgm:t>
        <a:bodyPr/>
        <a:lstStyle/>
        <a:p>
          <a:endParaRPr lang="es-ES"/>
        </a:p>
      </dgm:t>
    </dgm:pt>
    <dgm:pt modelId="{16F109BA-9F5D-439C-A485-F9296C55D2EE}" type="pres">
      <dgm:prSet presAssocID="{E53BD29B-DD4E-462D-ACB7-65AC26640743}" presName="Name0" presStyleCnt="0">
        <dgm:presLayoutVars>
          <dgm:orgChart val="1"/>
          <dgm:chPref val="1"/>
          <dgm:dir/>
          <dgm:animOne val="branch"/>
          <dgm:animLvl val="lvl"/>
          <dgm:resizeHandles/>
        </dgm:presLayoutVars>
      </dgm:prSet>
      <dgm:spPr/>
    </dgm:pt>
  </dgm:ptLst>
  <dgm:cxnLst>
    <dgm:cxn modelId="{D4270150-816D-4D91-8F83-C73F3809271B}" type="presOf" srcId="{E53BD29B-DD4E-462D-ACB7-65AC26640743}" destId="{16F109BA-9F5D-439C-A485-F9296C55D2EE}" srcOrd="0"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D953D0-D2CB-4A50-90E8-E15B04759D9F}" type="doc">
      <dgm:prSet loTypeId="urn:microsoft.com/office/officeart/2005/8/layout/hList1" loCatId="list" qsTypeId="urn:microsoft.com/office/officeart/2005/8/quickstyle/simple3" qsCatId="simple" csTypeId="urn:microsoft.com/office/officeart/2005/8/colors/colorful1" csCatId="colorful" phldr="1"/>
      <dgm:spPr/>
      <dgm:t>
        <a:bodyPr/>
        <a:lstStyle/>
        <a:p>
          <a:endParaRPr lang="es-ES"/>
        </a:p>
      </dgm:t>
    </dgm:pt>
    <dgm:pt modelId="{12DE6279-A538-4CE4-8E7B-75B6F033DF39}">
      <dgm:prSet phldrT="[Texto]"/>
      <dgm:spPr/>
      <dgm:t>
        <a:bodyPr/>
        <a:lstStyle/>
        <a:p>
          <a:r>
            <a:rPr lang="es-ES" dirty="0" smtClean="0"/>
            <a:t>Partidos de patronazgo</a:t>
          </a:r>
          <a:endParaRPr lang="es-ES" dirty="0"/>
        </a:p>
      </dgm:t>
    </dgm:pt>
    <dgm:pt modelId="{19B4AF72-CAFA-4CD3-897F-131D0A02A304}" type="parTrans" cxnId="{B26DA83C-0310-4055-87FA-786202E95319}">
      <dgm:prSet/>
      <dgm:spPr/>
      <dgm:t>
        <a:bodyPr/>
        <a:lstStyle/>
        <a:p>
          <a:endParaRPr lang="es-ES"/>
        </a:p>
      </dgm:t>
    </dgm:pt>
    <dgm:pt modelId="{51DAD269-4DC9-4804-A6FB-D0B02EAA8AFE}" type="sibTrans" cxnId="{B26DA83C-0310-4055-87FA-786202E95319}">
      <dgm:prSet/>
      <dgm:spPr/>
      <dgm:t>
        <a:bodyPr/>
        <a:lstStyle/>
        <a:p>
          <a:endParaRPr lang="es-ES"/>
        </a:p>
      </dgm:t>
    </dgm:pt>
    <dgm:pt modelId="{05E92ED7-34BF-4DD9-B235-2D47EC2F745A}">
      <dgm:prSet phldrT="[Texto]"/>
      <dgm:spPr/>
      <dgm:t>
        <a:bodyPr/>
        <a:lstStyle/>
        <a:p>
          <a:r>
            <a:rPr lang="es-ES" dirty="0" smtClean="0"/>
            <a:t>Tienden exclusivamente a conseguir una posición de poder para su jefe.</a:t>
          </a:r>
          <a:endParaRPr lang="es-ES" dirty="0"/>
        </a:p>
      </dgm:t>
    </dgm:pt>
    <dgm:pt modelId="{34EBD3C7-3537-40EA-A4A6-9B734B64529A}" type="parTrans" cxnId="{61C0C82D-CB19-471C-83D1-41C81C11B9B1}">
      <dgm:prSet/>
      <dgm:spPr/>
      <dgm:t>
        <a:bodyPr/>
        <a:lstStyle/>
        <a:p>
          <a:endParaRPr lang="es-ES"/>
        </a:p>
      </dgm:t>
    </dgm:pt>
    <dgm:pt modelId="{2E88D969-FA2F-4BCA-A17B-A4BBA4D19E20}" type="sibTrans" cxnId="{61C0C82D-CB19-471C-83D1-41C81C11B9B1}">
      <dgm:prSet/>
      <dgm:spPr/>
      <dgm:t>
        <a:bodyPr/>
        <a:lstStyle/>
        <a:p>
          <a:endParaRPr lang="es-ES"/>
        </a:p>
      </dgm:t>
    </dgm:pt>
    <dgm:pt modelId="{7BCD1542-C772-4C92-BD68-CBDD29C0D819}">
      <dgm:prSet phldrT="[Texto]"/>
      <dgm:spPr/>
      <dgm:t>
        <a:bodyPr/>
        <a:lstStyle/>
        <a:p>
          <a:r>
            <a:rPr lang="es-ES" dirty="0" smtClean="0"/>
            <a:t>Partidos estamentales o clasistas</a:t>
          </a:r>
          <a:endParaRPr lang="es-ES" dirty="0"/>
        </a:p>
      </dgm:t>
    </dgm:pt>
    <dgm:pt modelId="{1D18D591-ADBB-4F97-AB87-C15A6D77BF4F}" type="parTrans" cxnId="{9F95BCDF-AF98-4FBC-BF70-9725A560E4DF}">
      <dgm:prSet/>
      <dgm:spPr/>
      <dgm:t>
        <a:bodyPr/>
        <a:lstStyle/>
        <a:p>
          <a:endParaRPr lang="es-ES"/>
        </a:p>
      </dgm:t>
    </dgm:pt>
    <dgm:pt modelId="{AF6BDEBE-41C3-454C-9B48-5C83424B6A53}" type="sibTrans" cxnId="{9F95BCDF-AF98-4FBC-BF70-9725A560E4DF}">
      <dgm:prSet/>
      <dgm:spPr/>
      <dgm:t>
        <a:bodyPr/>
        <a:lstStyle/>
        <a:p>
          <a:endParaRPr lang="es-ES"/>
        </a:p>
      </dgm:t>
    </dgm:pt>
    <dgm:pt modelId="{1BD64CC1-2D07-4FAA-97F4-157B487C3E0C}">
      <dgm:prSet phldrT="[Texto]"/>
      <dgm:spPr/>
      <dgm:t>
        <a:bodyPr/>
        <a:lstStyle/>
        <a:p>
          <a:r>
            <a:rPr lang="es-ES" dirty="0" smtClean="0"/>
            <a:t>Actúan deliberadamente en interés de alguna clase.</a:t>
          </a:r>
          <a:endParaRPr lang="es-ES" dirty="0"/>
        </a:p>
      </dgm:t>
    </dgm:pt>
    <dgm:pt modelId="{7556E1FB-5A33-4183-A3A3-F4A501EE6970}" type="parTrans" cxnId="{006A3DEB-57BF-445A-92AD-90A5703E0612}">
      <dgm:prSet/>
      <dgm:spPr/>
      <dgm:t>
        <a:bodyPr/>
        <a:lstStyle/>
        <a:p>
          <a:endParaRPr lang="es-ES"/>
        </a:p>
      </dgm:t>
    </dgm:pt>
    <dgm:pt modelId="{FDB3344F-5A32-4665-9B04-623B3EC5B3F5}" type="sibTrans" cxnId="{006A3DEB-57BF-445A-92AD-90A5703E0612}">
      <dgm:prSet/>
      <dgm:spPr/>
      <dgm:t>
        <a:bodyPr/>
        <a:lstStyle/>
        <a:p>
          <a:endParaRPr lang="es-ES"/>
        </a:p>
      </dgm:t>
    </dgm:pt>
    <dgm:pt modelId="{0EE8F12E-AFBB-4E29-92CE-2150ED6D8974}">
      <dgm:prSet phldrT="[Texto]"/>
      <dgm:spPr/>
      <dgm:t>
        <a:bodyPr/>
        <a:lstStyle/>
        <a:p>
          <a:r>
            <a:rPr lang="es-ES" dirty="0" smtClean="0"/>
            <a:t>Partidos ideológicos</a:t>
          </a:r>
          <a:endParaRPr lang="es-ES" dirty="0"/>
        </a:p>
      </dgm:t>
    </dgm:pt>
    <dgm:pt modelId="{E0CA1CD1-86F8-4B89-B5EF-13E93C4A1577}" type="parTrans" cxnId="{C20BED5B-950D-42FE-AF6E-8EADC47AAAD0}">
      <dgm:prSet/>
      <dgm:spPr/>
      <dgm:t>
        <a:bodyPr/>
        <a:lstStyle/>
        <a:p>
          <a:endParaRPr lang="es-ES"/>
        </a:p>
      </dgm:t>
    </dgm:pt>
    <dgm:pt modelId="{18F9A852-ECA2-40EF-AF89-38253027AC68}" type="sibTrans" cxnId="{C20BED5B-950D-42FE-AF6E-8EADC47AAAD0}">
      <dgm:prSet/>
      <dgm:spPr/>
      <dgm:t>
        <a:bodyPr/>
        <a:lstStyle/>
        <a:p>
          <a:endParaRPr lang="es-ES"/>
        </a:p>
      </dgm:t>
    </dgm:pt>
    <dgm:pt modelId="{707BCDC1-7F8D-4D1E-B486-29D7516551B4}">
      <dgm:prSet phldrT="[Texto]"/>
      <dgm:spPr/>
      <dgm:t>
        <a:bodyPr/>
        <a:lstStyle/>
        <a:p>
          <a:r>
            <a:rPr lang="es-ES" dirty="0" smtClean="0"/>
            <a:t>Organizados en base a principios abstractos sobre su visión del mundo</a:t>
          </a:r>
          <a:endParaRPr lang="es-ES" dirty="0"/>
        </a:p>
      </dgm:t>
    </dgm:pt>
    <dgm:pt modelId="{ACA862FF-4EEA-4F30-8BA5-E49F25E17077}" type="parTrans" cxnId="{72648092-8810-4E28-9AA5-A00D1902F257}">
      <dgm:prSet/>
      <dgm:spPr/>
      <dgm:t>
        <a:bodyPr/>
        <a:lstStyle/>
        <a:p>
          <a:endParaRPr lang="es-ES"/>
        </a:p>
      </dgm:t>
    </dgm:pt>
    <dgm:pt modelId="{D8B9D67A-1889-431C-AE2A-C07E0168A1F9}" type="sibTrans" cxnId="{72648092-8810-4E28-9AA5-A00D1902F257}">
      <dgm:prSet/>
      <dgm:spPr/>
      <dgm:t>
        <a:bodyPr/>
        <a:lstStyle/>
        <a:p>
          <a:endParaRPr lang="es-ES"/>
        </a:p>
      </dgm:t>
    </dgm:pt>
    <dgm:pt modelId="{56852EDE-7390-4BFC-9575-395DDD2C2896}">
      <dgm:prSet phldrT="[Texto]"/>
      <dgm:spPr/>
      <dgm:t>
        <a:bodyPr/>
        <a:lstStyle/>
        <a:p>
          <a:endParaRPr lang="es-ES" dirty="0"/>
        </a:p>
      </dgm:t>
    </dgm:pt>
    <dgm:pt modelId="{A78B0E1F-7B51-43F6-9940-6403DDD7B1A8}" type="parTrans" cxnId="{B1741FC6-A020-418E-BE7A-847CFDEAC2C2}">
      <dgm:prSet/>
      <dgm:spPr/>
      <dgm:t>
        <a:bodyPr/>
        <a:lstStyle/>
        <a:p>
          <a:endParaRPr lang="es-ES"/>
        </a:p>
      </dgm:t>
    </dgm:pt>
    <dgm:pt modelId="{09850C5B-63BC-47D0-894F-6A4D17727120}" type="sibTrans" cxnId="{B1741FC6-A020-418E-BE7A-847CFDEAC2C2}">
      <dgm:prSet/>
      <dgm:spPr/>
      <dgm:t>
        <a:bodyPr/>
        <a:lstStyle/>
        <a:p>
          <a:endParaRPr lang="es-ES"/>
        </a:p>
      </dgm:t>
    </dgm:pt>
    <dgm:pt modelId="{16A1F1F7-3E6C-4745-AED3-32F8253566F6}">
      <dgm:prSet/>
      <dgm:spPr/>
      <dgm:t>
        <a:bodyPr/>
        <a:lstStyle/>
        <a:p>
          <a:r>
            <a:rPr lang="es-ES" dirty="0" smtClean="0"/>
            <a:t>Partidos notables</a:t>
          </a:r>
          <a:endParaRPr lang="es-ES" dirty="0"/>
        </a:p>
      </dgm:t>
    </dgm:pt>
    <dgm:pt modelId="{14C0BEEC-A1CF-49C3-BF37-E12F3749DAA0}" type="parTrans" cxnId="{F1D8152F-4958-4D2A-9218-0E06A32449BC}">
      <dgm:prSet/>
      <dgm:spPr/>
      <dgm:t>
        <a:bodyPr/>
        <a:lstStyle/>
        <a:p>
          <a:endParaRPr lang="es-ES"/>
        </a:p>
      </dgm:t>
    </dgm:pt>
    <dgm:pt modelId="{2501C870-7343-4CA1-B89A-AEA30E168C1E}" type="sibTrans" cxnId="{F1D8152F-4958-4D2A-9218-0E06A32449BC}">
      <dgm:prSet/>
      <dgm:spPr/>
      <dgm:t>
        <a:bodyPr/>
        <a:lstStyle/>
        <a:p>
          <a:endParaRPr lang="es-ES"/>
        </a:p>
      </dgm:t>
    </dgm:pt>
    <dgm:pt modelId="{C5719FE2-491E-402D-94D2-510523035D35}">
      <dgm:prSet/>
      <dgm:spPr/>
      <dgm:t>
        <a:bodyPr/>
        <a:lstStyle/>
        <a:p>
          <a:r>
            <a:rPr lang="es-ES" dirty="0" smtClean="0"/>
            <a:t>Caracterizado por un personal político legitimado. </a:t>
          </a:r>
          <a:endParaRPr lang="es-ES" dirty="0"/>
        </a:p>
      </dgm:t>
    </dgm:pt>
    <dgm:pt modelId="{C9D6DF91-F0BD-46C8-A79B-ACB0050FDC91}" type="parTrans" cxnId="{24EE1917-75C9-4D42-A8DD-8D2DEC7FCB01}">
      <dgm:prSet/>
      <dgm:spPr/>
      <dgm:t>
        <a:bodyPr/>
        <a:lstStyle/>
        <a:p>
          <a:endParaRPr lang="es-ES"/>
        </a:p>
      </dgm:t>
    </dgm:pt>
    <dgm:pt modelId="{886035D8-6C2D-4C1A-9575-3CE15FE5974A}" type="sibTrans" cxnId="{24EE1917-75C9-4D42-A8DD-8D2DEC7FCB01}">
      <dgm:prSet/>
      <dgm:spPr/>
      <dgm:t>
        <a:bodyPr/>
        <a:lstStyle/>
        <a:p>
          <a:endParaRPr lang="es-ES"/>
        </a:p>
      </dgm:t>
    </dgm:pt>
    <dgm:pt modelId="{E757BEA0-F7CA-4E8C-A3FA-7EA0E96EA658}">
      <dgm:prSet/>
      <dgm:spPr/>
      <dgm:t>
        <a:bodyPr/>
        <a:lstStyle/>
        <a:p>
          <a:r>
            <a:rPr lang="es-ES" dirty="0" smtClean="0"/>
            <a:t>Partidos de masas</a:t>
          </a:r>
          <a:endParaRPr lang="es-ES" dirty="0"/>
        </a:p>
      </dgm:t>
    </dgm:pt>
    <dgm:pt modelId="{6716775A-0BD0-498B-BF46-5B45E94BCDC9}" type="parTrans" cxnId="{9CA967BC-9750-4807-8ABF-82C1B90BB172}">
      <dgm:prSet/>
      <dgm:spPr/>
      <dgm:t>
        <a:bodyPr/>
        <a:lstStyle/>
        <a:p>
          <a:endParaRPr lang="es-ES"/>
        </a:p>
      </dgm:t>
    </dgm:pt>
    <dgm:pt modelId="{A845033C-D98E-4C21-82E1-6D8985891653}" type="sibTrans" cxnId="{9CA967BC-9750-4807-8ABF-82C1B90BB172}">
      <dgm:prSet/>
      <dgm:spPr/>
      <dgm:t>
        <a:bodyPr/>
        <a:lstStyle/>
        <a:p>
          <a:endParaRPr lang="es-ES"/>
        </a:p>
      </dgm:t>
    </dgm:pt>
    <dgm:pt modelId="{4348F628-E099-4187-BE0D-4D8F70D3ADBD}">
      <dgm:prSet/>
      <dgm:spPr/>
      <dgm:t>
        <a:bodyPr/>
        <a:lstStyle/>
        <a:p>
          <a:r>
            <a:rPr lang="es-ES" dirty="0" smtClean="0"/>
            <a:t>Se caracteriza por contar con una o varias organizaciones fuertes que producen personal político,</a:t>
          </a:r>
          <a:endParaRPr lang="es-ES" dirty="0"/>
        </a:p>
      </dgm:t>
    </dgm:pt>
    <dgm:pt modelId="{424B40FF-E6A6-4051-857A-98B6A258C200}" type="parTrans" cxnId="{7B1CB815-7F41-4E54-BBE0-8C1FE6C5FA78}">
      <dgm:prSet/>
      <dgm:spPr/>
      <dgm:t>
        <a:bodyPr/>
        <a:lstStyle/>
        <a:p>
          <a:endParaRPr lang="es-ES"/>
        </a:p>
      </dgm:t>
    </dgm:pt>
    <dgm:pt modelId="{0558B799-1D78-44CC-ACDE-977862604747}" type="sibTrans" cxnId="{7B1CB815-7F41-4E54-BBE0-8C1FE6C5FA78}">
      <dgm:prSet/>
      <dgm:spPr/>
      <dgm:t>
        <a:bodyPr/>
        <a:lstStyle/>
        <a:p>
          <a:endParaRPr lang="es-ES"/>
        </a:p>
      </dgm:t>
    </dgm:pt>
    <dgm:pt modelId="{EFED0A69-39AF-47C8-BB04-DB9BF4127C8C}" type="pres">
      <dgm:prSet presAssocID="{94D953D0-D2CB-4A50-90E8-E15B04759D9F}" presName="Name0" presStyleCnt="0">
        <dgm:presLayoutVars>
          <dgm:dir/>
          <dgm:animLvl val="lvl"/>
          <dgm:resizeHandles val="exact"/>
        </dgm:presLayoutVars>
      </dgm:prSet>
      <dgm:spPr/>
    </dgm:pt>
    <dgm:pt modelId="{45AD5CEE-776D-4665-B83D-64DF54C87350}" type="pres">
      <dgm:prSet presAssocID="{12DE6279-A538-4CE4-8E7B-75B6F033DF39}" presName="composite" presStyleCnt="0"/>
      <dgm:spPr/>
    </dgm:pt>
    <dgm:pt modelId="{087A1C9A-D278-45DD-80F1-B824700A1227}" type="pres">
      <dgm:prSet presAssocID="{12DE6279-A538-4CE4-8E7B-75B6F033DF39}" presName="parTx" presStyleLbl="alignNode1" presStyleIdx="0" presStyleCnt="5">
        <dgm:presLayoutVars>
          <dgm:chMax val="0"/>
          <dgm:chPref val="0"/>
          <dgm:bulletEnabled val="1"/>
        </dgm:presLayoutVars>
      </dgm:prSet>
      <dgm:spPr/>
      <dgm:t>
        <a:bodyPr/>
        <a:lstStyle/>
        <a:p>
          <a:endParaRPr lang="es-ES"/>
        </a:p>
      </dgm:t>
    </dgm:pt>
    <dgm:pt modelId="{4C593BEB-1C77-404C-8942-C98062688E6A}" type="pres">
      <dgm:prSet presAssocID="{12DE6279-A538-4CE4-8E7B-75B6F033DF39}" presName="desTx" presStyleLbl="alignAccFollowNode1" presStyleIdx="0" presStyleCnt="5">
        <dgm:presLayoutVars>
          <dgm:bulletEnabled val="1"/>
        </dgm:presLayoutVars>
      </dgm:prSet>
      <dgm:spPr/>
      <dgm:t>
        <a:bodyPr/>
        <a:lstStyle/>
        <a:p>
          <a:endParaRPr lang="es-ES"/>
        </a:p>
      </dgm:t>
    </dgm:pt>
    <dgm:pt modelId="{AFD8DFC1-A4F1-4C6D-8C8E-41C916BF0FBA}" type="pres">
      <dgm:prSet presAssocID="{51DAD269-4DC9-4804-A6FB-D0B02EAA8AFE}" presName="space" presStyleCnt="0"/>
      <dgm:spPr/>
    </dgm:pt>
    <dgm:pt modelId="{93383C8D-F6FD-43DD-B881-0B3FEBE1D27B}" type="pres">
      <dgm:prSet presAssocID="{7BCD1542-C772-4C92-BD68-CBDD29C0D819}" presName="composite" presStyleCnt="0"/>
      <dgm:spPr/>
    </dgm:pt>
    <dgm:pt modelId="{D6FDADFE-3C5E-4DD8-8F15-C6A0919370E2}" type="pres">
      <dgm:prSet presAssocID="{7BCD1542-C772-4C92-BD68-CBDD29C0D819}" presName="parTx" presStyleLbl="alignNode1" presStyleIdx="1" presStyleCnt="5">
        <dgm:presLayoutVars>
          <dgm:chMax val="0"/>
          <dgm:chPref val="0"/>
          <dgm:bulletEnabled val="1"/>
        </dgm:presLayoutVars>
      </dgm:prSet>
      <dgm:spPr/>
      <dgm:t>
        <a:bodyPr/>
        <a:lstStyle/>
        <a:p>
          <a:endParaRPr lang="es-ES"/>
        </a:p>
      </dgm:t>
    </dgm:pt>
    <dgm:pt modelId="{E4FC31CC-B90D-4027-B8D6-A9B854653391}" type="pres">
      <dgm:prSet presAssocID="{7BCD1542-C772-4C92-BD68-CBDD29C0D819}" presName="desTx" presStyleLbl="alignAccFollowNode1" presStyleIdx="1" presStyleCnt="5">
        <dgm:presLayoutVars>
          <dgm:bulletEnabled val="1"/>
        </dgm:presLayoutVars>
      </dgm:prSet>
      <dgm:spPr/>
      <dgm:t>
        <a:bodyPr/>
        <a:lstStyle/>
        <a:p>
          <a:endParaRPr lang="es-ES"/>
        </a:p>
      </dgm:t>
    </dgm:pt>
    <dgm:pt modelId="{6E2441F6-5D1B-4B5F-ACD0-DA7150823A5B}" type="pres">
      <dgm:prSet presAssocID="{AF6BDEBE-41C3-454C-9B48-5C83424B6A53}" presName="space" presStyleCnt="0"/>
      <dgm:spPr/>
    </dgm:pt>
    <dgm:pt modelId="{0B48CEB0-A6B1-493A-930A-0D70494DE62A}" type="pres">
      <dgm:prSet presAssocID="{0EE8F12E-AFBB-4E29-92CE-2150ED6D8974}" presName="composite" presStyleCnt="0"/>
      <dgm:spPr/>
    </dgm:pt>
    <dgm:pt modelId="{43742036-868F-471C-8D6A-7C11CDAA79FD}" type="pres">
      <dgm:prSet presAssocID="{0EE8F12E-AFBB-4E29-92CE-2150ED6D8974}" presName="parTx" presStyleLbl="alignNode1" presStyleIdx="2" presStyleCnt="5">
        <dgm:presLayoutVars>
          <dgm:chMax val="0"/>
          <dgm:chPref val="0"/>
          <dgm:bulletEnabled val="1"/>
        </dgm:presLayoutVars>
      </dgm:prSet>
      <dgm:spPr/>
    </dgm:pt>
    <dgm:pt modelId="{39CC1035-97DC-4DEF-B0CC-3E51C1004C80}" type="pres">
      <dgm:prSet presAssocID="{0EE8F12E-AFBB-4E29-92CE-2150ED6D8974}" presName="desTx" presStyleLbl="alignAccFollowNode1" presStyleIdx="2" presStyleCnt="5">
        <dgm:presLayoutVars>
          <dgm:bulletEnabled val="1"/>
        </dgm:presLayoutVars>
      </dgm:prSet>
      <dgm:spPr/>
      <dgm:t>
        <a:bodyPr/>
        <a:lstStyle/>
        <a:p>
          <a:endParaRPr lang="es-ES"/>
        </a:p>
      </dgm:t>
    </dgm:pt>
    <dgm:pt modelId="{30AB3C74-DE24-4703-B86D-81B15F05D90D}" type="pres">
      <dgm:prSet presAssocID="{18F9A852-ECA2-40EF-AF89-38253027AC68}" presName="space" presStyleCnt="0"/>
      <dgm:spPr/>
    </dgm:pt>
    <dgm:pt modelId="{0D53756D-6085-451B-9F48-46147C267D3E}" type="pres">
      <dgm:prSet presAssocID="{16A1F1F7-3E6C-4745-AED3-32F8253566F6}" presName="composite" presStyleCnt="0"/>
      <dgm:spPr/>
    </dgm:pt>
    <dgm:pt modelId="{5CC6EC65-707B-4E69-B43A-FB4E427A1DC6}" type="pres">
      <dgm:prSet presAssocID="{16A1F1F7-3E6C-4745-AED3-32F8253566F6}" presName="parTx" presStyleLbl="alignNode1" presStyleIdx="3" presStyleCnt="5">
        <dgm:presLayoutVars>
          <dgm:chMax val="0"/>
          <dgm:chPref val="0"/>
          <dgm:bulletEnabled val="1"/>
        </dgm:presLayoutVars>
      </dgm:prSet>
      <dgm:spPr/>
    </dgm:pt>
    <dgm:pt modelId="{1984A594-A254-447F-BE11-216C57CF27D7}" type="pres">
      <dgm:prSet presAssocID="{16A1F1F7-3E6C-4745-AED3-32F8253566F6}" presName="desTx" presStyleLbl="alignAccFollowNode1" presStyleIdx="3" presStyleCnt="5" custLinFactNeighborX="0" custLinFactNeighborY="1">
        <dgm:presLayoutVars>
          <dgm:bulletEnabled val="1"/>
        </dgm:presLayoutVars>
      </dgm:prSet>
      <dgm:spPr/>
      <dgm:t>
        <a:bodyPr/>
        <a:lstStyle/>
        <a:p>
          <a:endParaRPr lang="es-ES"/>
        </a:p>
      </dgm:t>
    </dgm:pt>
    <dgm:pt modelId="{2F13DEA9-8719-4CB6-8BEE-1089887A18D7}" type="pres">
      <dgm:prSet presAssocID="{2501C870-7343-4CA1-B89A-AEA30E168C1E}" presName="space" presStyleCnt="0"/>
      <dgm:spPr/>
    </dgm:pt>
    <dgm:pt modelId="{EEA85431-DC66-4DEE-B011-89B81B9E2D58}" type="pres">
      <dgm:prSet presAssocID="{E757BEA0-F7CA-4E8C-A3FA-7EA0E96EA658}" presName="composite" presStyleCnt="0"/>
      <dgm:spPr/>
    </dgm:pt>
    <dgm:pt modelId="{F174E538-AEDB-48DA-9A9A-469243208FA6}" type="pres">
      <dgm:prSet presAssocID="{E757BEA0-F7CA-4E8C-A3FA-7EA0E96EA658}" presName="parTx" presStyleLbl="alignNode1" presStyleIdx="4" presStyleCnt="5">
        <dgm:presLayoutVars>
          <dgm:chMax val="0"/>
          <dgm:chPref val="0"/>
          <dgm:bulletEnabled val="1"/>
        </dgm:presLayoutVars>
      </dgm:prSet>
      <dgm:spPr/>
      <dgm:t>
        <a:bodyPr/>
        <a:lstStyle/>
        <a:p>
          <a:endParaRPr lang="es-ES"/>
        </a:p>
      </dgm:t>
    </dgm:pt>
    <dgm:pt modelId="{DECDAF14-F456-41C9-BE85-32CB13E3291A}" type="pres">
      <dgm:prSet presAssocID="{E757BEA0-F7CA-4E8C-A3FA-7EA0E96EA658}" presName="desTx" presStyleLbl="alignAccFollowNode1" presStyleIdx="4" presStyleCnt="5">
        <dgm:presLayoutVars>
          <dgm:bulletEnabled val="1"/>
        </dgm:presLayoutVars>
      </dgm:prSet>
      <dgm:spPr/>
      <dgm:t>
        <a:bodyPr/>
        <a:lstStyle/>
        <a:p>
          <a:endParaRPr lang="es-ES"/>
        </a:p>
      </dgm:t>
    </dgm:pt>
  </dgm:ptLst>
  <dgm:cxnLst>
    <dgm:cxn modelId="{B1741FC6-A020-418E-BE7A-847CFDEAC2C2}" srcId="{7BCD1542-C772-4C92-BD68-CBDD29C0D819}" destId="{56852EDE-7390-4BFC-9575-395DDD2C2896}" srcOrd="1" destOrd="0" parTransId="{A78B0E1F-7B51-43F6-9940-6403DDD7B1A8}" sibTransId="{09850C5B-63BC-47D0-894F-6A4D17727120}"/>
    <dgm:cxn modelId="{84162A84-EB5F-4F08-8776-452A27131DC5}" type="presOf" srcId="{16A1F1F7-3E6C-4745-AED3-32F8253566F6}" destId="{5CC6EC65-707B-4E69-B43A-FB4E427A1DC6}" srcOrd="0" destOrd="0" presId="urn:microsoft.com/office/officeart/2005/8/layout/hList1"/>
    <dgm:cxn modelId="{61C0C82D-CB19-471C-83D1-41C81C11B9B1}" srcId="{12DE6279-A538-4CE4-8E7B-75B6F033DF39}" destId="{05E92ED7-34BF-4DD9-B235-2D47EC2F745A}" srcOrd="0" destOrd="0" parTransId="{34EBD3C7-3537-40EA-A4A6-9B734B64529A}" sibTransId="{2E88D969-FA2F-4BCA-A17B-A4BBA4D19E20}"/>
    <dgm:cxn modelId="{261FC216-B8D3-41AB-AA7F-1E7682110646}" type="presOf" srcId="{7BCD1542-C772-4C92-BD68-CBDD29C0D819}" destId="{D6FDADFE-3C5E-4DD8-8F15-C6A0919370E2}" srcOrd="0" destOrd="0" presId="urn:microsoft.com/office/officeart/2005/8/layout/hList1"/>
    <dgm:cxn modelId="{9F95BCDF-AF98-4FBC-BF70-9725A560E4DF}" srcId="{94D953D0-D2CB-4A50-90E8-E15B04759D9F}" destId="{7BCD1542-C772-4C92-BD68-CBDD29C0D819}" srcOrd="1" destOrd="0" parTransId="{1D18D591-ADBB-4F97-AB87-C15A6D77BF4F}" sibTransId="{AF6BDEBE-41C3-454C-9B48-5C83424B6A53}"/>
    <dgm:cxn modelId="{46F635B5-10FC-4ED2-ACE0-70E706F003E6}" type="presOf" srcId="{E757BEA0-F7CA-4E8C-A3FA-7EA0E96EA658}" destId="{F174E538-AEDB-48DA-9A9A-469243208FA6}" srcOrd="0" destOrd="0" presId="urn:microsoft.com/office/officeart/2005/8/layout/hList1"/>
    <dgm:cxn modelId="{7872C16C-3B4B-44F6-813B-2C0A4D166DCE}" type="presOf" srcId="{94D953D0-D2CB-4A50-90E8-E15B04759D9F}" destId="{EFED0A69-39AF-47C8-BB04-DB9BF4127C8C}" srcOrd="0" destOrd="0" presId="urn:microsoft.com/office/officeart/2005/8/layout/hList1"/>
    <dgm:cxn modelId="{7AF930D5-036A-4E30-85C0-441140912E72}" type="presOf" srcId="{0EE8F12E-AFBB-4E29-92CE-2150ED6D8974}" destId="{43742036-868F-471C-8D6A-7C11CDAA79FD}" srcOrd="0" destOrd="0" presId="urn:microsoft.com/office/officeart/2005/8/layout/hList1"/>
    <dgm:cxn modelId="{BBCF2ED3-ADE4-4359-B486-B7FFA360FEF1}" type="presOf" srcId="{707BCDC1-7F8D-4D1E-B486-29D7516551B4}" destId="{39CC1035-97DC-4DEF-B0CC-3E51C1004C80}" srcOrd="0" destOrd="0" presId="urn:microsoft.com/office/officeart/2005/8/layout/hList1"/>
    <dgm:cxn modelId="{8F289EE1-BBBD-4CC1-9F53-1CA74470DA76}" type="presOf" srcId="{56852EDE-7390-4BFC-9575-395DDD2C2896}" destId="{E4FC31CC-B90D-4027-B8D6-A9B854653391}" srcOrd="0" destOrd="1" presId="urn:microsoft.com/office/officeart/2005/8/layout/hList1"/>
    <dgm:cxn modelId="{F1D8152F-4958-4D2A-9218-0E06A32449BC}" srcId="{94D953D0-D2CB-4A50-90E8-E15B04759D9F}" destId="{16A1F1F7-3E6C-4745-AED3-32F8253566F6}" srcOrd="3" destOrd="0" parTransId="{14C0BEEC-A1CF-49C3-BF37-E12F3749DAA0}" sibTransId="{2501C870-7343-4CA1-B89A-AEA30E168C1E}"/>
    <dgm:cxn modelId="{7B1CB815-7F41-4E54-BBE0-8C1FE6C5FA78}" srcId="{E757BEA0-F7CA-4E8C-A3FA-7EA0E96EA658}" destId="{4348F628-E099-4187-BE0D-4D8F70D3ADBD}" srcOrd="0" destOrd="0" parTransId="{424B40FF-E6A6-4051-857A-98B6A258C200}" sibTransId="{0558B799-1D78-44CC-ACDE-977862604747}"/>
    <dgm:cxn modelId="{1700621C-8CD0-495C-B85E-25C357CFB745}" type="presOf" srcId="{C5719FE2-491E-402D-94D2-510523035D35}" destId="{1984A594-A254-447F-BE11-216C57CF27D7}" srcOrd="0" destOrd="0" presId="urn:microsoft.com/office/officeart/2005/8/layout/hList1"/>
    <dgm:cxn modelId="{43015EC9-9DAE-4523-BAAD-F5E29A5CAF68}" type="presOf" srcId="{4348F628-E099-4187-BE0D-4D8F70D3ADBD}" destId="{DECDAF14-F456-41C9-BE85-32CB13E3291A}" srcOrd="0" destOrd="0" presId="urn:microsoft.com/office/officeart/2005/8/layout/hList1"/>
    <dgm:cxn modelId="{9CA967BC-9750-4807-8ABF-82C1B90BB172}" srcId="{94D953D0-D2CB-4A50-90E8-E15B04759D9F}" destId="{E757BEA0-F7CA-4E8C-A3FA-7EA0E96EA658}" srcOrd="4" destOrd="0" parTransId="{6716775A-0BD0-498B-BF46-5B45E94BCDC9}" sibTransId="{A845033C-D98E-4C21-82E1-6D8985891653}"/>
    <dgm:cxn modelId="{B26DA83C-0310-4055-87FA-786202E95319}" srcId="{94D953D0-D2CB-4A50-90E8-E15B04759D9F}" destId="{12DE6279-A538-4CE4-8E7B-75B6F033DF39}" srcOrd="0" destOrd="0" parTransId="{19B4AF72-CAFA-4CD3-897F-131D0A02A304}" sibTransId="{51DAD269-4DC9-4804-A6FB-D0B02EAA8AFE}"/>
    <dgm:cxn modelId="{5229CFB5-98D6-4540-AD97-EC7211AE150A}" type="presOf" srcId="{05E92ED7-34BF-4DD9-B235-2D47EC2F745A}" destId="{4C593BEB-1C77-404C-8942-C98062688E6A}" srcOrd="0" destOrd="0" presId="urn:microsoft.com/office/officeart/2005/8/layout/hList1"/>
    <dgm:cxn modelId="{5BFB7EAD-94AB-48F7-9B82-100D238A7A51}" type="presOf" srcId="{12DE6279-A538-4CE4-8E7B-75B6F033DF39}" destId="{087A1C9A-D278-45DD-80F1-B824700A1227}" srcOrd="0" destOrd="0" presId="urn:microsoft.com/office/officeart/2005/8/layout/hList1"/>
    <dgm:cxn modelId="{006A3DEB-57BF-445A-92AD-90A5703E0612}" srcId="{7BCD1542-C772-4C92-BD68-CBDD29C0D819}" destId="{1BD64CC1-2D07-4FAA-97F4-157B487C3E0C}" srcOrd="0" destOrd="0" parTransId="{7556E1FB-5A33-4183-A3A3-F4A501EE6970}" sibTransId="{FDB3344F-5A32-4665-9B04-623B3EC5B3F5}"/>
    <dgm:cxn modelId="{C20BED5B-950D-42FE-AF6E-8EADC47AAAD0}" srcId="{94D953D0-D2CB-4A50-90E8-E15B04759D9F}" destId="{0EE8F12E-AFBB-4E29-92CE-2150ED6D8974}" srcOrd="2" destOrd="0" parTransId="{E0CA1CD1-86F8-4B89-B5EF-13E93C4A1577}" sibTransId="{18F9A852-ECA2-40EF-AF89-38253027AC68}"/>
    <dgm:cxn modelId="{8461C56F-BFB3-4102-A2AD-53D85C7BC544}" type="presOf" srcId="{1BD64CC1-2D07-4FAA-97F4-157B487C3E0C}" destId="{E4FC31CC-B90D-4027-B8D6-A9B854653391}" srcOrd="0" destOrd="0" presId="urn:microsoft.com/office/officeart/2005/8/layout/hList1"/>
    <dgm:cxn modelId="{72648092-8810-4E28-9AA5-A00D1902F257}" srcId="{0EE8F12E-AFBB-4E29-92CE-2150ED6D8974}" destId="{707BCDC1-7F8D-4D1E-B486-29D7516551B4}" srcOrd="0" destOrd="0" parTransId="{ACA862FF-4EEA-4F30-8BA5-E49F25E17077}" sibTransId="{D8B9D67A-1889-431C-AE2A-C07E0168A1F9}"/>
    <dgm:cxn modelId="{24EE1917-75C9-4D42-A8DD-8D2DEC7FCB01}" srcId="{16A1F1F7-3E6C-4745-AED3-32F8253566F6}" destId="{C5719FE2-491E-402D-94D2-510523035D35}" srcOrd="0" destOrd="0" parTransId="{C9D6DF91-F0BD-46C8-A79B-ACB0050FDC91}" sibTransId="{886035D8-6C2D-4C1A-9575-3CE15FE5974A}"/>
    <dgm:cxn modelId="{9D9D1259-4435-405C-B2C0-388A61B8925B}" type="presParOf" srcId="{EFED0A69-39AF-47C8-BB04-DB9BF4127C8C}" destId="{45AD5CEE-776D-4665-B83D-64DF54C87350}" srcOrd="0" destOrd="0" presId="urn:microsoft.com/office/officeart/2005/8/layout/hList1"/>
    <dgm:cxn modelId="{2A0B4AC7-FF90-4C09-9298-C941D76DCBD1}" type="presParOf" srcId="{45AD5CEE-776D-4665-B83D-64DF54C87350}" destId="{087A1C9A-D278-45DD-80F1-B824700A1227}" srcOrd="0" destOrd="0" presId="urn:microsoft.com/office/officeart/2005/8/layout/hList1"/>
    <dgm:cxn modelId="{AC30ADD5-B528-4C03-A9C8-24E1FF24582A}" type="presParOf" srcId="{45AD5CEE-776D-4665-B83D-64DF54C87350}" destId="{4C593BEB-1C77-404C-8942-C98062688E6A}" srcOrd="1" destOrd="0" presId="urn:microsoft.com/office/officeart/2005/8/layout/hList1"/>
    <dgm:cxn modelId="{23250007-9ECA-43EF-8E29-A668CD654AC7}" type="presParOf" srcId="{EFED0A69-39AF-47C8-BB04-DB9BF4127C8C}" destId="{AFD8DFC1-A4F1-4C6D-8C8E-41C916BF0FBA}" srcOrd="1" destOrd="0" presId="urn:microsoft.com/office/officeart/2005/8/layout/hList1"/>
    <dgm:cxn modelId="{A1DDBB22-C4EB-4CF8-87D0-67F66F7808A6}" type="presParOf" srcId="{EFED0A69-39AF-47C8-BB04-DB9BF4127C8C}" destId="{93383C8D-F6FD-43DD-B881-0B3FEBE1D27B}" srcOrd="2" destOrd="0" presId="urn:microsoft.com/office/officeart/2005/8/layout/hList1"/>
    <dgm:cxn modelId="{31B429FE-2258-4E10-819C-A2AA33583157}" type="presParOf" srcId="{93383C8D-F6FD-43DD-B881-0B3FEBE1D27B}" destId="{D6FDADFE-3C5E-4DD8-8F15-C6A0919370E2}" srcOrd="0" destOrd="0" presId="urn:microsoft.com/office/officeart/2005/8/layout/hList1"/>
    <dgm:cxn modelId="{43672C4E-F736-46CE-A38E-91A75437503F}" type="presParOf" srcId="{93383C8D-F6FD-43DD-B881-0B3FEBE1D27B}" destId="{E4FC31CC-B90D-4027-B8D6-A9B854653391}" srcOrd="1" destOrd="0" presId="urn:microsoft.com/office/officeart/2005/8/layout/hList1"/>
    <dgm:cxn modelId="{91D04556-55AE-4B28-8CF2-6980E3A43568}" type="presParOf" srcId="{EFED0A69-39AF-47C8-BB04-DB9BF4127C8C}" destId="{6E2441F6-5D1B-4B5F-ACD0-DA7150823A5B}" srcOrd="3" destOrd="0" presId="urn:microsoft.com/office/officeart/2005/8/layout/hList1"/>
    <dgm:cxn modelId="{5D95667D-DDC9-45E9-B992-7537E18AFDC9}" type="presParOf" srcId="{EFED0A69-39AF-47C8-BB04-DB9BF4127C8C}" destId="{0B48CEB0-A6B1-493A-930A-0D70494DE62A}" srcOrd="4" destOrd="0" presId="urn:microsoft.com/office/officeart/2005/8/layout/hList1"/>
    <dgm:cxn modelId="{D74FF5DF-BDE8-47CA-969A-C7D154936220}" type="presParOf" srcId="{0B48CEB0-A6B1-493A-930A-0D70494DE62A}" destId="{43742036-868F-471C-8D6A-7C11CDAA79FD}" srcOrd="0" destOrd="0" presId="urn:microsoft.com/office/officeart/2005/8/layout/hList1"/>
    <dgm:cxn modelId="{4369BCC7-A830-41CD-BCFC-08F43FCAD36F}" type="presParOf" srcId="{0B48CEB0-A6B1-493A-930A-0D70494DE62A}" destId="{39CC1035-97DC-4DEF-B0CC-3E51C1004C80}" srcOrd="1" destOrd="0" presId="urn:microsoft.com/office/officeart/2005/8/layout/hList1"/>
    <dgm:cxn modelId="{D132BD44-5673-4863-AEAD-3F82CE160F5D}" type="presParOf" srcId="{EFED0A69-39AF-47C8-BB04-DB9BF4127C8C}" destId="{30AB3C74-DE24-4703-B86D-81B15F05D90D}" srcOrd="5" destOrd="0" presId="urn:microsoft.com/office/officeart/2005/8/layout/hList1"/>
    <dgm:cxn modelId="{5FE44968-D8B5-4695-BDFA-526B296ED9AE}" type="presParOf" srcId="{EFED0A69-39AF-47C8-BB04-DB9BF4127C8C}" destId="{0D53756D-6085-451B-9F48-46147C267D3E}" srcOrd="6" destOrd="0" presId="urn:microsoft.com/office/officeart/2005/8/layout/hList1"/>
    <dgm:cxn modelId="{543C4673-D988-4704-A4E4-556CB7D602AE}" type="presParOf" srcId="{0D53756D-6085-451B-9F48-46147C267D3E}" destId="{5CC6EC65-707B-4E69-B43A-FB4E427A1DC6}" srcOrd="0" destOrd="0" presId="urn:microsoft.com/office/officeart/2005/8/layout/hList1"/>
    <dgm:cxn modelId="{B636CEC0-5356-42BF-9741-ABAF572AF594}" type="presParOf" srcId="{0D53756D-6085-451B-9F48-46147C267D3E}" destId="{1984A594-A254-447F-BE11-216C57CF27D7}" srcOrd="1" destOrd="0" presId="urn:microsoft.com/office/officeart/2005/8/layout/hList1"/>
    <dgm:cxn modelId="{78FA42E9-18D5-47E2-82C1-A06B1B754346}" type="presParOf" srcId="{EFED0A69-39AF-47C8-BB04-DB9BF4127C8C}" destId="{2F13DEA9-8719-4CB6-8BEE-1089887A18D7}" srcOrd="7" destOrd="0" presId="urn:microsoft.com/office/officeart/2005/8/layout/hList1"/>
    <dgm:cxn modelId="{1DE4BA84-1F8F-4EDC-B72E-D1FED1C11179}" type="presParOf" srcId="{EFED0A69-39AF-47C8-BB04-DB9BF4127C8C}" destId="{EEA85431-DC66-4DEE-B011-89B81B9E2D58}" srcOrd="8" destOrd="0" presId="urn:microsoft.com/office/officeart/2005/8/layout/hList1"/>
    <dgm:cxn modelId="{9E23AAD9-B0F7-4A5F-984C-0121ED23D4AB}" type="presParOf" srcId="{EEA85431-DC66-4DEE-B011-89B81B9E2D58}" destId="{F174E538-AEDB-48DA-9A9A-469243208FA6}" srcOrd="0" destOrd="0" presId="urn:microsoft.com/office/officeart/2005/8/layout/hList1"/>
    <dgm:cxn modelId="{7F0F5859-D481-41D9-86F0-277A686CDC3E}" type="presParOf" srcId="{EEA85431-DC66-4DEE-B011-89B81B9E2D58}" destId="{DECDAF14-F456-41C9-BE85-32CB13E3291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D953D0-D2CB-4A50-90E8-E15B04759D9F}" type="doc">
      <dgm:prSet loTypeId="urn:microsoft.com/office/officeart/2005/8/layout/hList1" loCatId="list" qsTypeId="urn:microsoft.com/office/officeart/2005/8/quickstyle/simple3" qsCatId="simple" csTypeId="urn:microsoft.com/office/officeart/2005/8/colors/colorful1" csCatId="colorful" phldr="1"/>
      <dgm:spPr/>
      <dgm:t>
        <a:bodyPr/>
        <a:lstStyle/>
        <a:p>
          <a:endParaRPr lang="es-ES"/>
        </a:p>
      </dgm:t>
    </dgm:pt>
    <dgm:pt modelId="{12DE6279-A538-4CE4-8E7B-75B6F033DF39}">
      <dgm:prSet phldrT="[Texto]"/>
      <dgm:spPr/>
      <dgm:t>
        <a:bodyPr/>
        <a:lstStyle/>
        <a:p>
          <a:r>
            <a:rPr lang="es-ES" dirty="0" smtClean="0"/>
            <a:t>Partidos de origen interno (Partidos de cuadro)</a:t>
          </a:r>
          <a:endParaRPr lang="es-ES" dirty="0"/>
        </a:p>
      </dgm:t>
    </dgm:pt>
    <dgm:pt modelId="{19B4AF72-CAFA-4CD3-897F-131D0A02A304}" type="parTrans" cxnId="{B26DA83C-0310-4055-87FA-786202E95319}">
      <dgm:prSet/>
      <dgm:spPr/>
      <dgm:t>
        <a:bodyPr/>
        <a:lstStyle/>
        <a:p>
          <a:endParaRPr lang="es-ES"/>
        </a:p>
      </dgm:t>
    </dgm:pt>
    <dgm:pt modelId="{51DAD269-4DC9-4804-A6FB-D0B02EAA8AFE}" type="sibTrans" cxnId="{B26DA83C-0310-4055-87FA-786202E95319}">
      <dgm:prSet/>
      <dgm:spPr/>
      <dgm:t>
        <a:bodyPr/>
        <a:lstStyle/>
        <a:p>
          <a:endParaRPr lang="es-ES"/>
        </a:p>
      </dgm:t>
    </dgm:pt>
    <dgm:pt modelId="{05E92ED7-34BF-4DD9-B235-2D47EC2F745A}">
      <dgm:prSet phldrT="[Texto]"/>
      <dgm:spPr/>
      <dgm:t>
        <a:bodyPr/>
        <a:lstStyle/>
        <a:p>
          <a:r>
            <a:rPr lang="es-ES" dirty="0" smtClean="0"/>
            <a:t>A las instituciones políticas formalizada, en particular en el Parlamento</a:t>
          </a:r>
          <a:endParaRPr lang="es-ES" dirty="0"/>
        </a:p>
      </dgm:t>
    </dgm:pt>
    <dgm:pt modelId="{34EBD3C7-3537-40EA-A4A6-9B734B64529A}" type="parTrans" cxnId="{61C0C82D-CB19-471C-83D1-41C81C11B9B1}">
      <dgm:prSet/>
      <dgm:spPr/>
      <dgm:t>
        <a:bodyPr/>
        <a:lstStyle/>
        <a:p>
          <a:endParaRPr lang="es-ES"/>
        </a:p>
      </dgm:t>
    </dgm:pt>
    <dgm:pt modelId="{2E88D969-FA2F-4BCA-A17B-A4BBA4D19E20}" type="sibTrans" cxnId="{61C0C82D-CB19-471C-83D1-41C81C11B9B1}">
      <dgm:prSet/>
      <dgm:spPr/>
      <dgm:t>
        <a:bodyPr/>
        <a:lstStyle/>
        <a:p>
          <a:endParaRPr lang="es-ES"/>
        </a:p>
      </dgm:t>
    </dgm:pt>
    <dgm:pt modelId="{7BCD1542-C772-4C92-BD68-CBDD29C0D819}">
      <dgm:prSet phldrT="[Texto]"/>
      <dgm:spPr/>
      <dgm:t>
        <a:bodyPr/>
        <a:lstStyle/>
        <a:p>
          <a:r>
            <a:rPr lang="es-ES" dirty="0" smtClean="0"/>
            <a:t>Partidos origen externo (Partidos de masa)</a:t>
          </a:r>
          <a:endParaRPr lang="es-ES" dirty="0"/>
        </a:p>
      </dgm:t>
    </dgm:pt>
    <dgm:pt modelId="{1D18D591-ADBB-4F97-AB87-C15A6D77BF4F}" type="parTrans" cxnId="{9F95BCDF-AF98-4FBC-BF70-9725A560E4DF}">
      <dgm:prSet/>
      <dgm:spPr/>
      <dgm:t>
        <a:bodyPr/>
        <a:lstStyle/>
        <a:p>
          <a:endParaRPr lang="es-ES"/>
        </a:p>
      </dgm:t>
    </dgm:pt>
    <dgm:pt modelId="{AF6BDEBE-41C3-454C-9B48-5C83424B6A53}" type="sibTrans" cxnId="{9F95BCDF-AF98-4FBC-BF70-9725A560E4DF}">
      <dgm:prSet/>
      <dgm:spPr/>
      <dgm:t>
        <a:bodyPr/>
        <a:lstStyle/>
        <a:p>
          <a:endParaRPr lang="es-ES"/>
        </a:p>
      </dgm:t>
    </dgm:pt>
    <dgm:pt modelId="{1BD64CC1-2D07-4FAA-97F4-157B487C3E0C}">
      <dgm:prSet phldrT="[Texto]"/>
      <dgm:spPr/>
      <dgm:t>
        <a:bodyPr/>
        <a:lstStyle/>
        <a:p>
          <a:r>
            <a:rPr lang="es-ES" dirty="0" smtClean="0"/>
            <a:t>Que surgen en el exterior del Parlamento, organizando sectores sociales que pretenden acceder a ellas.</a:t>
          </a:r>
          <a:endParaRPr lang="es-ES" dirty="0"/>
        </a:p>
      </dgm:t>
    </dgm:pt>
    <dgm:pt modelId="{7556E1FB-5A33-4183-A3A3-F4A501EE6970}" type="parTrans" cxnId="{006A3DEB-57BF-445A-92AD-90A5703E0612}">
      <dgm:prSet/>
      <dgm:spPr/>
      <dgm:t>
        <a:bodyPr/>
        <a:lstStyle/>
        <a:p>
          <a:endParaRPr lang="es-ES"/>
        </a:p>
      </dgm:t>
    </dgm:pt>
    <dgm:pt modelId="{FDB3344F-5A32-4665-9B04-623B3EC5B3F5}" type="sibTrans" cxnId="{006A3DEB-57BF-445A-92AD-90A5703E0612}">
      <dgm:prSet/>
      <dgm:spPr/>
      <dgm:t>
        <a:bodyPr/>
        <a:lstStyle/>
        <a:p>
          <a:endParaRPr lang="es-ES"/>
        </a:p>
      </dgm:t>
    </dgm:pt>
    <dgm:pt modelId="{0EE8F12E-AFBB-4E29-92CE-2150ED6D8974}">
      <dgm:prSet phldrT="[Texto]"/>
      <dgm:spPr/>
      <dgm:t>
        <a:bodyPr/>
        <a:lstStyle/>
        <a:p>
          <a:r>
            <a:rPr lang="es-ES" dirty="0" smtClean="0"/>
            <a:t>Partido indirecto</a:t>
          </a:r>
          <a:endParaRPr lang="es-ES" dirty="0"/>
        </a:p>
      </dgm:t>
    </dgm:pt>
    <dgm:pt modelId="{E0CA1CD1-86F8-4B89-B5EF-13E93C4A1577}" type="parTrans" cxnId="{C20BED5B-950D-42FE-AF6E-8EADC47AAAD0}">
      <dgm:prSet/>
      <dgm:spPr/>
      <dgm:t>
        <a:bodyPr/>
        <a:lstStyle/>
        <a:p>
          <a:endParaRPr lang="es-ES"/>
        </a:p>
      </dgm:t>
    </dgm:pt>
    <dgm:pt modelId="{18F9A852-ECA2-40EF-AF89-38253027AC68}" type="sibTrans" cxnId="{C20BED5B-950D-42FE-AF6E-8EADC47AAAD0}">
      <dgm:prSet/>
      <dgm:spPr/>
      <dgm:t>
        <a:bodyPr/>
        <a:lstStyle/>
        <a:p>
          <a:endParaRPr lang="es-ES"/>
        </a:p>
      </dgm:t>
    </dgm:pt>
    <dgm:pt modelId="{707BCDC1-7F8D-4D1E-B486-29D7516551B4}">
      <dgm:prSet phldrT="[Texto]"/>
      <dgm:spPr/>
      <dgm:t>
        <a:bodyPr/>
        <a:lstStyle/>
        <a:p>
          <a:r>
            <a:rPr lang="es-ES" dirty="0" smtClean="0"/>
            <a:t>Tiene una estructura </a:t>
          </a:r>
          <a:r>
            <a:rPr lang="es-ES" dirty="0" err="1" smtClean="0"/>
            <a:t>constituída</a:t>
          </a:r>
          <a:r>
            <a:rPr lang="es-ES" dirty="0" smtClean="0"/>
            <a:t> por una serie de organizaciones o sindicatos.</a:t>
          </a:r>
          <a:endParaRPr lang="es-ES" dirty="0"/>
        </a:p>
      </dgm:t>
    </dgm:pt>
    <dgm:pt modelId="{ACA862FF-4EEA-4F30-8BA5-E49F25E17077}" type="parTrans" cxnId="{72648092-8810-4E28-9AA5-A00D1902F257}">
      <dgm:prSet/>
      <dgm:spPr/>
      <dgm:t>
        <a:bodyPr/>
        <a:lstStyle/>
        <a:p>
          <a:endParaRPr lang="es-ES"/>
        </a:p>
      </dgm:t>
    </dgm:pt>
    <dgm:pt modelId="{D8B9D67A-1889-431C-AE2A-C07E0168A1F9}" type="sibTrans" cxnId="{72648092-8810-4E28-9AA5-A00D1902F257}">
      <dgm:prSet/>
      <dgm:spPr/>
      <dgm:t>
        <a:bodyPr/>
        <a:lstStyle/>
        <a:p>
          <a:endParaRPr lang="es-ES"/>
        </a:p>
      </dgm:t>
    </dgm:pt>
    <dgm:pt modelId="{56852EDE-7390-4BFC-9575-395DDD2C2896}">
      <dgm:prSet phldrT="[Texto]"/>
      <dgm:spPr/>
      <dgm:t>
        <a:bodyPr/>
        <a:lstStyle/>
        <a:p>
          <a:endParaRPr lang="es-ES" dirty="0"/>
        </a:p>
      </dgm:t>
    </dgm:pt>
    <dgm:pt modelId="{A78B0E1F-7B51-43F6-9940-6403DDD7B1A8}" type="parTrans" cxnId="{B1741FC6-A020-418E-BE7A-847CFDEAC2C2}">
      <dgm:prSet/>
      <dgm:spPr/>
      <dgm:t>
        <a:bodyPr/>
        <a:lstStyle/>
        <a:p>
          <a:endParaRPr lang="es-ES"/>
        </a:p>
      </dgm:t>
    </dgm:pt>
    <dgm:pt modelId="{09850C5B-63BC-47D0-894F-6A4D17727120}" type="sibTrans" cxnId="{B1741FC6-A020-418E-BE7A-847CFDEAC2C2}">
      <dgm:prSet/>
      <dgm:spPr/>
      <dgm:t>
        <a:bodyPr/>
        <a:lstStyle/>
        <a:p>
          <a:endParaRPr lang="es-ES"/>
        </a:p>
      </dgm:t>
    </dgm:pt>
    <dgm:pt modelId="{16A1F1F7-3E6C-4745-AED3-32F8253566F6}">
      <dgm:prSet/>
      <dgm:spPr/>
      <dgm:t>
        <a:bodyPr/>
        <a:lstStyle/>
        <a:p>
          <a:r>
            <a:rPr lang="es-ES" dirty="0" smtClean="0"/>
            <a:t>Partido directo</a:t>
          </a:r>
          <a:endParaRPr lang="es-ES" dirty="0"/>
        </a:p>
      </dgm:t>
    </dgm:pt>
    <dgm:pt modelId="{14C0BEEC-A1CF-49C3-BF37-E12F3749DAA0}" type="parTrans" cxnId="{F1D8152F-4958-4D2A-9218-0E06A32449BC}">
      <dgm:prSet/>
      <dgm:spPr/>
      <dgm:t>
        <a:bodyPr/>
        <a:lstStyle/>
        <a:p>
          <a:endParaRPr lang="es-ES"/>
        </a:p>
      </dgm:t>
    </dgm:pt>
    <dgm:pt modelId="{2501C870-7343-4CA1-B89A-AEA30E168C1E}" type="sibTrans" cxnId="{F1D8152F-4958-4D2A-9218-0E06A32449BC}">
      <dgm:prSet/>
      <dgm:spPr/>
      <dgm:t>
        <a:bodyPr/>
        <a:lstStyle/>
        <a:p>
          <a:endParaRPr lang="es-ES"/>
        </a:p>
      </dgm:t>
    </dgm:pt>
    <dgm:pt modelId="{C5719FE2-491E-402D-94D2-510523035D35}">
      <dgm:prSet/>
      <dgm:spPr/>
      <dgm:t>
        <a:bodyPr/>
        <a:lstStyle/>
        <a:p>
          <a:r>
            <a:rPr lang="es-ES" dirty="0" smtClean="0"/>
            <a:t>Supuesto más común basado en la adhesión individual a un partido, sin mediaciones orgánicas. </a:t>
          </a:r>
          <a:endParaRPr lang="es-ES" dirty="0"/>
        </a:p>
      </dgm:t>
    </dgm:pt>
    <dgm:pt modelId="{C9D6DF91-F0BD-46C8-A79B-ACB0050FDC91}" type="parTrans" cxnId="{24EE1917-75C9-4D42-A8DD-8D2DEC7FCB01}">
      <dgm:prSet/>
      <dgm:spPr/>
      <dgm:t>
        <a:bodyPr/>
        <a:lstStyle/>
        <a:p>
          <a:endParaRPr lang="es-ES"/>
        </a:p>
      </dgm:t>
    </dgm:pt>
    <dgm:pt modelId="{886035D8-6C2D-4C1A-9575-3CE15FE5974A}" type="sibTrans" cxnId="{24EE1917-75C9-4D42-A8DD-8D2DEC7FCB01}">
      <dgm:prSet/>
      <dgm:spPr/>
      <dgm:t>
        <a:bodyPr/>
        <a:lstStyle/>
        <a:p>
          <a:endParaRPr lang="es-ES"/>
        </a:p>
      </dgm:t>
    </dgm:pt>
    <dgm:pt modelId="{EFED0A69-39AF-47C8-BB04-DB9BF4127C8C}" type="pres">
      <dgm:prSet presAssocID="{94D953D0-D2CB-4A50-90E8-E15B04759D9F}" presName="Name0" presStyleCnt="0">
        <dgm:presLayoutVars>
          <dgm:dir/>
          <dgm:animLvl val="lvl"/>
          <dgm:resizeHandles val="exact"/>
        </dgm:presLayoutVars>
      </dgm:prSet>
      <dgm:spPr/>
    </dgm:pt>
    <dgm:pt modelId="{45AD5CEE-776D-4665-B83D-64DF54C87350}" type="pres">
      <dgm:prSet presAssocID="{12DE6279-A538-4CE4-8E7B-75B6F033DF39}" presName="composite" presStyleCnt="0"/>
      <dgm:spPr/>
    </dgm:pt>
    <dgm:pt modelId="{087A1C9A-D278-45DD-80F1-B824700A1227}" type="pres">
      <dgm:prSet presAssocID="{12DE6279-A538-4CE4-8E7B-75B6F033DF39}" presName="parTx" presStyleLbl="alignNode1" presStyleIdx="0" presStyleCnt="4">
        <dgm:presLayoutVars>
          <dgm:chMax val="0"/>
          <dgm:chPref val="0"/>
          <dgm:bulletEnabled val="1"/>
        </dgm:presLayoutVars>
      </dgm:prSet>
      <dgm:spPr/>
      <dgm:t>
        <a:bodyPr/>
        <a:lstStyle/>
        <a:p>
          <a:endParaRPr lang="es-ES"/>
        </a:p>
      </dgm:t>
    </dgm:pt>
    <dgm:pt modelId="{4C593BEB-1C77-404C-8942-C98062688E6A}" type="pres">
      <dgm:prSet presAssocID="{12DE6279-A538-4CE4-8E7B-75B6F033DF39}" presName="desTx" presStyleLbl="alignAccFollowNode1" presStyleIdx="0" presStyleCnt="4">
        <dgm:presLayoutVars>
          <dgm:bulletEnabled val="1"/>
        </dgm:presLayoutVars>
      </dgm:prSet>
      <dgm:spPr/>
      <dgm:t>
        <a:bodyPr/>
        <a:lstStyle/>
        <a:p>
          <a:endParaRPr lang="es-ES"/>
        </a:p>
      </dgm:t>
    </dgm:pt>
    <dgm:pt modelId="{AFD8DFC1-A4F1-4C6D-8C8E-41C916BF0FBA}" type="pres">
      <dgm:prSet presAssocID="{51DAD269-4DC9-4804-A6FB-D0B02EAA8AFE}" presName="space" presStyleCnt="0"/>
      <dgm:spPr/>
    </dgm:pt>
    <dgm:pt modelId="{93383C8D-F6FD-43DD-B881-0B3FEBE1D27B}" type="pres">
      <dgm:prSet presAssocID="{7BCD1542-C772-4C92-BD68-CBDD29C0D819}" presName="composite" presStyleCnt="0"/>
      <dgm:spPr/>
    </dgm:pt>
    <dgm:pt modelId="{D6FDADFE-3C5E-4DD8-8F15-C6A0919370E2}" type="pres">
      <dgm:prSet presAssocID="{7BCD1542-C772-4C92-BD68-CBDD29C0D819}" presName="parTx" presStyleLbl="alignNode1" presStyleIdx="1" presStyleCnt="4">
        <dgm:presLayoutVars>
          <dgm:chMax val="0"/>
          <dgm:chPref val="0"/>
          <dgm:bulletEnabled val="1"/>
        </dgm:presLayoutVars>
      </dgm:prSet>
      <dgm:spPr/>
      <dgm:t>
        <a:bodyPr/>
        <a:lstStyle/>
        <a:p>
          <a:endParaRPr lang="es-ES"/>
        </a:p>
      </dgm:t>
    </dgm:pt>
    <dgm:pt modelId="{E4FC31CC-B90D-4027-B8D6-A9B854653391}" type="pres">
      <dgm:prSet presAssocID="{7BCD1542-C772-4C92-BD68-CBDD29C0D819}" presName="desTx" presStyleLbl="alignAccFollowNode1" presStyleIdx="1" presStyleCnt="4">
        <dgm:presLayoutVars>
          <dgm:bulletEnabled val="1"/>
        </dgm:presLayoutVars>
      </dgm:prSet>
      <dgm:spPr/>
      <dgm:t>
        <a:bodyPr/>
        <a:lstStyle/>
        <a:p>
          <a:endParaRPr lang="es-ES"/>
        </a:p>
      </dgm:t>
    </dgm:pt>
    <dgm:pt modelId="{6E2441F6-5D1B-4B5F-ACD0-DA7150823A5B}" type="pres">
      <dgm:prSet presAssocID="{AF6BDEBE-41C3-454C-9B48-5C83424B6A53}" presName="space" presStyleCnt="0"/>
      <dgm:spPr/>
    </dgm:pt>
    <dgm:pt modelId="{0B48CEB0-A6B1-493A-930A-0D70494DE62A}" type="pres">
      <dgm:prSet presAssocID="{0EE8F12E-AFBB-4E29-92CE-2150ED6D8974}" presName="composite" presStyleCnt="0"/>
      <dgm:spPr/>
    </dgm:pt>
    <dgm:pt modelId="{43742036-868F-471C-8D6A-7C11CDAA79FD}" type="pres">
      <dgm:prSet presAssocID="{0EE8F12E-AFBB-4E29-92CE-2150ED6D8974}" presName="parTx" presStyleLbl="alignNode1" presStyleIdx="2" presStyleCnt="4">
        <dgm:presLayoutVars>
          <dgm:chMax val="0"/>
          <dgm:chPref val="0"/>
          <dgm:bulletEnabled val="1"/>
        </dgm:presLayoutVars>
      </dgm:prSet>
      <dgm:spPr/>
      <dgm:t>
        <a:bodyPr/>
        <a:lstStyle/>
        <a:p>
          <a:endParaRPr lang="es-ES"/>
        </a:p>
      </dgm:t>
    </dgm:pt>
    <dgm:pt modelId="{39CC1035-97DC-4DEF-B0CC-3E51C1004C80}" type="pres">
      <dgm:prSet presAssocID="{0EE8F12E-AFBB-4E29-92CE-2150ED6D8974}" presName="desTx" presStyleLbl="alignAccFollowNode1" presStyleIdx="2" presStyleCnt="4">
        <dgm:presLayoutVars>
          <dgm:bulletEnabled val="1"/>
        </dgm:presLayoutVars>
      </dgm:prSet>
      <dgm:spPr/>
      <dgm:t>
        <a:bodyPr/>
        <a:lstStyle/>
        <a:p>
          <a:endParaRPr lang="es-ES"/>
        </a:p>
      </dgm:t>
    </dgm:pt>
    <dgm:pt modelId="{30AB3C74-DE24-4703-B86D-81B15F05D90D}" type="pres">
      <dgm:prSet presAssocID="{18F9A852-ECA2-40EF-AF89-38253027AC68}" presName="space" presStyleCnt="0"/>
      <dgm:spPr/>
    </dgm:pt>
    <dgm:pt modelId="{0D53756D-6085-451B-9F48-46147C267D3E}" type="pres">
      <dgm:prSet presAssocID="{16A1F1F7-3E6C-4745-AED3-32F8253566F6}" presName="composite" presStyleCnt="0"/>
      <dgm:spPr/>
    </dgm:pt>
    <dgm:pt modelId="{5CC6EC65-707B-4E69-B43A-FB4E427A1DC6}" type="pres">
      <dgm:prSet presAssocID="{16A1F1F7-3E6C-4745-AED3-32F8253566F6}" presName="parTx" presStyleLbl="alignNode1" presStyleIdx="3" presStyleCnt="4">
        <dgm:presLayoutVars>
          <dgm:chMax val="0"/>
          <dgm:chPref val="0"/>
          <dgm:bulletEnabled val="1"/>
        </dgm:presLayoutVars>
      </dgm:prSet>
      <dgm:spPr/>
      <dgm:t>
        <a:bodyPr/>
        <a:lstStyle/>
        <a:p>
          <a:endParaRPr lang="es-ES"/>
        </a:p>
      </dgm:t>
    </dgm:pt>
    <dgm:pt modelId="{1984A594-A254-447F-BE11-216C57CF27D7}" type="pres">
      <dgm:prSet presAssocID="{16A1F1F7-3E6C-4745-AED3-32F8253566F6}" presName="desTx" presStyleLbl="alignAccFollowNode1" presStyleIdx="3" presStyleCnt="4">
        <dgm:presLayoutVars>
          <dgm:bulletEnabled val="1"/>
        </dgm:presLayoutVars>
      </dgm:prSet>
      <dgm:spPr/>
      <dgm:t>
        <a:bodyPr/>
        <a:lstStyle/>
        <a:p>
          <a:endParaRPr lang="es-ES"/>
        </a:p>
      </dgm:t>
    </dgm:pt>
  </dgm:ptLst>
  <dgm:cxnLst>
    <dgm:cxn modelId="{B1741FC6-A020-418E-BE7A-847CFDEAC2C2}" srcId="{7BCD1542-C772-4C92-BD68-CBDD29C0D819}" destId="{56852EDE-7390-4BFC-9575-395DDD2C2896}" srcOrd="1" destOrd="0" parTransId="{A78B0E1F-7B51-43F6-9940-6403DDD7B1A8}" sibTransId="{09850C5B-63BC-47D0-894F-6A4D17727120}"/>
    <dgm:cxn modelId="{84162A84-EB5F-4F08-8776-452A27131DC5}" type="presOf" srcId="{16A1F1F7-3E6C-4745-AED3-32F8253566F6}" destId="{5CC6EC65-707B-4E69-B43A-FB4E427A1DC6}" srcOrd="0" destOrd="0" presId="urn:microsoft.com/office/officeart/2005/8/layout/hList1"/>
    <dgm:cxn modelId="{61C0C82D-CB19-471C-83D1-41C81C11B9B1}" srcId="{12DE6279-A538-4CE4-8E7B-75B6F033DF39}" destId="{05E92ED7-34BF-4DD9-B235-2D47EC2F745A}" srcOrd="0" destOrd="0" parTransId="{34EBD3C7-3537-40EA-A4A6-9B734B64529A}" sibTransId="{2E88D969-FA2F-4BCA-A17B-A4BBA4D19E20}"/>
    <dgm:cxn modelId="{261FC216-B8D3-41AB-AA7F-1E7682110646}" type="presOf" srcId="{7BCD1542-C772-4C92-BD68-CBDD29C0D819}" destId="{D6FDADFE-3C5E-4DD8-8F15-C6A0919370E2}" srcOrd="0" destOrd="0" presId="urn:microsoft.com/office/officeart/2005/8/layout/hList1"/>
    <dgm:cxn modelId="{9F95BCDF-AF98-4FBC-BF70-9725A560E4DF}" srcId="{94D953D0-D2CB-4A50-90E8-E15B04759D9F}" destId="{7BCD1542-C772-4C92-BD68-CBDD29C0D819}" srcOrd="1" destOrd="0" parTransId="{1D18D591-ADBB-4F97-AB87-C15A6D77BF4F}" sibTransId="{AF6BDEBE-41C3-454C-9B48-5C83424B6A53}"/>
    <dgm:cxn modelId="{7872C16C-3B4B-44F6-813B-2C0A4D166DCE}" type="presOf" srcId="{94D953D0-D2CB-4A50-90E8-E15B04759D9F}" destId="{EFED0A69-39AF-47C8-BB04-DB9BF4127C8C}" srcOrd="0" destOrd="0" presId="urn:microsoft.com/office/officeart/2005/8/layout/hList1"/>
    <dgm:cxn modelId="{7AF930D5-036A-4E30-85C0-441140912E72}" type="presOf" srcId="{0EE8F12E-AFBB-4E29-92CE-2150ED6D8974}" destId="{43742036-868F-471C-8D6A-7C11CDAA79FD}" srcOrd="0" destOrd="0" presId="urn:microsoft.com/office/officeart/2005/8/layout/hList1"/>
    <dgm:cxn modelId="{BBCF2ED3-ADE4-4359-B486-B7FFA360FEF1}" type="presOf" srcId="{707BCDC1-7F8D-4D1E-B486-29D7516551B4}" destId="{39CC1035-97DC-4DEF-B0CC-3E51C1004C80}" srcOrd="0" destOrd="0" presId="urn:microsoft.com/office/officeart/2005/8/layout/hList1"/>
    <dgm:cxn modelId="{8F289EE1-BBBD-4CC1-9F53-1CA74470DA76}" type="presOf" srcId="{56852EDE-7390-4BFC-9575-395DDD2C2896}" destId="{E4FC31CC-B90D-4027-B8D6-A9B854653391}" srcOrd="0" destOrd="1" presId="urn:microsoft.com/office/officeart/2005/8/layout/hList1"/>
    <dgm:cxn modelId="{F1D8152F-4958-4D2A-9218-0E06A32449BC}" srcId="{94D953D0-D2CB-4A50-90E8-E15B04759D9F}" destId="{16A1F1F7-3E6C-4745-AED3-32F8253566F6}" srcOrd="3" destOrd="0" parTransId="{14C0BEEC-A1CF-49C3-BF37-E12F3749DAA0}" sibTransId="{2501C870-7343-4CA1-B89A-AEA30E168C1E}"/>
    <dgm:cxn modelId="{1700621C-8CD0-495C-B85E-25C357CFB745}" type="presOf" srcId="{C5719FE2-491E-402D-94D2-510523035D35}" destId="{1984A594-A254-447F-BE11-216C57CF27D7}" srcOrd="0" destOrd="0" presId="urn:microsoft.com/office/officeart/2005/8/layout/hList1"/>
    <dgm:cxn modelId="{B26DA83C-0310-4055-87FA-786202E95319}" srcId="{94D953D0-D2CB-4A50-90E8-E15B04759D9F}" destId="{12DE6279-A538-4CE4-8E7B-75B6F033DF39}" srcOrd="0" destOrd="0" parTransId="{19B4AF72-CAFA-4CD3-897F-131D0A02A304}" sibTransId="{51DAD269-4DC9-4804-A6FB-D0B02EAA8AFE}"/>
    <dgm:cxn modelId="{5229CFB5-98D6-4540-AD97-EC7211AE150A}" type="presOf" srcId="{05E92ED7-34BF-4DD9-B235-2D47EC2F745A}" destId="{4C593BEB-1C77-404C-8942-C98062688E6A}" srcOrd="0" destOrd="0" presId="urn:microsoft.com/office/officeart/2005/8/layout/hList1"/>
    <dgm:cxn modelId="{5BFB7EAD-94AB-48F7-9B82-100D238A7A51}" type="presOf" srcId="{12DE6279-A538-4CE4-8E7B-75B6F033DF39}" destId="{087A1C9A-D278-45DD-80F1-B824700A1227}" srcOrd="0" destOrd="0" presId="urn:microsoft.com/office/officeart/2005/8/layout/hList1"/>
    <dgm:cxn modelId="{006A3DEB-57BF-445A-92AD-90A5703E0612}" srcId="{7BCD1542-C772-4C92-BD68-CBDD29C0D819}" destId="{1BD64CC1-2D07-4FAA-97F4-157B487C3E0C}" srcOrd="0" destOrd="0" parTransId="{7556E1FB-5A33-4183-A3A3-F4A501EE6970}" sibTransId="{FDB3344F-5A32-4665-9B04-623B3EC5B3F5}"/>
    <dgm:cxn modelId="{C20BED5B-950D-42FE-AF6E-8EADC47AAAD0}" srcId="{94D953D0-D2CB-4A50-90E8-E15B04759D9F}" destId="{0EE8F12E-AFBB-4E29-92CE-2150ED6D8974}" srcOrd="2" destOrd="0" parTransId="{E0CA1CD1-86F8-4B89-B5EF-13E93C4A1577}" sibTransId="{18F9A852-ECA2-40EF-AF89-38253027AC68}"/>
    <dgm:cxn modelId="{8461C56F-BFB3-4102-A2AD-53D85C7BC544}" type="presOf" srcId="{1BD64CC1-2D07-4FAA-97F4-157B487C3E0C}" destId="{E4FC31CC-B90D-4027-B8D6-A9B854653391}" srcOrd="0" destOrd="0" presId="urn:microsoft.com/office/officeart/2005/8/layout/hList1"/>
    <dgm:cxn modelId="{72648092-8810-4E28-9AA5-A00D1902F257}" srcId="{0EE8F12E-AFBB-4E29-92CE-2150ED6D8974}" destId="{707BCDC1-7F8D-4D1E-B486-29D7516551B4}" srcOrd="0" destOrd="0" parTransId="{ACA862FF-4EEA-4F30-8BA5-E49F25E17077}" sibTransId="{D8B9D67A-1889-431C-AE2A-C07E0168A1F9}"/>
    <dgm:cxn modelId="{24EE1917-75C9-4D42-A8DD-8D2DEC7FCB01}" srcId="{16A1F1F7-3E6C-4745-AED3-32F8253566F6}" destId="{C5719FE2-491E-402D-94D2-510523035D35}" srcOrd="0" destOrd="0" parTransId="{C9D6DF91-F0BD-46C8-A79B-ACB0050FDC91}" sibTransId="{886035D8-6C2D-4C1A-9575-3CE15FE5974A}"/>
    <dgm:cxn modelId="{9D9D1259-4435-405C-B2C0-388A61B8925B}" type="presParOf" srcId="{EFED0A69-39AF-47C8-BB04-DB9BF4127C8C}" destId="{45AD5CEE-776D-4665-B83D-64DF54C87350}" srcOrd="0" destOrd="0" presId="urn:microsoft.com/office/officeart/2005/8/layout/hList1"/>
    <dgm:cxn modelId="{2A0B4AC7-FF90-4C09-9298-C941D76DCBD1}" type="presParOf" srcId="{45AD5CEE-776D-4665-B83D-64DF54C87350}" destId="{087A1C9A-D278-45DD-80F1-B824700A1227}" srcOrd="0" destOrd="0" presId="urn:microsoft.com/office/officeart/2005/8/layout/hList1"/>
    <dgm:cxn modelId="{AC30ADD5-B528-4C03-A9C8-24E1FF24582A}" type="presParOf" srcId="{45AD5CEE-776D-4665-B83D-64DF54C87350}" destId="{4C593BEB-1C77-404C-8942-C98062688E6A}" srcOrd="1" destOrd="0" presId="urn:microsoft.com/office/officeart/2005/8/layout/hList1"/>
    <dgm:cxn modelId="{23250007-9ECA-43EF-8E29-A668CD654AC7}" type="presParOf" srcId="{EFED0A69-39AF-47C8-BB04-DB9BF4127C8C}" destId="{AFD8DFC1-A4F1-4C6D-8C8E-41C916BF0FBA}" srcOrd="1" destOrd="0" presId="urn:microsoft.com/office/officeart/2005/8/layout/hList1"/>
    <dgm:cxn modelId="{A1DDBB22-C4EB-4CF8-87D0-67F66F7808A6}" type="presParOf" srcId="{EFED0A69-39AF-47C8-BB04-DB9BF4127C8C}" destId="{93383C8D-F6FD-43DD-B881-0B3FEBE1D27B}" srcOrd="2" destOrd="0" presId="urn:microsoft.com/office/officeart/2005/8/layout/hList1"/>
    <dgm:cxn modelId="{31B429FE-2258-4E10-819C-A2AA33583157}" type="presParOf" srcId="{93383C8D-F6FD-43DD-B881-0B3FEBE1D27B}" destId="{D6FDADFE-3C5E-4DD8-8F15-C6A0919370E2}" srcOrd="0" destOrd="0" presId="urn:microsoft.com/office/officeart/2005/8/layout/hList1"/>
    <dgm:cxn modelId="{43672C4E-F736-46CE-A38E-91A75437503F}" type="presParOf" srcId="{93383C8D-F6FD-43DD-B881-0B3FEBE1D27B}" destId="{E4FC31CC-B90D-4027-B8D6-A9B854653391}" srcOrd="1" destOrd="0" presId="urn:microsoft.com/office/officeart/2005/8/layout/hList1"/>
    <dgm:cxn modelId="{91D04556-55AE-4B28-8CF2-6980E3A43568}" type="presParOf" srcId="{EFED0A69-39AF-47C8-BB04-DB9BF4127C8C}" destId="{6E2441F6-5D1B-4B5F-ACD0-DA7150823A5B}" srcOrd="3" destOrd="0" presId="urn:microsoft.com/office/officeart/2005/8/layout/hList1"/>
    <dgm:cxn modelId="{5D95667D-DDC9-45E9-B992-7537E18AFDC9}" type="presParOf" srcId="{EFED0A69-39AF-47C8-BB04-DB9BF4127C8C}" destId="{0B48CEB0-A6B1-493A-930A-0D70494DE62A}" srcOrd="4" destOrd="0" presId="urn:microsoft.com/office/officeart/2005/8/layout/hList1"/>
    <dgm:cxn modelId="{D74FF5DF-BDE8-47CA-969A-C7D154936220}" type="presParOf" srcId="{0B48CEB0-A6B1-493A-930A-0D70494DE62A}" destId="{43742036-868F-471C-8D6A-7C11CDAA79FD}" srcOrd="0" destOrd="0" presId="urn:microsoft.com/office/officeart/2005/8/layout/hList1"/>
    <dgm:cxn modelId="{4369BCC7-A830-41CD-BCFC-08F43FCAD36F}" type="presParOf" srcId="{0B48CEB0-A6B1-493A-930A-0D70494DE62A}" destId="{39CC1035-97DC-4DEF-B0CC-3E51C1004C80}" srcOrd="1" destOrd="0" presId="urn:microsoft.com/office/officeart/2005/8/layout/hList1"/>
    <dgm:cxn modelId="{D132BD44-5673-4863-AEAD-3F82CE160F5D}" type="presParOf" srcId="{EFED0A69-39AF-47C8-BB04-DB9BF4127C8C}" destId="{30AB3C74-DE24-4703-B86D-81B15F05D90D}" srcOrd="5" destOrd="0" presId="urn:microsoft.com/office/officeart/2005/8/layout/hList1"/>
    <dgm:cxn modelId="{5FE44968-D8B5-4695-BDFA-526B296ED9AE}" type="presParOf" srcId="{EFED0A69-39AF-47C8-BB04-DB9BF4127C8C}" destId="{0D53756D-6085-451B-9F48-46147C267D3E}" srcOrd="6" destOrd="0" presId="urn:microsoft.com/office/officeart/2005/8/layout/hList1"/>
    <dgm:cxn modelId="{543C4673-D988-4704-A4E4-556CB7D602AE}" type="presParOf" srcId="{0D53756D-6085-451B-9F48-46147C267D3E}" destId="{5CC6EC65-707B-4E69-B43A-FB4E427A1DC6}" srcOrd="0" destOrd="0" presId="urn:microsoft.com/office/officeart/2005/8/layout/hList1"/>
    <dgm:cxn modelId="{B636CEC0-5356-42BF-9741-ABAF572AF594}" type="presParOf" srcId="{0D53756D-6085-451B-9F48-46147C267D3E}" destId="{1984A594-A254-447F-BE11-216C57CF27D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5D4115-B5CA-447E-B418-C2B015D07DAE}">
      <dsp:nvSpPr>
        <dsp:cNvPr id="0" name=""/>
        <dsp:cNvSpPr/>
      </dsp:nvSpPr>
      <dsp:spPr>
        <a:xfrm>
          <a:off x="5050" y="2323310"/>
          <a:ext cx="1912268" cy="956134"/>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ES" sz="1600" kern="1200" dirty="0" smtClean="0"/>
            <a:t>Origen</a:t>
          </a:r>
          <a:endParaRPr lang="es-ES" sz="1600" kern="1200" dirty="0"/>
        </a:p>
      </dsp:txBody>
      <dsp:txXfrm>
        <a:off x="33054" y="2351314"/>
        <a:ext cx="1856260" cy="900126"/>
      </dsp:txXfrm>
    </dsp:sp>
    <dsp:sp modelId="{1CF70ABE-077E-4BF9-B1E6-76EF85193350}">
      <dsp:nvSpPr>
        <dsp:cNvPr id="0" name=""/>
        <dsp:cNvSpPr/>
      </dsp:nvSpPr>
      <dsp:spPr>
        <a:xfrm rot="19457599">
          <a:off x="1828779" y="2511130"/>
          <a:ext cx="941986" cy="30717"/>
        </a:xfrm>
        <a:custGeom>
          <a:avLst/>
          <a:gdLst/>
          <a:ahLst/>
          <a:cxnLst/>
          <a:rect l="0" t="0" r="0" b="0"/>
          <a:pathLst>
            <a:path>
              <a:moveTo>
                <a:pt x="0" y="15358"/>
              </a:moveTo>
              <a:lnTo>
                <a:pt x="941986" y="15358"/>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2276223" y="2502939"/>
        <a:ext cx="47099" cy="47099"/>
      </dsp:txXfrm>
    </dsp:sp>
    <dsp:sp modelId="{ACF0A9BD-A7D6-4685-826D-94B8DA0AAA4B}">
      <dsp:nvSpPr>
        <dsp:cNvPr id="0" name=""/>
        <dsp:cNvSpPr/>
      </dsp:nvSpPr>
      <dsp:spPr>
        <a:xfrm>
          <a:off x="2682226" y="1773533"/>
          <a:ext cx="1912268" cy="956134"/>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ES" sz="1600" kern="1200" dirty="0" smtClean="0"/>
            <a:t>Primera Concepción</a:t>
          </a:r>
          <a:endParaRPr lang="es-ES" sz="1600" kern="1200" dirty="0"/>
        </a:p>
      </dsp:txBody>
      <dsp:txXfrm>
        <a:off x="2710230" y="1801537"/>
        <a:ext cx="1856260" cy="900126"/>
      </dsp:txXfrm>
    </dsp:sp>
    <dsp:sp modelId="{0DEE0726-CFEC-40A1-86F4-CDDBB13143B5}">
      <dsp:nvSpPr>
        <dsp:cNvPr id="0" name=""/>
        <dsp:cNvSpPr/>
      </dsp:nvSpPr>
      <dsp:spPr>
        <a:xfrm>
          <a:off x="4594495" y="2236241"/>
          <a:ext cx="764907" cy="30717"/>
        </a:xfrm>
        <a:custGeom>
          <a:avLst/>
          <a:gdLst/>
          <a:ahLst/>
          <a:cxnLst/>
          <a:rect l="0" t="0" r="0" b="0"/>
          <a:pathLst>
            <a:path>
              <a:moveTo>
                <a:pt x="0" y="15358"/>
              </a:moveTo>
              <a:lnTo>
                <a:pt x="764907" y="15358"/>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957826" y="2232478"/>
        <a:ext cx="38245" cy="38245"/>
      </dsp:txXfrm>
    </dsp:sp>
    <dsp:sp modelId="{7FF6FA97-0F63-4A9F-BD1D-C8CEEF54E9F1}">
      <dsp:nvSpPr>
        <dsp:cNvPr id="0" name=""/>
        <dsp:cNvSpPr/>
      </dsp:nvSpPr>
      <dsp:spPr>
        <a:xfrm>
          <a:off x="5359402" y="1773533"/>
          <a:ext cx="1912268" cy="956134"/>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ES" sz="1600" kern="1200" dirty="0" smtClean="0"/>
            <a:t>Cualquier grupo de personas con un mismo interés</a:t>
          </a:r>
          <a:endParaRPr lang="es-ES" sz="1600" kern="1200" dirty="0"/>
        </a:p>
      </dsp:txBody>
      <dsp:txXfrm>
        <a:off x="5387406" y="1801537"/>
        <a:ext cx="1856260" cy="900126"/>
      </dsp:txXfrm>
    </dsp:sp>
    <dsp:sp modelId="{7B65F233-22F4-44FE-A4B4-257F7A552B6C}">
      <dsp:nvSpPr>
        <dsp:cNvPr id="0" name=""/>
        <dsp:cNvSpPr/>
      </dsp:nvSpPr>
      <dsp:spPr>
        <a:xfrm>
          <a:off x="7271671" y="2236241"/>
          <a:ext cx="764907" cy="30717"/>
        </a:xfrm>
        <a:custGeom>
          <a:avLst/>
          <a:gdLst/>
          <a:ahLst/>
          <a:cxnLst/>
          <a:rect l="0" t="0" r="0" b="0"/>
          <a:pathLst>
            <a:path>
              <a:moveTo>
                <a:pt x="0" y="15358"/>
              </a:moveTo>
              <a:lnTo>
                <a:pt x="764907" y="15358"/>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7635002" y="2232478"/>
        <a:ext cx="38245" cy="38245"/>
      </dsp:txXfrm>
    </dsp:sp>
    <dsp:sp modelId="{8824BBD7-6A9F-499B-B1B5-3D78FBB4EC82}">
      <dsp:nvSpPr>
        <dsp:cNvPr id="0" name=""/>
        <dsp:cNvSpPr/>
      </dsp:nvSpPr>
      <dsp:spPr>
        <a:xfrm>
          <a:off x="8036579" y="1773533"/>
          <a:ext cx="1912268" cy="956134"/>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ES" sz="1600" kern="1200" dirty="0" smtClean="0"/>
            <a:t>Grecia y Roma</a:t>
          </a:r>
          <a:endParaRPr lang="es-ES" sz="1600" kern="1200" dirty="0"/>
        </a:p>
      </dsp:txBody>
      <dsp:txXfrm>
        <a:off x="8064583" y="1801537"/>
        <a:ext cx="1856260" cy="900126"/>
      </dsp:txXfrm>
    </dsp:sp>
    <dsp:sp modelId="{ABA4A865-B028-4A70-AF01-BF626C851364}">
      <dsp:nvSpPr>
        <dsp:cNvPr id="0" name=""/>
        <dsp:cNvSpPr/>
      </dsp:nvSpPr>
      <dsp:spPr>
        <a:xfrm rot="2142401">
          <a:off x="1828779" y="3060907"/>
          <a:ext cx="941986" cy="30717"/>
        </a:xfrm>
        <a:custGeom>
          <a:avLst/>
          <a:gdLst/>
          <a:ahLst/>
          <a:cxnLst/>
          <a:rect l="0" t="0" r="0" b="0"/>
          <a:pathLst>
            <a:path>
              <a:moveTo>
                <a:pt x="0" y="15358"/>
              </a:moveTo>
              <a:lnTo>
                <a:pt x="941986" y="15358"/>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2276223" y="3052716"/>
        <a:ext cx="47099" cy="47099"/>
      </dsp:txXfrm>
    </dsp:sp>
    <dsp:sp modelId="{673A689C-9EDB-4FA7-B8F8-6580F0E68E1A}">
      <dsp:nvSpPr>
        <dsp:cNvPr id="0" name=""/>
        <dsp:cNvSpPr/>
      </dsp:nvSpPr>
      <dsp:spPr>
        <a:xfrm>
          <a:off x="2682226" y="2873088"/>
          <a:ext cx="1912268" cy="956134"/>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ES" sz="1600" kern="1200" dirty="0" smtClean="0"/>
            <a:t>Segunda Concepción</a:t>
          </a:r>
          <a:endParaRPr lang="es-ES" sz="1600" kern="1200" dirty="0"/>
        </a:p>
      </dsp:txBody>
      <dsp:txXfrm>
        <a:off x="2710230" y="2901092"/>
        <a:ext cx="1856260" cy="900126"/>
      </dsp:txXfrm>
    </dsp:sp>
    <dsp:sp modelId="{D8E17838-73F0-427B-8B69-A3D6E8F79E3C}">
      <dsp:nvSpPr>
        <dsp:cNvPr id="0" name=""/>
        <dsp:cNvSpPr/>
      </dsp:nvSpPr>
      <dsp:spPr>
        <a:xfrm>
          <a:off x="4594495" y="3335796"/>
          <a:ext cx="764907" cy="30717"/>
        </a:xfrm>
        <a:custGeom>
          <a:avLst/>
          <a:gdLst/>
          <a:ahLst/>
          <a:cxnLst/>
          <a:rect l="0" t="0" r="0" b="0"/>
          <a:pathLst>
            <a:path>
              <a:moveTo>
                <a:pt x="0" y="15358"/>
              </a:moveTo>
              <a:lnTo>
                <a:pt x="764907" y="15358"/>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957826" y="3332032"/>
        <a:ext cx="38245" cy="38245"/>
      </dsp:txXfrm>
    </dsp:sp>
    <dsp:sp modelId="{1848F33F-21C6-4191-8971-DF6A220AC2ED}">
      <dsp:nvSpPr>
        <dsp:cNvPr id="0" name=""/>
        <dsp:cNvSpPr/>
      </dsp:nvSpPr>
      <dsp:spPr>
        <a:xfrm>
          <a:off x="5359402" y="2873088"/>
          <a:ext cx="1912268" cy="956134"/>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ES" sz="1600" kern="1200" dirty="0" smtClean="0"/>
            <a:t>Ente mediador entre el Estado y la sociedad</a:t>
          </a:r>
          <a:endParaRPr lang="es-ES" sz="1600" kern="1200" dirty="0"/>
        </a:p>
      </dsp:txBody>
      <dsp:txXfrm>
        <a:off x="5387406" y="2901092"/>
        <a:ext cx="1856260" cy="900126"/>
      </dsp:txXfrm>
    </dsp:sp>
    <dsp:sp modelId="{824DB7E9-5E55-4D6F-8A55-B1435EB2FAE7}">
      <dsp:nvSpPr>
        <dsp:cNvPr id="0" name=""/>
        <dsp:cNvSpPr/>
      </dsp:nvSpPr>
      <dsp:spPr>
        <a:xfrm>
          <a:off x="7271671" y="3335796"/>
          <a:ext cx="764907" cy="30717"/>
        </a:xfrm>
        <a:custGeom>
          <a:avLst/>
          <a:gdLst/>
          <a:ahLst/>
          <a:cxnLst/>
          <a:rect l="0" t="0" r="0" b="0"/>
          <a:pathLst>
            <a:path>
              <a:moveTo>
                <a:pt x="0" y="15358"/>
              </a:moveTo>
              <a:lnTo>
                <a:pt x="764907" y="15358"/>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7635002" y="3332032"/>
        <a:ext cx="38245" cy="38245"/>
      </dsp:txXfrm>
    </dsp:sp>
    <dsp:sp modelId="{303AEEEF-694B-4DFF-9FFE-8AA86CE067EB}">
      <dsp:nvSpPr>
        <dsp:cNvPr id="0" name=""/>
        <dsp:cNvSpPr/>
      </dsp:nvSpPr>
      <dsp:spPr>
        <a:xfrm>
          <a:off x="8036579" y="2873088"/>
          <a:ext cx="1912268" cy="956134"/>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ES" sz="1600" kern="1200" dirty="0" smtClean="0"/>
            <a:t>Primera mitad del siglo XIX en Estados Unidos e Inglaterra</a:t>
          </a:r>
          <a:endParaRPr lang="es-ES" sz="1600" kern="1200" dirty="0"/>
        </a:p>
      </dsp:txBody>
      <dsp:txXfrm>
        <a:off x="8064583" y="2901092"/>
        <a:ext cx="1856260" cy="900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A1C9A-D278-45DD-80F1-B824700A1227}">
      <dsp:nvSpPr>
        <dsp:cNvPr id="0" name=""/>
        <dsp:cNvSpPr/>
      </dsp:nvSpPr>
      <dsp:spPr>
        <a:xfrm>
          <a:off x="5150" y="898634"/>
          <a:ext cx="1974482" cy="768588"/>
        </a:xfrm>
        <a:prstGeom prst="rect">
          <a:avLst/>
        </a:prstGeom>
        <a:gradFill rotWithShape="0">
          <a:gsLst>
            <a:gs pos="0">
              <a:schemeClr val="accent2">
                <a:hueOff val="0"/>
                <a:satOff val="0"/>
                <a:lumOff val="0"/>
                <a:alphaOff val="0"/>
                <a:tint val="65000"/>
                <a:lumMod val="110000"/>
              </a:schemeClr>
            </a:gs>
            <a:gs pos="88000">
              <a:schemeClr val="accent2">
                <a:hueOff val="0"/>
                <a:satOff val="0"/>
                <a:lumOff val="0"/>
                <a:alphaOff val="0"/>
                <a:tint val="90000"/>
              </a:schemeClr>
            </a:gs>
          </a:gsLst>
          <a:lin ang="5400000" scaled="0"/>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s-ES" sz="1600" kern="1200" dirty="0" smtClean="0"/>
            <a:t>Partidos de patronazgo</a:t>
          </a:r>
          <a:endParaRPr lang="es-ES" sz="1600" kern="1200" dirty="0"/>
        </a:p>
      </dsp:txBody>
      <dsp:txXfrm>
        <a:off x="5150" y="898634"/>
        <a:ext cx="1974482" cy="768588"/>
      </dsp:txXfrm>
    </dsp:sp>
    <dsp:sp modelId="{4C593BEB-1C77-404C-8942-C98062688E6A}">
      <dsp:nvSpPr>
        <dsp:cNvPr id="0" name=""/>
        <dsp:cNvSpPr/>
      </dsp:nvSpPr>
      <dsp:spPr>
        <a:xfrm>
          <a:off x="5150" y="1667223"/>
          <a:ext cx="1974482" cy="1726605"/>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ES" sz="1600" kern="1200" dirty="0" smtClean="0"/>
            <a:t>Tienden exclusivamente a conseguir una posición de poder para su jefe.</a:t>
          </a:r>
          <a:endParaRPr lang="es-ES" sz="1600" kern="1200" dirty="0"/>
        </a:p>
      </dsp:txBody>
      <dsp:txXfrm>
        <a:off x="5150" y="1667223"/>
        <a:ext cx="1974482" cy="1726605"/>
      </dsp:txXfrm>
    </dsp:sp>
    <dsp:sp modelId="{D6FDADFE-3C5E-4DD8-8F15-C6A0919370E2}">
      <dsp:nvSpPr>
        <dsp:cNvPr id="0" name=""/>
        <dsp:cNvSpPr/>
      </dsp:nvSpPr>
      <dsp:spPr>
        <a:xfrm>
          <a:off x="2256060" y="898634"/>
          <a:ext cx="1974482" cy="768588"/>
        </a:xfrm>
        <a:prstGeom prst="rect">
          <a:avLst/>
        </a:prstGeom>
        <a:gradFill rotWithShape="0">
          <a:gsLst>
            <a:gs pos="0">
              <a:schemeClr val="accent3">
                <a:hueOff val="0"/>
                <a:satOff val="0"/>
                <a:lumOff val="0"/>
                <a:alphaOff val="0"/>
                <a:tint val="65000"/>
                <a:lumMod val="110000"/>
              </a:schemeClr>
            </a:gs>
            <a:gs pos="88000">
              <a:schemeClr val="accent3">
                <a:hueOff val="0"/>
                <a:satOff val="0"/>
                <a:lumOff val="0"/>
                <a:alphaOff val="0"/>
                <a:tint val="90000"/>
              </a:schemeClr>
            </a:gs>
          </a:gsLst>
          <a:lin ang="5400000" scaled="0"/>
        </a:gradFill>
        <a:ln w="12700" cap="rnd" cmpd="sng" algn="ctr">
          <a:solidFill>
            <a:schemeClr val="accent3">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s-ES" sz="1600" kern="1200" dirty="0" smtClean="0"/>
            <a:t>Partidos estamentales o clasistas</a:t>
          </a:r>
          <a:endParaRPr lang="es-ES" sz="1600" kern="1200" dirty="0"/>
        </a:p>
      </dsp:txBody>
      <dsp:txXfrm>
        <a:off x="2256060" y="898634"/>
        <a:ext cx="1974482" cy="768588"/>
      </dsp:txXfrm>
    </dsp:sp>
    <dsp:sp modelId="{E4FC31CC-B90D-4027-B8D6-A9B854653391}">
      <dsp:nvSpPr>
        <dsp:cNvPr id="0" name=""/>
        <dsp:cNvSpPr/>
      </dsp:nvSpPr>
      <dsp:spPr>
        <a:xfrm>
          <a:off x="2256060" y="1667223"/>
          <a:ext cx="1974482" cy="1726605"/>
        </a:xfrm>
        <a:prstGeom prst="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ES" sz="1600" kern="1200" dirty="0" smtClean="0"/>
            <a:t>Actúan deliberadamente en interés de alguna clase.</a:t>
          </a:r>
          <a:endParaRPr lang="es-ES" sz="1600" kern="1200" dirty="0"/>
        </a:p>
        <a:p>
          <a:pPr marL="171450" lvl="1" indent="-171450" algn="l" defTabSz="711200">
            <a:lnSpc>
              <a:spcPct val="90000"/>
            </a:lnSpc>
            <a:spcBef>
              <a:spcPct val="0"/>
            </a:spcBef>
            <a:spcAft>
              <a:spcPct val="15000"/>
            </a:spcAft>
            <a:buChar char="••"/>
          </a:pPr>
          <a:endParaRPr lang="es-ES" sz="1600" kern="1200" dirty="0"/>
        </a:p>
      </dsp:txBody>
      <dsp:txXfrm>
        <a:off x="2256060" y="1667223"/>
        <a:ext cx="1974482" cy="1726605"/>
      </dsp:txXfrm>
    </dsp:sp>
    <dsp:sp modelId="{43742036-868F-471C-8D6A-7C11CDAA79FD}">
      <dsp:nvSpPr>
        <dsp:cNvPr id="0" name=""/>
        <dsp:cNvSpPr/>
      </dsp:nvSpPr>
      <dsp:spPr>
        <a:xfrm>
          <a:off x="4506970" y="898634"/>
          <a:ext cx="1974482" cy="768588"/>
        </a:xfrm>
        <a:prstGeom prst="rect">
          <a:avLst/>
        </a:prstGeo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12700" cap="rnd"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s-ES" sz="1600" kern="1200" dirty="0" smtClean="0"/>
            <a:t>Partidos ideológicos</a:t>
          </a:r>
          <a:endParaRPr lang="es-ES" sz="1600" kern="1200" dirty="0"/>
        </a:p>
      </dsp:txBody>
      <dsp:txXfrm>
        <a:off x="4506970" y="898634"/>
        <a:ext cx="1974482" cy="768588"/>
      </dsp:txXfrm>
    </dsp:sp>
    <dsp:sp modelId="{39CC1035-97DC-4DEF-B0CC-3E51C1004C80}">
      <dsp:nvSpPr>
        <dsp:cNvPr id="0" name=""/>
        <dsp:cNvSpPr/>
      </dsp:nvSpPr>
      <dsp:spPr>
        <a:xfrm>
          <a:off x="4506970" y="1667223"/>
          <a:ext cx="1974482" cy="1726605"/>
        </a:xfrm>
        <a:prstGeom prst="rect">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ES" sz="1600" kern="1200" dirty="0" smtClean="0"/>
            <a:t>Organizados en base a principios abstractos sobre su visión del mundo</a:t>
          </a:r>
          <a:endParaRPr lang="es-ES" sz="1600" kern="1200" dirty="0"/>
        </a:p>
      </dsp:txBody>
      <dsp:txXfrm>
        <a:off x="4506970" y="1667223"/>
        <a:ext cx="1974482" cy="1726605"/>
      </dsp:txXfrm>
    </dsp:sp>
    <dsp:sp modelId="{5CC6EC65-707B-4E69-B43A-FB4E427A1DC6}">
      <dsp:nvSpPr>
        <dsp:cNvPr id="0" name=""/>
        <dsp:cNvSpPr/>
      </dsp:nvSpPr>
      <dsp:spPr>
        <a:xfrm>
          <a:off x="6757880" y="898634"/>
          <a:ext cx="1974482" cy="768588"/>
        </a:xfrm>
        <a:prstGeom prst="rect">
          <a:avLst/>
        </a:prstGeom>
        <a:gradFill rotWithShape="0">
          <a:gsLst>
            <a:gs pos="0">
              <a:schemeClr val="accent5">
                <a:hueOff val="0"/>
                <a:satOff val="0"/>
                <a:lumOff val="0"/>
                <a:alphaOff val="0"/>
                <a:tint val="65000"/>
                <a:lumMod val="110000"/>
              </a:schemeClr>
            </a:gs>
            <a:gs pos="88000">
              <a:schemeClr val="accent5">
                <a:hueOff val="0"/>
                <a:satOff val="0"/>
                <a:lumOff val="0"/>
                <a:alphaOff val="0"/>
                <a:tint val="90000"/>
              </a:schemeClr>
            </a:gs>
          </a:gsLst>
          <a:lin ang="5400000" scaled="0"/>
        </a:gradFill>
        <a:ln w="12700" cap="rnd"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s-ES" sz="1600" kern="1200" dirty="0" smtClean="0"/>
            <a:t>Partidos notables</a:t>
          </a:r>
          <a:endParaRPr lang="es-ES" sz="1600" kern="1200" dirty="0"/>
        </a:p>
      </dsp:txBody>
      <dsp:txXfrm>
        <a:off x="6757880" y="898634"/>
        <a:ext cx="1974482" cy="768588"/>
      </dsp:txXfrm>
    </dsp:sp>
    <dsp:sp modelId="{1984A594-A254-447F-BE11-216C57CF27D7}">
      <dsp:nvSpPr>
        <dsp:cNvPr id="0" name=""/>
        <dsp:cNvSpPr/>
      </dsp:nvSpPr>
      <dsp:spPr>
        <a:xfrm>
          <a:off x="6757880" y="1667240"/>
          <a:ext cx="1974482" cy="1726605"/>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ES" sz="1600" kern="1200" dirty="0" smtClean="0"/>
            <a:t>Caracterizado por un personal político legitimado. </a:t>
          </a:r>
          <a:endParaRPr lang="es-ES" sz="1600" kern="1200" dirty="0"/>
        </a:p>
      </dsp:txBody>
      <dsp:txXfrm>
        <a:off x="6757880" y="1667240"/>
        <a:ext cx="1974482" cy="1726605"/>
      </dsp:txXfrm>
    </dsp:sp>
    <dsp:sp modelId="{F174E538-AEDB-48DA-9A9A-469243208FA6}">
      <dsp:nvSpPr>
        <dsp:cNvPr id="0" name=""/>
        <dsp:cNvSpPr/>
      </dsp:nvSpPr>
      <dsp:spPr>
        <a:xfrm>
          <a:off x="9008790" y="898634"/>
          <a:ext cx="1974482" cy="768588"/>
        </a:xfrm>
        <a:prstGeom prst="rect">
          <a:avLst/>
        </a:prstGeom>
        <a:gradFill rotWithShape="0">
          <a:gsLst>
            <a:gs pos="0">
              <a:schemeClr val="accent6">
                <a:hueOff val="0"/>
                <a:satOff val="0"/>
                <a:lumOff val="0"/>
                <a:alphaOff val="0"/>
                <a:tint val="65000"/>
                <a:lumMod val="110000"/>
              </a:schemeClr>
            </a:gs>
            <a:gs pos="88000">
              <a:schemeClr val="accent6">
                <a:hueOff val="0"/>
                <a:satOff val="0"/>
                <a:lumOff val="0"/>
                <a:alphaOff val="0"/>
                <a:tint val="90000"/>
              </a:schemeClr>
            </a:gs>
          </a:gsLst>
          <a:lin ang="5400000" scaled="0"/>
        </a:gradFill>
        <a:ln w="12700"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s-ES" sz="1600" kern="1200" dirty="0" smtClean="0"/>
            <a:t>Partidos de masas</a:t>
          </a:r>
          <a:endParaRPr lang="es-ES" sz="1600" kern="1200" dirty="0"/>
        </a:p>
      </dsp:txBody>
      <dsp:txXfrm>
        <a:off x="9008790" y="898634"/>
        <a:ext cx="1974482" cy="768588"/>
      </dsp:txXfrm>
    </dsp:sp>
    <dsp:sp modelId="{DECDAF14-F456-41C9-BE85-32CB13E3291A}">
      <dsp:nvSpPr>
        <dsp:cNvPr id="0" name=""/>
        <dsp:cNvSpPr/>
      </dsp:nvSpPr>
      <dsp:spPr>
        <a:xfrm>
          <a:off x="9008790" y="1667223"/>
          <a:ext cx="1974482" cy="1726605"/>
        </a:xfrm>
        <a:prstGeom prst="rect">
          <a:avLst/>
        </a:prstGeom>
        <a:solidFill>
          <a:schemeClr val="accent6">
            <a:tint val="40000"/>
            <a:alpha val="90000"/>
            <a:hueOff val="0"/>
            <a:satOff val="0"/>
            <a:lumOff val="0"/>
            <a:alphaOff val="0"/>
          </a:schemeClr>
        </a:solidFill>
        <a:ln w="12700" cap="rnd"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ES" sz="1600" kern="1200" dirty="0" smtClean="0"/>
            <a:t>Se caracteriza por contar con una o varias organizaciones fuertes que producen personal político,</a:t>
          </a:r>
          <a:endParaRPr lang="es-ES" sz="1600" kern="1200" dirty="0"/>
        </a:p>
      </dsp:txBody>
      <dsp:txXfrm>
        <a:off x="9008790" y="1667223"/>
        <a:ext cx="1974482" cy="17266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A1C9A-D278-45DD-80F1-B824700A1227}">
      <dsp:nvSpPr>
        <dsp:cNvPr id="0" name=""/>
        <dsp:cNvSpPr/>
      </dsp:nvSpPr>
      <dsp:spPr>
        <a:xfrm>
          <a:off x="4086" y="230648"/>
          <a:ext cx="2457359" cy="970226"/>
        </a:xfrm>
        <a:prstGeom prst="rect">
          <a:avLst/>
        </a:prstGeom>
        <a:gradFill rotWithShape="0">
          <a:gsLst>
            <a:gs pos="0">
              <a:schemeClr val="accent2">
                <a:hueOff val="0"/>
                <a:satOff val="0"/>
                <a:lumOff val="0"/>
                <a:alphaOff val="0"/>
                <a:tint val="65000"/>
                <a:lumMod val="110000"/>
              </a:schemeClr>
            </a:gs>
            <a:gs pos="88000">
              <a:schemeClr val="accent2">
                <a:hueOff val="0"/>
                <a:satOff val="0"/>
                <a:lumOff val="0"/>
                <a:alphaOff val="0"/>
                <a:tint val="90000"/>
              </a:schemeClr>
            </a:gs>
          </a:gsLst>
          <a:lin ang="5400000" scaled="0"/>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s-ES" sz="2000" kern="1200" dirty="0" smtClean="0"/>
            <a:t>Partidos de origen interno (Partidos de cuadro)</a:t>
          </a:r>
          <a:endParaRPr lang="es-ES" sz="2000" kern="1200" dirty="0"/>
        </a:p>
      </dsp:txBody>
      <dsp:txXfrm>
        <a:off x="4086" y="230648"/>
        <a:ext cx="2457359" cy="970226"/>
      </dsp:txXfrm>
    </dsp:sp>
    <dsp:sp modelId="{4C593BEB-1C77-404C-8942-C98062688E6A}">
      <dsp:nvSpPr>
        <dsp:cNvPr id="0" name=""/>
        <dsp:cNvSpPr/>
      </dsp:nvSpPr>
      <dsp:spPr>
        <a:xfrm>
          <a:off x="4086" y="1200875"/>
          <a:ext cx="2457359" cy="2449912"/>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s-ES" sz="2000" kern="1200" dirty="0" smtClean="0"/>
            <a:t>A las instituciones políticas formalizada, en particular en el Parlamento</a:t>
          </a:r>
          <a:endParaRPr lang="es-ES" sz="2000" kern="1200" dirty="0"/>
        </a:p>
      </dsp:txBody>
      <dsp:txXfrm>
        <a:off x="4086" y="1200875"/>
        <a:ext cx="2457359" cy="2449912"/>
      </dsp:txXfrm>
    </dsp:sp>
    <dsp:sp modelId="{D6FDADFE-3C5E-4DD8-8F15-C6A0919370E2}">
      <dsp:nvSpPr>
        <dsp:cNvPr id="0" name=""/>
        <dsp:cNvSpPr/>
      </dsp:nvSpPr>
      <dsp:spPr>
        <a:xfrm>
          <a:off x="2805476" y="230648"/>
          <a:ext cx="2457359" cy="970226"/>
        </a:xfrm>
        <a:prstGeom prst="rect">
          <a:avLst/>
        </a:prstGeom>
        <a:gradFill rotWithShape="0">
          <a:gsLst>
            <a:gs pos="0">
              <a:schemeClr val="accent3">
                <a:hueOff val="0"/>
                <a:satOff val="0"/>
                <a:lumOff val="0"/>
                <a:alphaOff val="0"/>
                <a:tint val="65000"/>
                <a:lumMod val="110000"/>
              </a:schemeClr>
            </a:gs>
            <a:gs pos="88000">
              <a:schemeClr val="accent3">
                <a:hueOff val="0"/>
                <a:satOff val="0"/>
                <a:lumOff val="0"/>
                <a:alphaOff val="0"/>
                <a:tint val="90000"/>
              </a:schemeClr>
            </a:gs>
          </a:gsLst>
          <a:lin ang="5400000" scaled="0"/>
        </a:gradFill>
        <a:ln w="12700" cap="rnd" cmpd="sng" algn="ctr">
          <a:solidFill>
            <a:schemeClr val="accent3">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s-ES" sz="2000" kern="1200" dirty="0" smtClean="0"/>
            <a:t>Partidos origen externo (Partidos de masa)</a:t>
          </a:r>
          <a:endParaRPr lang="es-ES" sz="2000" kern="1200" dirty="0"/>
        </a:p>
      </dsp:txBody>
      <dsp:txXfrm>
        <a:off x="2805476" y="230648"/>
        <a:ext cx="2457359" cy="970226"/>
      </dsp:txXfrm>
    </dsp:sp>
    <dsp:sp modelId="{E4FC31CC-B90D-4027-B8D6-A9B854653391}">
      <dsp:nvSpPr>
        <dsp:cNvPr id="0" name=""/>
        <dsp:cNvSpPr/>
      </dsp:nvSpPr>
      <dsp:spPr>
        <a:xfrm>
          <a:off x="2805476" y="1200875"/>
          <a:ext cx="2457359" cy="2449912"/>
        </a:xfrm>
        <a:prstGeom prst="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s-ES" sz="2000" kern="1200" dirty="0" smtClean="0"/>
            <a:t>Que surgen en el exterior del Parlamento, organizando sectores sociales que pretenden acceder a ellas.</a:t>
          </a:r>
          <a:endParaRPr lang="es-ES" sz="2000" kern="1200" dirty="0"/>
        </a:p>
        <a:p>
          <a:pPr marL="228600" lvl="1" indent="-228600" algn="l" defTabSz="889000">
            <a:lnSpc>
              <a:spcPct val="90000"/>
            </a:lnSpc>
            <a:spcBef>
              <a:spcPct val="0"/>
            </a:spcBef>
            <a:spcAft>
              <a:spcPct val="15000"/>
            </a:spcAft>
            <a:buChar char="••"/>
          </a:pPr>
          <a:endParaRPr lang="es-ES" sz="2000" kern="1200" dirty="0"/>
        </a:p>
      </dsp:txBody>
      <dsp:txXfrm>
        <a:off x="2805476" y="1200875"/>
        <a:ext cx="2457359" cy="2449912"/>
      </dsp:txXfrm>
    </dsp:sp>
    <dsp:sp modelId="{43742036-868F-471C-8D6A-7C11CDAA79FD}">
      <dsp:nvSpPr>
        <dsp:cNvPr id="0" name=""/>
        <dsp:cNvSpPr/>
      </dsp:nvSpPr>
      <dsp:spPr>
        <a:xfrm>
          <a:off x="5606867" y="230648"/>
          <a:ext cx="2457359" cy="970226"/>
        </a:xfrm>
        <a:prstGeom prst="rect">
          <a:avLst/>
        </a:prstGeo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12700" cap="rnd"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s-ES" sz="2000" kern="1200" dirty="0" smtClean="0"/>
            <a:t>Partido indirecto</a:t>
          </a:r>
          <a:endParaRPr lang="es-ES" sz="2000" kern="1200" dirty="0"/>
        </a:p>
      </dsp:txBody>
      <dsp:txXfrm>
        <a:off x="5606867" y="230648"/>
        <a:ext cx="2457359" cy="970226"/>
      </dsp:txXfrm>
    </dsp:sp>
    <dsp:sp modelId="{39CC1035-97DC-4DEF-B0CC-3E51C1004C80}">
      <dsp:nvSpPr>
        <dsp:cNvPr id="0" name=""/>
        <dsp:cNvSpPr/>
      </dsp:nvSpPr>
      <dsp:spPr>
        <a:xfrm>
          <a:off x="5606867" y="1200875"/>
          <a:ext cx="2457359" cy="2449912"/>
        </a:xfrm>
        <a:prstGeom prst="rect">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s-ES" sz="2000" kern="1200" dirty="0" smtClean="0"/>
            <a:t>Tiene una estructura </a:t>
          </a:r>
          <a:r>
            <a:rPr lang="es-ES" sz="2000" kern="1200" dirty="0" err="1" smtClean="0"/>
            <a:t>constituída</a:t>
          </a:r>
          <a:r>
            <a:rPr lang="es-ES" sz="2000" kern="1200" dirty="0" smtClean="0"/>
            <a:t> por una serie de organizaciones o sindicatos.</a:t>
          </a:r>
          <a:endParaRPr lang="es-ES" sz="2000" kern="1200" dirty="0"/>
        </a:p>
      </dsp:txBody>
      <dsp:txXfrm>
        <a:off x="5606867" y="1200875"/>
        <a:ext cx="2457359" cy="2449912"/>
      </dsp:txXfrm>
    </dsp:sp>
    <dsp:sp modelId="{5CC6EC65-707B-4E69-B43A-FB4E427A1DC6}">
      <dsp:nvSpPr>
        <dsp:cNvPr id="0" name=""/>
        <dsp:cNvSpPr/>
      </dsp:nvSpPr>
      <dsp:spPr>
        <a:xfrm>
          <a:off x="8408257" y="230648"/>
          <a:ext cx="2457359" cy="970226"/>
        </a:xfrm>
        <a:prstGeom prst="rect">
          <a:avLst/>
        </a:prstGeom>
        <a:gradFill rotWithShape="0">
          <a:gsLst>
            <a:gs pos="0">
              <a:schemeClr val="accent5">
                <a:hueOff val="0"/>
                <a:satOff val="0"/>
                <a:lumOff val="0"/>
                <a:alphaOff val="0"/>
                <a:tint val="65000"/>
                <a:lumMod val="110000"/>
              </a:schemeClr>
            </a:gs>
            <a:gs pos="88000">
              <a:schemeClr val="accent5">
                <a:hueOff val="0"/>
                <a:satOff val="0"/>
                <a:lumOff val="0"/>
                <a:alphaOff val="0"/>
                <a:tint val="90000"/>
              </a:schemeClr>
            </a:gs>
          </a:gsLst>
          <a:lin ang="5400000" scaled="0"/>
        </a:gradFill>
        <a:ln w="12700" cap="rnd"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s-ES" sz="2000" kern="1200" dirty="0" smtClean="0"/>
            <a:t>Partido directo</a:t>
          </a:r>
          <a:endParaRPr lang="es-ES" sz="2000" kern="1200" dirty="0"/>
        </a:p>
      </dsp:txBody>
      <dsp:txXfrm>
        <a:off x="8408257" y="230648"/>
        <a:ext cx="2457359" cy="970226"/>
      </dsp:txXfrm>
    </dsp:sp>
    <dsp:sp modelId="{1984A594-A254-447F-BE11-216C57CF27D7}">
      <dsp:nvSpPr>
        <dsp:cNvPr id="0" name=""/>
        <dsp:cNvSpPr/>
      </dsp:nvSpPr>
      <dsp:spPr>
        <a:xfrm>
          <a:off x="8408257" y="1200875"/>
          <a:ext cx="2457359" cy="2449912"/>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s-ES" sz="2000" kern="1200" dirty="0" smtClean="0"/>
            <a:t>Supuesto más común basado en la adhesión individual a un partido, sin mediaciones orgánicas. </a:t>
          </a:r>
          <a:endParaRPr lang="es-ES" sz="2000" kern="1200" dirty="0"/>
        </a:p>
      </dsp:txBody>
      <dsp:txXfrm>
        <a:off x="8408257" y="1200875"/>
        <a:ext cx="2457359" cy="2449912"/>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2FAB19FC-CA7F-4D90-96A1-0671462F4996}" type="datetimeFigureOut">
              <a:rPr lang="es-PE" smtClean="0"/>
              <a:t>15/12/2020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7DE662F-6E25-4442-9D39-AF51B0E70EB6}" type="slidenum">
              <a:rPr lang="es-PE" smtClean="0"/>
              <a:t>‹Nº›</a:t>
            </a:fld>
            <a:endParaRPr lang="es-PE"/>
          </a:p>
        </p:txBody>
      </p:sp>
    </p:spTree>
    <p:extLst>
      <p:ext uri="{BB962C8B-B14F-4D97-AF65-F5344CB8AC3E}">
        <p14:creationId xmlns:p14="http://schemas.microsoft.com/office/powerpoint/2010/main" val="393464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FAB19FC-CA7F-4D90-96A1-0671462F4996}" type="datetimeFigureOut">
              <a:rPr lang="es-PE" smtClean="0"/>
              <a:t>15/12/2020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7DE662F-6E25-4442-9D39-AF51B0E70EB6}" type="slidenum">
              <a:rPr lang="es-PE" smtClean="0"/>
              <a:t>‹Nº›</a:t>
            </a:fld>
            <a:endParaRPr lang="es-PE"/>
          </a:p>
        </p:txBody>
      </p:sp>
    </p:spTree>
    <p:extLst>
      <p:ext uri="{BB962C8B-B14F-4D97-AF65-F5344CB8AC3E}">
        <p14:creationId xmlns:p14="http://schemas.microsoft.com/office/powerpoint/2010/main" val="957906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FAB19FC-CA7F-4D90-96A1-0671462F4996}" type="datetimeFigureOut">
              <a:rPr lang="es-PE" smtClean="0"/>
              <a:t>15/12/2020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7DE662F-6E25-4442-9D39-AF51B0E70EB6}"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12670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FAB19FC-CA7F-4D90-96A1-0671462F4996}" type="datetimeFigureOut">
              <a:rPr lang="es-PE" smtClean="0"/>
              <a:t>15/12/2020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7DE662F-6E25-4442-9D39-AF51B0E70EB6}" type="slidenum">
              <a:rPr lang="es-PE" smtClean="0"/>
              <a:t>‹Nº›</a:t>
            </a:fld>
            <a:endParaRPr lang="es-PE"/>
          </a:p>
        </p:txBody>
      </p:sp>
    </p:spTree>
    <p:extLst>
      <p:ext uri="{BB962C8B-B14F-4D97-AF65-F5344CB8AC3E}">
        <p14:creationId xmlns:p14="http://schemas.microsoft.com/office/powerpoint/2010/main" val="1175749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FAB19FC-CA7F-4D90-96A1-0671462F4996}" type="datetimeFigureOut">
              <a:rPr lang="es-PE" smtClean="0"/>
              <a:t>15/12/2020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7DE662F-6E25-4442-9D39-AF51B0E70EB6}"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3047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FAB19FC-CA7F-4D90-96A1-0671462F4996}" type="datetimeFigureOut">
              <a:rPr lang="es-PE" smtClean="0"/>
              <a:t>15/12/2020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7DE662F-6E25-4442-9D39-AF51B0E70EB6}" type="slidenum">
              <a:rPr lang="es-PE" smtClean="0"/>
              <a:t>‹Nº›</a:t>
            </a:fld>
            <a:endParaRPr lang="es-PE"/>
          </a:p>
        </p:txBody>
      </p:sp>
    </p:spTree>
    <p:extLst>
      <p:ext uri="{BB962C8B-B14F-4D97-AF65-F5344CB8AC3E}">
        <p14:creationId xmlns:p14="http://schemas.microsoft.com/office/powerpoint/2010/main" val="3143725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FAB19FC-CA7F-4D90-96A1-0671462F4996}" type="datetimeFigureOut">
              <a:rPr lang="es-PE" smtClean="0"/>
              <a:t>15/12/2020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7DE662F-6E25-4442-9D39-AF51B0E70EB6}" type="slidenum">
              <a:rPr lang="es-PE" smtClean="0"/>
              <a:t>‹Nº›</a:t>
            </a:fld>
            <a:endParaRPr lang="es-PE"/>
          </a:p>
        </p:txBody>
      </p:sp>
    </p:spTree>
    <p:extLst>
      <p:ext uri="{BB962C8B-B14F-4D97-AF65-F5344CB8AC3E}">
        <p14:creationId xmlns:p14="http://schemas.microsoft.com/office/powerpoint/2010/main" val="335331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FAB19FC-CA7F-4D90-96A1-0671462F4996}" type="datetimeFigureOut">
              <a:rPr lang="es-PE" smtClean="0"/>
              <a:t>15/12/2020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7DE662F-6E25-4442-9D39-AF51B0E70EB6}" type="slidenum">
              <a:rPr lang="es-PE" smtClean="0"/>
              <a:t>‹Nº›</a:t>
            </a:fld>
            <a:endParaRPr lang="es-PE"/>
          </a:p>
        </p:txBody>
      </p:sp>
    </p:spTree>
    <p:extLst>
      <p:ext uri="{BB962C8B-B14F-4D97-AF65-F5344CB8AC3E}">
        <p14:creationId xmlns:p14="http://schemas.microsoft.com/office/powerpoint/2010/main" val="218306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FAB19FC-CA7F-4D90-96A1-0671462F4996}" type="datetimeFigureOut">
              <a:rPr lang="es-PE" smtClean="0"/>
              <a:t>15/12/2020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7DE662F-6E25-4442-9D39-AF51B0E70EB6}" type="slidenum">
              <a:rPr lang="es-PE" smtClean="0"/>
              <a:t>‹Nº›</a:t>
            </a:fld>
            <a:endParaRPr lang="es-PE"/>
          </a:p>
        </p:txBody>
      </p:sp>
    </p:spTree>
    <p:extLst>
      <p:ext uri="{BB962C8B-B14F-4D97-AF65-F5344CB8AC3E}">
        <p14:creationId xmlns:p14="http://schemas.microsoft.com/office/powerpoint/2010/main" val="280300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FAB19FC-CA7F-4D90-96A1-0671462F4996}" type="datetimeFigureOut">
              <a:rPr lang="es-PE" smtClean="0"/>
              <a:t>15/12/2020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7DE662F-6E25-4442-9D39-AF51B0E70EB6}" type="slidenum">
              <a:rPr lang="es-PE" smtClean="0"/>
              <a:t>‹Nº›</a:t>
            </a:fld>
            <a:endParaRPr lang="es-PE"/>
          </a:p>
        </p:txBody>
      </p:sp>
    </p:spTree>
    <p:extLst>
      <p:ext uri="{BB962C8B-B14F-4D97-AF65-F5344CB8AC3E}">
        <p14:creationId xmlns:p14="http://schemas.microsoft.com/office/powerpoint/2010/main" val="165032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FAB19FC-CA7F-4D90-96A1-0671462F4996}" type="datetimeFigureOut">
              <a:rPr lang="es-PE" smtClean="0"/>
              <a:t>15/12/2020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7DE662F-6E25-4442-9D39-AF51B0E70EB6}" type="slidenum">
              <a:rPr lang="es-PE" smtClean="0"/>
              <a:t>‹Nº›</a:t>
            </a:fld>
            <a:endParaRPr lang="es-PE"/>
          </a:p>
        </p:txBody>
      </p:sp>
    </p:spTree>
    <p:extLst>
      <p:ext uri="{BB962C8B-B14F-4D97-AF65-F5344CB8AC3E}">
        <p14:creationId xmlns:p14="http://schemas.microsoft.com/office/powerpoint/2010/main" val="1692197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FAB19FC-CA7F-4D90-96A1-0671462F4996}" type="datetimeFigureOut">
              <a:rPr lang="es-PE" smtClean="0"/>
              <a:t>15/12/2020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87DE662F-6E25-4442-9D39-AF51B0E70EB6}" type="slidenum">
              <a:rPr lang="es-PE" smtClean="0"/>
              <a:t>‹Nº›</a:t>
            </a:fld>
            <a:endParaRPr lang="es-PE"/>
          </a:p>
        </p:txBody>
      </p:sp>
    </p:spTree>
    <p:extLst>
      <p:ext uri="{BB962C8B-B14F-4D97-AF65-F5344CB8AC3E}">
        <p14:creationId xmlns:p14="http://schemas.microsoft.com/office/powerpoint/2010/main" val="3790504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FAB19FC-CA7F-4D90-96A1-0671462F4996}" type="datetimeFigureOut">
              <a:rPr lang="es-PE" smtClean="0"/>
              <a:t>15/12/2020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87DE662F-6E25-4442-9D39-AF51B0E70EB6}" type="slidenum">
              <a:rPr lang="es-PE" smtClean="0"/>
              <a:t>‹Nº›</a:t>
            </a:fld>
            <a:endParaRPr lang="es-PE"/>
          </a:p>
        </p:txBody>
      </p:sp>
    </p:spTree>
    <p:extLst>
      <p:ext uri="{BB962C8B-B14F-4D97-AF65-F5344CB8AC3E}">
        <p14:creationId xmlns:p14="http://schemas.microsoft.com/office/powerpoint/2010/main" val="366015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B19FC-CA7F-4D90-96A1-0671462F4996}" type="datetimeFigureOut">
              <a:rPr lang="es-PE" smtClean="0"/>
              <a:t>15/12/2020</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87DE662F-6E25-4442-9D39-AF51B0E70EB6}" type="slidenum">
              <a:rPr lang="es-PE" smtClean="0"/>
              <a:t>‹Nº›</a:t>
            </a:fld>
            <a:endParaRPr lang="es-PE"/>
          </a:p>
        </p:txBody>
      </p:sp>
    </p:spTree>
    <p:extLst>
      <p:ext uri="{BB962C8B-B14F-4D97-AF65-F5344CB8AC3E}">
        <p14:creationId xmlns:p14="http://schemas.microsoft.com/office/powerpoint/2010/main" val="62444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FAB19FC-CA7F-4D90-96A1-0671462F4996}" type="datetimeFigureOut">
              <a:rPr lang="es-PE" smtClean="0"/>
              <a:t>15/12/2020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7DE662F-6E25-4442-9D39-AF51B0E70EB6}" type="slidenum">
              <a:rPr lang="es-PE" smtClean="0"/>
              <a:t>‹Nº›</a:t>
            </a:fld>
            <a:endParaRPr lang="es-PE"/>
          </a:p>
        </p:txBody>
      </p:sp>
    </p:spTree>
    <p:extLst>
      <p:ext uri="{BB962C8B-B14F-4D97-AF65-F5344CB8AC3E}">
        <p14:creationId xmlns:p14="http://schemas.microsoft.com/office/powerpoint/2010/main" val="4195975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FAB19FC-CA7F-4D90-96A1-0671462F4996}" type="datetimeFigureOut">
              <a:rPr lang="es-PE" smtClean="0"/>
              <a:t>15/12/2020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7DE662F-6E25-4442-9D39-AF51B0E70EB6}" type="slidenum">
              <a:rPr lang="es-PE" smtClean="0"/>
              <a:t>‹Nº›</a:t>
            </a:fld>
            <a:endParaRPr lang="es-PE"/>
          </a:p>
        </p:txBody>
      </p:sp>
    </p:spTree>
    <p:extLst>
      <p:ext uri="{BB962C8B-B14F-4D97-AF65-F5344CB8AC3E}">
        <p14:creationId xmlns:p14="http://schemas.microsoft.com/office/powerpoint/2010/main" val="85195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AB19FC-CA7F-4D90-96A1-0671462F4996}" type="datetimeFigureOut">
              <a:rPr lang="es-PE" smtClean="0"/>
              <a:t>15/12/2020</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7DE662F-6E25-4442-9D39-AF51B0E70EB6}" type="slidenum">
              <a:rPr lang="es-PE" smtClean="0"/>
              <a:t>‹Nº›</a:t>
            </a:fld>
            <a:endParaRPr lang="es-PE"/>
          </a:p>
        </p:txBody>
      </p:sp>
    </p:spTree>
    <p:extLst>
      <p:ext uri="{BB962C8B-B14F-4D97-AF65-F5344CB8AC3E}">
        <p14:creationId xmlns:p14="http://schemas.microsoft.com/office/powerpoint/2010/main" val="30283371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97889" y="3608921"/>
            <a:ext cx="8144134" cy="1373070"/>
          </a:xfrm>
        </p:spPr>
        <p:txBody>
          <a:bodyPr>
            <a:normAutofit fontScale="90000"/>
          </a:bodyPr>
          <a:lstStyle/>
          <a:p>
            <a:r>
              <a:rPr lang="es-PE" sz="3600" dirty="0" smtClean="0"/>
              <a:t/>
            </a:r>
            <a:br>
              <a:rPr lang="es-PE" sz="3600" dirty="0" smtClean="0"/>
            </a:br>
            <a:r>
              <a:rPr lang="es-PE" sz="3600" dirty="0"/>
              <a:t/>
            </a:r>
            <a:br>
              <a:rPr lang="es-PE" sz="3600" dirty="0"/>
            </a:br>
            <a:r>
              <a:rPr lang="es-PE" sz="3600" dirty="0" smtClean="0"/>
              <a:t/>
            </a:r>
            <a:br>
              <a:rPr lang="es-PE" sz="3600" dirty="0" smtClean="0"/>
            </a:br>
            <a:r>
              <a:rPr lang="es-PE" sz="3600" dirty="0"/>
              <a:t/>
            </a:r>
            <a:br>
              <a:rPr lang="es-PE" sz="3600" dirty="0"/>
            </a:br>
            <a:r>
              <a:rPr lang="es-PE" sz="3600" dirty="0" smtClean="0"/>
              <a:t/>
            </a:r>
            <a:br>
              <a:rPr lang="es-PE" sz="3600" dirty="0" smtClean="0"/>
            </a:br>
            <a:r>
              <a:rPr lang="es-PE" sz="3600" dirty="0"/>
              <a:t/>
            </a:r>
            <a:br>
              <a:rPr lang="es-PE" sz="3600" dirty="0"/>
            </a:br>
            <a:r>
              <a:rPr lang="es-PE" sz="3600" dirty="0" smtClean="0"/>
              <a:t/>
            </a:r>
            <a:br>
              <a:rPr lang="es-PE" sz="3600" dirty="0" smtClean="0"/>
            </a:br>
            <a:r>
              <a:rPr lang="es-PE" sz="3600" dirty="0"/>
              <a:t/>
            </a:r>
            <a:br>
              <a:rPr lang="es-PE" sz="3600" dirty="0"/>
            </a:br>
            <a:r>
              <a:rPr lang="es-PE" sz="2800" dirty="0" smtClean="0"/>
              <a:t>El </a:t>
            </a:r>
            <a:r>
              <a:rPr lang="es-PE" sz="2800" dirty="0"/>
              <a:t>Estado y el Derecho: Concepto, funciones </a:t>
            </a:r>
            <a:r>
              <a:rPr lang="es-PE" sz="2800" dirty="0" smtClean="0"/>
              <a:t>y tipología</a:t>
            </a:r>
            <a:r>
              <a:rPr lang="es-PE" sz="2800" dirty="0"/>
              <a:t>. </a:t>
            </a:r>
            <a:r>
              <a:rPr lang="es-PE" sz="2800" dirty="0" smtClean="0"/>
              <a:t>Partidos </a:t>
            </a:r>
            <a:r>
              <a:rPr lang="es-PE" sz="2800" dirty="0"/>
              <a:t>Políticos: concepto, características y clasificación </a:t>
            </a:r>
            <a:r>
              <a:rPr lang="es-PE" dirty="0"/>
              <a:t>	</a:t>
            </a:r>
            <a:br>
              <a:rPr lang="es-PE" dirty="0"/>
            </a:br>
            <a:endParaRPr lang="es-PE" dirty="0"/>
          </a:p>
        </p:txBody>
      </p:sp>
      <p:sp>
        <p:nvSpPr>
          <p:cNvPr id="3" name="Subtítulo 2"/>
          <p:cNvSpPr>
            <a:spLocks noGrp="1"/>
          </p:cNvSpPr>
          <p:nvPr>
            <p:ph type="subTitle" idx="1"/>
          </p:nvPr>
        </p:nvSpPr>
        <p:spPr>
          <a:xfrm>
            <a:off x="4820193" y="5308562"/>
            <a:ext cx="4605153" cy="677167"/>
          </a:xfrm>
        </p:spPr>
        <p:txBody>
          <a:bodyPr/>
          <a:lstStyle/>
          <a:p>
            <a:r>
              <a:rPr lang="es-PE" dirty="0" smtClean="0"/>
              <a:t>Dr. Carlos Ernesto Ruiz Huidobro Marro</a:t>
            </a:r>
            <a:endParaRPr lang="es-PE" dirty="0"/>
          </a:p>
        </p:txBody>
      </p:sp>
      <p:sp>
        <p:nvSpPr>
          <p:cNvPr id="4" name="CuadroTexto 3"/>
          <p:cNvSpPr txBox="1"/>
          <p:nvPr/>
        </p:nvSpPr>
        <p:spPr>
          <a:xfrm>
            <a:off x="1118626" y="4612659"/>
            <a:ext cx="1302023" cy="369332"/>
          </a:xfrm>
          <a:prstGeom prst="rect">
            <a:avLst/>
          </a:prstGeom>
          <a:noFill/>
        </p:spPr>
        <p:txBody>
          <a:bodyPr wrap="none" rtlCol="0">
            <a:spAutoFit/>
          </a:bodyPr>
          <a:lstStyle/>
          <a:p>
            <a:r>
              <a:rPr lang="es-PE" dirty="0" smtClean="0"/>
              <a:t>SEMANA 09</a:t>
            </a:r>
            <a:endParaRPr lang="es-PE" dirty="0"/>
          </a:p>
        </p:txBody>
      </p:sp>
      <p:pic>
        <p:nvPicPr>
          <p:cNvPr id="7" name="Imagen 6"/>
          <p:cNvPicPr>
            <a:picLocks noChangeAspect="1"/>
          </p:cNvPicPr>
          <p:nvPr/>
        </p:nvPicPr>
        <p:blipFill>
          <a:blip r:embed="rId2"/>
          <a:stretch>
            <a:fillRect/>
          </a:stretch>
        </p:blipFill>
        <p:spPr>
          <a:xfrm>
            <a:off x="1118626" y="458026"/>
            <a:ext cx="5182049" cy="1030313"/>
          </a:xfrm>
          <a:prstGeom prst="rect">
            <a:avLst/>
          </a:prstGeom>
        </p:spPr>
      </p:pic>
    </p:spTree>
    <p:extLst>
      <p:ext uri="{BB962C8B-B14F-4D97-AF65-F5344CB8AC3E}">
        <p14:creationId xmlns:p14="http://schemas.microsoft.com/office/powerpoint/2010/main" val="2256956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75786" y="1742577"/>
            <a:ext cx="9365047" cy="3880773"/>
          </a:xfrm>
        </p:spPr>
        <p:txBody>
          <a:bodyPr/>
          <a:lstStyle/>
          <a:p>
            <a:pPr algn="just"/>
            <a:r>
              <a:rPr lang="es-PE" dirty="0" smtClean="0"/>
              <a:t>Partidos </a:t>
            </a:r>
            <a:r>
              <a:rPr lang="es-PE" dirty="0" err="1" smtClean="0"/>
              <a:t>multicomprensivos</a:t>
            </a:r>
            <a:r>
              <a:rPr lang="es-PE" dirty="0" smtClean="0"/>
              <a:t> (“Catch-</a:t>
            </a:r>
            <a:r>
              <a:rPr lang="es-PE" dirty="0" err="1" smtClean="0"/>
              <a:t>all</a:t>
            </a:r>
            <a:r>
              <a:rPr lang="es-PE" dirty="0" smtClean="0"/>
              <a:t>”): Durante la segunda mitad del siglo XX el crecimiento y desarrollo económico supusieron una mejora en las condiciones generales de las población lo que hizo que muchos partidos pasaran de una organización burocrática que movilizaba al electorado hacia una estructura más flexible que recurría a los medios para la difusión de ideas.</a:t>
            </a:r>
          </a:p>
          <a:p>
            <a:pPr algn="just"/>
            <a:r>
              <a:rPr lang="es-PE" dirty="0" smtClean="0"/>
              <a:t>Partidos “cártel”: Al dejar muchos partidos de tener un grupo social de referencia bien definido, renunciaron a la lealtad de recursos y a varios presupuestos ideológicos. Como alternativa de financiación pasaron a la dependencia de los recursos públicos. Esta fuente llevó a los partidos a funcionar como cárteles que impedían o trataban de impedir el acceso directo a dicho recurso por parte de los competidores, razón por la que se les define como cártel.</a:t>
            </a:r>
            <a:endParaRPr lang="es-PE" dirty="0"/>
          </a:p>
        </p:txBody>
      </p:sp>
      <p:sp>
        <p:nvSpPr>
          <p:cNvPr id="4" name="CuadroTexto 3"/>
          <p:cNvSpPr txBox="1"/>
          <p:nvPr/>
        </p:nvSpPr>
        <p:spPr>
          <a:xfrm>
            <a:off x="575787" y="509451"/>
            <a:ext cx="9712915" cy="646331"/>
          </a:xfrm>
          <a:prstGeom prst="rect">
            <a:avLst/>
          </a:prstGeom>
          <a:noFill/>
        </p:spPr>
        <p:txBody>
          <a:bodyPr wrap="none" rtlCol="0">
            <a:spAutoFit/>
          </a:bodyPr>
          <a:lstStyle/>
          <a:p>
            <a:pPr algn="just"/>
            <a:r>
              <a:rPr lang="es-PE" dirty="0" smtClean="0"/>
              <a:t>En el siglo XX muchas clasificaciones a los partidos políticos quedaron obsoletas, por lo que </a:t>
            </a:r>
          </a:p>
          <a:p>
            <a:pPr algn="just"/>
            <a:r>
              <a:rPr lang="es-PE" dirty="0" smtClean="0"/>
              <a:t>Otto </a:t>
            </a:r>
            <a:r>
              <a:rPr lang="es-PE" dirty="0" err="1" smtClean="0"/>
              <a:t>Kirchheimer</a:t>
            </a:r>
            <a:r>
              <a:rPr lang="es-PE" dirty="0" smtClean="0"/>
              <a:t> propusieron nuevas clasificaciones:</a:t>
            </a:r>
            <a:endParaRPr lang="es-PE" dirty="0"/>
          </a:p>
        </p:txBody>
      </p:sp>
    </p:spTree>
    <p:extLst>
      <p:ext uri="{BB962C8B-B14F-4D97-AF65-F5344CB8AC3E}">
        <p14:creationId xmlns:p14="http://schemas.microsoft.com/office/powerpoint/2010/main" val="3346910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redondeado 4"/>
          <p:cNvSpPr/>
          <p:nvPr/>
        </p:nvSpPr>
        <p:spPr>
          <a:xfrm>
            <a:off x="3422469" y="613954"/>
            <a:ext cx="4558937" cy="8882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PE" sz="2400" dirty="0" smtClean="0"/>
              <a:t>LA COMBINACIÓN TIPOLÓGICA</a:t>
            </a:r>
            <a:endParaRPr lang="es-PE" sz="2400" dirty="0"/>
          </a:p>
        </p:txBody>
      </p:sp>
      <p:sp>
        <p:nvSpPr>
          <p:cNvPr id="6" name="Rectángulo redondeado 5"/>
          <p:cNvSpPr/>
          <p:nvPr/>
        </p:nvSpPr>
        <p:spPr>
          <a:xfrm>
            <a:off x="1358537" y="1770017"/>
            <a:ext cx="2220686"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dirty="0" smtClean="0"/>
              <a:t>SISTEMA DE PARTIDO ÚNICO</a:t>
            </a:r>
            <a:endParaRPr lang="es-PE" dirty="0"/>
          </a:p>
        </p:txBody>
      </p:sp>
      <p:sp>
        <p:nvSpPr>
          <p:cNvPr id="7" name="Rectángulo redondeado 6"/>
          <p:cNvSpPr/>
          <p:nvPr/>
        </p:nvSpPr>
        <p:spPr>
          <a:xfrm>
            <a:off x="4630783" y="1828799"/>
            <a:ext cx="2142308" cy="8360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dirty="0" smtClean="0"/>
              <a:t>URSS, China, Cuba, Corea del Norte.</a:t>
            </a:r>
            <a:endParaRPr lang="es-PE" dirty="0"/>
          </a:p>
        </p:txBody>
      </p:sp>
      <p:sp>
        <p:nvSpPr>
          <p:cNvPr id="8" name="Rectángulo redondeado 7"/>
          <p:cNvSpPr/>
          <p:nvPr/>
        </p:nvSpPr>
        <p:spPr>
          <a:xfrm>
            <a:off x="1358537" y="2862941"/>
            <a:ext cx="2220686"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dirty="0" smtClean="0"/>
              <a:t>SISTEMA DE PARTIDO HEGEMÓNICO</a:t>
            </a:r>
            <a:endParaRPr lang="es-PE" dirty="0"/>
          </a:p>
        </p:txBody>
      </p:sp>
      <p:sp>
        <p:nvSpPr>
          <p:cNvPr id="9" name="Rectángulo redondeado 8"/>
          <p:cNvSpPr/>
          <p:nvPr/>
        </p:nvSpPr>
        <p:spPr>
          <a:xfrm>
            <a:off x="4630783" y="3030582"/>
            <a:ext cx="2142308" cy="8360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dirty="0" smtClean="0"/>
              <a:t>México hasta principios de la década de los 90 .</a:t>
            </a:r>
            <a:endParaRPr lang="es-PE" dirty="0"/>
          </a:p>
        </p:txBody>
      </p:sp>
      <p:sp>
        <p:nvSpPr>
          <p:cNvPr id="10" name="Rectángulo redondeado 9"/>
          <p:cNvSpPr/>
          <p:nvPr/>
        </p:nvSpPr>
        <p:spPr>
          <a:xfrm>
            <a:off x="1358537" y="3955865"/>
            <a:ext cx="2220686"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dirty="0" smtClean="0"/>
              <a:t>BIPARTIDISMO</a:t>
            </a:r>
            <a:endParaRPr lang="es-PE" dirty="0"/>
          </a:p>
        </p:txBody>
      </p:sp>
      <p:sp>
        <p:nvSpPr>
          <p:cNvPr id="11" name="Rectángulo redondeado 10"/>
          <p:cNvSpPr/>
          <p:nvPr/>
        </p:nvSpPr>
        <p:spPr>
          <a:xfrm>
            <a:off x="4630783" y="4114794"/>
            <a:ext cx="2142308" cy="8360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dirty="0" smtClean="0"/>
              <a:t>Estados Unidos y Gran Bretaña.</a:t>
            </a:r>
            <a:endParaRPr lang="es-PE" dirty="0"/>
          </a:p>
        </p:txBody>
      </p:sp>
      <p:sp>
        <p:nvSpPr>
          <p:cNvPr id="12" name="Rectángulo redondeado 11"/>
          <p:cNvSpPr/>
          <p:nvPr/>
        </p:nvSpPr>
        <p:spPr>
          <a:xfrm>
            <a:off x="1358537" y="5048789"/>
            <a:ext cx="2220686"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dirty="0" smtClean="0"/>
              <a:t>SISTEMA PREDOMINANTE</a:t>
            </a:r>
            <a:endParaRPr lang="es-PE" dirty="0"/>
          </a:p>
        </p:txBody>
      </p:sp>
      <p:sp>
        <p:nvSpPr>
          <p:cNvPr id="13" name="Rectángulo redondeado 12"/>
          <p:cNvSpPr/>
          <p:nvPr/>
        </p:nvSpPr>
        <p:spPr>
          <a:xfrm>
            <a:off x="4650377" y="5087977"/>
            <a:ext cx="2142308" cy="98625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dirty="0" smtClean="0"/>
              <a:t>Japón a través del partido Liberal Demócrata.</a:t>
            </a:r>
            <a:endParaRPr lang="es-PE" dirty="0"/>
          </a:p>
        </p:txBody>
      </p:sp>
      <p:sp>
        <p:nvSpPr>
          <p:cNvPr id="14" name="Flecha derecha 13"/>
          <p:cNvSpPr/>
          <p:nvPr/>
        </p:nvSpPr>
        <p:spPr>
          <a:xfrm>
            <a:off x="3840480" y="2090057"/>
            <a:ext cx="600891" cy="40494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Flecha derecha 14"/>
          <p:cNvSpPr/>
          <p:nvPr/>
        </p:nvSpPr>
        <p:spPr>
          <a:xfrm>
            <a:off x="3804557" y="3056707"/>
            <a:ext cx="600891" cy="40494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Flecha derecha 15"/>
          <p:cNvSpPr/>
          <p:nvPr/>
        </p:nvSpPr>
        <p:spPr>
          <a:xfrm>
            <a:off x="3840480" y="4127856"/>
            <a:ext cx="600891" cy="40494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Flecha derecha 16"/>
          <p:cNvSpPr/>
          <p:nvPr/>
        </p:nvSpPr>
        <p:spPr>
          <a:xfrm>
            <a:off x="3840480" y="5303514"/>
            <a:ext cx="600891" cy="40494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8" name="Imagen 17"/>
          <p:cNvPicPr>
            <a:picLocks noChangeAspect="1"/>
          </p:cNvPicPr>
          <p:nvPr/>
        </p:nvPicPr>
        <p:blipFill>
          <a:blip r:embed="rId2"/>
          <a:stretch>
            <a:fillRect/>
          </a:stretch>
        </p:blipFill>
        <p:spPr>
          <a:xfrm>
            <a:off x="6962503" y="1828799"/>
            <a:ext cx="2338252" cy="855618"/>
          </a:xfrm>
          <a:prstGeom prst="rect">
            <a:avLst/>
          </a:prstGeom>
        </p:spPr>
      </p:pic>
      <p:pic>
        <p:nvPicPr>
          <p:cNvPr id="19" name="Imagen 18"/>
          <p:cNvPicPr>
            <a:picLocks noChangeAspect="1"/>
          </p:cNvPicPr>
          <p:nvPr/>
        </p:nvPicPr>
        <p:blipFill>
          <a:blip r:embed="rId3"/>
          <a:stretch>
            <a:fillRect/>
          </a:stretch>
        </p:blipFill>
        <p:spPr>
          <a:xfrm>
            <a:off x="6998426" y="2967297"/>
            <a:ext cx="2143125" cy="810044"/>
          </a:xfrm>
          <a:prstGeom prst="rect">
            <a:avLst/>
          </a:prstGeom>
        </p:spPr>
      </p:pic>
      <p:pic>
        <p:nvPicPr>
          <p:cNvPr id="20" name="Imagen 19"/>
          <p:cNvPicPr>
            <a:picLocks noChangeAspect="1"/>
          </p:cNvPicPr>
          <p:nvPr/>
        </p:nvPicPr>
        <p:blipFill>
          <a:blip r:embed="rId4"/>
          <a:stretch>
            <a:fillRect/>
          </a:stretch>
        </p:blipFill>
        <p:spPr>
          <a:xfrm>
            <a:off x="7066121" y="4149486"/>
            <a:ext cx="2131016" cy="899303"/>
          </a:xfrm>
          <a:prstGeom prst="rect">
            <a:avLst/>
          </a:prstGeom>
        </p:spPr>
      </p:pic>
      <p:pic>
        <p:nvPicPr>
          <p:cNvPr id="21" name="Imagen 20"/>
          <p:cNvPicPr>
            <a:picLocks noChangeAspect="1"/>
          </p:cNvPicPr>
          <p:nvPr/>
        </p:nvPicPr>
        <p:blipFill>
          <a:blip r:embed="rId5"/>
          <a:stretch>
            <a:fillRect/>
          </a:stretch>
        </p:blipFill>
        <p:spPr>
          <a:xfrm>
            <a:off x="7054012" y="5229346"/>
            <a:ext cx="2143125" cy="844883"/>
          </a:xfrm>
          <a:prstGeom prst="rect">
            <a:avLst/>
          </a:prstGeom>
        </p:spPr>
      </p:pic>
    </p:spTree>
    <p:extLst>
      <p:ext uri="{BB962C8B-B14F-4D97-AF65-F5344CB8AC3E}">
        <p14:creationId xmlns:p14="http://schemas.microsoft.com/office/powerpoint/2010/main" val="290872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17705" t="26875" r="41132" b="16161"/>
          <a:stretch/>
        </p:blipFill>
        <p:spPr>
          <a:xfrm>
            <a:off x="1894113" y="875211"/>
            <a:ext cx="7824653" cy="5264331"/>
          </a:xfrm>
          <a:prstGeom prst="rect">
            <a:avLst/>
          </a:prstGeom>
        </p:spPr>
      </p:pic>
    </p:spTree>
    <p:extLst>
      <p:ext uri="{BB962C8B-B14F-4D97-AF65-F5344CB8AC3E}">
        <p14:creationId xmlns:p14="http://schemas.microsoft.com/office/powerpoint/2010/main" val="2996268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15999" t="26340" r="39425" b="15268"/>
          <a:stretch/>
        </p:blipFill>
        <p:spPr>
          <a:xfrm>
            <a:off x="796835" y="444138"/>
            <a:ext cx="9091749" cy="5969724"/>
          </a:xfrm>
          <a:prstGeom prst="rect">
            <a:avLst/>
          </a:prstGeom>
        </p:spPr>
      </p:pic>
    </p:spTree>
    <p:extLst>
      <p:ext uri="{BB962C8B-B14F-4D97-AF65-F5344CB8AC3E}">
        <p14:creationId xmlns:p14="http://schemas.microsoft.com/office/powerpoint/2010/main" val="2464645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110342" y="640080"/>
            <a:ext cx="2939144"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sz="2400" dirty="0" smtClean="0"/>
              <a:t>DERECHA POLÍTICA</a:t>
            </a:r>
            <a:endParaRPr lang="es-PE" sz="2400" dirty="0"/>
          </a:p>
        </p:txBody>
      </p:sp>
      <p:sp>
        <p:nvSpPr>
          <p:cNvPr id="3" name="Rectángulo redondeado 2"/>
          <p:cNvSpPr/>
          <p:nvPr/>
        </p:nvSpPr>
        <p:spPr>
          <a:xfrm>
            <a:off x="1110342" y="1815736"/>
            <a:ext cx="2429692" cy="1867989"/>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s-PE" sz="1400" dirty="0" smtClean="0"/>
              <a:t>TRADICIONALISMO O CONSERVADURISMO</a:t>
            </a:r>
          </a:p>
          <a:p>
            <a:pPr algn="ctr"/>
            <a:r>
              <a:rPr lang="es-PE" sz="1400" dirty="0" smtClean="0"/>
              <a:t>Defiende la tradición y el conjunto de normas heredadas del pasado.</a:t>
            </a:r>
            <a:endParaRPr lang="es-PE" sz="1400" dirty="0"/>
          </a:p>
        </p:txBody>
      </p:sp>
      <p:sp>
        <p:nvSpPr>
          <p:cNvPr id="5" name="Rectángulo redondeado 4"/>
          <p:cNvSpPr/>
          <p:nvPr/>
        </p:nvSpPr>
        <p:spPr>
          <a:xfrm>
            <a:off x="4480560" y="1770015"/>
            <a:ext cx="2625634" cy="1959429"/>
          </a:xfrm>
          <a:prstGeom prst="roundRect">
            <a:avLst/>
          </a:prstGeom>
          <a:ln w="3810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s-PE" sz="1400" dirty="0" smtClean="0"/>
              <a:t>DEMÓCRATA CRISTIANO</a:t>
            </a:r>
          </a:p>
          <a:p>
            <a:pPr algn="ctr"/>
            <a:r>
              <a:rPr lang="es-PE" sz="1400" dirty="0" smtClean="0"/>
              <a:t>Es una ideología que busca aplicar los principios del cristianismo a las políticas públicas. Cree en el Estado benefactor.</a:t>
            </a:r>
            <a:endParaRPr lang="es-PE" sz="1400" dirty="0"/>
          </a:p>
        </p:txBody>
      </p:sp>
      <p:sp>
        <p:nvSpPr>
          <p:cNvPr id="6" name="Rectángulo redondeado 5"/>
          <p:cNvSpPr/>
          <p:nvPr/>
        </p:nvSpPr>
        <p:spPr>
          <a:xfrm>
            <a:off x="1267097" y="4232366"/>
            <a:ext cx="2272937" cy="1005840"/>
          </a:xfrm>
          <a:prstGeom prst="roundRect">
            <a:avLst/>
          </a:prstGeom>
          <a:ln w="381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sz="1400" dirty="0" smtClean="0"/>
              <a:t>LIBERALISMO</a:t>
            </a:r>
          </a:p>
          <a:p>
            <a:pPr algn="ctr"/>
            <a:r>
              <a:rPr lang="es-PE" sz="1400" dirty="0" smtClean="0"/>
              <a:t>Defiende el libre mercado y los derechos individuales. </a:t>
            </a:r>
            <a:endParaRPr lang="es-PE" sz="1400" dirty="0"/>
          </a:p>
        </p:txBody>
      </p:sp>
      <p:sp>
        <p:nvSpPr>
          <p:cNvPr id="7" name="Rectángulo redondeado 6"/>
          <p:cNvSpPr/>
          <p:nvPr/>
        </p:nvSpPr>
        <p:spPr>
          <a:xfrm>
            <a:off x="4480560" y="4232366"/>
            <a:ext cx="2286000" cy="1045030"/>
          </a:xfrm>
          <a:prstGeom prst="roundRect">
            <a:avLst/>
          </a:prstGeom>
          <a:ln w="381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sz="1400" dirty="0" smtClean="0"/>
              <a:t>EXTREMA DERECHA</a:t>
            </a:r>
          </a:p>
          <a:p>
            <a:pPr algn="ctr"/>
            <a:r>
              <a:rPr lang="es-PE" sz="1400" dirty="0" smtClean="0"/>
              <a:t>Vinculado a los partidos Fascistas.</a:t>
            </a:r>
            <a:endParaRPr lang="es-PE" sz="1400" dirty="0"/>
          </a:p>
        </p:txBody>
      </p:sp>
    </p:spTree>
    <p:extLst>
      <p:ext uri="{BB962C8B-B14F-4D97-AF65-F5344CB8AC3E}">
        <p14:creationId xmlns:p14="http://schemas.microsoft.com/office/powerpoint/2010/main" val="4097667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110342" y="640080"/>
            <a:ext cx="2939144"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sz="2400" dirty="0" smtClean="0"/>
              <a:t>IZQUIERDA POLÍTICA</a:t>
            </a:r>
            <a:endParaRPr lang="es-PE" sz="2400" dirty="0"/>
          </a:p>
        </p:txBody>
      </p:sp>
      <p:sp>
        <p:nvSpPr>
          <p:cNvPr id="3" name="Rectángulo redondeado 2"/>
          <p:cNvSpPr/>
          <p:nvPr/>
        </p:nvSpPr>
        <p:spPr>
          <a:xfrm>
            <a:off x="1110342" y="1815736"/>
            <a:ext cx="2429692" cy="1867989"/>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s-PE" sz="1400" dirty="0" smtClean="0"/>
              <a:t>COMUNISMO</a:t>
            </a:r>
          </a:p>
          <a:p>
            <a:pPr algn="ctr"/>
            <a:r>
              <a:rPr lang="es-PE" sz="1400" dirty="0" smtClean="0"/>
              <a:t>Busca la igualdad, defiende un tipo de sociedad en el cual no haya Estado ni clases sociales.</a:t>
            </a:r>
            <a:endParaRPr lang="es-PE" sz="1400" dirty="0"/>
          </a:p>
        </p:txBody>
      </p:sp>
      <p:sp>
        <p:nvSpPr>
          <p:cNvPr id="5" name="Rectángulo redondeado 4"/>
          <p:cNvSpPr/>
          <p:nvPr/>
        </p:nvSpPr>
        <p:spPr>
          <a:xfrm>
            <a:off x="4480560" y="1770015"/>
            <a:ext cx="2625634" cy="1959429"/>
          </a:xfrm>
          <a:prstGeom prst="roundRect">
            <a:avLst/>
          </a:prstGeom>
          <a:ln w="3810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s-PE" sz="1400" dirty="0" smtClean="0"/>
              <a:t>ANARQUISMO</a:t>
            </a:r>
          </a:p>
          <a:p>
            <a:pPr algn="ctr"/>
            <a:r>
              <a:rPr lang="es-PE" sz="1400" dirty="0" smtClean="0"/>
              <a:t>Pretende la desaparición del Estado y de sus organismos e instituciones representativas. Defiende la libertad individual por encima de cualquier autoridad.</a:t>
            </a:r>
          </a:p>
        </p:txBody>
      </p:sp>
      <p:sp>
        <p:nvSpPr>
          <p:cNvPr id="6" name="Rectángulo redondeado 5"/>
          <p:cNvSpPr/>
          <p:nvPr/>
        </p:nvSpPr>
        <p:spPr>
          <a:xfrm>
            <a:off x="1267097" y="4232365"/>
            <a:ext cx="2272937" cy="1541418"/>
          </a:xfrm>
          <a:prstGeom prst="roundRect">
            <a:avLst/>
          </a:prstGeom>
          <a:ln w="381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sz="1400" dirty="0" smtClean="0"/>
              <a:t>SOCIALISMO</a:t>
            </a:r>
          </a:p>
          <a:p>
            <a:pPr algn="ctr"/>
            <a:r>
              <a:rPr lang="es-PE" sz="1400" dirty="0" smtClean="0"/>
              <a:t>Defiende un sistema económico que tiene por objeto lograr la igualdad. Defienden la idea de que los bienes y servicios se repartan. </a:t>
            </a:r>
            <a:endParaRPr lang="es-PE" sz="1400" dirty="0"/>
          </a:p>
        </p:txBody>
      </p:sp>
      <p:sp>
        <p:nvSpPr>
          <p:cNvPr id="7" name="Rectángulo redondeado 6"/>
          <p:cNvSpPr/>
          <p:nvPr/>
        </p:nvSpPr>
        <p:spPr>
          <a:xfrm>
            <a:off x="4480559" y="4232365"/>
            <a:ext cx="2481943" cy="1763485"/>
          </a:xfrm>
          <a:prstGeom prst="roundRect">
            <a:avLst/>
          </a:prstGeom>
          <a:ln w="381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sz="1400" dirty="0" smtClean="0"/>
              <a:t>SOCIALDEMÓCRATAS</a:t>
            </a:r>
          </a:p>
          <a:p>
            <a:pPr algn="ctr"/>
            <a:r>
              <a:rPr lang="es-PE" sz="1400" dirty="0" smtClean="0"/>
              <a:t>Corriente política moderada que busca las intervenciones estatales tanto </a:t>
            </a:r>
            <a:r>
              <a:rPr lang="es-PE" sz="1400" dirty="0" err="1" smtClean="0"/>
              <a:t>ecómicos</a:t>
            </a:r>
            <a:r>
              <a:rPr lang="es-PE" sz="1400" dirty="0" smtClean="0"/>
              <a:t> como sociales para </a:t>
            </a:r>
            <a:r>
              <a:rPr lang="es-PE" sz="1400" dirty="0" err="1" smtClean="0"/>
              <a:t>promovoer</a:t>
            </a:r>
            <a:r>
              <a:rPr lang="es-PE" sz="1400" dirty="0" smtClean="0"/>
              <a:t> la justicia social dentro de una economía capitalista.</a:t>
            </a:r>
            <a:endParaRPr lang="es-PE" sz="1400" dirty="0"/>
          </a:p>
        </p:txBody>
      </p:sp>
    </p:spTree>
    <p:extLst>
      <p:ext uri="{BB962C8B-B14F-4D97-AF65-F5344CB8AC3E}">
        <p14:creationId xmlns:p14="http://schemas.microsoft.com/office/powerpoint/2010/main" val="671072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ACTIVIDAD</a:t>
            </a:r>
            <a:endParaRPr lang="es-PE" dirty="0"/>
          </a:p>
        </p:txBody>
      </p:sp>
      <p:sp>
        <p:nvSpPr>
          <p:cNvPr id="3" name="Marcador de contenido 2"/>
          <p:cNvSpPr>
            <a:spLocks noGrp="1"/>
          </p:cNvSpPr>
          <p:nvPr>
            <p:ph idx="1"/>
          </p:nvPr>
        </p:nvSpPr>
        <p:spPr>
          <a:xfrm>
            <a:off x="677334" y="2160590"/>
            <a:ext cx="8596668" cy="1536200"/>
          </a:xfrm>
        </p:spPr>
        <p:txBody>
          <a:bodyPr/>
          <a:lstStyle/>
          <a:p>
            <a:r>
              <a:rPr lang="es-PE" dirty="0" smtClean="0"/>
              <a:t>Ingresar a testpolitico.com y completar el test.</a:t>
            </a:r>
          </a:p>
          <a:p>
            <a:r>
              <a:rPr lang="es-PE" dirty="0" smtClean="0"/>
              <a:t>Investigamos y elaboramos un organizador visual acerca del tema: Partidos políticos.</a:t>
            </a:r>
            <a:endParaRPr lang="es-PE" dirty="0"/>
          </a:p>
        </p:txBody>
      </p:sp>
    </p:spTree>
    <p:extLst>
      <p:ext uri="{BB962C8B-B14F-4D97-AF65-F5344CB8AC3E}">
        <p14:creationId xmlns:p14="http://schemas.microsoft.com/office/powerpoint/2010/main" val="3503190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Observamos el siguiente video</a:t>
            </a:r>
            <a:endParaRPr lang="es-PE" dirty="0"/>
          </a:p>
        </p:txBody>
      </p:sp>
      <p:pic>
        <p:nvPicPr>
          <p:cNvPr id="4" name="Imagen 3"/>
          <p:cNvPicPr>
            <a:picLocks noChangeAspect="1"/>
          </p:cNvPicPr>
          <p:nvPr/>
        </p:nvPicPr>
        <p:blipFill rotWithShape="1">
          <a:blip r:embed="rId2"/>
          <a:srcRect l="2646" t="16875" r="34204" b="16697"/>
          <a:stretch/>
        </p:blipFill>
        <p:spPr>
          <a:xfrm>
            <a:off x="1307211" y="1332411"/>
            <a:ext cx="8216538" cy="3383280"/>
          </a:xfrm>
          <a:prstGeom prst="rect">
            <a:avLst/>
          </a:prstGeom>
        </p:spPr>
      </p:pic>
      <p:sp>
        <p:nvSpPr>
          <p:cNvPr id="5" name="Rectángulo 4"/>
          <p:cNvSpPr/>
          <p:nvPr/>
        </p:nvSpPr>
        <p:spPr>
          <a:xfrm>
            <a:off x="4349368" y="5105791"/>
            <a:ext cx="3493264" cy="369332"/>
          </a:xfrm>
          <a:prstGeom prst="rect">
            <a:avLst/>
          </a:prstGeom>
        </p:spPr>
        <p:txBody>
          <a:bodyPr wrap="none">
            <a:spAutoFit/>
          </a:bodyPr>
          <a:lstStyle/>
          <a:p>
            <a:r>
              <a:rPr lang="es-PE" dirty="0"/>
              <a:t>https://youtu.be/FOfTS2mFElw</a:t>
            </a:r>
          </a:p>
        </p:txBody>
      </p:sp>
      <p:sp>
        <p:nvSpPr>
          <p:cNvPr id="7" name="CuadroTexto 6"/>
          <p:cNvSpPr txBox="1"/>
          <p:nvPr/>
        </p:nvSpPr>
        <p:spPr>
          <a:xfrm>
            <a:off x="4001664" y="5779141"/>
            <a:ext cx="3012363" cy="369332"/>
          </a:xfrm>
          <a:prstGeom prst="rect">
            <a:avLst/>
          </a:prstGeom>
          <a:noFill/>
        </p:spPr>
        <p:txBody>
          <a:bodyPr wrap="none" rtlCol="0">
            <a:spAutoFit/>
          </a:bodyPr>
          <a:lstStyle/>
          <a:p>
            <a:r>
              <a:rPr lang="es-PE" dirty="0" smtClean="0"/>
              <a:t>¿qué es un partido político?</a:t>
            </a:r>
            <a:endParaRPr lang="es-PE" dirty="0"/>
          </a:p>
        </p:txBody>
      </p:sp>
    </p:spTree>
    <p:extLst>
      <p:ext uri="{BB962C8B-B14F-4D97-AF65-F5344CB8AC3E}">
        <p14:creationId xmlns:p14="http://schemas.microsoft.com/office/powerpoint/2010/main" val="340683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20857" y="1828800"/>
            <a:ext cx="8096250" cy="2407920"/>
          </a:xfrm>
          <a:prstGeom prst="rect">
            <a:avLst/>
          </a:prstGeom>
        </p:spPr>
      </p:pic>
    </p:spTree>
    <p:extLst>
      <p:ext uri="{BB962C8B-B14F-4D97-AF65-F5344CB8AC3E}">
        <p14:creationId xmlns:p14="http://schemas.microsoft.com/office/powerpoint/2010/main" val="134571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2457752" cy="1320800"/>
          </a:xfrm>
        </p:spPr>
        <p:txBody>
          <a:bodyPr/>
          <a:lstStyle/>
          <a:p>
            <a:r>
              <a:rPr lang="es-PE" dirty="0" smtClean="0"/>
              <a:t>ESTADO</a:t>
            </a:r>
            <a:endParaRPr lang="es-PE" dirty="0"/>
          </a:p>
        </p:txBody>
      </p:sp>
      <p:sp>
        <p:nvSpPr>
          <p:cNvPr id="3" name="Marcador de contenido 2"/>
          <p:cNvSpPr>
            <a:spLocks noGrp="1"/>
          </p:cNvSpPr>
          <p:nvPr>
            <p:ph idx="1"/>
          </p:nvPr>
        </p:nvSpPr>
        <p:spPr>
          <a:xfrm>
            <a:off x="677334" y="1460136"/>
            <a:ext cx="10844106" cy="2014583"/>
          </a:xfrm>
        </p:spPr>
        <p:txBody>
          <a:bodyPr>
            <a:normAutofit fontScale="92500" lnSpcReduction="10000"/>
          </a:bodyPr>
          <a:lstStyle/>
          <a:p>
            <a:pPr algn="just">
              <a:lnSpc>
                <a:spcPct val="150000"/>
              </a:lnSpc>
            </a:pPr>
            <a:r>
              <a:rPr lang="es-ES" sz="1900" dirty="0" smtClean="0">
                <a:latin typeface="+mj-lt"/>
                <a:ea typeface="Calibri" panose="020F0502020204030204" pitchFamily="34" charset="0"/>
                <a:cs typeface="Arial" panose="020B0604020202020204" pitchFamily="34" charset="0"/>
              </a:rPr>
              <a:t>Rubio </a:t>
            </a:r>
            <a:r>
              <a:rPr lang="es-ES" sz="1900" dirty="0">
                <a:latin typeface="+mj-lt"/>
                <a:ea typeface="Calibri" panose="020F0502020204030204" pitchFamily="34" charset="0"/>
                <a:cs typeface="Arial" panose="020B0604020202020204" pitchFamily="34" charset="0"/>
              </a:rPr>
              <a:t>(2012) señala que “Estado es la </a:t>
            </a:r>
            <a:r>
              <a:rPr lang="es-ES" sz="1900" b="1" dirty="0">
                <a:latin typeface="+mj-lt"/>
                <a:ea typeface="Calibri" panose="020F0502020204030204" pitchFamily="34" charset="0"/>
                <a:cs typeface="Arial" panose="020B0604020202020204" pitchFamily="34" charset="0"/>
              </a:rPr>
              <a:t>organización jurídico-política de la sociedad concebida como nación. </a:t>
            </a:r>
            <a:r>
              <a:rPr lang="es-ES" sz="1900" dirty="0">
                <a:latin typeface="+mj-lt"/>
                <a:ea typeface="Calibri" panose="020F0502020204030204" pitchFamily="34" charset="0"/>
                <a:cs typeface="Arial" panose="020B0604020202020204" pitchFamily="34" charset="0"/>
              </a:rPr>
              <a:t>Incluye su gobierno, sus instituciones públicas, sus leyes y las reglas de juego válidas para la vida social en general.  Concibiendo a la Nación como el conjunto de personas que tenía un pasado y una perspectiva común de vida, que podían tener diferencias grupales dentro de sí, pero que se respetaban mutuamente y estaban dispuestas a labrar juntas su futuro”</a:t>
            </a:r>
            <a:endParaRPr lang="es-PE" sz="1900" dirty="0">
              <a:latin typeface="+mj-lt"/>
              <a:ea typeface="Calibri" panose="020F0502020204030204" pitchFamily="34" charset="0"/>
              <a:cs typeface="Arial" panose="020B0604020202020204" pitchFamily="34" charset="0"/>
            </a:endParaRPr>
          </a:p>
          <a:p>
            <a:pPr algn="just"/>
            <a:endParaRPr lang="es-PE" dirty="0">
              <a:latin typeface="+mj-lt"/>
            </a:endParaRPr>
          </a:p>
        </p:txBody>
      </p:sp>
      <p:sp>
        <p:nvSpPr>
          <p:cNvPr id="4" name="Rectángulo 3"/>
          <p:cNvSpPr/>
          <p:nvPr/>
        </p:nvSpPr>
        <p:spPr>
          <a:xfrm>
            <a:off x="946089" y="4194627"/>
            <a:ext cx="9836331" cy="2118978"/>
          </a:xfrm>
          <a:prstGeom prst="rect">
            <a:avLst/>
          </a:prstGeom>
        </p:spPr>
        <p:txBody>
          <a:bodyPr wrap="square">
            <a:spAutoFit/>
          </a:bodyPr>
          <a:lstStyle/>
          <a:p>
            <a:pPr algn="just">
              <a:lnSpc>
                <a:spcPct val="150000"/>
              </a:lnSpc>
            </a:pPr>
            <a:r>
              <a:rPr lang="es-PE" dirty="0">
                <a:solidFill>
                  <a:srgbClr val="202122"/>
                </a:solidFill>
                <a:latin typeface="+mj-lt"/>
              </a:rPr>
              <a:t>Para Max Weber el Estado </a:t>
            </a:r>
            <a:r>
              <a:rPr lang="es-PE" dirty="0" err="1">
                <a:solidFill>
                  <a:srgbClr val="202122"/>
                </a:solidFill>
                <a:latin typeface="+mj-lt"/>
              </a:rPr>
              <a:t>es“asociación</a:t>
            </a:r>
            <a:r>
              <a:rPr lang="es-PE" dirty="0">
                <a:solidFill>
                  <a:srgbClr val="202122"/>
                </a:solidFill>
                <a:latin typeface="+mj-lt"/>
              </a:rPr>
              <a:t> de dominación con carácter </a:t>
            </a:r>
            <a:r>
              <a:rPr lang="es-PE" dirty="0" smtClean="0">
                <a:solidFill>
                  <a:srgbClr val="202122"/>
                </a:solidFill>
                <a:latin typeface="+mj-lt"/>
              </a:rPr>
              <a:t>institucional </a:t>
            </a:r>
            <a:r>
              <a:rPr lang="es-PE" dirty="0">
                <a:solidFill>
                  <a:srgbClr val="202122"/>
                </a:solidFill>
                <a:latin typeface="+mj-lt"/>
              </a:rPr>
              <a:t>que ha tratado, con éxito, de monopolizar dentro de un territorio </a:t>
            </a:r>
            <a:r>
              <a:rPr lang="es-PE" dirty="0" smtClean="0">
                <a:solidFill>
                  <a:srgbClr val="202122"/>
                </a:solidFill>
                <a:latin typeface="+mj-lt"/>
              </a:rPr>
              <a:t>el</a:t>
            </a:r>
            <a:r>
              <a:rPr lang="es-PE" dirty="0">
                <a:solidFill>
                  <a:srgbClr val="202122"/>
                </a:solidFill>
                <a:latin typeface="+mj-lt"/>
              </a:rPr>
              <a:t> </a:t>
            </a:r>
            <a:r>
              <a:rPr lang="es-PE" dirty="0">
                <a:latin typeface="+mj-lt"/>
              </a:rPr>
              <a:t>monopolio de la </a:t>
            </a:r>
            <a:r>
              <a:rPr lang="es-PE" dirty="0" smtClean="0">
                <a:latin typeface="+mj-lt"/>
              </a:rPr>
              <a:t>violencia </a:t>
            </a:r>
            <a:r>
              <a:rPr lang="es-PE" dirty="0" smtClean="0">
                <a:solidFill>
                  <a:srgbClr val="202122"/>
                </a:solidFill>
                <a:latin typeface="+mj-lt"/>
              </a:rPr>
              <a:t>legítima </a:t>
            </a:r>
            <a:r>
              <a:rPr lang="es-PE" dirty="0">
                <a:solidFill>
                  <a:srgbClr val="202122"/>
                </a:solidFill>
                <a:latin typeface="+mj-lt"/>
              </a:rPr>
              <a:t>como medio de dominación y que, con </a:t>
            </a:r>
            <a:r>
              <a:rPr lang="es-PE" dirty="0" smtClean="0">
                <a:solidFill>
                  <a:srgbClr val="202122"/>
                </a:solidFill>
                <a:latin typeface="+mj-lt"/>
              </a:rPr>
              <a:t>este </a:t>
            </a:r>
            <a:r>
              <a:rPr lang="es-PE" dirty="0">
                <a:solidFill>
                  <a:srgbClr val="202122"/>
                </a:solidFill>
                <a:latin typeface="+mj-lt"/>
              </a:rPr>
              <a:t>fin, ha reunido todos los medios materiales en manos de sus dirigentes </a:t>
            </a:r>
            <a:r>
              <a:rPr lang="es-PE" dirty="0" smtClean="0">
                <a:solidFill>
                  <a:srgbClr val="202122"/>
                </a:solidFill>
                <a:latin typeface="+mj-lt"/>
              </a:rPr>
              <a:t>y </a:t>
            </a:r>
            <a:r>
              <a:rPr lang="es-PE" dirty="0">
                <a:solidFill>
                  <a:srgbClr val="202122"/>
                </a:solidFill>
                <a:latin typeface="+mj-lt"/>
              </a:rPr>
              <a:t>ha expropiado a todos los seres humanos que antes disponían de ellos por </a:t>
            </a:r>
            <a:r>
              <a:rPr lang="es-PE" dirty="0" smtClean="0">
                <a:solidFill>
                  <a:srgbClr val="202122"/>
                </a:solidFill>
                <a:latin typeface="+mj-lt"/>
              </a:rPr>
              <a:t>derecho </a:t>
            </a:r>
            <a:r>
              <a:rPr lang="es-PE" dirty="0">
                <a:solidFill>
                  <a:srgbClr val="202122"/>
                </a:solidFill>
                <a:latin typeface="+mj-lt"/>
              </a:rPr>
              <a:t>propio, sustituyéndolos con sus propias jerarquías supremas”</a:t>
            </a:r>
            <a:endParaRPr lang="es-PE" dirty="0">
              <a:latin typeface="+mj-lt"/>
            </a:endParaRPr>
          </a:p>
        </p:txBody>
      </p:sp>
    </p:spTree>
    <p:extLst>
      <p:ext uri="{BB962C8B-B14F-4D97-AF65-F5344CB8AC3E}">
        <p14:creationId xmlns:p14="http://schemas.microsoft.com/office/powerpoint/2010/main" val="3224137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PARTIDOS POLÍTICOS</a:t>
            </a:r>
            <a:endParaRPr lang="es-PE" dirty="0"/>
          </a:p>
        </p:txBody>
      </p:sp>
      <p:sp>
        <p:nvSpPr>
          <p:cNvPr id="3" name="Marcador de contenido 2"/>
          <p:cNvSpPr>
            <a:spLocks noGrp="1"/>
          </p:cNvSpPr>
          <p:nvPr>
            <p:ph idx="1"/>
          </p:nvPr>
        </p:nvSpPr>
        <p:spPr>
          <a:xfrm>
            <a:off x="677334" y="2160589"/>
            <a:ext cx="10844106" cy="3880773"/>
          </a:xfrm>
        </p:spPr>
        <p:txBody>
          <a:bodyPr/>
          <a:lstStyle/>
          <a:p>
            <a:pPr algn="just"/>
            <a:r>
              <a:rPr lang="es-PE" dirty="0" smtClean="0"/>
              <a:t>Los partidos políticos son entidades de interés público con el fin de promover la participación de los ciudadanos en la vida política nacional; los individuos que los conforman comparten intereses, visiones de la realidad, principios, objetivos, proyectos comunes con el fin de buscar o lograr el control del gobierno a fin de llevar a cabo esos objetivos.</a:t>
            </a:r>
          </a:p>
          <a:p>
            <a:pPr algn="just"/>
            <a:r>
              <a:rPr lang="es-PE" dirty="0" smtClean="0"/>
              <a:t>Estructura de un partido políticos: Dirigencia, candidatos, cuerpo administrativo, militantes y afiliados.  </a:t>
            </a:r>
            <a:endParaRPr lang="es-PE" dirty="0"/>
          </a:p>
        </p:txBody>
      </p:sp>
    </p:spTree>
    <p:extLst>
      <p:ext uri="{BB962C8B-B14F-4D97-AF65-F5344CB8AC3E}">
        <p14:creationId xmlns:p14="http://schemas.microsoft.com/office/powerpoint/2010/main" val="265891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80184760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a 6"/>
          <p:cNvGraphicFramePr/>
          <p:nvPr>
            <p:extLst>
              <p:ext uri="{D42A27DB-BD31-4B8C-83A1-F6EECF244321}">
                <p14:modId xmlns:p14="http://schemas.microsoft.com/office/powerpoint/2010/main" val="3433099724"/>
              </p:ext>
            </p:extLst>
          </p:nvPr>
        </p:nvGraphicFramePr>
        <p:xfrm>
          <a:off x="1332411" y="535578"/>
          <a:ext cx="9953898" cy="56027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Rectángulo redondeado 7"/>
          <p:cNvSpPr/>
          <p:nvPr/>
        </p:nvSpPr>
        <p:spPr>
          <a:xfrm>
            <a:off x="1214846" y="535578"/>
            <a:ext cx="5577840" cy="78377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smtClean="0"/>
              <a:t>PARTIDOS POLÍTICOS</a:t>
            </a:r>
            <a:endParaRPr lang="es-PE" dirty="0"/>
          </a:p>
        </p:txBody>
      </p:sp>
      <p:pic>
        <p:nvPicPr>
          <p:cNvPr id="9" name="Imagen 8"/>
          <p:cNvPicPr>
            <a:picLocks noChangeAspect="1"/>
          </p:cNvPicPr>
          <p:nvPr/>
        </p:nvPicPr>
        <p:blipFill>
          <a:blip r:embed="rId12"/>
          <a:stretch>
            <a:fillRect/>
          </a:stretch>
        </p:blipFill>
        <p:spPr>
          <a:xfrm>
            <a:off x="1214846" y="4702629"/>
            <a:ext cx="2939143" cy="2044972"/>
          </a:xfrm>
          <a:prstGeom prst="rect">
            <a:avLst/>
          </a:prstGeom>
        </p:spPr>
      </p:pic>
    </p:spTree>
    <p:extLst>
      <p:ext uri="{BB962C8B-B14F-4D97-AF65-F5344CB8AC3E}">
        <p14:creationId xmlns:p14="http://schemas.microsoft.com/office/powerpoint/2010/main" val="156147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80184760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ángulo redondeado 1"/>
          <p:cNvSpPr/>
          <p:nvPr/>
        </p:nvSpPr>
        <p:spPr>
          <a:xfrm>
            <a:off x="3631474" y="483326"/>
            <a:ext cx="3317966" cy="111034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dirty="0" smtClean="0"/>
              <a:t>FINALIDAD DE LOS PARTIDOS POLÍTICOS</a:t>
            </a:r>
            <a:endParaRPr lang="es-PE" dirty="0"/>
          </a:p>
        </p:txBody>
      </p:sp>
      <p:sp>
        <p:nvSpPr>
          <p:cNvPr id="3" name="Flecha abajo 2"/>
          <p:cNvSpPr/>
          <p:nvPr/>
        </p:nvSpPr>
        <p:spPr>
          <a:xfrm>
            <a:off x="4630783" y="1830009"/>
            <a:ext cx="1319348" cy="809897"/>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redondeado 4"/>
          <p:cNvSpPr/>
          <p:nvPr/>
        </p:nvSpPr>
        <p:spPr>
          <a:xfrm>
            <a:off x="4005942" y="3004458"/>
            <a:ext cx="2569029" cy="11103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dirty="0" smtClean="0"/>
              <a:t>Obtención del poder político</a:t>
            </a:r>
            <a:endParaRPr lang="es-PE" dirty="0"/>
          </a:p>
        </p:txBody>
      </p:sp>
      <p:sp>
        <p:nvSpPr>
          <p:cNvPr id="6" name="Rectángulo redondeado 5"/>
          <p:cNvSpPr/>
          <p:nvPr/>
        </p:nvSpPr>
        <p:spPr>
          <a:xfrm>
            <a:off x="672010" y="696202"/>
            <a:ext cx="1998617" cy="757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La estructuración del voto</a:t>
            </a:r>
            <a:endParaRPr lang="es-PE" dirty="0"/>
          </a:p>
        </p:txBody>
      </p:sp>
      <p:sp>
        <p:nvSpPr>
          <p:cNvPr id="10" name="Rectángulo redondeado 9"/>
          <p:cNvSpPr/>
          <p:nvPr/>
        </p:nvSpPr>
        <p:spPr>
          <a:xfrm>
            <a:off x="902789" y="3069772"/>
            <a:ext cx="1985554" cy="979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El reclutamiento de líderes políticos</a:t>
            </a:r>
            <a:endParaRPr lang="es-PE" dirty="0"/>
          </a:p>
        </p:txBody>
      </p:sp>
      <p:sp>
        <p:nvSpPr>
          <p:cNvPr id="12" name="Rectángulo redondeado 11"/>
          <p:cNvSpPr/>
          <p:nvPr/>
        </p:nvSpPr>
        <p:spPr>
          <a:xfrm>
            <a:off x="7888514" y="3004458"/>
            <a:ext cx="1985554" cy="979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Búsqueda de élites</a:t>
            </a:r>
            <a:endParaRPr lang="es-PE" dirty="0"/>
          </a:p>
        </p:txBody>
      </p:sp>
      <p:sp>
        <p:nvSpPr>
          <p:cNvPr id="13" name="Rectángulo redondeado 12"/>
          <p:cNvSpPr/>
          <p:nvPr/>
        </p:nvSpPr>
        <p:spPr>
          <a:xfrm>
            <a:off x="8078651" y="548640"/>
            <a:ext cx="1985554" cy="979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La movilización o integración de las masas</a:t>
            </a:r>
            <a:endParaRPr lang="es-PE" dirty="0"/>
          </a:p>
        </p:txBody>
      </p:sp>
      <p:sp>
        <p:nvSpPr>
          <p:cNvPr id="14" name="Rectángulo redondeado 13"/>
          <p:cNvSpPr/>
          <p:nvPr/>
        </p:nvSpPr>
        <p:spPr>
          <a:xfrm>
            <a:off x="904241" y="5139025"/>
            <a:ext cx="1985554" cy="979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Elaboración de la política pública</a:t>
            </a:r>
            <a:endParaRPr lang="es-PE" dirty="0"/>
          </a:p>
        </p:txBody>
      </p:sp>
      <p:sp>
        <p:nvSpPr>
          <p:cNvPr id="15" name="Rectángulo redondeado 14"/>
          <p:cNvSpPr/>
          <p:nvPr/>
        </p:nvSpPr>
        <p:spPr>
          <a:xfrm>
            <a:off x="7888514" y="5139025"/>
            <a:ext cx="1985554" cy="979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La suma o agregación de intereses</a:t>
            </a:r>
            <a:endParaRPr lang="es-PE" dirty="0"/>
          </a:p>
        </p:txBody>
      </p:sp>
      <p:sp>
        <p:nvSpPr>
          <p:cNvPr id="19" name="Flecha derecha 18"/>
          <p:cNvSpPr/>
          <p:nvPr/>
        </p:nvSpPr>
        <p:spPr>
          <a:xfrm>
            <a:off x="7236823" y="1038497"/>
            <a:ext cx="744583" cy="17634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0" name="Flecha derecha 19"/>
          <p:cNvSpPr/>
          <p:nvPr/>
        </p:nvSpPr>
        <p:spPr>
          <a:xfrm>
            <a:off x="6827520" y="3467584"/>
            <a:ext cx="744583" cy="17634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Flecha derecha 20"/>
          <p:cNvSpPr/>
          <p:nvPr/>
        </p:nvSpPr>
        <p:spPr>
          <a:xfrm rot="2281463">
            <a:off x="6553200" y="4626609"/>
            <a:ext cx="744583" cy="17634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 name="Flecha derecha 21"/>
          <p:cNvSpPr/>
          <p:nvPr/>
        </p:nvSpPr>
        <p:spPr>
          <a:xfrm rot="10800000">
            <a:off x="2814319" y="1038496"/>
            <a:ext cx="744583" cy="17634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Flecha derecha 22"/>
          <p:cNvSpPr/>
          <p:nvPr/>
        </p:nvSpPr>
        <p:spPr>
          <a:xfrm rot="10800000">
            <a:off x="3082832" y="3379409"/>
            <a:ext cx="744583" cy="17634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4" name="Flecha derecha 23"/>
          <p:cNvSpPr/>
          <p:nvPr/>
        </p:nvSpPr>
        <p:spPr>
          <a:xfrm rot="8946925">
            <a:off x="3197949" y="4626608"/>
            <a:ext cx="744583" cy="17634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1784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4456" y="296091"/>
            <a:ext cx="10256277" cy="735874"/>
          </a:xfrm>
        </p:spPr>
        <p:txBody>
          <a:bodyPr>
            <a:normAutofit/>
          </a:bodyPr>
          <a:lstStyle/>
          <a:p>
            <a:r>
              <a:rPr lang="es-PE" dirty="0" smtClean="0"/>
              <a:t>CLASIFICACIÓN DE LOS PARTIDOS POLÍTICOS</a:t>
            </a: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67790104"/>
              </p:ext>
            </p:extLst>
          </p:nvPr>
        </p:nvGraphicFramePr>
        <p:xfrm>
          <a:off x="624456" y="2134462"/>
          <a:ext cx="10988424" cy="4292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redondeado 4"/>
          <p:cNvSpPr/>
          <p:nvPr/>
        </p:nvSpPr>
        <p:spPr>
          <a:xfrm>
            <a:off x="1188720" y="1149531"/>
            <a:ext cx="2442754" cy="7053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smtClean="0"/>
              <a:t>Max Webber</a:t>
            </a:r>
            <a:endParaRPr lang="es-PE" dirty="0"/>
          </a:p>
        </p:txBody>
      </p:sp>
      <p:pic>
        <p:nvPicPr>
          <p:cNvPr id="6" name="Imagen 5"/>
          <p:cNvPicPr>
            <a:picLocks noChangeAspect="1"/>
          </p:cNvPicPr>
          <p:nvPr/>
        </p:nvPicPr>
        <p:blipFill>
          <a:blip r:embed="rId7"/>
          <a:stretch>
            <a:fillRect/>
          </a:stretch>
        </p:blipFill>
        <p:spPr>
          <a:xfrm>
            <a:off x="3931920" y="1031965"/>
            <a:ext cx="1058091" cy="984932"/>
          </a:xfrm>
          <a:prstGeom prst="rect">
            <a:avLst/>
          </a:prstGeom>
        </p:spPr>
      </p:pic>
    </p:spTree>
    <p:extLst>
      <p:ext uri="{BB962C8B-B14F-4D97-AF65-F5344CB8AC3E}">
        <p14:creationId xmlns:p14="http://schemas.microsoft.com/office/powerpoint/2010/main" val="3103233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4456" y="296091"/>
            <a:ext cx="10256277" cy="735874"/>
          </a:xfrm>
        </p:spPr>
        <p:txBody>
          <a:bodyPr>
            <a:normAutofit/>
          </a:bodyPr>
          <a:lstStyle/>
          <a:p>
            <a:r>
              <a:rPr lang="es-PE" dirty="0" smtClean="0"/>
              <a:t>CLASIFICACIÓN DE LOS PARTIDOS POLÍTICOS</a:t>
            </a: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714539307"/>
              </p:ext>
            </p:extLst>
          </p:nvPr>
        </p:nvGraphicFramePr>
        <p:xfrm>
          <a:off x="624456" y="2134463"/>
          <a:ext cx="10869704"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redondeado 4"/>
          <p:cNvSpPr/>
          <p:nvPr/>
        </p:nvSpPr>
        <p:spPr>
          <a:xfrm>
            <a:off x="1188720" y="1149531"/>
            <a:ext cx="2442754" cy="7053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smtClean="0"/>
              <a:t>Maurice </a:t>
            </a:r>
            <a:r>
              <a:rPr lang="es-PE" dirty="0" err="1" smtClean="0"/>
              <a:t>Duverger</a:t>
            </a:r>
            <a:endParaRPr lang="es-PE" dirty="0"/>
          </a:p>
        </p:txBody>
      </p:sp>
      <p:pic>
        <p:nvPicPr>
          <p:cNvPr id="3" name="Imagen 2"/>
          <p:cNvPicPr>
            <a:picLocks noChangeAspect="1"/>
          </p:cNvPicPr>
          <p:nvPr/>
        </p:nvPicPr>
        <p:blipFill>
          <a:blip r:embed="rId7"/>
          <a:stretch>
            <a:fillRect/>
          </a:stretch>
        </p:blipFill>
        <p:spPr>
          <a:xfrm>
            <a:off x="3814354" y="1031965"/>
            <a:ext cx="914401" cy="1102498"/>
          </a:xfrm>
          <a:prstGeom prst="rect">
            <a:avLst/>
          </a:prstGeom>
        </p:spPr>
      </p:pic>
    </p:spTree>
    <p:extLst>
      <p:ext uri="{BB962C8B-B14F-4D97-AF65-F5344CB8AC3E}">
        <p14:creationId xmlns:p14="http://schemas.microsoft.com/office/powerpoint/2010/main" val="2363741734"/>
      </p:ext>
    </p:extLst>
  </p:cSld>
  <p:clrMapOvr>
    <a:masterClrMapping/>
  </p:clrMapOvr>
</p:sld>
</file>

<file path=ppt/theme/theme1.xml><?xml version="1.0" encoding="utf-8"?>
<a:theme xmlns:a="http://schemas.openxmlformats.org/drawingml/2006/main" name="Facet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233</TotalTime>
  <Words>915</Words>
  <Application>Microsoft Office PowerPoint</Application>
  <PresentationFormat>Panorámica</PresentationFormat>
  <Paragraphs>84</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Trebuchet MS</vt:lpstr>
      <vt:lpstr>Wingdings 3</vt:lpstr>
      <vt:lpstr>Faceta</vt:lpstr>
      <vt:lpstr>        El Estado y el Derecho: Concepto, funciones y tipología. Partidos Políticos: concepto, características y clasificación   </vt:lpstr>
      <vt:lpstr>Observamos el siguiente video</vt:lpstr>
      <vt:lpstr>Presentación de PowerPoint</vt:lpstr>
      <vt:lpstr>ESTADO</vt:lpstr>
      <vt:lpstr>PARTIDOS POLÍTICOS</vt:lpstr>
      <vt:lpstr>Presentación de PowerPoint</vt:lpstr>
      <vt:lpstr>Presentación de PowerPoint</vt:lpstr>
      <vt:lpstr>CLASIFICACIÓN DE LOS PARTIDOS POLÍTICOS</vt:lpstr>
      <vt:lpstr>CLASIFICACIÓN DE LOS PARTIDOS POLÍTICOS</vt:lpstr>
      <vt:lpstr>Presentación de PowerPoint</vt:lpstr>
      <vt:lpstr>Presentación de PowerPoint</vt:lpstr>
      <vt:lpstr>Presentación de PowerPoint</vt:lpstr>
      <vt:lpstr>Presentación de PowerPoint</vt:lpstr>
      <vt:lpstr>Presentación de PowerPoint</vt:lpstr>
      <vt:lpstr>Presentación de PowerPoint</vt:lpstr>
      <vt:lpstr>ACTIVIDAD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Estado y el Derecho: Concepto, funciones y tipología. Partidos Políticos: concepto, características y clasificación</dc:title>
  <dc:creator>CARLOS</dc:creator>
  <cp:lastModifiedBy>CARLOS</cp:lastModifiedBy>
  <cp:revision>18</cp:revision>
  <dcterms:created xsi:type="dcterms:W3CDTF">2020-12-15T08:30:09Z</dcterms:created>
  <dcterms:modified xsi:type="dcterms:W3CDTF">2020-12-15T12:23:28Z</dcterms:modified>
</cp:coreProperties>
</file>