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4" r:id="rId2"/>
    <p:sldId id="333" r:id="rId3"/>
    <p:sldId id="257" r:id="rId4"/>
    <p:sldId id="258" r:id="rId5"/>
    <p:sldId id="288" r:id="rId6"/>
    <p:sldId id="334" r:id="rId7"/>
    <p:sldId id="318" r:id="rId8"/>
    <p:sldId id="305" r:id="rId9"/>
    <p:sldId id="335" r:id="rId10"/>
    <p:sldId id="306" r:id="rId11"/>
    <p:sldId id="320" r:id="rId12"/>
    <p:sldId id="321" r:id="rId13"/>
    <p:sldId id="322" r:id="rId14"/>
    <p:sldId id="324" r:id="rId15"/>
    <p:sldId id="330" r:id="rId16"/>
    <p:sldId id="323" r:id="rId17"/>
    <p:sldId id="331" r:id="rId18"/>
    <p:sldId id="307" r:id="rId19"/>
    <p:sldId id="332" r:id="rId20"/>
    <p:sldId id="327" r:id="rId21"/>
    <p:sldId id="33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53FA-C5F0-0947-BA45-C930987F27FA}" type="datetimeFigureOut">
              <a:rPr lang="es-ES" smtClean="0"/>
              <a:t>13/04/2019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99FA-F755-A344-9D14-DF0F09CBDC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97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D5B8-D9C5-419F-913D-2186935717ED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FCD9-7699-43D6-8D62-436E2DD234FF}" type="datetime1">
              <a:rPr lang="en-US" smtClean="0"/>
              <a:pPr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10FC3EB-42FB-4C38-8CAE-7A1293B83421}" type="datetime1">
              <a:rPr lang="en-US" smtClean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AC5B1FEA-406A-7749-A5C3-DDCB5F67A4CE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choolnews.com/webinars/the-art-of-a-flipped-classroom-%E2%80%93-turning-learning-on-its-head/" TargetMode="External"/><Relationship Id="rId2" Type="http://schemas.openxmlformats.org/officeDocument/2006/relationships/hyperlink" Target="http://www.luciaalvarez.com/2013/10/edmodo-un-buen-recurso-para-crear-u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ariodeleon.es/noticias/contraportada/bombero-ensena-parque_1061217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09325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557392" y="4346624"/>
            <a:ext cx="1766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i="1" dirty="0">
                <a:solidFill>
                  <a:srgbClr val="FFFF00"/>
                </a:solidFill>
              </a:rPr>
              <a:t>ESHEK TARAZONA </a:t>
            </a:r>
            <a:r>
              <a:rPr lang="es-PE" sz="2400" b="1" i="1" dirty="0" smtClean="0">
                <a:solidFill>
                  <a:srgbClr val="FFFF00"/>
                </a:solidFill>
              </a:rPr>
              <a:t>VEGA</a:t>
            </a:r>
          </a:p>
        </p:txBody>
      </p:sp>
      <p:sp>
        <p:nvSpPr>
          <p:cNvPr id="5" name="2 Rectángulo"/>
          <p:cNvSpPr/>
          <p:nvPr/>
        </p:nvSpPr>
        <p:spPr>
          <a:xfrm>
            <a:off x="195263" y="6231234"/>
            <a:ext cx="45051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i="1" dirty="0" smtClean="0">
                <a:solidFill>
                  <a:srgbClr val="FF0000"/>
                </a:solidFill>
              </a:rPr>
              <a:t>Universidad de Barcelona</a:t>
            </a:r>
            <a:endParaRPr lang="es-PE" sz="2400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0"/>
    </mc:Choice>
    <mc:Fallback xmlns="">
      <p:transition spd="slow" advTm="198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ESHEK\Desktop\PECHAKUCHA\Vid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"/>
            <a:ext cx="90479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0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ESHEK\Desktop\PECHAKUCHA\BTS-et-ap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9"/>
    </mc:Choice>
    <mc:Fallback xmlns="">
      <p:transition spd="slow" advTm="2043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ESHEK\Desktop\PECHAKUCHA\229613_800x600_crop_570d77699d89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" y="0"/>
            <a:ext cx="90814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25"/>
    </mc:Choice>
    <mc:Fallback xmlns="">
      <p:transition spd="slow" advTm="200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SHEK\Desktop\PECHAKUCHA\digital-wo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4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30"/>
    </mc:Choice>
    <mc:Fallback xmlns="">
      <p:transition spd="slow" advTm="1953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ESHEK\Desktop\PECHAKUCHA\Captura de pantalla 2013-10-18 a la(s) 16.58.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22" y="0"/>
            <a:ext cx="4609578" cy="675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ESHEK\Desktop\PECHAKUCHA\Edmod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" y="-1"/>
            <a:ext cx="4446740" cy="675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8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2"/>
    </mc:Choice>
    <mc:Fallback xmlns="">
      <p:transition spd="slow" advTm="2003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ESHEK\Desktop\PECHAKUCHA\boosting-classroom-engagement-with-edpuzz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6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2"/>
    </mc:Choice>
    <mc:Fallback xmlns="">
      <p:transition spd="slow" advTm="2004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ESHEK\Desktop\PECHAKUCHA\EDpuzzle-open-ended-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73"/>
    </mc:Choice>
    <mc:Fallback xmlns="">
      <p:transition spd="slow" advTm="2037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ESHEK\Desktop\PECHAKUCHA\46527168-laptop-tableta-del-teléfono-de-escritorio-digital-dispositivo-calendario-fecha-límite-Último-mes-día-ilust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77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1"/>
    </mc:Choice>
    <mc:Fallback xmlns="">
      <p:transition spd="slow" advTm="2001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ESHEK\Desktop\PECHAKUCHA\SymbalooED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2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5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98"/>
    </mc:Choice>
    <mc:Fallback xmlns="">
      <p:transition spd="slow" advTm="2039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16066"/>
            <a:ext cx="7467600" cy="42736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2800" dirty="0"/>
              <a:t> </a:t>
            </a:r>
            <a:endParaRPr lang="es-ES" sz="2800" dirty="0" smtClean="0"/>
          </a:p>
        </p:txBody>
      </p:sp>
      <p:pic>
        <p:nvPicPr>
          <p:cNvPr id="14338" name="Picture 2" descr="C:\Users\ESHEK\Desktop\PECHAKUCHA\dos_pregunta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6635" cy="676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1"/>
    </mc:Choice>
    <mc:Fallback xmlns="">
      <p:transition spd="slow" advTm="200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C:\Users\ESHEK\Desktop\PECHAKUCHA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089220" cy="67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27"/>
    </mc:Choice>
    <mc:Fallback xmlns="">
      <p:transition spd="slow" advTm="2042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ESHEK\Desktop\PECHAKUCHA\descarga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70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8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4"/>
    </mc:Choice>
    <mc:Fallback xmlns="">
      <p:transition spd="slow" advTm="2003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43677" y="839337"/>
            <a:ext cx="77491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 smtClean="0"/>
              <a:t>REFERENCIAS DE IMÁGENES</a:t>
            </a:r>
          </a:p>
          <a:p>
            <a:endParaRPr lang="es-PE" dirty="0"/>
          </a:p>
          <a:p>
            <a:r>
              <a:rPr lang="es-PE" dirty="0" err="1"/>
              <a:t>Alvarez</a:t>
            </a:r>
            <a:r>
              <a:rPr lang="es-PE" dirty="0"/>
              <a:t>, L. (2013) </a:t>
            </a:r>
            <a:r>
              <a:rPr lang="es-PE" i="1" dirty="0" err="1"/>
              <a:t>Edmodo</a:t>
            </a:r>
            <a:r>
              <a:rPr lang="es-PE" i="1" dirty="0"/>
              <a:t>, un buen recurso para crear el aula invertida</a:t>
            </a:r>
            <a:r>
              <a:rPr lang="es-PE" dirty="0"/>
              <a:t>. Figura 14. Recuperado de </a:t>
            </a:r>
            <a:r>
              <a:rPr lang="es-PE" dirty="0">
                <a:hlinkClick r:id="rId2"/>
              </a:rPr>
              <a:t>http://</a:t>
            </a:r>
            <a:r>
              <a:rPr lang="es-PE" dirty="0" smtClean="0">
                <a:hlinkClick r:id="rId2"/>
              </a:rPr>
              <a:t>www.luciaalvarez.com/2013/10/edmodo-un-buen-recurso-para-crear-un.html</a:t>
            </a:r>
            <a:r>
              <a:rPr lang="es-PE" dirty="0" smtClean="0"/>
              <a:t> </a:t>
            </a:r>
            <a:endParaRPr lang="es-PE" dirty="0"/>
          </a:p>
          <a:p>
            <a:endParaRPr lang="en-US" dirty="0" smtClean="0"/>
          </a:p>
          <a:p>
            <a:r>
              <a:rPr lang="en-US" dirty="0" smtClean="0"/>
              <a:t>Daily, T. (2012). </a:t>
            </a:r>
            <a:r>
              <a:rPr lang="en-US" i="1" dirty="0" smtClean="0"/>
              <a:t>The </a:t>
            </a:r>
            <a:r>
              <a:rPr lang="en-US" i="1" dirty="0"/>
              <a:t>Art of a Flipped </a:t>
            </a:r>
            <a:r>
              <a:rPr lang="en-US" i="1" dirty="0" smtClean="0"/>
              <a:t>Classroom. </a:t>
            </a:r>
            <a:r>
              <a:rPr lang="en-US" dirty="0" err="1" smtClean="0"/>
              <a:t>Figura</a:t>
            </a:r>
            <a:r>
              <a:rPr lang="en-US" i="1" dirty="0" smtClean="0"/>
              <a:t> </a:t>
            </a:r>
            <a:r>
              <a:rPr lang="en-US" dirty="0" smtClean="0"/>
              <a:t>1. </a:t>
            </a:r>
            <a:r>
              <a:rPr lang="en-US" dirty="0" err="1" smtClean="0"/>
              <a:t>Recuperado</a:t>
            </a:r>
            <a:r>
              <a:rPr lang="en-US" dirty="0"/>
              <a:t> de </a:t>
            </a:r>
            <a:r>
              <a:rPr lang="en-US" dirty="0">
                <a:hlinkClick r:id="rId3"/>
              </a:rPr>
              <a:t>https://www.eschoolnews.com/webinars/the-art-of-a-flipped-classroom-%E2%80%93-turning-learning-on-its-head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es-PE" dirty="0" smtClean="0"/>
          </a:p>
          <a:p>
            <a:r>
              <a:rPr lang="es-PE" dirty="0" smtClean="0"/>
              <a:t>León,  J. (2016) </a:t>
            </a:r>
            <a:r>
              <a:rPr lang="es-PE" i="1" dirty="0" smtClean="0"/>
              <a:t>El bombero que enseña en el parque</a:t>
            </a:r>
            <a:r>
              <a:rPr lang="es-PE" dirty="0" smtClean="0"/>
              <a:t>. Figura 12. </a:t>
            </a:r>
            <a:r>
              <a:rPr lang="es-PE" dirty="0"/>
              <a:t>Recuperado de </a:t>
            </a:r>
            <a:r>
              <a:rPr lang="es-PE" dirty="0">
                <a:hlinkClick r:id="rId4"/>
              </a:rPr>
              <a:t>http://</a:t>
            </a:r>
            <a:r>
              <a:rPr lang="es-PE" dirty="0" smtClean="0">
                <a:hlinkClick r:id="rId4"/>
              </a:rPr>
              <a:t>www.diariodeleon.es/noticias/contraportada/bombero-ensena-parque_1061217.html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Novillo, E. (2018) </a:t>
            </a:r>
            <a:r>
              <a:rPr lang="es-PE" i="1" dirty="0" smtClean="0"/>
              <a:t>Uso de la metodología del </a:t>
            </a:r>
            <a:r>
              <a:rPr lang="es-PE" i="1" dirty="0" err="1" smtClean="0"/>
              <a:t>Flipped</a:t>
            </a:r>
            <a:r>
              <a:rPr lang="es-PE" i="1" dirty="0" smtClean="0"/>
              <a:t> </a:t>
            </a:r>
            <a:r>
              <a:rPr lang="es-PE" i="1" dirty="0" err="1" smtClean="0"/>
              <a:t>Classroom</a:t>
            </a:r>
            <a:r>
              <a:rPr lang="es-PE" i="1" dirty="0" smtClean="0"/>
              <a:t> en la asignatura de Biología y Geología</a:t>
            </a:r>
            <a:r>
              <a:rPr lang="es-PE" dirty="0" smtClean="0"/>
              <a:t>. Figura 7.  Sevilla: Universidad de Sevilla</a:t>
            </a:r>
            <a:r>
              <a:rPr lang="es-PE" smtClean="0"/>
              <a:t>. 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4555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34"/>
    </mc:Choice>
    <mc:Fallback xmlns="">
      <p:transition spd="slow" advTm="2003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9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7"/>
    </mc:Choice>
    <mc:Fallback xmlns="">
      <p:transition spd="slow" advTm="2004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SHEK\Desktop\PECHAKUCHA\Chica-joven-viendo-un-video-de-un-curso-online-en-la-pantalla-de-su-computado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8"/>
    </mc:Choice>
    <mc:Fallback xmlns="">
      <p:transition spd="slow" advTm="2000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ESHEK\Desktop\PECHAKUCHA\claves-del-uso-del-aula-inversa-o-flipped-classroom-en-el-sector-educat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5"/>
    </mc:Choice>
    <mc:Fallback xmlns="">
      <p:transition spd="slow" advTm="200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ESHEK\Desktop\PECHAKUCHA\65697233_thumbnail-798x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30"/>
    </mc:Choice>
    <mc:Fallback xmlns="">
      <p:transition spd="slow" advTm="195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ESHEK\Desktop\PECHAKUCHA\TRABAJO_FINAL_DE_MyCSTER_-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935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9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6"/>
    </mc:Choice>
    <mc:Fallback xmlns="">
      <p:transition spd="slow" advTm="2005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SHEK\Desktop\PECHAKUCHA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4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1"/>
    </mc:Choice>
    <mc:Fallback xmlns="">
      <p:transition spd="slow" advTm="2005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ESHEK\Desktop\PECHAKUCHA\Francisco-Caceres-Escultor-Higuero-Arriate_1161194193_71472058_667x3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04843" cy="675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7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24"/>
    </mc:Choice>
    <mc:Fallback xmlns="">
      <p:transition spd="slow" advTm="2002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erno de bocetos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Cuaderno de bocetos.thmx</Template>
  <TotalTime>1512</TotalTime>
  <Words>115</Words>
  <Application>Microsoft Office PowerPoint</Application>
  <PresentationFormat>Presentación en pantalla (4:3)</PresentationFormat>
  <Paragraphs>12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Bradley Hand ITC TT-Bold</vt:lpstr>
      <vt:lpstr>Calibri</vt:lpstr>
      <vt:lpstr>Cambria</vt:lpstr>
      <vt:lpstr>Rage Italic</vt:lpstr>
      <vt:lpstr>黑体</vt:lpstr>
      <vt:lpstr>Cuaderno de bocetos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literatura i l’àmbit audiovisual</dc:title>
  <dc:creator>Alba</dc:creator>
  <cp:lastModifiedBy>ESHEK TARAZONA VEGA</cp:lastModifiedBy>
  <cp:revision>189</cp:revision>
  <dcterms:created xsi:type="dcterms:W3CDTF">2015-11-30T07:44:34Z</dcterms:created>
  <dcterms:modified xsi:type="dcterms:W3CDTF">2019-04-13T14:26:48Z</dcterms:modified>
</cp:coreProperties>
</file>