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FFABC-AEC9-40DF-9D68-26CF5E5C703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0F59AC94-91B3-4759-85A8-FD9125EFC629}">
      <dgm:prSet phldrT="[Texto]"/>
      <dgm:spPr/>
      <dgm:t>
        <a:bodyPr/>
        <a:lstStyle/>
        <a:p>
          <a:r>
            <a:rPr lang="es-ES" dirty="0" smtClean="0"/>
            <a:t>CONECTORES</a:t>
          </a:r>
          <a:endParaRPr lang="es-ES" dirty="0"/>
        </a:p>
      </dgm:t>
    </dgm:pt>
    <dgm:pt modelId="{4BAF9FD0-C943-4A82-B5FB-2CF0A1E55401}" type="parTrans" cxnId="{53290F8D-289D-4552-85C6-B8E0B0A09F61}">
      <dgm:prSet/>
      <dgm:spPr/>
      <dgm:t>
        <a:bodyPr/>
        <a:lstStyle/>
        <a:p>
          <a:endParaRPr lang="es-ES"/>
        </a:p>
      </dgm:t>
    </dgm:pt>
    <dgm:pt modelId="{CC57F3E2-0AC7-46D0-AB1C-0FC54DBF446E}" type="sibTrans" cxnId="{53290F8D-289D-4552-85C6-B8E0B0A09F61}">
      <dgm:prSet/>
      <dgm:spPr/>
      <dgm:t>
        <a:bodyPr/>
        <a:lstStyle/>
        <a:p>
          <a:endParaRPr lang="es-ES"/>
        </a:p>
      </dgm:t>
    </dgm:pt>
    <dgm:pt modelId="{11AC4F9E-71FD-4A98-A483-064F41F33B7D}">
      <dgm:prSet phldrT="[Texto]"/>
      <dgm:spPr/>
      <dgm:t>
        <a:bodyPr/>
        <a:lstStyle/>
        <a:p>
          <a:r>
            <a:rPr lang="es-ES" dirty="0" smtClean="0"/>
            <a:t>CONJUNCIÓN</a:t>
          </a:r>
          <a:endParaRPr lang="es-ES" dirty="0"/>
        </a:p>
      </dgm:t>
    </dgm:pt>
    <dgm:pt modelId="{FAA073E3-8B2B-4B4C-B62D-E770D4428177}" type="parTrans" cxnId="{047CBF08-B7EC-413B-B2F5-391496561648}">
      <dgm:prSet/>
      <dgm:spPr/>
      <dgm:t>
        <a:bodyPr/>
        <a:lstStyle/>
        <a:p>
          <a:endParaRPr lang="es-ES"/>
        </a:p>
      </dgm:t>
    </dgm:pt>
    <dgm:pt modelId="{627F4494-BEBC-496B-9F1A-0653619993E1}" type="sibTrans" cxnId="{047CBF08-B7EC-413B-B2F5-391496561648}">
      <dgm:prSet/>
      <dgm:spPr/>
      <dgm:t>
        <a:bodyPr/>
        <a:lstStyle/>
        <a:p>
          <a:endParaRPr lang="es-ES"/>
        </a:p>
      </dgm:t>
    </dgm:pt>
    <dgm:pt modelId="{DDD8E8E6-58AA-41FE-A215-82E4D44E829B}">
      <dgm:prSet phldrT="[Texto]"/>
      <dgm:spPr/>
      <dgm:t>
        <a:bodyPr/>
        <a:lstStyle/>
        <a:p>
          <a:r>
            <a:rPr lang="es-ES" dirty="0" smtClean="0"/>
            <a:t>DISYUNCIÓN INCLUSIVA</a:t>
          </a:r>
          <a:endParaRPr lang="es-ES" dirty="0"/>
        </a:p>
      </dgm:t>
    </dgm:pt>
    <dgm:pt modelId="{8F745C90-67AA-4FAD-B247-6CC291D21F3D}" type="parTrans" cxnId="{226661CF-0E31-4813-BEFE-CC14BEDAD1D0}">
      <dgm:prSet/>
      <dgm:spPr/>
      <dgm:t>
        <a:bodyPr/>
        <a:lstStyle/>
        <a:p>
          <a:endParaRPr lang="es-ES"/>
        </a:p>
      </dgm:t>
    </dgm:pt>
    <dgm:pt modelId="{EC1FA94F-D7FA-4055-8104-829DC28E7813}" type="sibTrans" cxnId="{226661CF-0E31-4813-BEFE-CC14BEDAD1D0}">
      <dgm:prSet/>
      <dgm:spPr/>
      <dgm:t>
        <a:bodyPr/>
        <a:lstStyle/>
        <a:p>
          <a:endParaRPr lang="es-ES"/>
        </a:p>
      </dgm:t>
    </dgm:pt>
    <dgm:pt modelId="{41FE881B-A547-41E4-AF8A-D0389E6F2F62}">
      <dgm:prSet phldrT="[Texto]"/>
      <dgm:spPr/>
      <dgm:t>
        <a:bodyPr/>
        <a:lstStyle/>
        <a:p>
          <a:r>
            <a:rPr lang="es-ES" dirty="0" smtClean="0"/>
            <a:t>DISYUNCION EXCLUSIVA</a:t>
          </a:r>
          <a:endParaRPr lang="es-ES" dirty="0"/>
        </a:p>
      </dgm:t>
    </dgm:pt>
    <dgm:pt modelId="{5CC89612-C14D-4F18-9AD4-1324C2E92CBD}" type="parTrans" cxnId="{0A46213D-9D7D-4A97-8618-5C7C870AF31B}">
      <dgm:prSet/>
      <dgm:spPr/>
      <dgm:t>
        <a:bodyPr/>
        <a:lstStyle/>
        <a:p>
          <a:endParaRPr lang="es-ES"/>
        </a:p>
      </dgm:t>
    </dgm:pt>
    <dgm:pt modelId="{B6353E81-FE1D-409B-AA2A-071CA34A84EB}" type="sibTrans" cxnId="{0A46213D-9D7D-4A97-8618-5C7C870AF31B}">
      <dgm:prSet/>
      <dgm:spPr/>
      <dgm:t>
        <a:bodyPr/>
        <a:lstStyle/>
        <a:p>
          <a:endParaRPr lang="es-ES"/>
        </a:p>
      </dgm:t>
    </dgm:pt>
    <dgm:pt modelId="{1A35FE27-9AEA-475A-B088-F288F3CC0E6A}">
      <dgm:prSet phldrT="[Texto]"/>
      <dgm:spPr/>
      <dgm:t>
        <a:bodyPr/>
        <a:lstStyle/>
        <a:p>
          <a:r>
            <a:rPr lang="es-ES" dirty="0" smtClean="0"/>
            <a:t>BICONDICIONAL</a:t>
          </a:r>
          <a:endParaRPr lang="es-ES" dirty="0"/>
        </a:p>
      </dgm:t>
    </dgm:pt>
    <dgm:pt modelId="{74EB9985-C36A-4E5B-AAE5-3082F8EE7238}" type="parTrans" cxnId="{A08784AD-6251-48D3-83E8-70590BF6BA3C}">
      <dgm:prSet/>
      <dgm:spPr/>
      <dgm:t>
        <a:bodyPr/>
        <a:lstStyle/>
        <a:p>
          <a:endParaRPr lang="es-ES"/>
        </a:p>
      </dgm:t>
    </dgm:pt>
    <dgm:pt modelId="{9511D734-420C-4753-B618-98C04C354609}" type="sibTrans" cxnId="{A08784AD-6251-48D3-83E8-70590BF6BA3C}">
      <dgm:prSet/>
      <dgm:spPr/>
      <dgm:t>
        <a:bodyPr/>
        <a:lstStyle/>
        <a:p>
          <a:endParaRPr lang="es-ES"/>
        </a:p>
      </dgm:t>
    </dgm:pt>
    <dgm:pt modelId="{CA6C3CF3-5928-4477-AF9B-1F7E5530046B}">
      <dgm:prSet phldrT="[Texto]"/>
      <dgm:spPr/>
      <dgm:t>
        <a:bodyPr/>
        <a:lstStyle/>
        <a:p>
          <a:r>
            <a:rPr lang="es-ES" dirty="0" smtClean="0"/>
            <a:t>CONDICIONAL</a:t>
          </a:r>
          <a:endParaRPr lang="es-ES" dirty="0"/>
        </a:p>
      </dgm:t>
    </dgm:pt>
    <dgm:pt modelId="{56E04505-D2BC-44F0-8187-7246E05B6D0F}" type="parTrans" cxnId="{3755F586-33A5-41E3-A73A-0741BF9FFC43}">
      <dgm:prSet/>
      <dgm:spPr/>
      <dgm:t>
        <a:bodyPr/>
        <a:lstStyle/>
        <a:p>
          <a:endParaRPr lang="es-ES"/>
        </a:p>
      </dgm:t>
    </dgm:pt>
    <dgm:pt modelId="{1C5C874B-DA6E-4F09-8644-E33CF187A007}" type="sibTrans" cxnId="{3755F586-33A5-41E3-A73A-0741BF9FFC43}">
      <dgm:prSet/>
      <dgm:spPr/>
      <dgm:t>
        <a:bodyPr/>
        <a:lstStyle/>
        <a:p>
          <a:endParaRPr lang="es-ES"/>
        </a:p>
      </dgm:t>
    </dgm:pt>
    <dgm:pt modelId="{47F72F4A-57B2-4C06-B879-81F277029AD2}">
      <dgm:prSet phldrT="[Texto]"/>
      <dgm:spPr/>
      <dgm:t>
        <a:bodyPr/>
        <a:lstStyle/>
        <a:p>
          <a:r>
            <a:rPr lang="es-ES" dirty="0" smtClean="0"/>
            <a:t>A LA VEZ</a:t>
          </a:r>
        </a:p>
        <a:p>
          <a:r>
            <a:rPr lang="es-ES" dirty="0" smtClean="0"/>
            <a:t>AL IGUAL QUE</a:t>
          </a:r>
          <a:endParaRPr lang="es-ES" dirty="0"/>
        </a:p>
      </dgm:t>
    </dgm:pt>
    <dgm:pt modelId="{686AC131-252B-466F-AE39-EC81FDA165C5}" type="parTrans" cxnId="{C1AF0B3B-994D-431A-A78B-9B3F96A3EBE7}">
      <dgm:prSet/>
      <dgm:spPr/>
      <dgm:t>
        <a:bodyPr/>
        <a:lstStyle/>
        <a:p>
          <a:endParaRPr lang="es-ES"/>
        </a:p>
      </dgm:t>
    </dgm:pt>
    <dgm:pt modelId="{822F51C9-9207-449D-B23C-72C1CD1DFCC1}" type="sibTrans" cxnId="{C1AF0B3B-994D-431A-A78B-9B3F96A3EBE7}">
      <dgm:prSet/>
      <dgm:spPr/>
      <dgm:t>
        <a:bodyPr/>
        <a:lstStyle/>
        <a:p>
          <a:endParaRPr lang="es-ES"/>
        </a:p>
      </dgm:t>
    </dgm:pt>
    <dgm:pt modelId="{1D6D5947-F23E-4712-BD73-30C7557ED5C1}">
      <dgm:prSet phldrT="[Texto]"/>
      <dgm:spPr/>
      <dgm:t>
        <a:bodyPr/>
        <a:lstStyle/>
        <a:p>
          <a:r>
            <a:rPr lang="es-ES" dirty="0" smtClean="0"/>
            <a:t>SALVO QUE SOLO</a:t>
          </a:r>
        </a:p>
        <a:p>
          <a:r>
            <a:rPr lang="es-ES" dirty="0" smtClean="0"/>
            <a:t>SALVO QUE UNICAMENTE</a:t>
          </a:r>
          <a:endParaRPr lang="es-ES" dirty="0"/>
        </a:p>
      </dgm:t>
    </dgm:pt>
    <dgm:pt modelId="{26EBFE53-2EA6-41E8-ACB2-EA59884BC73F}" type="parTrans" cxnId="{CBAF6E8C-F83E-46B1-A058-2144EB17B3B6}">
      <dgm:prSet/>
      <dgm:spPr/>
      <dgm:t>
        <a:bodyPr/>
        <a:lstStyle/>
        <a:p>
          <a:endParaRPr lang="es-ES"/>
        </a:p>
      </dgm:t>
    </dgm:pt>
    <dgm:pt modelId="{40027F00-F35A-40E3-B3BF-F76C86DC6181}" type="sibTrans" cxnId="{CBAF6E8C-F83E-46B1-A058-2144EB17B3B6}">
      <dgm:prSet/>
      <dgm:spPr/>
      <dgm:t>
        <a:bodyPr/>
        <a:lstStyle/>
        <a:p>
          <a:endParaRPr lang="es-ES"/>
        </a:p>
      </dgm:t>
    </dgm:pt>
    <dgm:pt modelId="{DA7090C9-BCDB-4754-A5ED-CC1909F403B8}">
      <dgm:prSet phldrT="[Texto]"/>
      <dgm:spPr/>
      <dgm:t>
        <a:bodyPr/>
        <a:lstStyle/>
        <a:p>
          <a:r>
            <a:rPr lang="es-ES" dirty="0" smtClean="0"/>
            <a:t>A MENOS QUE</a:t>
          </a:r>
        </a:p>
        <a:p>
          <a:r>
            <a:rPr lang="es-ES" dirty="0" smtClean="0"/>
            <a:t>A NO SER QUE</a:t>
          </a:r>
        </a:p>
      </dgm:t>
    </dgm:pt>
    <dgm:pt modelId="{EA2AB019-E812-4267-A428-C85A673784FF}" type="parTrans" cxnId="{5ABE4302-5F61-46C6-B219-353C463A77C9}">
      <dgm:prSet/>
      <dgm:spPr/>
      <dgm:t>
        <a:bodyPr/>
        <a:lstStyle/>
        <a:p>
          <a:endParaRPr lang="es-ES"/>
        </a:p>
      </dgm:t>
    </dgm:pt>
    <dgm:pt modelId="{E41999CA-E29A-4EF0-8A3F-A8DC6678814F}" type="sibTrans" cxnId="{5ABE4302-5F61-46C6-B219-353C463A77C9}">
      <dgm:prSet/>
      <dgm:spPr/>
      <dgm:t>
        <a:bodyPr/>
        <a:lstStyle/>
        <a:p>
          <a:endParaRPr lang="es-ES"/>
        </a:p>
      </dgm:t>
    </dgm:pt>
    <dgm:pt modelId="{0C85B5E1-718F-4165-AD2E-18566DB67128}">
      <dgm:prSet phldrT="[Texto]"/>
      <dgm:spPr/>
      <dgm:t>
        <a:bodyPr/>
        <a:lstStyle/>
        <a:p>
          <a:r>
            <a:rPr lang="es-ES" dirty="0" smtClean="0"/>
            <a:t>DE AHÍ QUE</a:t>
          </a:r>
        </a:p>
        <a:p>
          <a:r>
            <a:rPr lang="es-ES" dirty="0" smtClean="0"/>
            <a:t>EN CONSECUENCIA</a:t>
          </a:r>
          <a:endParaRPr lang="es-ES" dirty="0"/>
        </a:p>
      </dgm:t>
    </dgm:pt>
    <dgm:pt modelId="{4ABB1A42-F52E-4C1F-80F5-54531E2B863B}" type="parTrans" cxnId="{B33A0EE9-6E82-4DE5-A0E7-9BE8ED43F4A0}">
      <dgm:prSet/>
      <dgm:spPr/>
      <dgm:t>
        <a:bodyPr/>
        <a:lstStyle/>
        <a:p>
          <a:endParaRPr lang="es-ES"/>
        </a:p>
      </dgm:t>
    </dgm:pt>
    <dgm:pt modelId="{7D9B3507-1F43-4D2E-9212-C51A5CB5486E}" type="sibTrans" cxnId="{B33A0EE9-6E82-4DE5-A0E7-9BE8ED43F4A0}">
      <dgm:prSet/>
      <dgm:spPr/>
      <dgm:t>
        <a:bodyPr/>
        <a:lstStyle/>
        <a:p>
          <a:endParaRPr lang="es-ES"/>
        </a:p>
      </dgm:t>
    </dgm:pt>
    <dgm:pt modelId="{A9C80131-7AC2-4D55-B4B2-C1275B0DACBA}">
      <dgm:prSet phldrT="[Texto]"/>
      <dgm:spPr/>
      <dgm:t>
        <a:bodyPr/>
        <a:lstStyle/>
        <a:p>
          <a:r>
            <a:rPr lang="es-ES" dirty="0" smtClean="0"/>
            <a:t>CUANDO Y SÓLO CUANDO</a:t>
          </a:r>
        </a:p>
        <a:p>
          <a:r>
            <a:rPr lang="es-ES" dirty="0" smtClean="0"/>
            <a:t>ES EQUIVALENTE A</a:t>
          </a:r>
        </a:p>
      </dgm:t>
    </dgm:pt>
    <dgm:pt modelId="{5E0F6AE1-37D9-4DEA-8687-73723BF78974}" type="parTrans" cxnId="{07E1A5E0-6510-435C-93BA-73268F7EA4F7}">
      <dgm:prSet/>
      <dgm:spPr/>
      <dgm:t>
        <a:bodyPr/>
        <a:lstStyle/>
        <a:p>
          <a:endParaRPr lang="es-ES"/>
        </a:p>
      </dgm:t>
    </dgm:pt>
    <dgm:pt modelId="{912D9FCF-3F61-4F68-889F-AF102B7C1E68}" type="sibTrans" cxnId="{07E1A5E0-6510-435C-93BA-73268F7EA4F7}">
      <dgm:prSet/>
      <dgm:spPr/>
      <dgm:t>
        <a:bodyPr/>
        <a:lstStyle/>
        <a:p>
          <a:endParaRPr lang="es-ES"/>
        </a:p>
      </dgm:t>
    </dgm:pt>
    <dgm:pt modelId="{70FAB5B6-B423-47A9-92C1-1688369BBBBC}">
      <dgm:prSet phldrT="[Texto]"/>
      <dgm:spPr/>
      <dgm:t>
        <a:bodyPr/>
        <a:lstStyle/>
        <a:p>
          <a:r>
            <a:rPr lang="es-ES" dirty="0" smtClean="0"/>
            <a:t>NEGACIÓN</a:t>
          </a:r>
          <a:endParaRPr lang="es-ES" dirty="0"/>
        </a:p>
      </dgm:t>
    </dgm:pt>
    <dgm:pt modelId="{D61928A0-D1CD-48AC-881F-60F992104E83}" type="parTrans" cxnId="{1FE5AE7F-52D3-4ACC-98CD-D3C383D24F8B}">
      <dgm:prSet/>
      <dgm:spPr/>
      <dgm:t>
        <a:bodyPr/>
        <a:lstStyle/>
        <a:p>
          <a:endParaRPr lang="es-ES"/>
        </a:p>
      </dgm:t>
    </dgm:pt>
    <dgm:pt modelId="{CEAC70C6-14FC-4C62-8ADA-7F446FDBCDC7}" type="sibTrans" cxnId="{1FE5AE7F-52D3-4ACC-98CD-D3C383D24F8B}">
      <dgm:prSet/>
      <dgm:spPr/>
      <dgm:t>
        <a:bodyPr/>
        <a:lstStyle/>
        <a:p>
          <a:endParaRPr lang="es-ES"/>
        </a:p>
      </dgm:t>
    </dgm:pt>
    <dgm:pt modelId="{1C0EF8D1-6D98-4071-A721-9CED3830AB6C}">
      <dgm:prSet phldrT="[Texto]"/>
      <dgm:spPr/>
      <dgm:t>
        <a:bodyPr/>
        <a:lstStyle/>
        <a:p>
          <a:r>
            <a:rPr lang="es-ES" dirty="0" smtClean="0"/>
            <a:t>ES FALSO QUE</a:t>
          </a:r>
        </a:p>
        <a:p>
          <a:r>
            <a:rPr lang="es-ES" dirty="0" smtClean="0"/>
            <a:t>NO ES CIERTO QUE</a:t>
          </a:r>
          <a:endParaRPr lang="es-ES" dirty="0"/>
        </a:p>
      </dgm:t>
    </dgm:pt>
    <dgm:pt modelId="{A57BB1E4-CFCD-4228-BC27-B6B6FF0085CC}" type="parTrans" cxnId="{4BAD41FA-8005-4D87-9B2D-946664ADC6C7}">
      <dgm:prSet/>
      <dgm:spPr/>
      <dgm:t>
        <a:bodyPr/>
        <a:lstStyle/>
        <a:p>
          <a:endParaRPr lang="es-ES"/>
        </a:p>
      </dgm:t>
    </dgm:pt>
    <dgm:pt modelId="{7D7F2366-782A-4DD6-BCCF-825A58DC768E}" type="sibTrans" cxnId="{4BAD41FA-8005-4D87-9B2D-946664ADC6C7}">
      <dgm:prSet/>
      <dgm:spPr/>
      <dgm:t>
        <a:bodyPr/>
        <a:lstStyle/>
        <a:p>
          <a:endParaRPr lang="es-ES"/>
        </a:p>
      </dgm:t>
    </dgm:pt>
    <dgm:pt modelId="{EE92D06B-23E7-4E3C-B217-F2FE949C98DB}">
      <dgm:prSet phldrT="[Texto]"/>
      <dgm:spPr/>
      <dgm:t>
        <a:bodyPr/>
        <a:lstStyle/>
        <a:p>
          <a:r>
            <a:rPr lang="es-ES" dirty="0" smtClean="0"/>
            <a:t>P^Q: P Y Q</a:t>
          </a:r>
          <a:endParaRPr lang="es-ES" dirty="0"/>
        </a:p>
      </dgm:t>
    </dgm:pt>
    <dgm:pt modelId="{BD7C3FF9-E8BD-4E1C-B2B5-A42D14D6A7F4}" type="parTrans" cxnId="{40660EE6-7901-4770-8F51-5FE0F79EE040}">
      <dgm:prSet/>
      <dgm:spPr/>
      <dgm:t>
        <a:bodyPr/>
        <a:lstStyle/>
        <a:p>
          <a:endParaRPr lang="es-ES"/>
        </a:p>
      </dgm:t>
    </dgm:pt>
    <dgm:pt modelId="{EEB289C8-8B2A-4ECA-AAFE-0A7EE92DEFC7}" type="sibTrans" cxnId="{40660EE6-7901-4770-8F51-5FE0F79EE040}">
      <dgm:prSet/>
      <dgm:spPr/>
      <dgm:t>
        <a:bodyPr/>
        <a:lstStyle/>
        <a:p>
          <a:endParaRPr lang="es-ES"/>
        </a:p>
      </dgm:t>
    </dgm:pt>
    <dgm:pt modelId="{E5B8BF91-A98B-4FAD-979A-6754BB657392}">
      <dgm:prSet phldrT="[Texto]"/>
      <dgm:spPr/>
      <dgm:t>
        <a:bodyPr/>
        <a:lstStyle/>
        <a:p>
          <a:r>
            <a:rPr lang="es-ES" dirty="0" err="1" smtClean="0"/>
            <a:t>PvQ</a:t>
          </a:r>
          <a:r>
            <a:rPr lang="es-ES" dirty="0" smtClean="0"/>
            <a:t>: P o Q</a:t>
          </a:r>
          <a:endParaRPr lang="es-ES" dirty="0"/>
        </a:p>
      </dgm:t>
    </dgm:pt>
    <dgm:pt modelId="{A9ECF134-7A4C-41A3-8D23-F10AB9B022D1}" type="parTrans" cxnId="{85DEAE5F-3F09-4631-B2B1-2EE9C6A7A02A}">
      <dgm:prSet/>
      <dgm:spPr/>
      <dgm:t>
        <a:bodyPr/>
        <a:lstStyle/>
        <a:p>
          <a:endParaRPr lang="es-ES"/>
        </a:p>
      </dgm:t>
    </dgm:pt>
    <dgm:pt modelId="{EB39B6E1-7F43-48DC-AA84-B378DC7BD744}" type="sibTrans" cxnId="{85DEAE5F-3F09-4631-B2B1-2EE9C6A7A02A}">
      <dgm:prSet/>
      <dgm:spPr/>
      <dgm:t>
        <a:bodyPr/>
        <a:lstStyle/>
        <a:p>
          <a:endParaRPr lang="es-ES"/>
        </a:p>
      </dgm:t>
    </dgm:pt>
    <dgm:pt modelId="{3CC17C3B-70BD-4330-820D-133CC878E2F3}">
      <dgm:prSet phldrT="[Texto]"/>
      <dgm:spPr/>
      <dgm:t>
        <a:bodyPr/>
        <a:lstStyle/>
        <a:p>
          <a:r>
            <a:rPr lang="es-ES" dirty="0" smtClean="0"/>
            <a:t>P</a:t>
          </a:r>
          <a:r>
            <a:rPr lang="el-GR" dirty="0" smtClean="0">
              <a:latin typeface="Verdana" panose="020B0604030504040204" pitchFamily="34" charset="0"/>
              <a:ea typeface="Verdana" panose="020B0604030504040204" pitchFamily="34" charset="0"/>
            </a:rPr>
            <a:t>Δ</a:t>
          </a:r>
          <a:r>
            <a:rPr lang="es-PE" dirty="0" smtClean="0">
              <a:latin typeface="Verdana" panose="020B0604030504040204" pitchFamily="34" charset="0"/>
              <a:ea typeface="Verdana" panose="020B0604030504040204" pitchFamily="34" charset="0"/>
            </a:rPr>
            <a:t>Q: O P o Q</a:t>
          </a:r>
          <a:endParaRPr lang="es-ES" dirty="0" smtClean="0"/>
        </a:p>
      </dgm:t>
    </dgm:pt>
    <dgm:pt modelId="{27740116-2902-4726-9DD9-AF970A7FD9C7}" type="parTrans" cxnId="{39CE5482-3D92-411E-B29F-60D2E3E2D061}">
      <dgm:prSet/>
      <dgm:spPr/>
      <dgm:t>
        <a:bodyPr/>
        <a:lstStyle/>
        <a:p>
          <a:endParaRPr lang="es-ES"/>
        </a:p>
      </dgm:t>
    </dgm:pt>
    <dgm:pt modelId="{FF6F2AE0-6CE0-4BA0-B0BC-E93953C0A871}" type="sibTrans" cxnId="{39CE5482-3D92-411E-B29F-60D2E3E2D061}">
      <dgm:prSet/>
      <dgm:spPr/>
      <dgm:t>
        <a:bodyPr/>
        <a:lstStyle/>
        <a:p>
          <a:endParaRPr lang="es-ES"/>
        </a:p>
      </dgm:t>
    </dgm:pt>
    <dgm:pt modelId="{BE6CE9F1-E574-43F7-8EBF-F8A0147B550F}">
      <dgm:prSet phldrT="[Texto]"/>
      <dgm:spPr/>
      <dgm:t>
        <a:bodyPr/>
        <a:lstStyle/>
        <a:p>
          <a:r>
            <a:rPr lang="es-ES" dirty="0" smtClean="0"/>
            <a:t>P</a:t>
          </a:r>
          <a:r>
            <a:rPr lang="es-E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→Q: SI P ENTONCES Q.</a:t>
          </a:r>
          <a:endParaRPr lang="es-ES" dirty="0"/>
        </a:p>
      </dgm:t>
    </dgm:pt>
    <dgm:pt modelId="{5F724BA3-CF31-4D4D-A4C0-52D3F94848D0}" type="parTrans" cxnId="{89BA30CE-B69D-41F3-917D-F10A03F57C14}">
      <dgm:prSet/>
      <dgm:spPr/>
      <dgm:t>
        <a:bodyPr/>
        <a:lstStyle/>
        <a:p>
          <a:endParaRPr lang="es-ES"/>
        </a:p>
      </dgm:t>
    </dgm:pt>
    <dgm:pt modelId="{97F20BF4-2791-4FD1-B639-232F2BB6736F}" type="sibTrans" cxnId="{89BA30CE-B69D-41F3-917D-F10A03F57C14}">
      <dgm:prSet/>
      <dgm:spPr/>
      <dgm:t>
        <a:bodyPr/>
        <a:lstStyle/>
        <a:p>
          <a:endParaRPr lang="es-ES"/>
        </a:p>
      </dgm:t>
    </dgm:pt>
    <dgm:pt modelId="{2A18F291-BB5D-4E0A-AEF2-C8CBBBFEFD97}">
      <dgm:prSet phldrT="[Texto]"/>
      <dgm:spPr/>
      <dgm:t>
        <a:bodyPr/>
        <a:lstStyle/>
        <a:p>
          <a:r>
            <a:rPr lang="es-ES" dirty="0" smtClean="0"/>
            <a:t>P</a:t>
          </a:r>
          <a:r>
            <a:rPr lang="es-E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↔Q: P SI Y SOLO SI Q</a:t>
          </a:r>
          <a:endParaRPr lang="es-ES" dirty="0" smtClean="0"/>
        </a:p>
      </dgm:t>
    </dgm:pt>
    <dgm:pt modelId="{170BE897-5601-4531-941E-5ECCA487B9A2}" type="parTrans" cxnId="{4478D7BB-8712-49A3-91D1-223644FD0676}">
      <dgm:prSet/>
      <dgm:spPr/>
      <dgm:t>
        <a:bodyPr/>
        <a:lstStyle/>
        <a:p>
          <a:endParaRPr lang="es-ES"/>
        </a:p>
      </dgm:t>
    </dgm:pt>
    <dgm:pt modelId="{B066EBF9-9DB0-4530-A861-DB26F77F1312}" type="sibTrans" cxnId="{4478D7BB-8712-49A3-91D1-223644FD0676}">
      <dgm:prSet/>
      <dgm:spPr/>
      <dgm:t>
        <a:bodyPr/>
        <a:lstStyle/>
        <a:p>
          <a:endParaRPr lang="es-ES"/>
        </a:p>
      </dgm:t>
    </dgm:pt>
    <dgm:pt modelId="{F4D50EA4-9EAE-4DFB-A24D-598C63D3C2E8}">
      <dgm:prSet phldrT="[Texto]"/>
      <dgm:spPr/>
      <dgm:t>
        <a:bodyPr/>
        <a:lstStyle/>
        <a:p>
          <a:r>
            <a:rPr lang="es-E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~P: NO ES CIERTO QUE P</a:t>
          </a:r>
          <a:endParaRPr lang="es-ES" dirty="0"/>
        </a:p>
      </dgm:t>
    </dgm:pt>
    <dgm:pt modelId="{17636702-EF68-43F4-A0C4-810A2CD46B31}" type="parTrans" cxnId="{D2798757-E6DA-4668-A0DB-6A2BDD86729E}">
      <dgm:prSet/>
      <dgm:spPr/>
      <dgm:t>
        <a:bodyPr/>
        <a:lstStyle/>
        <a:p>
          <a:endParaRPr lang="es-ES"/>
        </a:p>
      </dgm:t>
    </dgm:pt>
    <dgm:pt modelId="{B87D5F91-2207-43F3-A882-01CAB1E9B977}" type="sibTrans" cxnId="{D2798757-E6DA-4668-A0DB-6A2BDD86729E}">
      <dgm:prSet/>
      <dgm:spPr/>
      <dgm:t>
        <a:bodyPr/>
        <a:lstStyle/>
        <a:p>
          <a:endParaRPr lang="es-ES"/>
        </a:p>
      </dgm:t>
    </dgm:pt>
    <dgm:pt modelId="{4F5831A9-ACB5-4077-895D-D108D7445E9D}" type="pres">
      <dgm:prSet presAssocID="{CBCFFABC-AEC9-40DF-9D68-26CF5E5C703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A07A3AC-0032-49EB-BDD0-19F731B9564B}" type="pres">
      <dgm:prSet presAssocID="{0F59AC94-91B3-4759-85A8-FD9125EFC629}" presName="root1" presStyleCnt="0"/>
      <dgm:spPr/>
    </dgm:pt>
    <dgm:pt modelId="{76E34EB3-52CA-444A-9C7E-EF5687AB5819}" type="pres">
      <dgm:prSet presAssocID="{0F59AC94-91B3-4759-85A8-FD9125EFC62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7B7776-7814-4146-8DF6-85941DCF26CC}" type="pres">
      <dgm:prSet presAssocID="{0F59AC94-91B3-4759-85A8-FD9125EFC629}" presName="level2hierChild" presStyleCnt="0"/>
      <dgm:spPr/>
    </dgm:pt>
    <dgm:pt modelId="{17B76311-21D2-447D-B121-5A6F27A106E8}" type="pres">
      <dgm:prSet presAssocID="{FAA073E3-8B2B-4B4C-B62D-E770D4428177}" presName="conn2-1" presStyleLbl="parChTrans1D2" presStyleIdx="0" presStyleCnt="6"/>
      <dgm:spPr/>
      <dgm:t>
        <a:bodyPr/>
        <a:lstStyle/>
        <a:p>
          <a:endParaRPr lang="es-ES"/>
        </a:p>
      </dgm:t>
    </dgm:pt>
    <dgm:pt modelId="{4ECB90B5-91B4-4C3F-A01C-00EEC0164E01}" type="pres">
      <dgm:prSet presAssocID="{FAA073E3-8B2B-4B4C-B62D-E770D4428177}" presName="connTx" presStyleLbl="parChTrans1D2" presStyleIdx="0" presStyleCnt="6"/>
      <dgm:spPr/>
      <dgm:t>
        <a:bodyPr/>
        <a:lstStyle/>
        <a:p>
          <a:endParaRPr lang="es-ES"/>
        </a:p>
      </dgm:t>
    </dgm:pt>
    <dgm:pt modelId="{4137562F-FCDC-483D-911C-74E3F5A42364}" type="pres">
      <dgm:prSet presAssocID="{11AC4F9E-71FD-4A98-A483-064F41F33B7D}" presName="root2" presStyleCnt="0"/>
      <dgm:spPr/>
    </dgm:pt>
    <dgm:pt modelId="{1CE7746B-8FF6-4BCE-8E6A-8FA6C9A955BC}" type="pres">
      <dgm:prSet presAssocID="{11AC4F9E-71FD-4A98-A483-064F41F33B7D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E586909-6082-4D07-8F47-ED54F44C4781}" type="pres">
      <dgm:prSet presAssocID="{11AC4F9E-71FD-4A98-A483-064F41F33B7D}" presName="level3hierChild" presStyleCnt="0"/>
      <dgm:spPr/>
    </dgm:pt>
    <dgm:pt modelId="{0223D8E0-1FC7-41C1-A1BC-FE562C99ED5D}" type="pres">
      <dgm:prSet presAssocID="{686AC131-252B-466F-AE39-EC81FDA165C5}" presName="conn2-1" presStyleLbl="parChTrans1D3" presStyleIdx="0" presStyleCnt="6"/>
      <dgm:spPr/>
      <dgm:t>
        <a:bodyPr/>
        <a:lstStyle/>
        <a:p>
          <a:endParaRPr lang="es-ES"/>
        </a:p>
      </dgm:t>
    </dgm:pt>
    <dgm:pt modelId="{557A7EA2-74F6-404D-9018-D6A3C81C2D31}" type="pres">
      <dgm:prSet presAssocID="{686AC131-252B-466F-AE39-EC81FDA165C5}" presName="connTx" presStyleLbl="parChTrans1D3" presStyleIdx="0" presStyleCnt="6"/>
      <dgm:spPr/>
      <dgm:t>
        <a:bodyPr/>
        <a:lstStyle/>
        <a:p>
          <a:endParaRPr lang="es-ES"/>
        </a:p>
      </dgm:t>
    </dgm:pt>
    <dgm:pt modelId="{D190B040-C6EC-432A-9323-4CFA3F485F9C}" type="pres">
      <dgm:prSet presAssocID="{47F72F4A-57B2-4C06-B879-81F277029AD2}" presName="root2" presStyleCnt="0"/>
      <dgm:spPr/>
    </dgm:pt>
    <dgm:pt modelId="{1B821774-F40A-4E38-B2A2-438C74D76AD4}" type="pres">
      <dgm:prSet presAssocID="{47F72F4A-57B2-4C06-B879-81F277029AD2}" presName="LevelTwoTextNode" presStyleLbl="node3" presStyleIdx="0" presStyleCnt="6" custScaleX="1262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D12926-7F00-4D81-AB36-5596826E5EE2}" type="pres">
      <dgm:prSet presAssocID="{47F72F4A-57B2-4C06-B879-81F277029AD2}" presName="level3hierChild" presStyleCnt="0"/>
      <dgm:spPr/>
    </dgm:pt>
    <dgm:pt modelId="{0AFAAE9A-FEFC-4BA7-9685-F6AFF6E0BA19}" type="pres">
      <dgm:prSet presAssocID="{BD7C3FF9-E8BD-4E1C-B2B5-A42D14D6A7F4}" presName="conn2-1" presStyleLbl="parChTrans1D4" presStyleIdx="0" presStyleCnt="6"/>
      <dgm:spPr/>
      <dgm:t>
        <a:bodyPr/>
        <a:lstStyle/>
        <a:p>
          <a:endParaRPr lang="es-ES"/>
        </a:p>
      </dgm:t>
    </dgm:pt>
    <dgm:pt modelId="{E2C7C612-8FBC-4431-B9A0-01FD1EB0DA44}" type="pres">
      <dgm:prSet presAssocID="{BD7C3FF9-E8BD-4E1C-B2B5-A42D14D6A7F4}" presName="connTx" presStyleLbl="parChTrans1D4" presStyleIdx="0" presStyleCnt="6"/>
      <dgm:spPr/>
      <dgm:t>
        <a:bodyPr/>
        <a:lstStyle/>
        <a:p>
          <a:endParaRPr lang="es-ES"/>
        </a:p>
      </dgm:t>
    </dgm:pt>
    <dgm:pt modelId="{5A1539B1-EF94-4A2A-B431-3F399EA25715}" type="pres">
      <dgm:prSet presAssocID="{EE92D06B-23E7-4E3C-B217-F2FE949C98DB}" presName="root2" presStyleCnt="0"/>
      <dgm:spPr/>
    </dgm:pt>
    <dgm:pt modelId="{819F028F-53C6-45AB-A3C9-1F4A1D825235}" type="pres">
      <dgm:prSet presAssocID="{EE92D06B-23E7-4E3C-B217-F2FE949C98DB}" presName="LevelTwoTextNode" presStyleLbl="node4" presStyleIdx="0" presStyleCnt="6" custScaleX="1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C3762BE-AB2E-47B6-BC6E-FD48233CB755}" type="pres">
      <dgm:prSet presAssocID="{EE92D06B-23E7-4E3C-B217-F2FE949C98DB}" presName="level3hierChild" presStyleCnt="0"/>
      <dgm:spPr/>
    </dgm:pt>
    <dgm:pt modelId="{2BF5A9D0-FAEE-48AB-A7F1-B5760048BEB6}" type="pres">
      <dgm:prSet presAssocID="{8F745C90-67AA-4FAD-B247-6CC291D21F3D}" presName="conn2-1" presStyleLbl="parChTrans1D2" presStyleIdx="1" presStyleCnt="6"/>
      <dgm:spPr/>
      <dgm:t>
        <a:bodyPr/>
        <a:lstStyle/>
        <a:p>
          <a:endParaRPr lang="es-ES"/>
        </a:p>
      </dgm:t>
    </dgm:pt>
    <dgm:pt modelId="{CE0C4F68-968D-4C9D-AA17-593C6FB3C79B}" type="pres">
      <dgm:prSet presAssocID="{8F745C90-67AA-4FAD-B247-6CC291D21F3D}" presName="connTx" presStyleLbl="parChTrans1D2" presStyleIdx="1" presStyleCnt="6"/>
      <dgm:spPr/>
      <dgm:t>
        <a:bodyPr/>
        <a:lstStyle/>
        <a:p>
          <a:endParaRPr lang="es-ES"/>
        </a:p>
      </dgm:t>
    </dgm:pt>
    <dgm:pt modelId="{31EEE90D-012E-40B5-AFDE-377489A30BD5}" type="pres">
      <dgm:prSet presAssocID="{DDD8E8E6-58AA-41FE-A215-82E4D44E829B}" presName="root2" presStyleCnt="0"/>
      <dgm:spPr/>
    </dgm:pt>
    <dgm:pt modelId="{0F02DA82-A0FE-4F62-874D-258457D4E291}" type="pres">
      <dgm:prSet presAssocID="{DDD8E8E6-58AA-41FE-A215-82E4D44E829B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DA26B3-1BDE-419A-951D-95FDB471651A}" type="pres">
      <dgm:prSet presAssocID="{DDD8E8E6-58AA-41FE-A215-82E4D44E829B}" presName="level3hierChild" presStyleCnt="0"/>
      <dgm:spPr/>
    </dgm:pt>
    <dgm:pt modelId="{4B3F4DA1-4620-4DED-802E-6471C5853427}" type="pres">
      <dgm:prSet presAssocID="{26EBFE53-2EA6-41E8-ACB2-EA59884BC73F}" presName="conn2-1" presStyleLbl="parChTrans1D3" presStyleIdx="1" presStyleCnt="6"/>
      <dgm:spPr/>
      <dgm:t>
        <a:bodyPr/>
        <a:lstStyle/>
        <a:p>
          <a:endParaRPr lang="es-ES"/>
        </a:p>
      </dgm:t>
    </dgm:pt>
    <dgm:pt modelId="{28028C88-0805-4428-AE47-B5DB1502BE77}" type="pres">
      <dgm:prSet presAssocID="{26EBFE53-2EA6-41E8-ACB2-EA59884BC73F}" presName="connTx" presStyleLbl="parChTrans1D3" presStyleIdx="1" presStyleCnt="6"/>
      <dgm:spPr/>
      <dgm:t>
        <a:bodyPr/>
        <a:lstStyle/>
        <a:p>
          <a:endParaRPr lang="es-ES"/>
        </a:p>
      </dgm:t>
    </dgm:pt>
    <dgm:pt modelId="{5FDCB81D-5B2C-4B4F-8A36-2DEA23FC479A}" type="pres">
      <dgm:prSet presAssocID="{1D6D5947-F23E-4712-BD73-30C7557ED5C1}" presName="root2" presStyleCnt="0"/>
      <dgm:spPr/>
    </dgm:pt>
    <dgm:pt modelId="{CAE7516E-66A0-482C-BCE4-181645C56D23}" type="pres">
      <dgm:prSet presAssocID="{1D6D5947-F23E-4712-BD73-30C7557ED5C1}" presName="LevelTwoTextNode" presStyleLbl="node3" presStyleIdx="1" presStyleCnt="6" custScaleX="1262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0C51CA-0F3B-4D30-B707-A0C32B719666}" type="pres">
      <dgm:prSet presAssocID="{1D6D5947-F23E-4712-BD73-30C7557ED5C1}" presName="level3hierChild" presStyleCnt="0"/>
      <dgm:spPr/>
    </dgm:pt>
    <dgm:pt modelId="{911E0935-2E95-4BD5-8571-C027841E4828}" type="pres">
      <dgm:prSet presAssocID="{A9ECF134-7A4C-41A3-8D23-F10AB9B022D1}" presName="conn2-1" presStyleLbl="parChTrans1D4" presStyleIdx="1" presStyleCnt="6"/>
      <dgm:spPr/>
      <dgm:t>
        <a:bodyPr/>
        <a:lstStyle/>
        <a:p>
          <a:endParaRPr lang="es-ES"/>
        </a:p>
      </dgm:t>
    </dgm:pt>
    <dgm:pt modelId="{CF895760-A46B-4D91-AFA2-16608569669F}" type="pres">
      <dgm:prSet presAssocID="{A9ECF134-7A4C-41A3-8D23-F10AB9B022D1}" presName="connTx" presStyleLbl="parChTrans1D4" presStyleIdx="1" presStyleCnt="6"/>
      <dgm:spPr/>
      <dgm:t>
        <a:bodyPr/>
        <a:lstStyle/>
        <a:p>
          <a:endParaRPr lang="es-ES"/>
        </a:p>
      </dgm:t>
    </dgm:pt>
    <dgm:pt modelId="{142E841B-D3F3-4820-8993-4A375A936A4C}" type="pres">
      <dgm:prSet presAssocID="{E5B8BF91-A98B-4FAD-979A-6754BB657392}" presName="root2" presStyleCnt="0"/>
      <dgm:spPr/>
    </dgm:pt>
    <dgm:pt modelId="{F2F4DB78-590B-4C7A-8417-4F62A2E54B12}" type="pres">
      <dgm:prSet presAssocID="{E5B8BF91-A98B-4FAD-979A-6754BB657392}" presName="LevelTwoTextNode" presStyleLbl="node4" presStyleIdx="1" presStyleCnt="6" custScaleX="1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677012-234C-4152-A18A-A7177E494AEF}" type="pres">
      <dgm:prSet presAssocID="{E5B8BF91-A98B-4FAD-979A-6754BB657392}" presName="level3hierChild" presStyleCnt="0"/>
      <dgm:spPr/>
    </dgm:pt>
    <dgm:pt modelId="{2CE2BB80-692E-4AF2-AD61-EC887CF3A798}" type="pres">
      <dgm:prSet presAssocID="{5CC89612-C14D-4F18-9AD4-1324C2E92CBD}" presName="conn2-1" presStyleLbl="parChTrans1D2" presStyleIdx="2" presStyleCnt="6"/>
      <dgm:spPr/>
      <dgm:t>
        <a:bodyPr/>
        <a:lstStyle/>
        <a:p>
          <a:endParaRPr lang="es-ES"/>
        </a:p>
      </dgm:t>
    </dgm:pt>
    <dgm:pt modelId="{0B35371A-F763-4C2F-A8DC-C5301E036622}" type="pres">
      <dgm:prSet presAssocID="{5CC89612-C14D-4F18-9AD4-1324C2E92CBD}" presName="connTx" presStyleLbl="parChTrans1D2" presStyleIdx="2" presStyleCnt="6"/>
      <dgm:spPr/>
      <dgm:t>
        <a:bodyPr/>
        <a:lstStyle/>
        <a:p>
          <a:endParaRPr lang="es-ES"/>
        </a:p>
      </dgm:t>
    </dgm:pt>
    <dgm:pt modelId="{1D93E009-462A-4D5E-B142-FFF52A9DB274}" type="pres">
      <dgm:prSet presAssocID="{41FE881B-A547-41E4-AF8A-D0389E6F2F62}" presName="root2" presStyleCnt="0"/>
      <dgm:spPr/>
    </dgm:pt>
    <dgm:pt modelId="{286C91D6-B1F9-4FA7-91C5-CB7A958D5F4A}" type="pres">
      <dgm:prSet presAssocID="{41FE881B-A547-41E4-AF8A-D0389E6F2F62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05B6E6-976F-4E16-9441-C9EBBEBB1819}" type="pres">
      <dgm:prSet presAssocID="{41FE881B-A547-41E4-AF8A-D0389E6F2F62}" presName="level3hierChild" presStyleCnt="0"/>
      <dgm:spPr/>
    </dgm:pt>
    <dgm:pt modelId="{45BA4381-EDB7-41DB-A9DB-E8D1AADE33BC}" type="pres">
      <dgm:prSet presAssocID="{EA2AB019-E812-4267-A428-C85A673784FF}" presName="conn2-1" presStyleLbl="parChTrans1D3" presStyleIdx="2" presStyleCnt="6"/>
      <dgm:spPr/>
      <dgm:t>
        <a:bodyPr/>
        <a:lstStyle/>
        <a:p>
          <a:endParaRPr lang="es-ES"/>
        </a:p>
      </dgm:t>
    </dgm:pt>
    <dgm:pt modelId="{1B0207B4-61AF-4827-9833-DC946BB28C14}" type="pres">
      <dgm:prSet presAssocID="{EA2AB019-E812-4267-A428-C85A673784FF}" presName="connTx" presStyleLbl="parChTrans1D3" presStyleIdx="2" presStyleCnt="6"/>
      <dgm:spPr/>
      <dgm:t>
        <a:bodyPr/>
        <a:lstStyle/>
        <a:p>
          <a:endParaRPr lang="es-ES"/>
        </a:p>
      </dgm:t>
    </dgm:pt>
    <dgm:pt modelId="{CB374FF6-A85A-4DE0-A0B5-20E3F6B5DC48}" type="pres">
      <dgm:prSet presAssocID="{DA7090C9-BCDB-4754-A5ED-CC1909F403B8}" presName="root2" presStyleCnt="0"/>
      <dgm:spPr/>
    </dgm:pt>
    <dgm:pt modelId="{4761026B-5F4A-49FA-A8A3-2265BAED8E84}" type="pres">
      <dgm:prSet presAssocID="{DA7090C9-BCDB-4754-A5ED-CC1909F403B8}" presName="LevelTwoTextNode" presStyleLbl="node3" presStyleIdx="2" presStyleCnt="6" custScaleX="1262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F897D1-3DAF-4820-9E2C-30A748EFE822}" type="pres">
      <dgm:prSet presAssocID="{DA7090C9-BCDB-4754-A5ED-CC1909F403B8}" presName="level3hierChild" presStyleCnt="0"/>
      <dgm:spPr/>
    </dgm:pt>
    <dgm:pt modelId="{9C349886-929A-4FD0-9BBF-65ED5CCB4008}" type="pres">
      <dgm:prSet presAssocID="{27740116-2902-4726-9DD9-AF970A7FD9C7}" presName="conn2-1" presStyleLbl="parChTrans1D4" presStyleIdx="2" presStyleCnt="6"/>
      <dgm:spPr/>
      <dgm:t>
        <a:bodyPr/>
        <a:lstStyle/>
        <a:p>
          <a:endParaRPr lang="es-ES"/>
        </a:p>
      </dgm:t>
    </dgm:pt>
    <dgm:pt modelId="{718E34DD-7C83-499C-9D3D-61A1835BA6CB}" type="pres">
      <dgm:prSet presAssocID="{27740116-2902-4726-9DD9-AF970A7FD9C7}" presName="connTx" presStyleLbl="parChTrans1D4" presStyleIdx="2" presStyleCnt="6"/>
      <dgm:spPr/>
      <dgm:t>
        <a:bodyPr/>
        <a:lstStyle/>
        <a:p>
          <a:endParaRPr lang="es-ES"/>
        </a:p>
      </dgm:t>
    </dgm:pt>
    <dgm:pt modelId="{987A5E7E-D37C-4F6F-89ED-E25D36C77A36}" type="pres">
      <dgm:prSet presAssocID="{3CC17C3B-70BD-4330-820D-133CC878E2F3}" presName="root2" presStyleCnt="0"/>
      <dgm:spPr/>
    </dgm:pt>
    <dgm:pt modelId="{7EB235E1-7A1B-40E7-AD23-7848C1F55516}" type="pres">
      <dgm:prSet presAssocID="{3CC17C3B-70BD-4330-820D-133CC878E2F3}" presName="LevelTwoTextNode" presStyleLbl="node4" presStyleIdx="2" presStyleCnt="6" custScaleX="1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F74BE26-3036-4BFB-903F-DF5F2E4A5833}" type="pres">
      <dgm:prSet presAssocID="{3CC17C3B-70BD-4330-820D-133CC878E2F3}" presName="level3hierChild" presStyleCnt="0"/>
      <dgm:spPr/>
    </dgm:pt>
    <dgm:pt modelId="{DFE9A999-6486-42C1-96BB-CDAABDEC3706}" type="pres">
      <dgm:prSet presAssocID="{56E04505-D2BC-44F0-8187-7246E05B6D0F}" presName="conn2-1" presStyleLbl="parChTrans1D2" presStyleIdx="3" presStyleCnt="6"/>
      <dgm:spPr/>
      <dgm:t>
        <a:bodyPr/>
        <a:lstStyle/>
        <a:p>
          <a:endParaRPr lang="es-ES"/>
        </a:p>
      </dgm:t>
    </dgm:pt>
    <dgm:pt modelId="{260A45C3-7CC3-4914-BA95-13960BF5E1F0}" type="pres">
      <dgm:prSet presAssocID="{56E04505-D2BC-44F0-8187-7246E05B6D0F}" presName="connTx" presStyleLbl="parChTrans1D2" presStyleIdx="3" presStyleCnt="6"/>
      <dgm:spPr/>
      <dgm:t>
        <a:bodyPr/>
        <a:lstStyle/>
        <a:p>
          <a:endParaRPr lang="es-ES"/>
        </a:p>
      </dgm:t>
    </dgm:pt>
    <dgm:pt modelId="{2B7F35BB-89AB-42F4-82AF-F0613DC6A33E}" type="pres">
      <dgm:prSet presAssocID="{CA6C3CF3-5928-4477-AF9B-1F7E5530046B}" presName="root2" presStyleCnt="0"/>
      <dgm:spPr/>
    </dgm:pt>
    <dgm:pt modelId="{0A2C0D4B-41AE-4E2B-AE5D-DCDDA7BD74F7}" type="pres">
      <dgm:prSet presAssocID="{CA6C3CF3-5928-4477-AF9B-1F7E5530046B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DB51B47-8A39-4ED3-8CB0-2065043AAA33}" type="pres">
      <dgm:prSet presAssocID="{CA6C3CF3-5928-4477-AF9B-1F7E5530046B}" presName="level3hierChild" presStyleCnt="0"/>
      <dgm:spPr/>
    </dgm:pt>
    <dgm:pt modelId="{A28808E6-4677-42BA-A437-0DCF735079B1}" type="pres">
      <dgm:prSet presAssocID="{4ABB1A42-F52E-4C1F-80F5-54531E2B863B}" presName="conn2-1" presStyleLbl="parChTrans1D3" presStyleIdx="3" presStyleCnt="6"/>
      <dgm:spPr/>
      <dgm:t>
        <a:bodyPr/>
        <a:lstStyle/>
        <a:p>
          <a:endParaRPr lang="es-ES"/>
        </a:p>
      </dgm:t>
    </dgm:pt>
    <dgm:pt modelId="{99728A2D-EE96-451A-9F9A-5C63FF269272}" type="pres">
      <dgm:prSet presAssocID="{4ABB1A42-F52E-4C1F-80F5-54531E2B863B}" presName="connTx" presStyleLbl="parChTrans1D3" presStyleIdx="3" presStyleCnt="6"/>
      <dgm:spPr/>
      <dgm:t>
        <a:bodyPr/>
        <a:lstStyle/>
        <a:p>
          <a:endParaRPr lang="es-ES"/>
        </a:p>
      </dgm:t>
    </dgm:pt>
    <dgm:pt modelId="{F37313E1-E6CE-4AB6-821A-DC45D9C8D6CE}" type="pres">
      <dgm:prSet presAssocID="{0C85B5E1-718F-4165-AD2E-18566DB67128}" presName="root2" presStyleCnt="0"/>
      <dgm:spPr/>
    </dgm:pt>
    <dgm:pt modelId="{0F6B7C3F-85B5-4ADD-AA45-FC991562CB5E}" type="pres">
      <dgm:prSet presAssocID="{0C85B5E1-718F-4165-AD2E-18566DB67128}" presName="LevelTwoTextNode" presStyleLbl="node3" presStyleIdx="3" presStyleCnt="6" custScaleX="12717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DDC2013-C732-4681-9AF9-33F1F9E46837}" type="pres">
      <dgm:prSet presAssocID="{0C85B5E1-718F-4165-AD2E-18566DB67128}" presName="level3hierChild" presStyleCnt="0"/>
      <dgm:spPr/>
    </dgm:pt>
    <dgm:pt modelId="{59D64412-CEA5-4F97-9710-2D19D1406ACE}" type="pres">
      <dgm:prSet presAssocID="{5F724BA3-CF31-4D4D-A4C0-52D3F94848D0}" presName="conn2-1" presStyleLbl="parChTrans1D4" presStyleIdx="3" presStyleCnt="6"/>
      <dgm:spPr/>
      <dgm:t>
        <a:bodyPr/>
        <a:lstStyle/>
        <a:p>
          <a:endParaRPr lang="es-ES"/>
        </a:p>
      </dgm:t>
    </dgm:pt>
    <dgm:pt modelId="{73A238E7-54FA-42A2-A227-98AEFB5E02CD}" type="pres">
      <dgm:prSet presAssocID="{5F724BA3-CF31-4D4D-A4C0-52D3F94848D0}" presName="connTx" presStyleLbl="parChTrans1D4" presStyleIdx="3" presStyleCnt="6"/>
      <dgm:spPr/>
      <dgm:t>
        <a:bodyPr/>
        <a:lstStyle/>
        <a:p>
          <a:endParaRPr lang="es-ES"/>
        </a:p>
      </dgm:t>
    </dgm:pt>
    <dgm:pt modelId="{12141795-8218-4EC9-876F-FE9804457DE1}" type="pres">
      <dgm:prSet presAssocID="{BE6CE9F1-E574-43F7-8EBF-F8A0147B550F}" presName="root2" presStyleCnt="0"/>
      <dgm:spPr/>
    </dgm:pt>
    <dgm:pt modelId="{D4EA0595-6FFB-4E1C-8D8B-C11CA626438F}" type="pres">
      <dgm:prSet presAssocID="{BE6CE9F1-E574-43F7-8EBF-F8A0147B550F}" presName="LevelTwoTextNode" presStyleLbl="node4" presStyleIdx="3" presStyleCnt="6" custScaleX="1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697805A-B47B-48BE-8F9A-8162EE053D67}" type="pres">
      <dgm:prSet presAssocID="{BE6CE9F1-E574-43F7-8EBF-F8A0147B550F}" presName="level3hierChild" presStyleCnt="0"/>
      <dgm:spPr/>
    </dgm:pt>
    <dgm:pt modelId="{FF3C10A2-ABE8-4868-AC55-6EBD90C5694D}" type="pres">
      <dgm:prSet presAssocID="{74EB9985-C36A-4E5B-AAE5-3082F8EE7238}" presName="conn2-1" presStyleLbl="parChTrans1D2" presStyleIdx="4" presStyleCnt="6"/>
      <dgm:spPr/>
      <dgm:t>
        <a:bodyPr/>
        <a:lstStyle/>
        <a:p>
          <a:endParaRPr lang="es-ES"/>
        </a:p>
      </dgm:t>
    </dgm:pt>
    <dgm:pt modelId="{FD3A81B9-0F10-40C3-A9A4-7D84074603E5}" type="pres">
      <dgm:prSet presAssocID="{74EB9985-C36A-4E5B-AAE5-3082F8EE7238}" presName="connTx" presStyleLbl="parChTrans1D2" presStyleIdx="4" presStyleCnt="6"/>
      <dgm:spPr/>
      <dgm:t>
        <a:bodyPr/>
        <a:lstStyle/>
        <a:p>
          <a:endParaRPr lang="es-ES"/>
        </a:p>
      </dgm:t>
    </dgm:pt>
    <dgm:pt modelId="{C591EED6-7F57-474B-A870-53670354C42F}" type="pres">
      <dgm:prSet presAssocID="{1A35FE27-9AEA-475A-B088-F288F3CC0E6A}" presName="root2" presStyleCnt="0"/>
      <dgm:spPr/>
    </dgm:pt>
    <dgm:pt modelId="{1F82D890-5F30-4256-8332-C324C9A4010D}" type="pres">
      <dgm:prSet presAssocID="{1A35FE27-9AEA-475A-B088-F288F3CC0E6A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838D7B1-EE0E-4DE9-9087-46D810EB282F}" type="pres">
      <dgm:prSet presAssocID="{1A35FE27-9AEA-475A-B088-F288F3CC0E6A}" presName="level3hierChild" presStyleCnt="0"/>
      <dgm:spPr/>
    </dgm:pt>
    <dgm:pt modelId="{29409CEC-879B-4673-9FFC-D97D4B39B02C}" type="pres">
      <dgm:prSet presAssocID="{5E0F6AE1-37D9-4DEA-8687-73723BF78974}" presName="conn2-1" presStyleLbl="parChTrans1D3" presStyleIdx="4" presStyleCnt="6"/>
      <dgm:spPr/>
      <dgm:t>
        <a:bodyPr/>
        <a:lstStyle/>
        <a:p>
          <a:endParaRPr lang="es-ES"/>
        </a:p>
      </dgm:t>
    </dgm:pt>
    <dgm:pt modelId="{55BD2966-E09E-4721-92D9-3209B2135DF5}" type="pres">
      <dgm:prSet presAssocID="{5E0F6AE1-37D9-4DEA-8687-73723BF78974}" presName="connTx" presStyleLbl="parChTrans1D3" presStyleIdx="4" presStyleCnt="6"/>
      <dgm:spPr/>
      <dgm:t>
        <a:bodyPr/>
        <a:lstStyle/>
        <a:p>
          <a:endParaRPr lang="es-ES"/>
        </a:p>
      </dgm:t>
    </dgm:pt>
    <dgm:pt modelId="{02DE290C-F499-454A-85E8-1B164298D3B3}" type="pres">
      <dgm:prSet presAssocID="{A9C80131-7AC2-4D55-B4B2-C1275B0DACBA}" presName="root2" presStyleCnt="0"/>
      <dgm:spPr/>
    </dgm:pt>
    <dgm:pt modelId="{8EDE1F99-87AD-4EF5-B479-2BF392AE48F0}" type="pres">
      <dgm:prSet presAssocID="{A9C80131-7AC2-4D55-B4B2-C1275B0DACBA}" presName="LevelTwoTextNode" presStyleLbl="node3" presStyleIdx="4" presStyleCnt="6" custScaleX="12750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465424B-4BE3-47F2-8FE8-2686D1180752}" type="pres">
      <dgm:prSet presAssocID="{A9C80131-7AC2-4D55-B4B2-C1275B0DACBA}" presName="level3hierChild" presStyleCnt="0"/>
      <dgm:spPr/>
    </dgm:pt>
    <dgm:pt modelId="{5EA91064-7779-4742-8148-32D8B510FD9C}" type="pres">
      <dgm:prSet presAssocID="{170BE897-5601-4531-941E-5ECCA487B9A2}" presName="conn2-1" presStyleLbl="parChTrans1D4" presStyleIdx="4" presStyleCnt="6"/>
      <dgm:spPr/>
      <dgm:t>
        <a:bodyPr/>
        <a:lstStyle/>
        <a:p>
          <a:endParaRPr lang="es-ES"/>
        </a:p>
      </dgm:t>
    </dgm:pt>
    <dgm:pt modelId="{DA594D84-375B-4376-9CB7-B08A23068945}" type="pres">
      <dgm:prSet presAssocID="{170BE897-5601-4531-941E-5ECCA487B9A2}" presName="connTx" presStyleLbl="parChTrans1D4" presStyleIdx="4" presStyleCnt="6"/>
      <dgm:spPr/>
      <dgm:t>
        <a:bodyPr/>
        <a:lstStyle/>
        <a:p>
          <a:endParaRPr lang="es-ES"/>
        </a:p>
      </dgm:t>
    </dgm:pt>
    <dgm:pt modelId="{7B3B9F3E-6249-4C38-A58D-4B61A879C7C4}" type="pres">
      <dgm:prSet presAssocID="{2A18F291-BB5D-4E0A-AEF2-C8CBBBFEFD97}" presName="root2" presStyleCnt="0"/>
      <dgm:spPr/>
    </dgm:pt>
    <dgm:pt modelId="{9F608B68-A030-4756-9F1C-361A5CD5EB6A}" type="pres">
      <dgm:prSet presAssocID="{2A18F291-BB5D-4E0A-AEF2-C8CBBBFEFD97}" presName="LevelTwoTextNode" presStyleLbl="node4" presStyleIdx="4" presStyleCnt="6" custScaleX="1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6F7DBC8-DB9D-4A70-81AF-0D28804C82A1}" type="pres">
      <dgm:prSet presAssocID="{2A18F291-BB5D-4E0A-AEF2-C8CBBBFEFD97}" presName="level3hierChild" presStyleCnt="0"/>
      <dgm:spPr/>
    </dgm:pt>
    <dgm:pt modelId="{91017E42-5F24-4835-972A-0B46A49D5C3F}" type="pres">
      <dgm:prSet presAssocID="{D61928A0-D1CD-48AC-881F-60F992104E83}" presName="conn2-1" presStyleLbl="parChTrans1D2" presStyleIdx="5" presStyleCnt="6"/>
      <dgm:spPr/>
      <dgm:t>
        <a:bodyPr/>
        <a:lstStyle/>
        <a:p>
          <a:endParaRPr lang="es-ES"/>
        </a:p>
      </dgm:t>
    </dgm:pt>
    <dgm:pt modelId="{91413FFC-C6CC-49CD-B771-8AF9C7DDD233}" type="pres">
      <dgm:prSet presAssocID="{D61928A0-D1CD-48AC-881F-60F992104E83}" presName="connTx" presStyleLbl="parChTrans1D2" presStyleIdx="5" presStyleCnt="6"/>
      <dgm:spPr/>
      <dgm:t>
        <a:bodyPr/>
        <a:lstStyle/>
        <a:p>
          <a:endParaRPr lang="es-ES"/>
        </a:p>
      </dgm:t>
    </dgm:pt>
    <dgm:pt modelId="{0722C025-CF6A-4FB9-B904-427A36FBD092}" type="pres">
      <dgm:prSet presAssocID="{70FAB5B6-B423-47A9-92C1-1688369BBBBC}" presName="root2" presStyleCnt="0"/>
      <dgm:spPr/>
    </dgm:pt>
    <dgm:pt modelId="{CB83246B-1548-41CF-B83C-20CB8BBCE045}" type="pres">
      <dgm:prSet presAssocID="{70FAB5B6-B423-47A9-92C1-1688369BBBBC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C43A073-2626-4B88-9B33-533D60FA64D7}" type="pres">
      <dgm:prSet presAssocID="{70FAB5B6-B423-47A9-92C1-1688369BBBBC}" presName="level3hierChild" presStyleCnt="0"/>
      <dgm:spPr/>
    </dgm:pt>
    <dgm:pt modelId="{701DF48D-E7E1-4609-A9E0-4B71E3C08215}" type="pres">
      <dgm:prSet presAssocID="{A57BB1E4-CFCD-4228-BC27-B6B6FF0085CC}" presName="conn2-1" presStyleLbl="parChTrans1D3" presStyleIdx="5" presStyleCnt="6"/>
      <dgm:spPr/>
      <dgm:t>
        <a:bodyPr/>
        <a:lstStyle/>
        <a:p>
          <a:endParaRPr lang="es-ES"/>
        </a:p>
      </dgm:t>
    </dgm:pt>
    <dgm:pt modelId="{1F725C89-6652-47D0-A4DE-D56AF48A7429}" type="pres">
      <dgm:prSet presAssocID="{A57BB1E4-CFCD-4228-BC27-B6B6FF0085CC}" presName="connTx" presStyleLbl="parChTrans1D3" presStyleIdx="5" presStyleCnt="6"/>
      <dgm:spPr/>
      <dgm:t>
        <a:bodyPr/>
        <a:lstStyle/>
        <a:p>
          <a:endParaRPr lang="es-ES"/>
        </a:p>
      </dgm:t>
    </dgm:pt>
    <dgm:pt modelId="{479EC86E-0939-4C77-9272-B6F2CE7E63F6}" type="pres">
      <dgm:prSet presAssocID="{1C0EF8D1-6D98-4071-A721-9CED3830AB6C}" presName="root2" presStyleCnt="0"/>
      <dgm:spPr/>
    </dgm:pt>
    <dgm:pt modelId="{DDFA291C-C68B-4051-A4AD-9AA2694B4DC2}" type="pres">
      <dgm:prSet presAssocID="{1C0EF8D1-6D98-4071-A721-9CED3830AB6C}" presName="LevelTwoTextNode" presStyleLbl="node3" presStyleIdx="5" presStyleCnt="6" custScaleX="1261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A10A15-8DA8-4CE7-B10F-A65154326A72}" type="pres">
      <dgm:prSet presAssocID="{1C0EF8D1-6D98-4071-A721-9CED3830AB6C}" presName="level3hierChild" presStyleCnt="0"/>
      <dgm:spPr/>
    </dgm:pt>
    <dgm:pt modelId="{01A811D3-5CE6-419C-BDF8-C2586A0961A3}" type="pres">
      <dgm:prSet presAssocID="{17636702-EF68-43F4-A0C4-810A2CD46B31}" presName="conn2-1" presStyleLbl="parChTrans1D4" presStyleIdx="5" presStyleCnt="6"/>
      <dgm:spPr/>
      <dgm:t>
        <a:bodyPr/>
        <a:lstStyle/>
        <a:p>
          <a:endParaRPr lang="es-ES"/>
        </a:p>
      </dgm:t>
    </dgm:pt>
    <dgm:pt modelId="{1DEB655B-7D88-4E22-9ABD-47B86D5F6688}" type="pres">
      <dgm:prSet presAssocID="{17636702-EF68-43F4-A0C4-810A2CD46B31}" presName="connTx" presStyleLbl="parChTrans1D4" presStyleIdx="5" presStyleCnt="6"/>
      <dgm:spPr/>
      <dgm:t>
        <a:bodyPr/>
        <a:lstStyle/>
        <a:p>
          <a:endParaRPr lang="es-ES"/>
        </a:p>
      </dgm:t>
    </dgm:pt>
    <dgm:pt modelId="{C1803503-897D-429B-838C-4996902A77A2}" type="pres">
      <dgm:prSet presAssocID="{F4D50EA4-9EAE-4DFB-A24D-598C63D3C2E8}" presName="root2" presStyleCnt="0"/>
      <dgm:spPr/>
    </dgm:pt>
    <dgm:pt modelId="{E7815F28-A48A-4441-B50F-4455790503D3}" type="pres">
      <dgm:prSet presAssocID="{F4D50EA4-9EAE-4DFB-A24D-598C63D3C2E8}" presName="LevelTwoTextNode" presStyleLbl="node4" presStyleIdx="5" presStyleCnt="6" custScaleX="1384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878E9E0-00C3-4A8F-8189-E448B6303B38}" type="pres">
      <dgm:prSet presAssocID="{F4D50EA4-9EAE-4DFB-A24D-598C63D3C2E8}" presName="level3hierChild" presStyleCnt="0"/>
      <dgm:spPr/>
    </dgm:pt>
  </dgm:ptLst>
  <dgm:cxnLst>
    <dgm:cxn modelId="{E8E1A9BF-9EAC-4142-BBBD-8322A3077E68}" type="presOf" srcId="{26EBFE53-2EA6-41E8-ACB2-EA59884BC73F}" destId="{28028C88-0805-4428-AE47-B5DB1502BE77}" srcOrd="1" destOrd="0" presId="urn:microsoft.com/office/officeart/2008/layout/HorizontalMultiLevelHierarchy"/>
    <dgm:cxn modelId="{4BAD41FA-8005-4D87-9B2D-946664ADC6C7}" srcId="{70FAB5B6-B423-47A9-92C1-1688369BBBBC}" destId="{1C0EF8D1-6D98-4071-A721-9CED3830AB6C}" srcOrd="0" destOrd="0" parTransId="{A57BB1E4-CFCD-4228-BC27-B6B6FF0085CC}" sibTransId="{7D7F2366-782A-4DD6-BCCF-825A58DC768E}"/>
    <dgm:cxn modelId="{C5323797-9532-4C70-BF28-7F61C9CE9677}" type="presOf" srcId="{DDD8E8E6-58AA-41FE-A215-82E4D44E829B}" destId="{0F02DA82-A0FE-4F62-874D-258457D4E291}" srcOrd="0" destOrd="0" presId="urn:microsoft.com/office/officeart/2008/layout/HorizontalMultiLevelHierarchy"/>
    <dgm:cxn modelId="{C1517ADE-E9AD-4E93-A270-E16EA4A5E818}" type="presOf" srcId="{E5B8BF91-A98B-4FAD-979A-6754BB657392}" destId="{F2F4DB78-590B-4C7A-8417-4F62A2E54B12}" srcOrd="0" destOrd="0" presId="urn:microsoft.com/office/officeart/2008/layout/HorizontalMultiLevelHierarchy"/>
    <dgm:cxn modelId="{4478D7BB-8712-49A3-91D1-223644FD0676}" srcId="{A9C80131-7AC2-4D55-B4B2-C1275B0DACBA}" destId="{2A18F291-BB5D-4E0A-AEF2-C8CBBBFEFD97}" srcOrd="0" destOrd="0" parTransId="{170BE897-5601-4531-941E-5ECCA487B9A2}" sibTransId="{B066EBF9-9DB0-4530-A861-DB26F77F1312}"/>
    <dgm:cxn modelId="{A86FD246-D5A4-40CA-9F76-365C5676A135}" type="presOf" srcId="{A57BB1E4-CFCD-4228-BC27-B6B6FF0085CC}" destId="{701DF48D-E7E1-4609-A9E0-4B71E3C08215}" srcOrd="0" destOrd="0" presId="urn:microsoft.com/office/officeart/2008/layout/HorizontalMultiLevelHierarchy"/>
    <dgm:cxn modelId="{9BB217B3-CD3A-41B4-86AC-EE9077011FA3}" type="presOf" srcId="{0C85B5E1-718F-4165-AD2E-18566DB67128}" destId="{0F6B7C3F-85B5-4ADD-AA45-FC991562CB5E}" srcOrd="0" destOrd="0" presId="urn:microsoft.com/office/officeart/2008/layout/HorizontalMultiLevelHierarchy"/>
    <dgm:cxn modelId="{2021C251-1C6D-476D-B4E9-D1F394DAF278}" type="presOf" srcId="{A9ECF134-7A4C-41A3-8D23-F10AB9B022D1}" destId="{911E0935-2E95-4BD5-8571-C027841E4828}" srcOrd="0" destOrd="0" presId="urn:microsoft.com/office/officeart/2008/layout/HorizontalMultiLevelHierarchy"/>
    <dgm:cxn modelId="{8EBA4253-433E-48D1-8DE8-A5CFC8B90A5C}" type="presOf" srcId="{BD7C3FF9-E8BD-4E1C-B2B5-A42D14D6A7F4}" destId="{0AFAAE9A-FEFC-4BA7-9685-F6AFF6E0BA19}" srcOrd="0" destOrd="0" presId="urn:microsoft.com/office/officeart/2008/layout/HorizontalMultiLevelHierarchy"/>
    <dgm:cxn modelId="{1056369F-8630-4908-ACD5-896B248C1C25}" type="presOf" srcId="{EA2AB019-E812-4267-A428-C85A673784FF}" destId="{45BA4381-EDB7-41DB-A9DB-E8D1AADE33BC}" srcOrd="0" destOrd="0" presId="urn:microsoft.com/office/officeart/2008/layout/HorizontalMultiLevelHierarchy"/>
    <dgm:cxn modelId="{1FCDD30F-61CA-492F-8471-E4F1A2995219}" type="presOf" srcId="{3CC17C3B-70BD-4330-820D-133CC878E2F3}" destId="{7EB235E1-7A1B-40E7-AD23-7848C1F55516}" srcOrd="0" destOrd="0" presId="urn:microsoft.com/office/officeart/2008/layout/HorizontalMultiLevelHierarchy"/>
    <dgm:cxn modelId="{5E9C9E86-6C10-497E-BAB8-B90EFA2B478D}" type="presOf" srcId="{1D6D5947-F23E-4712-BD73-30C7557ED5C1}" destId="{CAE7516E-66A0-482C-BCE4-181645C56D23}" srcOrd="0" destOrd="0" presId="urn:microsoft.com/office/officeart/2008/layout/HorizontalMultiLevelHierarchy"/>
    <dgm:cxn modelId="{0815F27F-1D9E-4054-BB64-8E4401B402B6}" type="presOf" srcId="{74EB9985-C36A-4E5B-AAE5-3082F8EE7238}" destId="{FD3A81B9-0F10-40C3-A9A4-7D84074603E5}" srcOrd="1" destOrd="0" presId="urn:microsoft.com/office/officeart/2008/layout/HorizontalMultiLevelHierarchy"/>
    <dgm:cxn modelId="{6E6C3CF4-20C9-408D-9F1E-B93825102BD6}" type="presOf" srcId="{5E0F6AE1-37D9-4DEA-8687-73723BF78974}" destId="{29409CEC-879B-4673-9FFC-D97D4B39B02C}" srcOrd="0" destOrd="0" presId="urn:microsoft.com/office/officeart/2008/layout/HorizontalMultiLevelHierarchy"/>
    <dgm:cxn modelId="{B1C44BD1-0494-48B2-AB30-9BFD87277B03}" type="presOf" srcId="{17636702-EF68-43F4-A0C4-810A2CD46B31}" destId="{01A811D3-5CE6-419C-BDF8-C2586A0961A3}" srcOrd="0" destOrd="0" presId="urn:microsoft.com/office/officeart/2008/layout/HorizontalMultiLevelHierarchy"/>
    <dgm:cxn modelId="{1A8B3203-233A-4038-B403-D851AF8C3307}" type="presOf" srcId="{2A18F291-BB5D-4E0A-AEF2-C8CBBBFEFD97}" destId="{9F608B68-A030-4756-9F1C-361A5CD5EB6A}" srcOrd="0" destOrd="0" presId="urn:microsoft.com/office/officeart/2008/layout/HorizontalMultiLevelHierarchy"/>
    <dgm:cxn modelId="{23555526-D2EA-4365-8475-D75396E73B49}" type="presOf" srcId="{26EBFE53-2EA6-41E8-ACB2-EA59884BC73F}" destId="{4B3F4DA1-4620-4DED-802E-6471C5853427}" srcOrd="0" destOrd="0" presId="urn:microsoft.com/office/officeart/2008/layout/HorizontalMultiLevelHierarchy"/>
    <dgm:cxn modelId="{CE5A0FEF-D07B-4588-980D-D0E7648003AF}" type="presOf" srcId="{5F724BA3-CF31-4D4D-A4C0-52D3F94848D0}" destId="{73A238E7-54FA-42A2-A227-98AEFB5E02CD}" srcOrd="1" destOrd="0" presId="urn:microsoft.com/office/officeart/2008/layout/HorizontalMultiLevelHierarchy"/>
    <dgm:cxn modelId="{0AAE1AFD-0F7B-4094-B074-B848B4155707}" type="presOf" srcId="{170BE897-5601-4531-941E-5ECCA487B9A2}" destId="{DA594D84-375B-4376-9CB7-B08A23068945}" srcOrd="1" destOrd="0" presId="urn:microsoft.com/office/officeart/2008/layout/HorizontalMultiLevelHierarchy"/>
    <dgm:cxn modelId="{C2EEE8ED-AF6B-452A-A5C0-73F0547BC58F}" type="presOf" srcId="{5F724BA3-CF31-4D4D-A4C0-52D3F94848D0}" destId="{59D64412-CEA5-4F97-9710-2D19D1406ACE}" srcOrd="0" destOrd="0" presId="urn:microsoft.com/office/officeart/2008/layout/HorizontalMultiLevelHierarchy"/>
    <dgm:cxn modelId="{89BA30CE-B69D-41F3-917D-F10A03F57C14}" srcId="{0C85B5E1-718F-4165-AD2E-18566DB67128}" destId="{BE6CE9F1-E574-43F7-8EBF-F8A0147B550F}" srcOrd="0" destOrd="0" parTransId="{5F724BA3-CF31-4D4D-A4C0-52D3F94848D0}" sibTransId="{97F20BF4-2791-4FD1-B639-232F2BB6736F}"/>
    <dgm:cxn modelId="{DC7E4609-43BB-47FE-9E86-EB94762CA453}" type="presOf" srcId="{4ABB1A42-F52E-4C1F-80F5-54531E2B863B}" destId="{A28808E6-4677-42BA-A437-0DCF735079B1}" srcOrd="0" destOrd="0" presId="urn:microsoft.com/office/officeart/2008/layout/HorizontalMultiLevelHierarchy"/>
    <dgm:cxn modelId="{07E1A5E0-6510-435C-93BA-73268F7EA4F7}" srcId="{1A35FE27-9AEA-475A-B088-F288F3CC0E6A}" destId="{A9C80131-7AC2-4D55-B4B2-C1275B0DACBA}" srcOrd="0" destOrd="0" parTransId="{5E0F6AE1-37D9-4DEA-8687-73723BF78974}" sibTransId="{912D9FCF-3F61-4F68-889F-AF102B7C1E68}"/>
    <dgm:cxn modelId="{D2798757-E6DA-4668-A0DB-6A2BDD86729E}" srcId="{1C0EF8D1-6D98-4071-A721-9CED3830AB6C}" destId="{F4D50EA4-9EAE-4DFB-A24D-598C63D3C2E8}" srcOrd="0" destOrd="0" parTransId="{17636702-EF68-43F4-A0C4-810A2CD46B31}" sibTransId="{B87D5F91-2207-43F3-A882-01CAB1E9B977}"/>
    <dgm:cxn modelId="{CFB909D7-2388-48FA-A315-2A214C892D54}" type="presOf" srcId="{56E04505-D2BC-44F0-8187-7246E05B6D0F}" destId="{DFE9A999-6486-42C1-96BB-CDAABDEC3706}" srcOrd="0" destOrd="0" presId="urn:microsoft.com/office/officeart/2008/layout/HorizontalMultiLevelHierarchy"/>
    <dgm:cxn modelId="{25BF5EE0-1942-4F49-8C98-B9ABDBB6A0BC}" type="presOf" srcId="{5CC89612-C14D-4F18-9AD4-1324C2E92CBD}" destId="{2CE2BB80-692E-4AF2-AD61-EC887CF3A798}" srcOrd="0" destOrd="0" presId="urn:microsoft.com/office/officeart/2008/layout/HorizontalMultiLevelHierarchy"/>
    <dgm:cxn modelId="{216DDFD7-5CF2-45DA-9163-CD39737298DF}" type="presOf" srcId="{27740116-2902-4726-9DD9-AF970A7FD9C7}" destId="{9C349886-929A-4FD0-9BBF-65ED5CCB4008}" srcOrd="0" destOrd="0" presId="urn:microsoft.com/office/officeart/2008/layout/HorizontalMultiLevelHierarchy"/>
    <dgm:cxn modelId="{569302E4-C7E2-42B7-9B97-9B322226FE10}" type="presOf" srcId="{D61928A0-D1CD-48AC-881F-60F992104E83}" destId="{91413FFC-C6CC-49CD-B771-8AF9C7DDD233}" srcOrd="1" destOrd="0" presId="urn:microsoft.com/office/officeart/2008/layout/HorizontalMultiLevelHierarchy"/>
    <dgm:cxn modelId="{464BAB0F-F740-41CC-BF53-01A2A8661535}" type="presOf" srcId="{8F745C90-67AA-4FAD-B247-6CC291D21F3D}" destId="{2BF5A9D0-FAEE-48AB-A7F1-B5760048BEB6}" srcOrd="0" destOrd="0" presId="urn:microsoft.com/office/officeart/2008/layout/HorizontalMultiLevelHierarchy"/>
    <dgm:cxn modelId="{A46A12DE-7812-4957-AFF3-B3DF81ED109A}" type="presOf" srcId="{CA6C3CF3-5928-4477-AF9B-1F7E5530046B}" destId="{0A2C0D4B-41AE-4E2B-AE5D-DCDDA7BD74F7}" srcOrd="0" destOrd="0" presId="urn:microsoft.com/office/officeart/2008/layout/HorizontalMultiLevelHierarchy"/>
    <dgm:cxn modelId="{0CD94580-9B37-4294-8358-8C5FC382F2EB}" type="presOf" srcId="{CBCFFABC-AEC9-40DF-9D68-26CF5E5C703A}" destId="{4F5831A9-ACB5-4077-895D-D108D7445E9D}" srcOrd="0" destOrd="0" presId="urn:microsoft.com/office/officeart/2008/layout/HorizontalMultiLevelHierarchy"/>
    <dgm:cxn modelId="{FE2C2DEC-2FE6-448C-A941-65C4D0772415}" type="presOf" srcId="{1C0EF8D1-6D98-4071-A721-9CED3830AB6C}" destId="{DDFA291C-C68B-4051-A4AD-9AA2694B4DC2}" srcOrd="0" destOrd="0" presId="urn:microsoft.com/office/officeart/2008/layout/HorizontalMultiLevelHierarchy"/>
    <dgm:cxn modelId="{66EDA95A-1ECE-44D4-95C7-A44500BD4298}" type="presOf" srcId="{170BE897-5601-4531-941E-5ECCA487B9A2}" destId="{5EA91064-7779-4742-8148-32D8B510FD9C}" srcOrd="0" destOrd="0" presId="urn:microsoft.com/office/officeart/2008/layout/HorizontalMultiLevelHierarchy"/>
    <dgm:cxn modelId="{3755F586-33A5-41E3-A73A-0741BF9FFC43}" srcId="{0F59AC94-91B3-4759-85A8-FD9125EFC629}" destId="{CA6C3CF3-5928-4477-AF9B-1F7E5530046B}" srcOrd="3" destOrd="0" parTransId="{56E04505-D2BC-44F0-8187-7246E05B6D0F}" sibTransId="{1C5C874B-DA6E-4F09-8644-E33CF187A007}"/>
    <dgm:cxn modelId="{1FE5AE7F-52D3-4ACC-98CD-D3C383D24F8B}" srcId="{0F59AC94-91B3-4759-85A8-FD9125EFC629}" destId="{70FAB5B6-B423-47A9-92C1-1688369BBBBC}" srcOrd="5" destOrd="0" parTransId="{D61928A0-D1CD-48AC-881F-60F992104E83}" sibTransId="{CEAC70C6-14FC-4C62-8ADA-7F446FDBCDC7}"/>
    <dgm:cxn modelId="{2AE60B23-E363-4518-8865-6C851992A090}" type="presOf" srcId="{74EB9985-C36A-4E5B-AAE5-3082F8EE7238}" destId="{FF3C10A2-ABE8-4868-AC55-6EBD90C5694D}" srcOrd="0" destOrd="0" presId="urn:microsoft.com/office/officeart/2008/layout/HorizontalMultiLevelHierarchy"/>
    <dgm:cxn modelId="{C73CE600-09A9-4203-A1C9-40F17486389A}" type="presOf" srcId="{70FAB5B6-B423-47A9-92C1-1688369BBBBC}" destId="{CB83246B-1548-41CF-B83C-20CB8BBCE045}" srcOrd="0" destOrd="0" presId="urn:microsoft.com/office/officeart/2008/layout/HorizontalMultiLevelHierarchy"/>
    <dgm:cxn modelId="{41F6D05A-D595-43D0-A26B-C76DD2772E7D}" type="presOf" srcId="{686AC131-252B-466F-AE39-EC81FDA165C5}" destId="{0223D8E0-1FC7-41C1-A1BC-FE562C99ED5D}" srcOrd="0" destOrd="0" presId="urn:microsoft.com/office/officeart/2008/layout/HorizontalMultiLevelHierarchy"/>
    <dgm:cxn modelId="{F2B24CEC-E464-49B9-B7F7-F72CBB9F8E17}" type="presOf" srcId="{686AC131-252B-466F-AE39-EC81FDA165C5}" destId="{557A7EA2-74F6-404D-9018-D6A3C81C2D31}" srcOrd="1" destOrd="0" presId="urn:microsoft.com/office/officeart/2008/layout/HorizontalMultiLevelHierarchy"/>
    <dgm:cxn modelId="{CBAF6E8C-F83E-46B1-A058-2144EB17B3B6}" srcId="{DDD8E8E6-58AA-41FE-A215-82E4D44E829B}" destId="{1D6D5947-F23E-4712-BD73-30C7557ED5C1}" srcOrd="0" destOrd="0" parTransId="{26EBFE53-2EA6-41E8-ACB2-EA59884BC73F}" sibTransId="{40027F00-F35A-40E3-B3BF-F76C86DC6181}"/>
    <dgm:cxn modelId="{047CBF08-B7EC-413B-B2F5-391496561648}" srcId="{0F59AC94-91B3-4759-85A8-FD9125EFC629}" destId="{11AC4F9E-71FD-4A98-A483-064F41F33B7D}" srcOrd="0" destOrd="0" parTransId="{FAA073E3-8B2B-4B4C-B62D-E770D4428177}" sibTransId="{627F4494-BEBC-496B-9F1A-0653619993E1}"/>
    <dgm:cxn modelId="{9D37CA0B-16D9-4C9D-894C-D151508DF243}" type="presOf" srcId="{5E0F6AE1-37D9-4DEA-8687-73723BF78974}" destId="{55BD2966-E09E-4721-92D9-3209B2135DF5}" srcOrd="1" destOrd="0" presId="urn:microsoft.com/office/officeart/2008/layout/HorizontalMultiLevelHierarchy"/>
    <dgm:cxn modelId="{5CE7DF56-3262-434B-B78B-F5405BD4F034}" type="presOf" srcId="{5CC89612-C14D-4F18-9AD4-1324C2E92CBD}" destId="{0B35371A-F763-4C2F-A8DC-C5301E036622}" srcOrd="1" destOrd="0" presId="urn:microsoft.com/office/officeart/2008/layout/HorizontalMultiLevelHierarchy"/>
    <dgm:cxn modelId="{AF99E765-D03E-41CE-A00F-F5A3FBBEB794}" type="presOf" srcId="{D61928A0-D1CD-48AC-881F-60F992104E83}" destId="{91017E42-5F24-4835-972A-0B46A49D5C3F}" srcOrd="0" destOrd="0" presId="urn:microsoft.com/office/officeart/2008/layout/HorizontalMultiLevelHierarchy"/>
    <dgm:cxn modelId="{5ABE4302-5F61-46C6-B219-353C463A77C9}" srcId="{41FE881B-A547-41E4-AF8A-D0389E6F2F62}" destId="{DA7090C9-BCDB-4754-A5ED-CC1909F403B8}" srcOrd="0" destOrd="0" parTransId="{EA2AB019-E812-4267-A428-C85A673784FF}" sibTransId="{E41999CA-E29A-4EF0-8A3F-A8DC6678814F}"/>
    <dgm:cxn modelId="{623EBF76-0FA5-4E36-A5F6-14137356A3BA}" type="presOf" srcId="{0F59AC94-91B3-4759-85A8-FD9125EFC629}" destId="{76E34EB3-52CA-444A-9C7E-EF5687AB5819}" srcOrd="0" destOrd="0" presId="urn:microsoft.com/office/officeart/2008/layout/HorizontalMultiLevelHierarchy"/>
    <dgm:cxn modelId="{0A46213D-9D7D-4A97-8618-5C7C870AF31B}" srcId="{0F59AC94-91B3-4759-85A8-FD9125EFC629}" destId="{41FE881B-A547-41E4-AF8A-D0389E6F2F62}" srcOrd="2" destOrd="0" parTransId="{5CC89612-C14D-4F18-9AD4-1324C2E92CBD}" sibTransId="{B6353E81-FE1D-409B-AA2A-071CA34A84EB}"/>
    <dgm:cxn modelId="{F488FB0C-5D58-4FDA-8517-6FA2B54A8306}" type="presOf" srcId="{8F745C90-67AA-4FAD-B247-6CC291D21F3D}" destId="{CE0C4F68-968D-4C9D-AA17-593C6FB3C79B}" srcOrd="1" destOrd="0" presId="urn:microsoft.com/office/officeart/2008/layout/HorizontalMultiLevelHierarchy"/>
    <dgm:cxn modelId="{2F8B4E09-DABB-498C-AB4A-1B7475D1F51B}" type="presOf" srcId="{47F72F4A-57B2-4C06-B879-81F277029AD2}" destId="{1B821774-F40A-4E38-B2A2-438C74D76AD4}" srcOrd="0" destOrd="0" presId="urn:microsoft.com/office/officeart/2008/layout/HorizontalMultiLevelHierarchy"/>
    <dgm:cxn modelId="{85DEAE5F-3F09-4631-B2B1-2EE9C6A7A02A}" srcId="{1D6D5947-F23E-4712-BD73-30C7557ED5C1}" destId="{E5B8BF91-A98B-4FAD-979A-6754BB657392}" srcOrd="0" destOrd="0" parTransId="{A9ECF134-7A4C-41A3-8D23-F10AB9B022D1}" sibTransId="{EB39B6E1-7F43-48DC-AA84-B378DC7BD744}"/>
    <dgm:cxn modelId="{251E41B5-DCE6-4526-B9FF-3689565A9028}" type="presOf" srcId="{EE92D06B-23E7-4E3C-B217-F2FE949C98DB}" destId="{819F028F-53C6-45AB-A3C9-1F4A1D825235}" srcOrd="0" destOrd="0" presId="urn:microsoft.com/office/officeart/2008/layout/HorizontalMultiLevelHierarchy"/>
    <dgm:cxn modelId="{226661CF-0E31-4813-BEFE-CC14BEDAD1D0}" srcId="{0F59AC94-91B3-4759-85A8-FD9125EFC629}" destId="{DDD8E8E6-58AA-41FE-A215-82E4D44E829B}" srcOrd="1" destOrd="0" parTransId="{8F745C90-67AA-4FAD-B247-6CC291D21F3D}" sibTransId="{EC1FA94F-D7FA-4055-8104-829DC28E7813}"/>
    <dgm:cxn modelId="{B33A0EE9-6E82-4DE5-A0E7-9BE8ED43F4A0}" srcId="{CA6C3CF3-5928-4477-AF9B-1F7E5530046B}" destId="{0C85B5E1-718F-4165-AD2E-18566DB67128}" srcOrd="0" destOrd="0" parTransId="{4ABB1A42-F52E-4C1F-80F5-54531E2B863B}" sibTransId="{7D9B3507-1F43-4D2E-9212-C51A5CB5486E}"/>
    <dgm:cxn modelId="{9AFFBC12-0523-4D84-9263-EE7A2B7B7C35}" type="presOf" srcId="{FAA073E3-8B2B-4B4C-B62D-E770D4428177}" destId="{4ECB90B5-91B4-4C3F-A01C-00EEC0164E01}" srcOrd="1" destOrd="0" presId="urn:microsoft.com/office/officeart/2008/layout/HorizontalMultiLevelHierarchy"/>
    <dgm:cxn modelId="{A00C8CD2-60D7-46A5-B55E-1406F58EC0B1}" type="presOf" srcId="{56E04505-D2BC-44F0-8187-7246E05B6D0F}" destId="{260A45C3-7CC3-4914-BA95-13960BF5E1F0}" srcOrd="1" destOrd="0" presId="urn:microsoft.com/office/officeart/2008/layout/HorizontalMultiLevelHierarchy"/>
    <dgm:cxn modelId="{E77A6C9A-4E11-4CB4-A25C-7E5C14FDF97C}" type="presOf" srcId="{41FE881B-A547-41E4-AF8A-D0389E6F2F62}" destId="{286C91D6-B1F9-4FA7-91C5-CB7A958D5F4A}" srcOrd="0" destOrd="0" presId="urn:microsoft.com/office/officeart/2008/layout/HorizontalMultiLevelHierarchy"/>
    <dgm:cxn modelId="{39CE5482-3D92-411E-B29F-60D2E3E2D061}" srcId="{DA7090C9-BCDB-4754-A5ED-CC1909F403B8}" destId="{3CC17C3B-70BD-4330-820D-133CC878E2F3}" srcOrd="0" destOrd="0" parTransId="{27740116-2902-4726-9DD9-AF970A7FD9C7}" sibTransId="{FF6F2AE0-6CE0-4BA0-B0BC-E93953C0A871}"/>
    <dgm:cxn modelId="{53290F8D-289D-4552-85C6-B8E0B0A09F61}" srcId="{CBCFFABC-AEC9-40DF-9D68-26CF5E5C703A}" destId="{0F59AC94-91B3-4759-85A8-FD9125EFC629}" srcOrd="0" destOrd="0" parTransId="{4BAF9FD0-C943-4A82-B5FB-2CF0A1E55401}" sibTransId="{CC57F3E2-0AC7-46D0-AB1C-0FC54DBF446E}"/>
    <dgm:cxn modelId="{4B796726-486D-414B-B0EB-2D39BCD5B708}" type="presOf" srcId="{EA2AB019-E812-4267-A428-C85A673784FF}" destId="{1B0207B4-61AF-4827-9833-DC946BB28C14}" srcOrd="1" destOrd="0" presId="urn:microsoft.com/office/officeart/2008/layout/HorizontalMultiLevelHierarchy"/>
    <dgm:cxn modelId="{448C4AAB-82CA-49F9-A849-B2E91334D882}" type="presOf" srcId="{DA7090C9-BCDB-4754-A5ED-CC1909F403B8}" destId="{4761026B-5F4A-49FA-A8A3-2265BAED8E84}" srcOrd="0" destOrd="0" presId="urn:microsoft.com/office/officeart/2008/layout/HorizontalMultiLevelHierarchy"/>
    <dgm:cxn modelId="{69D1DC7F-E129-407F-86D4-D9230EF6F0F5}" type="presOf" srcId="{11AC4F9E-71FD-4A98-A483-064F41F33B7D}" destId="{1CE7746B-8FF6-4BCE-8E6A-8FA6C9A955BC}" srcOrd="0" destOrd="0" presId="urn:microsoft.com/office/officeart/2008/layout/HorizontalMultiLevelHierarchy"/>
    <dgm:cxn modelId="{B7469A3C-5A06-442C-9EBC-3B6FEAD35820}" type="presOf" srcId="{17636702-EF68-43F4-A0C4-810A2CD46B31}" destId="{1DEB655B-7D88-4E22-9ABD-47B86D5F6688}" srcOrd="1" destOrd="0" presId="urn:microsoft.com/office/officeart/2008/layout/HorizontalMultiLevelHierarchy"/>
    <dgm:cxn modelId="{8A878406-DFE0-4893-98B0-62474912AF16}" type="presOf" srcId="{A9ECF134-7A4C-41A3-8D23-F10AB9B022D1}" destId="{CF895760-A46B-4D91-AFA2-16608569669F}" srcOrd="1" destOrd="0" presId="urn:microsoft.com/office/officeart/2008/layout/HorizontalMultiLevelHierarchy"/>
    <dgm:cxn modelId="{C1C39CFC-4879-4B5F-816E-0F4FA93D348E}" type="presOf" srcId="{BE6CE9F1-E574-43F7-8EBF-F8A0147B550F}" destId="{D4EA0595-6FFB-4E1C-8D8B-C11CA626438F}" srcOrd="0" destOrd="0" presId="urn:microsoft.com/office/officeart/2008/layout/HorizontalMultiLevelHierarchy"/>
    <dgm:cxn modelId="{C1AF0B3B-994D-431A-A78B-9B3F96A3EBE7}" srcId="{11AC4F9E-71FD-4A98-A483-064F41F33B7D}" destId="{47F72F4A-57B2-4C06-B879-81F277029AD2}" srcOrd="0" destOrd="0" parTransId="{686AC131-252B-466F-AE39-EC81FDA165C5}" sibTransId="{822F51C9-9207-449D-B23C-72C1CD1DFCC1}"/>
    <dgm:cxn modelId="{80E047E6-634F-4871-9325-C3A4C3E597BF}" type="presOf" srcId="{1A35FE27-9AEA-475A-B088-F288F3CC0E6A}" destId="{1F82D890-5F30-4256-8332-C324C9A4010D}" srcOrd="0" destOrd="0" presId="urn:microsoft.com/office/officeart/2008/layout/HorizontalMultiLevelHierarchy"/>
    <dgm:cxn modelId="{6D1A9EDD-C5EA-4C95-939A-188809A00DEF}" type="presOf" srcId="{FAA073E3-8B2B-4B4C-B62D-E770D4428177}" destId="{17B76311-21D2-447D-B121-5A6F27A106E8}" srcOrd="0" destOrd="0" presId="urn:microsoft.com/office/officeart/2008/layout/HorizontalMultiLevelHierarchy"/>
    <dgm:cxn modelId="{A08784AD-6251-48D3-83E8-70590BF6BA3C}" srcId="{0F59AC94-91B3-4759-85A8-FD9125EFC629}" destId="{1A35FE27-9AEA-475A-B088-F288F3CC0E6A}" srcOrd="4" destOrd="0" parTransId="{74EB9985-C36A-4E5B-AAE5-3082F8EE7238}" sibTransId="{9511D734-420C-4753-B618-98C04C354609}"/>
    <dgm:cxn modelId="{40660EE6-7901-4770-8F51-5FE0F79EE040}" srcId="{47F72F4A-57B2-4C06-B879-81F277029AD2}" destId="{EE92D06B-23E7-4E3C-B217-F2FE949C98DB}" srcOrd="0" destOrd="0" parTransId="{BD7C3FF9-E8BD-4E1C-B2B5-A42D14D6A7F4}" sibTransId="{EEB289C8-8B2A-4ECA-AAFE-0A7EE92DEFC7}"/>
    <dgm:cxn modelId="{A04240B4-683A-4B60-B393-D4FE50EA21A5}" type="presOf" srcId="{A57BB1E4-CFCD-4228-BC27-B6B6FF0085CC}" destId="{1F725C89-6652-47D0-A4DE-D56AF48A7429}" srcOrd="1" destOrd="0" presId="urn:microsoft.com/office/officeart/2008/layout/HorizontalMultiLevelHierarchy"/>
    <dgm:cxn modelId="{F6E8B307-DFC2-44F3-B348-7D4961BC9535}" type="presOf" srcId="{4ABB1A42-F52E-4C1F-80F5-54531E2B863B}" destId="{99728A2D-EE96-451A-9F9A-5C63FF269272}" srcOrd="1" destOrd="0" presId="urn:microsoft.com/office/officeart/2008/layout/HorizontalMultiLevelHierarchy"/>
    <dgm:cxn modelId="{7EACBC01-591B-4C76-BED6-AEC13DD50908}" type="presOf" srcId="{A9C80131-7AC2-4D55-B4B2-C1275B0DACBA}" destId="{8EDE1F99-87AD-4EF5-B479-2BF392AE48F0}" srcOrd="0" destOrd="0" presId="urn:microsoft.com/office/officeart/2008/layout/HorizontalMultiLevelHierarchy"/>
    <dgm:cxn modelId="{80B1D3C6-6B6C-4C56-9E92-419A1B3062E6}" type="presOf" srcId="{BD7C3FF9-E8BD-4E1C-B2B5-A42D14D6A7F4}" destId="{E2C7C612-8FBC-4431-B9A0-01FD1EB0DA44}" srcOrd="1" destOrd="0" presId="urn:microsoft.com/office/officeart/2008/layout/HorizontalMultiLevelHierarchy"/>
    <dgm:cxn modelId="{27CE8EEB-B284-4E56-9906-B2D288D4B78F}" type="presOf" srcId="{27740116-2902-4726-9DD9-AF970A7FD9C7}" destId="{718E34DD-7C83-499C-9D3D-61A1835BA6CB}" srcOrd="1" destOrd="0" presId="urn:microsoft.com/office/officeart/2008/layout/HorizontalMultiLevelHierarchy"/>
    <dgm:cxn modelId="{184E02FD-FA98-40A9-B730-19BB26B209AC}" type="presOf" srcId="{F4D50EA4-9EAE-4DFB-A24D-598C63D3C2E8}" destId="{E7815F28-A48A-4441-B50F-4455790503D3}" srcOrd="0" destOrd="0" presId="urn:microsoft.com/office/officeart/2008/layout/HorizontalMultiLevelHierarchy"/>
    <dgm:cxn modelId="{E92725BF-D55C-46F6-B97C-238EF5D54C8D}" type="presParOf" srcId="{4F5831A9-ACB5-4077-895D-D108D7445E9D}" destId="{6A07A3AC-0032-49EB-BDD0-19F731B9564B}" srcOrd="0" destOrd="0" presId="urn:microsoft.com/office/officeart/2008/layout/HorizontalMultiLevelHierarchy"/>
    <dgm:cxn modelId="{F88C2657-3BF3-49A6-AD1E-2001D3A4F98C}" type="presParOf" srcId="{6A07A3AC-0032-49EB-BDD0-19F731B9564B}" destId="{76E34EB3-52CA-444A-9C7E-EF5687AB5819}" srcOrd="0" destOrd="0" presId="urn:microsoft.com/office/officeart/2008/layout/HorizontalMultiLevelHierarchy"/>
    <dgm:cxn modelId="{E3F11670-3DFA-4337-8637-9655C65B9640}" type="presParOf" srcId="{6A07A3AC-0032-49EB-BDD0-19F731B9564B}" destId="{A37B7776-7814-4146-8DF6-85941DCF26CC}" srcOrd="1" destOrd="0" presId="urn:microsoft.com/office/officeart/2008/layout/HorizontalMultiLevelHierarchy"/>
    <dgm:cxn modelId="{764DE0D7-448E-4662-A068-3B609386B46C}" type="presParOf" srcId="{A37B7776-7814-4146-8DF6-85941DCF26CC}" destId="{17B76311-21D2-447D-B121-5A6F27A106E8}" srcOrd="0" destOrd="0" presId="urn:microsoft.com/office/officeart/2008/layout/HorizontalMultiLevelHierarchy"/>
    <dgm:cxn modelId="{2E7499EA-8A56-4AB1-A996-C3CB750C54CE}" type="presParOf" srcId="{17B76311-21D2-447D-B121-5A6F27A106E8}" destId="{4ECB90B5-91B4-4C3F-A01C-00EEC0164E01}" srcOrd="0" destOrd="0" presId="urn:microsoft.com/office/officeart/2008/layout/HorizontalMultiLevelHierarchy"/>
    <dgm:cxn modelId="{D60B826D-9CE5-46BF-9D58-3A7BEED6015D}" type="presParOf" srcId="{A37B7776-7814-4146-8DF6-85941DCF26CC}" destId="{4137562F-FCDC-483D-911C-74E3F5A42364}" srcOrd="1" destOrd="0" presId="urn:microsoft.com/office/officeart/2008/layout/HorizontalMultiLevelHierarchy"/>
    <dgm:cxn modelId="{3BCF5098-2779-48F0-B4BA-3184B19E1055}" type="presParOf" srcId="{4137562F-FCDC-483D-911C-74E3F5A42364}" destId="{1CE7746B-8FF6-4BCE-8E6A-8FA6C9A955BC}" srcOrd="0" destOrd="0" presId="urn:microsoft.com/office/officeart/2008/layout/HorizontalMultiLevelHierarchy"/>
    <dgm:cxn modelId="{A79C78F3-35F5-4CC3-811F-C6D55D3144AE}" type="presParOf" srcId="{4137562F-FCDC-483D-911C-74E3F5A42364}" destId="{AE586909-6082-4D07-8F47-ED54F44C4781}" srcOrd="1" destOrd="0" presId="urn:microsoft.com/office/officeart/2008/layout/HorizontalMultiLevelHierarchy"/>
    <dgm:cxn modelId="{715135C1-0E09-4A67-A498-B44650EE5677}" type="presParOf" srcId="{AE586909-6082-4D07-8F47-ED54F44C4781}" destId="{0223D8E0-1FC7-41C1-A1BC-FE562C99ED5D}" srcOrd="0" destOrd="0" presId="urn:microsoft.com/office/officeart/2008/layout/HorizontalMultiLevelHierarchy"/>
    <dgm:cxn modelId="{E6F715FC-A54B-4B6C-A5F8-C45A59050FE0}" type="presParOf" srcId="{0223D8E0-1FC7-41C1-A1BC-FE562C99ED5D}" destId="{557A7EA2-74F6-404D-9018-D6A3C81C2D31}" srcOrd="0" destOrd="0" presId="urn:microsoft.com/office/officeart/2008/layout/HorizontalMultiLevelHierarchy"/>
    <dgm:cxn modelId="{BB23DAA4-1673-4C38-A045-EE902BBE7D96}" type="presParOf" srcId="{AE586909-6082-4D07-8F47-ED54F44C4781}" destId="{D190B040-C6EC-432A-9323-4CFA3F485F9C}" srcOrd="1" destOrd="0" presId="urn:microsoft.com/office/officeart/2008/layout/HorizontalMultiLevelHierarchy"/>
    <dgm:cxn modelId="{43EAC9FC-AA2E-4E26-8028-24B5EBAE20F2}" type="presParOf" srcId="{D190B040-C6EC-432A-9323-4CFA3F485F9C}" destId="{1B821774-F40A-4E38-B2A2-438C74D76AD4}" srcOrd="0" destOrd="0" presId="urn:microsoft.com/office/officeart/2008/layout/HorizontalMultiLevelHierarchy"/>
    <dgm:cxn modelId="{6FBDBC3A-E8E7-42D2-B8C6-7B353E13B198}" type="presParOf" srcId="{D190B040-C6EC-432A-9323-4CFA3F485F9C}" destId="{8BD12926-7F00-4D81-AB36-5596826E5EE2}" srcOrd="1" destOrd="0" presId="urn:microsoft.com/office/officeart/2008/layout/HorizontalMultiLevelHierarchy"/>
    <dgm:cxn modelId="{23D22DDE-F3DA-4E00-B8FA-CCD1BEF9A2B6}" type="presParOf" srcId="{8BD12926-7F00-4D81-AB36-5596826E5EE2}" destId="{0AFAAE9A-FEFC-4BA7-9685-F6AFF6E0BA19}" srcOrd="0" destOrd="0" presId="urn:microsoft.com/office/officeart/2008/layout/HorizontalMultiLevelHierarchy"/>
    <dgm:cxn modelId="{86439626-E304-4F9C-AE4C-208AC21DD736}" type="presParOf" srcId="{0AFAAE9A-FEFC-4BA7-9685-F6AFF6E0BA19}" destId="{E2C7C612-8FBC-4431-B9A0-01FD1EB0DA44}" srcOrd="0" destOrd="0" presId="urn:microsoft.com/office/officeart/2008/layout/HorizontalMultiLevelHierarchy"/>
    <dgm:cxn modelId="{AF3EA2D4-79B5-45DE-A6FA-01F735E02153}" type="presParOf" srcId="{8BD12926-7F00-4D81-AB36-5596826E5EE2}" destId="{5A1539B1-EF94-4A2A-B431-3F399EA25715}" srcOrd="1" destOrd="0" presId="urn:microsoft.com/office/officeart/2008/layout/HorizontalMultiLevelHierarchy"/>
    <dgm:cxn modelId="{63723D9A-BE06-4ACC-B627-BEFE10E5B99D}" type="presParOf" srcId="{5A1539B1-EF94-4A2A-B431-3F399EA25715}" destId="{819F028F-53C6-45AB-A3C9-1F4A1D825235}" srcOrd="0" destOrd="0" presId="urn:microsoft.com/office/officeart/2008/layout/HorizontalMultiLevelHierarchy"/>
    <dgm:cxn modelId="{11AFD225-9FE6-4625-B2D0-DAB7FB5D56A2}" type="presParOf" srcId="{5A1539B1-EF94-4A2A-B431-3F399EA25715}" destId="{3C3762BE-AB2E-47B6-BC6E-FD48233CB755}" srcOrd="1" destOrd="0" presId="urn:microsoft.com/office/officeart/2008/layout/HorizontalMultiLevelHierarchy"/>
    <dgm:cxn modelId="{1699B6A6-F594-42C3-A368-3E4536E07893}" type="presParOf" srcId="{A37B7776-7814-4146-8DF6-85941DCF26CC}" destId="{2BF5A9D0-FAEE-48AB-A7F1-B5760048BEB6}" srcOrd="2" destOrd="0" presId="urn:microsoft.com/office/officeart/2008/layout/HorizontalMultiLevelHierarchy"/>
    <dgm:cxn modelId="{15E43B8F-B780-449B-B4A1-14927C0A0CBF}" type="presParOf" srcId="{2BF5A9D0-FAEE-48AB-A7F1-B5760048BEB6}" destId="{CE0C4F68-968D-4C9D-AA17-593C6FB3C79B}" srcOrd="0" destOrd="0" presId="urn:microsoft.com/office/officeart/2008/layout/HorizontalMultiLevelHierarchy"/>
    <dgm:cxn modelId="{DB30FE88-70AB-4211-8DBA-EBF3B048F2A2}" type="presParOf" srcId="{A37B7776-7814-4146-8DF6-85941DCF26CC}" destId="{31EEE90D-012E-40B5-AFDE-377489A30BD5}" srcOrd="3" destOrd="0" presId="urn:microsoft.com/office/officeart/2008/layout/HorizontalMultiLevelHierarchy"/>
    <dgm:cxn modelId="{1A4C5218-DB39-4D8D-90D0-A25F57B9BCE7}" type="presParOf" srcId="{31EEE90D-012E-40B5-AFDE-377489A30BD5}" destId="{0F02DA82-A0FE-4F62-874D-258457D4E291}" srcOrd="0" destOrd="0" presId="urn:microsoft.com/office/officeart/2008/layout/HorizontalMultiLevelHierarchy"/>
    <dgm:cxn modelId="{99742B00-A2BD-45F0-AB42-AC00EC708CA7}" type="presParOf" srcId="{31EEE90D-012E-40B5-AFDE-377489A30BD5}" destId="{D0DA26B3-1BDE-419A-951D-95FDB471651A}" srcOrd="1" destOrd="0" presId="urn:microsoft.com/office/officeart/2008/layout/HorizontalMultiLevelHierarchy"/>
    <dgm:cxn modelId="{E57BAEC2-2284-4EC5-885C-C8254E3C450C}" type="presParOf" srcId="{D0DA26B3-1BDE-419A-951D-95FDB471651A}" destId="{4B3F4DA1-4620-4DED-802E-6471C5853427}" srcOrd="0" destOrd="0" presId="urn:microsoft.com/office/officeart/2008/layout/HorizontalMultiLevelHierarchy"/>
    <dgm:cxn modelId="{5D265BFD-E421-4DEB-8801-9974D7AE97B3}" type="presParOf" srcId="{4B3F4DA1-4620-4DED-802E-6471C5853427}" destId="{28028C88-0805-4428-AE47-B5DB1502BE77}" srcOrd="0" destOrd="0" presId="urn:microsoft.com/office/officeart/2008/layout/HorizontalMultiLevelHierarchy"/>
    <dgm:cxn modelId="{6AA280C4-550D-4587-9DAC-836F279E516C}" type="presParOf" srcId="{D0DA26B3-1BDE-419A-951D-95FDB471651A}" destId="{5FDCB81D-5B2C-4B4F-8A36-2DEA23FC479A}" srcOrd="1" destOrd="0" presId="urn:microsoft.com/office/officeart/2008/layout/HorizontalMultiLevelHierarchy"/>
    <dgm:cxn modelId="{2E0378B2-AADE-41DA-A458-2865D7C18A22}" type="presParOf" srcId="{5FDCB81D-5B2C-4B4F-8A36-2DEA23FC479A}" destId="{CAE7516E-66A0-482C-BCE4-181645C56D23}" srcOrd="0" destOrd="0" presId="urn:microsoft.com/office/officeart/2008/layout/HorizontalMultiLevelHierarchy"/>
    <dgm:cxn modelId="{AD083F44-5BF1-4DC2-8583-5F0ED5C27FCB}" type="presParOf" srcId="{5FDCB81D-5B2C-4B4F-8A36-2DEA23FC479A}" destId="{890C51CA-0F3B-4D30-B707-A0C32B719666}" srcOrd="1" destOrd="0" presId="urn:microsoft.com/office/officeart/2008/layout/HorizontalMultiLevelHierarchy"/>
    <dgm:cxn modelId="{DAEF934D-8CC1-4359-9E1A-0EDE073D1B5E}" type="presParOf" srcId="{890C51CA-0F3B-4D30-B707-A0C32B719666}" destId="{911E0935-2E95-4BD5-8571-C027841E4828}" srcOrd="0" destOrd="0" presId="urn:microsoft.com/office/officeart/2008/layout/HorizontalMultiLevelHierarchy"/>
    <dgm:cxn modelId="{BED33E1A-76E3-41C2-A6FC-85759CFEE557}" type="presParOf" srcId="{911E0935-2E95-4BD5-8571-C027841E4828}" destId="{CF895760-A46B-4D91-AFA2-16608569669F}" srcOrd="0" destOrd="0" presId="urn:microsoft.com/office/officeart/2008/layout/HorizontalMultiLevelHierarchy"/>
    <dgm:cxn modelId="{F7975F20-BF74-48CF-B077-D35B13B2C917}" type="presParOf" srcId="{890C51CA-0F3B-4D30-B707-A0C32B719666}" destId="{142E841B-D3F3-4820-8993-4A375A936A4C}" srcOrd="1" destOrd="0" presId="urn:microsoft.com/office/officeart/2008/layout/HorizontalMultiLevelHierarchy"/>
    <dgm:cxn modelId="{BB3462E2-6210-438C-AB0F-2E1D3D5B4F64}" type="presParOf" srcId="{142E841B-D3F3-4820-8993-4A375A936A4C}" destId="{F2F4DB78-590B-4C7A-8417-4F62A2E54B12}" srcOrd="0" destOrd="0" presId="urn:microsoft.com/office/officeart/2008/layout/HorizontalMultiLevelHierarchy"/>
    <dgm:cxn modelId="{621DFE61-15EC-402D-8950-3B0641AED66E}" type="presParOf" srcId="{142E841B-D3F3-4820-8993-4A375A936A4C}" destId="{C4677012-234C-4152-A18A-A7177E494AEF}" srcOrd="1" destOrd="0" presId="urn:microsoft.com/office/officeart/2008/layout/HorizontalMultiLevelHierarchy"/>
    <dgm:cxn modelId="{00310039-C191-4F28-B3CB-A94B766AB6E7}" type="presParOf" srcId="{A37B7776-7814-4146-8DF6-85941DCF26CC}" destId="{2CE2BB80-692E-4AF2-AD61-EC887CF3A798}" srcOrd="4" destOrd="0" presId="urn:microsoft.com/office/officeart/2008/layout/HorizontalMultiLevelHierarchy"/>
    <dgm:cxn modelId="{8AEB5AB4-9B2B-4416-8CF3-B3A066349117}" type="presParOf" srcId="{2CE2BB80-692E-4AF2-AD61-EC887CF3A798}" destId="{0B35371A-F763-4C2F-A8DC-C5301E036622}" srcOrd="0" destOrd="0" presId="urn:microsoft.com/office/officeart/2008/layout/HorizontalMultiLevelHierarchy"/>
    <dgm:cxn modelId="{D448201B-DA4D-459B-873D-D34E245A046B}" type="presParOf" srcId="{A37B7776-7814-4146-8DF6-85941DCF26CC}" destId="{1D93E009-462A-4D5E-B142-FFF52A9DB274}" srcOrd="5" destOrd="0" presId="urn:microsoft.com/office/officeart/2008/layout/HorizontalMultiLevelHierarchy"/>
    <dgm:cxn modelId="{288DD528-545C-48D1-8101-D199FCB9C6DE}" type="presParOf" srcId="{1D93E009-462A-4D5E-B142-FFF52A9DB274}" destId="{286C91D6-B1F9-4FA7-91C5-CB7A958D5F4A}" srcOrd="0" destOrd="0" presId="urn:microsoft.com/office/officeart/2008/layout/HorizontalMultiLevelHierarchy"/>
    <dgm:cxn modelId="{887E02DF-BF9C-49BC-B626-D276C34CAA7A}" type="presParOf" srcId="{1D93E009-462A-4D5E-B142-FFF52A9DB274}" destId="{7405B6E6-976F-4E16-9441-C9EBBEBB1819}" srcOrd="1" destOrd="0" presId="urn:microsoft.com/office/officeart/2008/layout/HorizontalMultiLevelHierarchy"/>
    <dgm:cxn modelId="{368BCCD9-5343-4CA1-A235-5E0CF8D22A9A}" type="presParOf" srcId="{7405B6E6-976F-4E16-9441-C9EBBEBB1819}" destId="{45BA4381-EDB7-41DB-A9DB-E8D1AADE33BC}" srcOrd="0" destOrd="0" presId="urn:microsoft.com/office/officeart/2008/layout/HorizontalMultiLevelHierarchy"/>
    <dgm:cxn modelId="{75DE71A6-6F5A-49F3-B2B4-EDFB6F35E795}" type="presParOf" srcId="{45BA4381-EDB7-41DB-A9DB-E8D1AADE33BC}" destId="{1B0207B4-61AF-4827-9833-DC946BB28C14}" srcOrd="0" destOrd="0" presId="urn:microsoft.com/office/officeart/2008/layout/HorizontalMultiLevelHierarchy"/>
    <dgm:cxn modelId="{557FDD7C-2608-4F7A-8FBE-73C5629F20AD}" type="presParOf" srcId="{7405B6E6-976F-4E16-9441-C9EBBEBB1819}" destId="{CB374FF6-A85A-4DE0-A0B5-20E3F6B5DC48}" srcOrd="1" destOrd="0" presId="urn:microsoft.com/office/officeart/2008/layout/HorizontalMultiLevelHierarchy"/>
    <dgm:cxn modelId="{4CE02895-D271-4D21-A138-14EA51A734A6}" type="presParOf" srcId="{CB374FF6-A85A-4DE0-A0B5-20E3F6B5DC48}" destId="{4761026B-5F4A-49FA-A8A3-2265BAED8E84}" srcOrd="0" destOrd="0" presId="urn:microsoft.com/office/officeart/2008/layout/HorizontalMultiLevelHierarchy"/>
    <dgm:cxn modelId="{D8FFA240-28E8-4242-BD50-F105F8A3EC9B}" type="presParOf" srcId="{CB374FF6-A85A-4DE0-A0B5-20E3F6B5DC48}" destId="{50F897D1-3DAF-4820-9E2C-30A748EFE822}" srcOrd="1" destOrd="0" presId="urn:microsoft.com/office/officeart/2008/layout/HorizontalMultiLevelHierarchy"/>
    <dgm:cxn modelId="{1F704E57-9138-4178-B1C6-593BF6C1BA01}" type="presParOf" srcId="{50F897D1-3DAF-4820-9E2C-30A748EFE822}" destId="{9C349886-929A-4FD0-9BBF-65ED5CCB4008}" srcOrd="0" destOrd="0" presId="urn:microsoft.com/office/officeart/2008/layout/HorizontalMultiLevelHierarchy"/>
    <dgm:cxn modelId="{66F31DE6-069B-4352-A443-42B2393F433B}" type="presParOf" srcId="{9C349886-929A-4FD0-9BBF-65ED5CCB4008}" destId="{718E34DD-7C83-499C-9D3D-61A1835BA6CB}" srcOrd="0" destOrd="0" presId="urn:microsoft.com/office/officeart/2008/layout/HorizontalMultiLevelHierarchy"/>
    <dgm:cxn modelId="{D1466779-0FB8-4827-AB44-C5255EE5DA24}" type="presParOf" srcId="{50F897D1-3DAF-4820-9E2C-30A748EFE822}" destId="{987A5E7E-D37C-4F6F-89ED-E25D36C77A36}" srcOrd="1" destOrd="0" presId="urn:microsoft.com/office/officeart/2008/layout/HorizontalMultiLevelHierarchy"/>
    <dgm:cxn modelId="{83FD1882-C38D-4741-B8AB-357EBB5CB791}" type="presParOf" srcId="{987A5E7E-D37C-4F6F-89ED-E25D36C77A36}" destId="{7EB235E1-7A1B-40E7-AD23-7848C1F55516}" srcOrd="0" destOrd="0" presId="urn:microsoft.com/office/officeart/2008/layout/HorizontalMultiLevelHierarchy"/>
    <dgm:cxn modelId="{4519B823-1717-4B09-81A6-3DC7A6FD68D3}" type="presParOf" srcId="{987A5E7E-D37C-4F6F-89ED-E25D36C77A36}" destId="{FF74BE26-3036-4BFB-903F-DF5F2E4A5833}" srcOrd="1" destOrd="0" presId="urn:microsoft.com/office/officeart/2008/layout/HorizontalMultiLevelHierarchy"/>
    <dgm:cxn modelId="{9704B9A8-9104-48FE-B6AD-026209C0B044}" type="presParOf" srcId="{A37B7776-7814-4146-8DF6-85941DCF26CC}" destId="{DFE9A999-6486-42C1-96BB-CDAABDEC3706}" srcOrd="6" destOrd="0" presId="urn:microsoft.com/office/officeart/2008/layout/HorizontalMultiLevelHierarchy"/>
    <dgm:cxn modelId="{5615C890-23F9-4341-8A12-7A3E00A4B993}" type="presParOf" srcId="{DFE9A999-6486-42C1-96BB-CDAABDEC3706}" destId="{260A45C3-7CC3-4914-BA95-13960BF5E1F0}" srcOrd="0" destOrd="0" presId="urn:microsoft.com/office/officeart/2008/layout/HorizontalMultiLevelHierarchy"/>
    <dgm:cxn modelId="{34273832-DB1B-49AD-9F09-A25F1D82CFF1}" type="presParOf" srcId="{A37B7776-7814-4146-8DF6-85941DCF26CC}" destId="{2B7F35BB-89AB-42F4-82AF-F0613DC6A33E}" srcOrd="7" destOrd="0" presId="urn:microsoft.com/office/officeart/2008/layout/HorizontalMultiLevelHierarchy"/>
    <dgm:cxn modelId="{6A1664C1-6317-45E9-890F-B87BB0F98917}" type="presParOf" srcId="{2B7F35BB-89AB-42F4-82AF-F0613DC6A33E}" destId="{0A2C0D4B-41AE-4E2B-AE5D-DCDDA7BD74F7}" srcOrd="0" destOrd="0" presId="urn:microsoft.com/office/officeart/2008/layout/HorizontalMultiLevelHierarchy"/>
    <dgm:cxn modelId="{F2A1DFA5-9620-4ECE-8579-739FDDC89B64}" type="presParOf" srcId="{2B7F35BB-89AB-42F4-82AF-F0613DC6A33E}" destId="{3DB51B47-8A39-4ED3-8CB0-2065043AAA33}" srcOrd="1" destOrd="0" presId="urn:microsoft.com/office/officeart/2008/layout/HorizontalMultiLevelHierarchy"/>
    <dgm:cxn modelId="{C67997BD-1300-4CF9-930D-45042C5A05AD}" type="presParOf" srcId="{3DB51B47-8A39-4ED3-8CB0-2065043AAA33}" destId="{A28808E6-4677-42BA-A437-0DCF735079B1}" srcOrd="0" destOrd="0" presId="urn:microsoft.com/office/officeart/2008/layout/HorizontalMultiLevelHierarchy"/>
    <dgm:cxn modelId="{549772D5-9583-418C-9098-1E6A3769573B}" type="presParOf" srcId="{A28808E6-4677-42BA-A437-0DCF735079B1}" destId="{99728A2D-EE96-451A-9F9A-5C63FF269272}" srcOrd="0" destOrd="0" presId="urn:microsoft.com/office/officeart/2008/layout/HorizontalMultiLevelHierarchy"/>
    <dgm:cxn modelId="{D54F3467-A737-47D7-800E-BD37D11633F4}" type="presParOf" srcId="{3DB51B47-8A39-4ED3-8CB0-2065043AAA33}" destId="{F37313E1-E6CE-4AB6-821A-DC45D9C8D6CE}" srcOrd="1" destOrd="0" presId="urn:microsoft.com/office/officeart/2008/layout/HorizontalMultiLevelHierarchy"/>
    <dgm:cxn modelId="{5E8EB906-68E8-49C8-96DF-375DEA80968B}" type="presParOf" srcId="{F37313E1-E6CE-4AB6-821A-DC45D9C8D6CE}" destId="{0F6B7C3F-85B5-4ADD-AA45-FC991562CB5E}" srcOrd="0" destOrd="0" presId="urn:microsoft.com/office/officeart/2008/layout/HorizontalMultiLevelHierarchy"/>
    <dgm:cxn modelId="{2384F5CB-8AB4-4B96-990B-D8738E2B2AA9}" type="presParOf" srcId="{F37313E1-E6CE-4AB6-821A-DC45D9C8D6CE}" destId="{4DDC2013-C732-4681-9AF9-33F1F9E46837}" srcOrd="1" destOrd="0" presId="urn:microsoft.com/office/officeart/2008/layout/HorizontalMultiLevelHierarchy"/>
    <dgm:cxn modelId="{F7CBB7DD-9A83-4C77-A787-E913CC04D958}" type="presParOf" srcId="{4DDC2013-C732-4681-9AF9-33F1F9E46837}" destId="{59D64412-CEA5-4F97-9710-2D19D1406ACE}" srcOrd="0" destOrd="0" presId="urn:microsoft.com/office/officeart/2008/layout/HorizontalMultiLevelHierarchy"/>
    <dgm:cxn modelId="{C746EBB3-D210-4EDE-850C-32E865CF9B78}" type="presParOf" srcId="{59D64412-CEA5-4F97-9710-2D19D1406ACE}" destId="{73A238E7-54FA-42A2-A227-98AEFB5E02CD}" srcOrd="0" destOrd="0" presId="urn:microsoft.com/office/officeart/2008/layout/HorizontalMultiLevelHierarchy"/>
    <dgm:cxn modelId="{F32AF68F-73FC-4E48-BFC9-3A2CA70F45D9}" type="presParOf" srcId="{4DDC2013-C732-4681-9AF9-33F1F9E46837}" destId="{12141795-8218-4EC9-876F-FE9804457DE1}" srcOrd="1" destOrd="0" presId="urn:microsoft.com/office/officeart/2008/layout/HorizontalMultiLevelHierarchy"/>
    <dgm:cxn modelId="{E796E832-C0E3-49B6-A4CF-C1BB58C9FFB5}" type="presParOf" srcId="{12141795-8218-4EC9-876F-FE9804457DE1}" destId="{D4EA0595-6FFB-4E1C-8D8B-C11CA626438F}" srcOrd="0" destOrd="0" presId="urn:microsoft.com/office/officeart/2008/layout/HorizontalMultiLevelHierarchy"/>
    <dgm:cxn modelId="{73B3B212-E2D3-4656-AFC3-233D2270B30F}" type="presParOf" srcId="{12141795-8218-4EC9-876F-FE9804457DE1}" destId="{4697805A-B47B-48BE-8F9A-8162EE053D67}" srcOrd="1" destOrd="0" presId="urn:microsoft.com/office/officeart/2008/layout/HorizontalMultiLevelHierarchy"/>
    <dgm:cxn modelId="{0F9E19FD-03E2-42D1-A933-E4FA1D054191}" type="presParOf" srcId="{A37B7776-7814-4146-8DF6-85941DCF26CC}" destId="{FF3C10A2-ABE8-4868-AC55-6EBD90C5694D}" srcOrd="8" destOrd="0" presId="urn:microsoft.com/office/officeart/2008/layout/HorizontalMultiLevelHierarchy"/>
    <dgm:cxn modelId="{757E59B2-47C5-428F-BE33-C0EA49DCBD92}" type="presParOf" srcId="{FF3C10A2-ABE8-4868-AC55-6EBD90C5694D}" destId="{FD3A81B9-0F10-40C3-A9A4-7D84074603E5}" srcOrd="0" destOrd="0" presId="urn:microsoft.com/office/officeart/2008/layout/HorizontalMultiLevelHierarchy"/>
    <dgm:cxn modelId="{22E9411C-DAB0-484A-833A-F9670A5471CA}" type="presParOf" srcId="{A37B7776-7814-4146-8DF6-85941DCF26CC}" destId="{C591EED6-7F57-474B-A870-53670354C42F}" srcOrd="9" destOrd="0" presId="urn:microsoft.com/office/officeart/2008/layout/HorizontalMultiLevelHierarchy"/>
    <dgm:cxn modelId="{0AE3626D-4B35-4FC2-BDD6-E11B443F8FAD}" type="presParOf" srcId="{C591EED6-7F57-474B-A870-53670354C42F}" destId="{1F82D890-5F30-4256-8332-C324C9A4010D}" srcOrd="0" destOrd="0" presId="urn:microsoft.com/office/officeart/2008/layout/HorizontalMultiLevelHierarchy"/>
    <dgm:cxn modelId="{D3E3879D-6EBB-44EA-A86E-125C022D0E3A}" type="presParOf" srcId="{C591EED6-7F57-474B-A870-53670354C42F}" destId="{B838D7B1-EE0E-4DE9-9087-46D810EB282F}" srcOrd="1" destOrd="0" presId="urn:microsoft.com/office/officeart/2008/layout/HorizontalMultiLevelHierarchy"/>
    <dgm:cxn modelId="{74DCDB69-3C26-4AB9-ACD7-56E9B7C2452F}" type="presParOf" srcId="{B838D7B1-EE0E-4DE9-9087-46D810EB282F}" destId="{29409CEC-879B-4673-9FFC-D97D4B39B02C}" srcOrd="0" destOrd="0" presId="urn:microsoft.com/office/officeart/2008/layout/HorizontalMultiLevelHierarchy"/>
    <dgm:cxn modelId="{18BB2F21-8944-45BE-857E-3164B13C6F37}" type="presParOf" srcId="{29409CEC-879B-4673-9FFC-D97D4B39B02C}" destId="{55BD2966-E09E-4721-92D9-3209B2135DF5}" srcOrd="0" destOrd="0" presId="urn:microsoft.com/office/officeart/2008/layout/HorizontalMultiLevelHierarchy"/>
    <dgm:cxn modelId="{A766397B-0919-413D-AAD9-2BB82855CC02}" type="presParOf" srcId="{B838D7B1-EE0E-4DE9-9087-46D810EB282F}" destId="{02DE290C-F499-454A-85E8-1B164298D3B3}" srcOrd="1" destOrd="0" presId="urn:microsoft.com/office/officeart/2008/layout/HorizontalMultiLevelHierarchy"/>
    <dgm:cxn modelId="{D4C77710-5E9F-4AC3-9C4C-4B99A3D46346}" type="presParOf" srcId="{02DE290C-F499-454A-85E8-1B164298D3B3}" destId="{8EDE1F99-87AD-4EF5-B479-2BF392AE48F0}" srcOrd="0" destOrd="0" presId="urn:microsoft.com/office/officeart/2008/layout/HorizontalMultiLevelHierarchy"/>
    <dgm:cxn modelId="{113DEF0F-546F-48B1-A97D-0A076E6F01F3}" type="presParOf" srcId="{02DE290C-F499-454A-85E8-1B164298D3B3}" destId="{0465424B-4BE3-47F2-8FE8-2686D1180752}" srcOrd="1" destOrd="0" presId="urn:microsoft.com/office/officeart/2008/layout/HorizontalMultiLevelHierarchy"/>
    <dgm:cxn modelId="{3B43C218-E960-4132-B555-C04E2CCCA532}" type="presParOf" srcId="{0465424B-4BE3-47F2-8FE8-2686D1180752}" destId="{5EA91064-7779-4742-8148-32D8B510FD9C}" srcOrd="0" destOrd="0" presId="urn:microsoft.com/office/officeart/2008/layout/HorizontalMultiLevelHierarchy"/>
    <dgm:cxn modelId="{7CCAFB9C-E9A4-465E-BDA0-6B467E8852D9}" type="presParOf" srcId="{5EA91064-7779-4742-8148-32D8B510FD9C}" destId="{DA594D84-375B-4376-9CB7-B08A23068945}" srcOrd="0" destOrd="0" presId="urn:microsoft.com/office/officeart/2008/layout/HorizontalMultiLevelHierarchy"/>
    <dgm:cxn modelId="{FE39EF06-F3B8-415F-9E73-0E8C50830565}" type="presParOf" srcId="{0465424B-4BE3-47F2-8FE8-2686D1180752}" destId="{7B3B9F3E-6249-4C38-A58D-4B61A879C7C4}" srcOrd="1" destOrd="0" presId="urn:microsoft.com/office/officeart/2008/layout/HorizontalMultiLevelHierarchy"/>
    <dgm:cxn modelId="{6CC08019-CFE7-4C45-A10A-B5EB451A135C}" type="presParOf" srcId="{7B3B9F3E-6249-4C38-A58D-4B61A879C7C4}" destId="{9F608B68-A030-4756-9F1C-361A5CD5EB6A}" srcOrd="0" destOrd="0" presId="urn:microsoft.com/office/officeart/2008/layout/HorizontalMultiLevelHierarchy"/>
    <dgm:cxn modelId="{350A8C65-C99D-4EB5-BC3C-E07D4F724256}" type="presParOf" srcId="{7B3B9F3E-6249-4C38-A58D-4B61A879C7C4}" destId="{96F7DBC8-DB9D-4A70-81AF-0D28804C82A1}" srcOrd="1" destOrd="0" presId="urn:microsoft.com/office/officeart/2008/layout/HorizontalMultiLevelHierarchy"/>
    <dgm:cxn modelId="{4E78425B-707B-4AF4-8FDA-AA676E017AB0}" type="presParOf" srcId="{A37B7776-7814-4146-8DF6-85941DCF26CC}" destId="{91017E42-5F24-4835-972A-0B46A49D5C3F}" srcOrd="10" destOrd="0" presId="urn:microsoft.com/office/officeart/2008/layout/HorizontalMultiLevelHierarchy"/>
    <dgm:cxn modelId="{327BF866-9192-41A7-8B6C-FDA4E641D6FE}" type="presParOf" srcId="{91017E42-5F24-4835-972A-0B46A49D5C3F}" destId="{91413FFC-C6CC-49CD-B771-8AF9C7DDD233}" srcOrd="0" destOrd="0" presId="urn:microsoft.com/office/officeart/2008/layout/HorizontalMultiLevelHierarchy"/>
    <dgm:cxn modelId="{383574A4-0202-4D10-A1D5-9CC8DA9CAF7F}" type="presParOf" srcId="{A37B7776-7814-4146-8DF6-85941DCF26CC}" destId="{0722C025-CF6A-4FB9-B904-427A36FBD092}" srcOrd="11" destOrd="0" presId="urn:microsoft.com/office/officeart/2008/layout/HorizontalMultiLevelHierarchy"/>
    <dgm:cxn modelId="{B5870077-5255-467D-8F7B-269FFA703556}" type="presParOf" srcId="{0722C025-CF6A-4FB9-B904-427A36FBD092}" destId="{CB83246B-1548-41CF-B83C-20CB8BBCE045}" srcOrd="0" destOrd="0" presId="urn:microsoft.com/office/officeart/2008/layout/HorizontalMultiLevelHierarchy"/>
    <dgm:cxn modelId="{98B12AD3-FFAC-4C9D-A83C-DD033D9CEFB4}" type="presParOf" srcId="{0722C025-CF6A-4FB9-B904-427A36FBD092}" destId="{2C43A073-2626-4B88-9B33-533D60FA64D7}" srcOrd="1" destOrd="0" presId="urn:microsoft.com/office/officeart/2008/layout/HorizontalMultiLevelHierarchy"/>
    <dgm:cxn modelId="{4A264FC9-D08D-4332-BD32-05080990B866}" type="presParOf" srcId="{2C43A073-2626-4B88-9B33-533D60FA64D7}" destId="{701DF48D-E7E1-4609-A9E0-4B71E3C08215}" srcOrd="0" destOrd="0" presId="urn:microsoft.com/office/officeart/2008/layout/HorizontalMultiLevelHierarchy"/>
    <dgm:cxn modelId="{2B1808BA-4A1B-477C-94F9-3E1544F73C3E}" type="presParOf" srcId="{701DF48D-E7E1-4609-A9E0-4B71E3C08215}" destId="{1F725C89-6652-47D0-A4DE-D56AF48A7429}" srcOrd="0" destOrd="0" presId="urn:microsoft.com/office/officeart/2008/layout/HorizontalMultiLevelHierarchy"/>
    <dgm:cxn modelId="{B045C1EE-CC5E-4C0E-AFF2-D57A229F7D6C}" type="presParOf" srcId="{2C43A073-2626-4B88-9B33-533D60FA64D7}" destId="{479EC86E-0939-4C77-9272-B6F2CE7E63F6}" srcOrd="1" destOrd="0" presId="urn:microsoft.com/office/officeart/2008/layout/HorizontalMultiLevelHierarchy"/>
    <dgm:cxn modelId="{F9C5ED34-9374-4AD9-96DE-6996364C6E4E}" type="presParOf" srcId="{479EC86E-0939-4C77-9272-B6F2CE7E63F6}" destId="{DDFA291C-C68B-4051-A4AD-9AA2694B4DC2}" srcOrd="0" destOrd="0" presId="urn:microsoft.com/office/officeart/2008/layout/HorizontalMultiLevelHierarchy"/>
    <dgm:cxn modelId="{C54AA10B-8B65-4B3F-8781-A85C0CB6FBC8}" type="presParOf" srcId="{479EC86E-0939-4C77-9272-B6F2CE7E63F6}" destId="{60A10A15-8DA8-4CE7-B10F-A65154326A72}" srcOrd="1" destOrd="0" presId="urn:microsoft.com/office/officeart/2008/layout/HorizontalMultiLevelHierarchy"/>
    <dgm:cxn modelId="{AF644713-D578-4444-BBF9-1959C2684C36}" type="presParOf" srcId="{60A10A15-8DA8-4CE7-B10F-A65154326A72}" destId="{01A811D3-5CE6-419C-BDF8-C2586A0961A3}" srcOrd="0" destOrd="0" presId="urn:microsoft.com/office/officeart/2008/layout/HorizontalMultiLevelHierarchy"/>
    <dgm:cxn modelId="{1E3FC485-3C21-4695-B25E-E35BD4513E6C}" type="presParOf" srcId="{01A811D3-5CE6-419C-BDF8-C2586A0961A3}" destId="{1DEB655B-7D88-4E22-9ABD-47B86D5F6688}" srcOrd="0" destOrd="0" presId="urn:microsoft.com/office/officeart/2008/layout/HorizontalMultiLevelHierarchy"/>
    <dgm:cxn modelId="{04C6A8BE-0DCE-4B3C-9D5A-A459E6198747}" type="presParOf" srcId="{60A10A15-8DA8-4CE7-B10F-A65154326A72}" destId="{C1803503-897D-429B-838C-4996902A77A2}" srcOrd="1" destOrd="0" presId="urn:microsoft.com/office/officeart/2008/layout/HorizontalMultiLevelHierarchy"/>
    <dgm:cxn modelId="{080AA219-A272-4DC4-91E5-C10618F3F679}" type="presParOf" srcId="{C1803503-897D-429B-838C-4996902A77A2}" destId="{E7815F28-A48A-4441-B50F-4455790503D3}" srcOrd="0" destOrd="0" presId="urn:microsoft.com/office/officeart/2008/layout/HorizontalMultiLevelHierarchy"/>
    <dgm:cxn modelId="{581617A7-7FB3-46AF-959C-9DD34BB84DD8}" type="presParOf" srcId="{C1803503-897D-429B-838C-4996902A77A2}" destId="{A878E9E0-00C3-4A8F-8189-E448B6303B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811D3-5CE6-419C-BDF8-C2586A0961A3}">
      <dsp:nvSpPr>
        <dsp:cNvPr id="0" name=""/>
        <dsp:cNvSpPr/>
      </dsp:nvSpPr>
      <dsp:spPr>
        <a:xfrm>
          <a:off x="7797541" y="5077367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33974" y="5110643"/>
        <a:ext cx="24887" cy="24887"/>
      </dsp:txXfrm>
    </dsp:sp>
    <dsp:sp modelId="{701DF48D-E7E1-4609-A9E0-4B71E3C08215}">
      <dsp:nvSpPr>
        <dsp:cNvPr id="0" name=""/>
        <dsp:cNvSpPr/>
      </dsp:nvSpPr>
      <dsp:spPr>
        <a:xfrm>
          <a:off x="4160957" y="5077367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390" y="5110643"/>
        <a:ext cx="24887" cy="24887"/>
      </dsp:txXfrm>
    </dsp:sp>
    <dsp:sp modelId="{91017E42-5F24-4835-972A-0B46A49D5C3F}">
      <dsp:nvSpPr>
        <dsp:cNvPr id="0" name=""/>
        <dsp:cNvSpPr/>
      </dsp:nvSpPr>
      <dsp:spPr>
        <a:xfrm>
          <a:off x="1174439" y="2751931"/>
          <a:ext cx="497753" cy="2371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876" y="0"/>
              </a:lnTo>
              <a:lnTo>
                <a:pt x="248876" y="2371155"/>
              </a:lnTo>
              <a:lnTo>
                <a:pt x="497753" y="23711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362745" y="3876938"/>
        <a:ext cx="121141" cy="121141"/>
      </dsp:txXfrm>
    </dsp:sp>
    <dsp:sp modelId="{5EA91064-7779-4742-8148-32D8B510FD9C}">
      <dsp:nvSpPr>
        <dsp:cNvPr id="0" name=""/>
        <dsp:cNvSpPr/>
      </dsp:nvSpPr>
      <dsp:spPr>
        <a:xfrm>
          <a:off x="7832110" y="4128904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68543" y="4162181"/>
        <a:ext cx="24887" cy="24887"/>
      </dsp:txXfrm>
    </dsp:sp>
    <dsp:sp modelId="{29409CEC-879B-4673-9FFC-D97D4B39B02C}">
      <dsp:nvSpPr>
        <dsp:cNvPr id="0" name=""/>
        <dsp:cNvSpPr/>
      </dsp:nvSpPr>
      <dsp:spPr>
        <a:xfrm>
          <a:off x="4160957" y="4128904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390" y="4162181"/>
        <a:ext cx="24887" cy="24887"/>
      </dsp:txXfrm>
    </dsp:sp>
    <dsp:sp modelId="{FF3C10A2-ABE8-4868-AC55-6EBD90C5694D}">
      <dsp:nvSpPr>
        <dsp:cNvPr id="0" name=""/>
        <dsp:cNvSpPr/>
      </dsp:nvSpPr>
      <dsp:spPr>
        <a:xfrm>
          <a:off x="1174439" y="2751931"/>
          <a:ext cx="497753" cy="1422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876" y="0"/>
              </a:lnTo>
              <a:lnTo>
                <a:pt x="248876" y="1422693"/>
              </a:lnTo>
              <a:lnTo>
                <a:pt x="497753" y="14226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385634" y="3425596"/>
        <a:ext cx="75362" cy="75362"/>
      </dsp:txXfrm>
    </dsp:sp>
    <dsp:sp modelId="{59D64412-CEA5-4F97-9710-2D19D1406ACE}">
      <dsp:nvSpPr>
        <dsp:cNvPr id="0" name=""/>
        <dsp:cNvSpPr/>
      </dsp:nvSpPr>
      <dsp:spPr>
        <a:xfrm>
          <a:off x="7823748" y="3180442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60180" y="3213718"/>
        <a:ext cx="24887" cy="24887"/>
      </dsp:txXfrm>
    </dsp:sp>
    <dsp:sp modelId="{A28808E6-4677-42BA-A437-0DCF735079B1}">
      <dsp:nvSpPr>
        <dsp:cNvPr id="0" name=""/>
        <dsp:cNvSpPr/>
      </dsp:nvSpPr>
      <dsp:spPr>
        <a:xfrm>
          <a:off x="4160957" y="3180442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390" y="3213718"/>
        <a:ext cx="24887" cy="24887"/>
      </dsp:txXfrm>
    </dsp:sp>
    <dsp:sp modelId="{DFE9A999-6486-42C1-96BB-CDAABDEC3706}">
      <dsp:nvSpPr>
        <dsp:cNvPr id="0" name=""/>
        <dsp:cNvSpPr/>
      </dsp:nvSpPr>
      <dsp:spPr>
        <a:xfrm>
          <a:off x="1174439" y="2751931"/>
          <a:ext cx="497753" cy="474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876" y="0"/>
              </a:lnTo>
              <a:lnTo>
                <a:pt x="248876" y="474231"/>
              </a:lnTo>
              <a:lnTo>
                <a:pt x="497753" y="47423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406128" y="2971859"/>
        <a:ext cx="34374" cy="34374"/>
      </dsp:txXfrm>
    </dsp:sp>
    <dsp:sp modelId="{9C349886-929A-4FD0-9BBF-65ED5CCB4008}">
      <dsp:nvSpPr>
        <dsp:cNvPr id="0" name=""/>
        <dsp:cNvSpPr/>
      </dsp:nvSpPr>
      <dsp:spPr>
        <a:xfrm>
          <a:off x="7800104" y="2231980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36537" y="2265256"/>
        <a:ext cx="24887" cy="24887"/>
      </dsp:txXfrm>
    </dsp:sp>
    <dsp:sp modelId="{45BA4381-EDB7-41DB-A9DB-E8D1AADE33BC}">
      <dsp:nvSpPr>
        <dsp:cNvPr id="0" name=""/>
        <dsp:cNvSpPr/>
      </dsp:nvSpPr>
      <dsp:spPr>
        <a:xfrm>
          <a:off x="4160957" y="2231980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390" y="2265256"/>
        <a:ext cx="24887" cy="24887"/>
      </dsp:txXfrm>
    </dsp:sp>
    <dsp:sp modelId="{2CE2BB80-692E-4AF2-AD61-EC887CF3A798}">
      <dsp:nvSpPr>
        <dsp:cNvPr id="0" name=""/>
        <dsp:cNvSpPr/>
      </dsp:nvSpPr>
      <dsp:spPr>
        <a:xfrm>
          <a:off x="1174439" y="2277700"/>
          <a:ext cx="497753" cy="474231"/>
        </a:xfrm>
        <a:custGeom>
          <a:avLst/>
          <a:gdLst/>
          <a:ahLst/>
          <a:cxnLst/>
          <a:rect l="0" t="0" r="0" b="0"/>
          <a:pathLst>
            <a:path>
              <a:moveTo>
                <a:pt x="0" y="474231"/>
              </a:moveTo>
              <a:lnTo>
                <a:pt x="248876" y="474231"/>
              </a:lnTo>
              <a:lnTo>
                <a:pt x="248876" y="0"/>
              </a:lnTo>
              <a:lnTo>
                <a:pt x="4977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406128" y="2497628"/>
        <a:ext cx="34374" cy="34374"/>
      </dsp:txXfrm>
    </dsp:sp>
    <dsp:sp modelId="{911E0935-2E95-4BD5-8571-C027841E4828}">
      <dsp:nvSpPr>
        <dsp:cNvPr id="0" name=""/>
        <dsp:cNvSpPr/>
      </dsp:nvSpPr>
      <dsp:spPr>
        <a:xfrm>
          <a:off x="7800104" y="1283518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36537" y="1316794"/>
        <a:ext cx="24887" cy="24887"/>
      </dsp:txXfrm>
    </dsp:sp>
    <dsp:sp modelId="{4B3F4DA1-4620-4DED-802E-6471C5853427}">
      <dsp:nvSpPr>
        <dsp:cNvPr id="0" name=""/>
        <dsp:cNvSpPr/>
      </dsp:nvSpPr>
      <dsp:spPr>
        <a:xfrm>
          <a:off x="4160957" y="1283518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390" y="1316794"/>
        <a:ext cx="24887" cy="24887"/>
      </dsp:txXfrm>
    </dsp:sp>
    <dsp:sp modelId="{2BF5A9D0-FAEE-48AB-A7F1-B5760048BEB6}">
      <dsp:nvSpPr>
        <dsp:cNvPr id="0" name=""/>
        <dsp:cNvSpPr/>
      </dsp:nvSpPr>
      <dsp:spPr>
        <a:xfrm>
          <a:off x="1174439" y="1329238"/>
          <a:ext cx="497753" cy="1422693"/>
        </a:xfrm>
        <a:custGeom>
          <a:avLst/>
          <a:gdLst/>
          <a:ahLst/>
          <a:cxnLst/>
          <a:rect l="0" t="0" r="0" b="0"/>
          <a:pathLst>
            <a:path>
              <a:moveTo>
                <a:pt x="0" y="1422693"/>
              </a:moveTo>
              <a:lnTo>
                <a:pt x="248876" y="1422693"/>
              </a:lnTo>
              <a:lnTo>
                <a:pt x="248876" y="0"/>
              </a:lnTo>
              <a:lnTo>
                <a:pt x="4977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385634" y="2002903"/>
        <a:ext cx="75362" cy="75362"/>
      </dsp:txXfrm>
    </dsp:sp>
    <dsp:sp modelId="{0AFAAE9A-FEFC-4BA7-9685-F6AFF6E0BA19}">
      <dsp:nvSpPr>
        <dsp:cNvPr id="0" name=""/>
        <dsp:cNvSpPr/>
      </dsp:nvSpPr>
      <dsp:spPr>
        <a:xfrm>
          <a:off x="7800104" y="335055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036537" y="368331"/>
        <a:ext cx="24887" cy="24887"/>
      </dsp:txXfrm>
    </dsp:sp>
    <dsp:sp modelId="{0223D8E0-1FC7-41C1-A1BC-FE562C99ED5D}">
      <dsp:nvSpPr>
        <dsp:cNvPr id="0" name=""/>
        <dsp:cNvSpPr/>
      </dsp:nvSpPr>
      <dsp:spPr>
        <a:xfrm>
          <a:off x="4160957" y="335055"/>
          <a:ext cx="497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75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390" y="368331"/>
        <a:ext cx="24887" cy="24887"/>
      </dsp:txXfrm>
    </dsp:sp>
    <dsp:sp modelId="{17B76311-21D2-447D-B121-5A6F27A106E8}">
      <dsp:nvSpPr>
        <dsp:cNvPr id="0" name=""/>
        <dsp:cNvSpPr/>
      </dsp:nvSpPr>
      <dsp:spPr>
        <a:xfrm>
          <a:off x="1174439" y="380775"/>
          <a:ext cx="497753" cy="2371155"/>
        </a:xfrm>
        <a:custGeom>
          <a:avLst/>
          <a:gdLst/>
          <a:ahLst/>
          <a:cxnLst/>
          <a:rect l="0" t="0" r="0" b="0"/>
          <a:pathLst>
            <a:path>
              <a:moveTo>
                <a:pt x="0" y="2371155"/>
              </a:moveTo>
              <a:lnTo>
                <a:pt x="248876" y="2371155"/>
              </a:lnTo>
              <a:lnTo>
                <a:pt x="248876" y="0"/>
              </a:lnTo>
              <a:lnTo>
                <a:pt x="49775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1362745" y="1505782"/>
        <a:ext cx="121141" cy="121141"/>
      </dsp:txXfrm>
    </dsp:sp>
    <dsp:sp modelId="{76E34EB3-52CA-444A-9C7E-EF5687AB5819}">
      <dsp:nvSpPr>
        <dsp:cNvPr id="0" name=""/>
        <dsp:cNvSpPr/>
      </dsp:nvSpPr>
      <dsp:spPr>
        <a:xfrm rot="16200000">
          <a:off x="-1201708" y="2372546"/>
          <a:ext cx="3993525" cy="758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CONECTORES</a:t>
          </a:r>
          <a:endParaRPr lang="es-ES" sz="4900" kern="1200" dirty="0"/>
        </a:p>
      </dsp:txBody>
      <dsp:txXfrm>
        <a:off x="-1201708" y="2372546"/>
        <a:ext cx="3993525" cy="758769"/>
      </dsp:txXfrm>
    </dsp:sp>
    <dsp:sp modelId="{1CE7746B-8FF6-4BCE-8E6A-8FA6C9A955BC}">
      <dsp:nvSpPr>
        <dsp:cNvPr id="0" name=""/>
        <dsp:cNvSpPr/>
      </dsp:nvSpPr>
      <dsp:spPr>
        <a:xfrm>
          <a:off x="1672192" y="1390"/>
          <a:ext cx="2488765" cy="758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CONJUNCIÓN</a:t>
          </a:r>
          <a:endParaRPr lang="es-ES" sz="2000" kern="1200" dirty="0"/>
        </a:p>
      </dsp:txBody>
      <dsp:txXfrm>
        <a:off x="1672192" y="1390"/>
        <a:ext cx="2488765" cy="758769"/>
      </dsp:txXfrm>
    </dsp:sp>
    <dsp:sp modelId="{1B821774-F40A-4E38-B2A2-438C74D76AD4}">
      <dsp:nvSpPr>
        <dsp:cNvPr id="0" name=""/>
        <dsp:cNvSpPr/>
      </dsp:nvSpPr>
      <dsp:spPr>
        <a:xfrm>
          <a:off x="4658710" y="1390"/>
          <a:ext cx="3141394" cy="75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 LA VEZ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AL IGUAL QUE</a:t>
          </a:r>
          <a:endParaRPr lang="es-ES" sz="2000" kern="1200" dirty="0"/>
        </a:p>
      </dsp:txBody>
      <dsp:txXfrm>
        <a:off x="4658710" y="1390"/>
        <a:ext cx="3141394" cy="758769"/>
      </dsp:txXfrm>
    </dsp:sp>
    <dsp:sp modelId="{819F028F-53C6-45AB-A3C9-1F4A1D825235}">
      <dsp:nvSpPr>
        <dsp:cNvPr id="0" name=""/>
        <dsp:cNvSpPr/>
      </dsp:nvSpPr>
      <dsp:spPr>
        <a:xfrm>
          <a:off x="8297857" y="1390"/>
          <a:ext cx="3446466" cy="758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P^Q: P Y Q</a:t>
          </a:r>
          <a:endParaRPr lang="es-ES" sz="2000" kern="1200" dirty="0"/>
        </a:p>
      </dsp:txBody>
      <dsp:txXfrm>
        <a:off x="8297857" y="1390"/>
        <a:ext cx="3446466" cy="758769"/>
      </dsp:txXfrm>
    </dsp:sp>
    <dsp:sp modelId="{0F02DA82-A0FE-4F62-874D-258457D4E291}">
      <dsp:nvSpPr>
        <dsp:cNvPr id="0" name=""/>
        <dsp:cNvSpPr/>
      </dsp:nvSpPr>
      <dsp:spPr>
        <a:xfrm>
          <a:off x="1672192" y="949853"/>
          <a:ext cx="2488765" cy="758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DISYUNCIÓN INCLUSIVA</a:t>
          </a:r>
          <a:endParaRPr lang="es-ES" sz="1900" kern="1200" dirty="0"/>
        </a:p>
      </dsp:txBody>
      <dsp:txXfrm>
        <a:off x="1672192" y="949853"/>
        <a:ext cx="2488765" cy="758769"/>
      </dsp:txXfrm>
    </dsp:sp>
    <dsp:sp modelId="{CAE7516E-66A0-482C-BCE4-181645C56D23}">
      <dsp:nvSpPr>
        <dsp:cNvPr id="0" name=""/>
        <dsp:cNvSpPr/>
      </dsp:nvSpPr>
      <dsp:spPr>
        <a:xfrm>
          <a:off x="4658710" y="949853"/>
          <a:ext cx="3141394" cy="75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SALVO QUE SOLO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SALVO QUE UNICAMENTE</a:t>
          </a:r>
          <a:endParaRPr lang="es-ES" sz="1900" kern="1200" dirty="0"/>
        </a:p>
      </dsp:txBody>
      <dsp:txXfrm>
        <a:off x="4658710" y="949853"/>
        <a:ext cx="3141394" cy="758769"/>
      </dsp:txXfrm>
    </dsp:sp>
    <dsp:sp modelId="{F2F4DB78-590B-4C7A-8417-4F62A2E54B12}">
      <dsp:nvSpPr>
        <dsp:cNvPr id="0" name=""/>
        <dsp:cNvSpPr/>
      </dsp:nvSpPr>
      <dsp:spPr>
        <a:xfrm>
          <a:off x="8297857" y="949853"/>
          <a:ext cx="3446466" cy="758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PvQ</a:t>
          </a:r>
          <a:r>
            <a:rPr lang="es-ES" sz="1900" kern="1200" dirty="0" smtClean="0"/>
            <a:t>: P o Q</a:t>
          </a:r>
          <a:endParaRPr lang="es-ES" sz="1900" kern="1200" dirty="0"/>
        </a:p>
      </dsp:txBody>
      <dsp:txXfrm>
        <a:off x="8297857" y="949853"/>
        <a:ext cx="3446466" cy="758769"/>
      </dsp:txXfrm>
    </dsp:sp>
    <dsp:sp modelId="{286C91D6-B1F9-4FA7-91C5-CB7A958D5F4A}">
      <dsp:nvSpPr>
        <dsp:cNvPr id="0" name=""/>
        <dsp:cNvSpPr/>
      </dsp:nvSpPr>
      <dsp:spPr>
        <a:xfrm>
          <a:off x="1672192" y="1898315"/>
          <a:ext cx="2488765" cy="758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DISYUNCION EXCLUSIVA</a:t>
          </a:r>
          <a:endParaRPr lang="es-ES" sz="1900" kern="1200" dirty="0"/>
        </a:p>
      </dsp:txBody>
      <dsp:txXfrm>
        <a:off x="1672192" y="1898315"/>
        <a:ext cx="2488765" cy="758769"/>
      </dsp:txXfrm>
    </dsp:sp>
    <dsp:sp modelId="{4761026B-5F4A-49FA-A8A3-2265BAED8E84}">
      <dsp:nvSpPr>
        <dsp:cNvPr id="0" name=""/>
        <dsp:cNvSpPr/>
      </dsp:nvSpPr>
      <dsp:spPr>
        <a:xfrm>
          <a:off x="4658710" y="1898315"/>
          <a:ext cx="3141394" cy="75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 MENOS QUE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 NO SER QUE</a:t>
          </a:r>
        </a:p>
      </dsp:txBody>
      <dsp:txXfrm>
        <a:off x="4658710" y="1898315"/>
        <a:ext cx="3141394" cy="758769"/>
      </dsp:txXfrm>
    </dsp:sp>
    <dsp:sp modelId="{7EB235E1-7A1B-40E7-AD23-7848C1F55516}">
      <dsp:nvSpPr>
        <dsp:cNvPr id="0" name=""/>
        <dsp:cNvSpPr/>
      </dsp:nvSpPr>
      <dsp:spPr>
        <a:xfrm>
          <a:off x="8297857" y="1898315"/>
          <a:ext cx="3446466" cy="758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</a:t>
          </a:r>
          <a:r>
            <a:rPr lang="el-GR" sz="19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Δ</a:t>
          </a:r>
          <a:r>
            <a:rPr lang="es-PE" sz="19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Q: O P o Q</a:t>
          </a:r>
          <a:endParaRPr lang="es-ES" sz="1900" kern="1200" dirty="0" smtClean="0"/>
        </a:p>
      </dsp:txBody>
      <dsp:txXfrm>
        <a:off x="8297857" y="1898315"/>
        <a:ext cx="3446466" cy="758769"/>
      </dsp:txXfrm>
    </dsp:sp>
    <dsp:sp modelId="{0A2C0D4B-41AE-4E2B-AE5D-DCDDA7BD74F7}">
      <dsp:nvSpPr>
        <dsp:cNvPr id="0" name=""/>
        <dsp:cNvSpPr/>
      </dsp:nvSpPr>
      <dsp:spPr>
        <a:xfrm>
          <a:off x="1672192" y="2846777"/>
          <a:ext cx="2488765" cy="758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CONDICIONAL</a:t>
          </a:r>
          <a:endParaRPr lang="es-ES" sz="1900" kern="1200" dirty="0"/>
        </a:p>
      </dsp:txBody>
      <dsp:txXfrm>
        <a:off x="1672192" y="2846777"/>
        <a:ext cx="2488765" cy="758769"/>
      </dsp:txXfrm>
    </dsp:sp>
    <dsp:sp modelId="{0F6B7C3F-85B5-4ADD-AA45-FC991562CB5E}">
      <dsp:nvSpPr>
        <dsp:cNvPr id="0" name=""/>
        <dsp:cNvSpPr/>
      </dsp:nvSpPr>
      <dsp:spPr>
        <a:xfrm>
          <a:off x="4658710" y="2846777"/>
          <a:ext cx="3165037" cy="75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DE AHÍ QUE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EN CONSECUENCIA</a:t>
          </a:r>
          <a:endParaRPr lang="es-ES" sz="1900" kern="1200" dirty="0"/>
        </a:p>
      </dsp:txBody>
      <dsp:txXfrm>
        <a:off x="4658710" y="2846777"/>
        <a:ext cx="3165037" cy="758769"/>
      </dsp:txXfrm>
    </dsp:sp>
    <dsp:sp modelId="{D4EA0595-6FFB-4E1C-8D8B-C11CA626438F}">
      <dsp:nvSpPr>
        <dsp:cNvPr id="0" name=""/>
        <dsp:cNvSpPr/>
      </dsp:nvSpPr>
      <dsp:spPr>
        <a:xfrm>
          <a:off x="8321501" y="2846777"/>
          <a:ext cx="3446466" cy="758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</a:t>
          </a:r>
          <a:r>
            <a:rPr lang="es-E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→Q: SI P ENTONCES Q.</a:t>
          </a:r>
          <a:endParaRPr lang="es-ES" sz="1900" kern="1200" dirty="0"/>
        </a:p>
      </dsp:txBody>
      <dsp:txXfrm>
        <a:off x="8321501" y="2846777"/>
        <a:ext cx="3446466" cy="758769"/>
      </dsp:txXfrm>
    </dsp:sp>
    <dsp:sp modelId="{1F82D890-5F30-4256-8332-C324C9A4010D}">
      <dsp:nvSpPr>
        <dsp:cNvPr id="0" name=""/>
        <dsp:cNvSpPr/>
      </dsp:nvSpPr>
      <dsp:spPr>
        <a:xfrm>
          <a:off x="1672192" y="3795240"/>
          <a:ext cx="2488765" cy="758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BICONDICIONAL</a:t>
          </a:r>
          <a:endParaRPr lang="es-ES" sz="1900" kern="1200" dirty="0"/>
        </a:p>
      </dsp:txBody>
      <dsp:txXfrm>
        <a:off x="1672192" y="3795240"/>
        <a:ext cx="2488765" cy="758769"/>
      </dsp:txXfrm>
    </dsp:sp>
    <dsp:sp modelId="{8EDE1F99-87AD-4EF5-B479-2BF392AE48F0}">
      <dsp:nvSpPr>
        <dsp:cNvPr id="0" name=""/>
        <dsp:cNvSpPr/>
      </dsp:nvSpPr>
      <dsp:spPr>
        <a:xfrm>
          <a:off x="4658710" y="3795240"/>
          <a:ext cx="3173399" cy="75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CUANDO Y SÓLO CUANDO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ES EQUIVALENTE A</a:t>
          </a:r>
        </a:p>
      </dsp:txBody>
      <dsp:txXfrm>
        <a:off x="4658710" y="3795240"/>
        <a:ext cx="3173399" cy="758769"/>
      </dsp:txXfrm>
    </dsp:sp>
    <dsp:sp modelId="{9F608B68-A030-4756-9F1C-361A5CD5EB6A}">
      <dsp:nvSpPr>
        <dsp:cNvPr id="0" name=""/>
        <dsp:cNvSpPr/>
      </dsp:nvSpPr>
      <dsp:spPr>
        <a:xfrm>
          <a:off x="8329863" y="3795240"/>
          <a:ext cx="3446466" cy="758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</a:t>
          </a:r>
          <a:r>
            <a:rPr lang="es-E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↔Q: P SI Y SOLO SI Q</a:t>
          </a:r>
          <a:endParaRPr lang="es-ES" sz="1900" kern="1200" dirty="0" smtClean="0"/>
        </a:p>
      </dsp:txBody>
      <dsp:txXfrm>
        <a:off x="8329863" y="3795240"/>
        <a:ext cx="3446466" cy="758769"/>
      </dsp:txXfrm>
    </dsp:sp>
    <dsp:sp modelId="{CB83246B-1548-41CF-B83C-20CB8BBCE045}">
      <dsp:nvSpPr>
        <dsp:cNvPr id="0" name=""/>
        <dsp:cNvSpPr/>
      </dsp:nvSpPr>
      <dsp:spPr>
        <a:xfrm>
          <a:off x="1672192" y="4743702"/>
          <a:ext cx="2488765" cy="758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NEGACIÓN</a:t>
          </a:r>
          <a:endParaRPr lang="es-ES" sz="1900" kern="1200" dirty="0"/>
        </a:p>
      </dsp:txBody>
      <dsp:txXfrm>
        <a:off x="1672192" y="4743702"/>
        <a:ext cx="2488765" cy="758769"/>
      </dsp:txXfrm>
    </dsp:sp>
    <dsp:sp modelId="{DDFA291C-C68B-4051-A4AD-9AA2694B4DC2}">
      <dsp:nvSpPr>
        <dsp:cNvPr id="0" name=""/>
        <dsp:cNvSpPr/>
      </dsp:nvSpPr>
      <dsp:spPr>
        <a:xfrm>
          <a:off x="4658710" y="4743702"/>
          <a:ext cx="3138830" cy="758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ES FALSO QUE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NO ES CIERTO QUE</a:t>
          </a:r>
          <a:endParaRPr lang="es-ES" sz="1900" kern="1200" dirty="0"/>
        </a:p>
      </dsp:txBody>
      <dsp:txXfrm>
        <a:off x="4658710" y="4743702"/>
        <a:ext cx="3138830" cy="758769"/>
      </dsp:txXfrm>
    </dsp:sp>
    <dsp:sp modelId="{E7815F28-A48A-4441-B50F-4455790503D3}">
      <dsp:nvSpPr>
        <dsp:cNvPr id="0" name=""/>
        <dsp:cNvSpPr/>
      </dsp:nvSpPr>
      <dsp:spPr>
        <a:xfrm>
          <a:off x="8295294" y="4743702"/>
          <a:ext cx="3446466" cy="758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~P: NO ES CIERTO QUE P</a:t>
          </a:r>
          <a:endParaRPr lang="es-ES" sz="1900" kern="1200" dirty="0"/>
        </a:p>
      </dsp:txBody>
      <dsp:txXfrm>
        <a:off x="8295294" y="4743702"/>
        <a:ext cx="3446466" cy="75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60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24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0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41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8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92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4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40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7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9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44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6B0B-105B-40F3-88D7-5163475B0EF4}" type="datetimeFigureOut">
              <a:rPr lang="es-PE" smtClean="0"/>
              <a:t>18/10/2020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BAF6-6E93-4369-B144-7C664CDF1F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0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jBx1QBlrjBxEVWGSkNh5PoPBq3xtlPR0fp1UBIMtS1JVE5g/viewform?usp=sf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2899"/>
            <a:ext cx="9144000" cy="766763"/>
          </a:xfrm>
        </p:spPr>
        <p:txBody>
          <a:bodyPr>
            <a:normAutofit/>
          </a:bodyPr>
          <a:lstStyle/>
          <a:p>
            <a:r>
              <a:rPr lang="es-PE" sz="4000" b="1" dirty="0" smtClean="0"/>
              <a:t>UNIVERSIDAD NACIONAL DE EDUCACIÓN</a:t>
            </a: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9750" y="1104898"/>
            <a:ext cx="9144000" cy="342899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ENRIQUE GUZMAN Y VALLE</a:t>
            </a:r>
            <a:endParaRPr lang="es-PE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809750" y="1447797"/>
            <a:ext cx="9144000" cy="342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i="1" dirty="0" smtClean="0"/>
              <a:t>“Alma Mater Del Magisterio Nacional”</a:t>
            </a:r>
            <a:endParaRPr lang="es-PE" sz="2000" i="1" dirty="0"/>
          </a:p>
        </p:txBody>
      </p:sp>
      <p:pic>
        <p:nvPicPr>
          <p:cNvPr id="1030" name="Picture 6" descr="Universidad Nacional de Educación Enrique Guzmán y Valle -  InterUniversida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1" r="15764"/>
          <a:stretch/>
        </p:blipFill>
        <p:spPr bwMode="auto">
          <a:xfrm>
            <a:off x="5213507" y="1785932"/>
            <a:ext cx="1764986" cy="25756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524000" y="4149671"/>
            <a:ext cx="9144000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b="1" dirty="0" smtClean="0">
                <a:latin typeface="Agency FB" panose="020B0503020202020204" pitchFamily="34" charset="0"/>
              </a:rPr>
              <a:t>MATEMÁTICA BÁSICA I</a:t>
            </a:r>
            <a:endParaRPr lang="es-PE" sz="4000" b="1" dirty="0">
              <a:latin typeface="Agency FB" panose="020B0503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524000" y="4916434"/>
            <a:ext cx="9144000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b="1" dirty="0" smtClean="0">
                <a:latin typeface="Agency FB" panose="020B0503020202020204" pitchFamily="34" charset="0"/>
              </a:rPr>
              <a:t>SESIÓN N° 1 – Introducción a la Lógica Bivalente</a:t>
            </a:r>
            <a:endParaRPr lang="es-PE" sz="4000" b="1" dirty="0">
              <a:latin typeface="Agency FB" panose="020B0503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524000" y="5683197"/>
            <a:ext cx="9144000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b="1" dirty="0" smtClean="0">
                <a:latin typeface="Agency FB" panose="020B0503020202020204" pitchFamily="34" charset="0"/>
              </a:rPr>
              <a:t>Docente: Mg. Luis M. Rojas </a:t>
            </a:r>
            <a:r>
              <a:rPr lang="es-PE" sz="4000" b="1" dirty="0" err="1" smtClean="0">
                <a:latin typeface="Agency FB" panose="020B0503020202020204" pitchFamily="34" charset="0"/>
              </a:rPr>
              <a:t>Zuñiga</a:t>
            </a:r>
            <a:endParaRPr lang="es-PE" sz="4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r>
              <a:rPr lang="es-PE" b="1" dirty="0" smtClean="0"/>
              <a:t>PRACTIQUEMOS: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763" y="1460182"/>
            <a:ext cx="11387137" cy="1646713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Ya </a:t>
            </a:r>
            <a:r>
              <a:rPr lang="es-ES_tradnl" dirty="0"/>
              <a:t>que el departamento de ventas de la empresa “Perú Gas” desarrolla un producto de alta calidad y comunica mediante una buena calidad publicitaria al público en general, entonces le será mucho más fácil vender su producto.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981552"/>
            <a:ext cx="10515600" cy="52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Formalizar las siguientes proposiciones aplicando los 4 pasos:</a:t>
            </a:r>
            <a:endParaRPr lang="es-PE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858804"/>
              </p:ext>
            </p:extLst>
          </p:nvPr>
        </p:nvGraphicFramePr>
        <p:xfrm>
          <a:off x="385763" y="2943225"/>
          <a:ext cx="11129963" cy="3941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737">
                  <a:extLst>
                    <a:ext uri="{9D8B030D-6E8A-4147-A177-3AD203B41FA5}">
                      <a16:colId xmlns:a16="http://schemas.microsoft.com/office/drawing/2014/main" val="3706874406"/>
                    </a:ext>
                  </a:extLst>
                </a:gridCol>
                <a:gridCol w="7515226">
                  <a:extLst>
                    <a:ext uri="{9D8B030D-6E8A-4147-A177-3AD203B41FA5}">
                      <a16:colId xmlns:a16="http://schemas.microsoft.com/office/drawing/2014/main" val="2682871405"/>
                    </a:ext>
                  </a:extLst>
                </a:gridCol>
              </a:tblGrid>
              <a:tr h="2158836">
                <a:tc gridSpan="2">
                  <a:txBody>
                    <a:bodyPr/>
                    <a:lstStyle/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 smtClean="0">
                          <a:effectLst/>
                        </a:rPr>
                        <a:t>P: </a:t>
                      </a: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 smtClean="0">
                          <a:effectLst/>
                        </a:rPr>
                        <a:t>Q: </a:t>
                      </a: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 smtClean="0">
                          <a:effectLst/>
                        </a:rPr>
                        <a:t>R:</a:t>
                      </a: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</a:endParaRP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</a:endParaRP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NewRomanP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63873"/>
                  </a:ext>
                </a:extLst>
              </a:tr>
              <a:tr h="9627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IDENTIFICACION  DE CONECTORES E INSERCION DE VARIABLES PROPOSICIONALES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NewRomanP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002467"/>
                  </a:ext>
                </a:extLst>
              </a:tr>
              <a:tr h="8197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FORMALIZACIÓN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</a:endParaRP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NewRomanP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823576"/>
              </p:ext>
            </p:extLst>
          </p:nvPr>
        </p:nvGraphicFramePr>
        <p:xfrm>
          <a:off x="385763" y="2824820"/>
          <a:ext cx="11129963" cy="3873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737">
                  <a:extLst>
                    <a:ext uri="{9D8B030D-6E8A-4147-A177-3AD203B41FA5}">
                      <a16:colId xmlns:a16="http://schemas.microsoft.com/office/drawing/2014/main" val="3706874406"/>
                    </a:ext>
                  </a:extLst>
                </a:gridCol>
                <a:gridCol w="7515226">
                  <a:extLst>
                    <a:ext uri="{9D8B030D-6E8A-4147-A177-3AD203B41FA5}">
                      <a16:colId xmlns:a16="http://schemas.microsoft.com/office/drawing/2014/main" val="2682871405"/>
                    </a:ext>
                  </a:extLst>
                </a:gridCol>
              </a:tblGrid>
              <a:tr h="1721871">
                <a:tc gridSpan="2">
                  <a:txBody>
                    <a:bodyPr/>
                    <a:lstStyle/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 smtClean="0">
                          <a:effectLst/>
                        </a:rPr>
                        <a:t>P: </a:t>
                      </a: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 smtClean="0">
                          <a:effectLst/>
                        </a:rPr>
                        <a:t>Q: </a:t>
                      </a: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 smtClean="0">
                          <a:effectLst/>
                        </a:rPr>
                        <a:t>R:</a:t>
                      </a: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</a:endParaRP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</a:endParaRP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NewRomanP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63873"/>
                  </a:ext>
                </a:extLst>
              </a:tr>
              <a:tr h="7643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IDENTIFICACION  DE CONECTORES E INSERCION DE VARIABLES PROPOSICIONALES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NewRomanP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002467"/>
                  </a:ext>
                </a:extLst>
              </a:tr>
              <a:tr h="846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FORMALIZACIÓN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</a:endParaRPr>
                    </a:p>
                    <a:p>
                      <a:pPr marL="226695" indent="-22669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NewRomanP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7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763" y="1390542"/>
            <a:ext cx="111299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9875" algn="l"/>
              </a:tabLst>
            </a:pPr>
            <a:r>
              <a:rPr kumimoji="0" lang="es-PE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La SUNAT ha visto por conveniente categorizar a los contribuyentes. Pero, si no pagan sus obligaciones tributarias dentro de las fechas establecidas, la SUNAT podría ejecutar cobranzas coactivas.</a:t>
            </a:r>
            <a:endParaRPr kumimoji="0" lang="es-PE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85763" y="230645"/>
            <a:ext cx="10515600" cy="800735"/>
          </a:xfrm>
        </p:spPr>
        <p:txBody>
          <a:bodyPr>
            <a:normAutofit/>
          </a:bodyPr>
          <a:lstStyle/>
          <a:p>
            <a:r>
              <a:rPr lang="es-PE" b="1" dirty="0" smtClean="0"/>
              <a:t>PRACTIQUEMOS:</a:t>
            </a:r>
            <a:endParaRPr lang="es-PE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5763" y="847072"/>
            <a:ext cx="10515600" cy="52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Formalizar las siguientes proposiciones aplicando los 4 pasos: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3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688"/>
            <a:ext cx="5114925" cy="38312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22597"/>
          <a:stretch/>
        </p:blipFill>
        <p:spPr>
          <a:xfrm>
            <a:off x="2900363" y="3543300"/>
            <a:ext cx="9291637" cy="1957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003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613" y="0"/>
            <a:ext cx="10515600" cy="1325563"/>
          </a:xfrm>
        </p:spPr>
        <p:txBody>
          <a:bodyPr/>
          <a:lstStyle/>
          <a:p>
            <a:pPr algn="ctr"/>
            <a:r>
              <a:rPr lang="es-PE" dirty="0" smtClean="0">
                <a:latin typeface="Arial Rounded MT Bold" panose="020F0704030504030204" pitchFamily="34" charset="0"/>
              </a:rPr>
              <a:t>¡FELICIDADES!</a:t>
            </a:r>
            <a:br>
              <a:rPr lang="es-PE" dirty="0" smtClean="0">
                <a:latin typeface="Arial Rounded MT Bold" panose="020F0704030504030204" pitchFamily="34" charset="0"/>
              </a:rPr>
            </a:br>
            <a:r>
              <a:rPr lang="es-PE" dirty="0" smtClean="0">
                <a:latin typeface="Arial Rounded MT Bold" panose="020F0704030504030204" pitchFamily="34" charset="0"/>
              </a:rPr>
              <a:t>CACHIMBOS 2020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4812"/>
            <a:ext cx="7658291" cy="49231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25" y="1755077"/>
            <a:ext cx="7346275" cy="48886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67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991"/>
          </a:xfrm>
        </p:spPr>
        <p:txBody>
          <a:bodyPr>
            <a:normAutofit/>
          </a:bodyPr>
          <a:lstStyle/>
          <a:p>
            <a:pPr algn="ctr"/>
            <a:r>
              <a:rPr lang="es-PE" b="1" dirty="0" smtClean="0"/>
              <a:t>PRUEBA DE ENTRADA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PE" dirty="0" smtClean="0"/>
              <a:t>Ingrese al siguiente enlace y resuelva los ejercicios</a:t>
            </a:r>
          </a:p>
          <a:p>
            <a:pPr marL="0" indent="0" algn="ctr">
              <a:buNone/>
            </a:pPr>
            <a:r>
              <a:rPr lang="es-PE" dirty="0" smtClean="0">
                <a:hlinkClick r:id="rId2"/>
              </a:rPr>
              <a:t>https://docs.google.com/forms/d/e/1FAIpQLScjBx1QBlrjBxEVWGSkNh5PoPBq3xtlPR0fp1UBIMtS1JVE5g/viewform?usp=sf_link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10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osofía | Qué es la Lógica...¿?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1" r="21777" b="12468"/>
          <a:stretch/>
        </p:blipFill>
        <p:spPr bwMode="auto">
          <a:xfrm>
            <a:off x="4013201" y="185737"/>
            <a:ext cx="4987924" cy="27115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4284" r="28052" b="-914"/>
          <a:stretch/>
        </p:blipFill>
        <p:spPr>
          <a:xfrm>
            <a:off x="1214437" y="2368362"/>
            <a:ext cx="3527426" cy="41786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4" descr="Cuando la lógica se ve superada por la emoción - Nana González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0"/>
          <a:stretch/>
        </p:blipFill>
        <p:spPr bwMode="auto">
          <a:xfrm>
            <a:off x="6813551" y="3314865"/>
            <a:ext cx="4687887" cy="3100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8800" b="1" dirty="0"/>
              <a:t>LÓGICA</a:t>
            </a:r>
            <a:endParaRPr lang="es-PE" sz="8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4000" dirty="0"/>
              <a:t>Es el estudio de los procesos validos del razonamiento humano.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4134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0041"/>
            <a:ext cx="10477500" cy="960119"/>
          </a:xfrm>
        </p:spPr>
        <p:txBody>
          <a:bodyPr>
            <a:normAutofit/>
          </a:bodyPr>
          <a:lstStyle/>
          <a:p>
            <a:pPr algn="ctr"/>
            <a:r>
              <a:rPr lang="es-ES_tradnl" sz="6000" b="1" dirty="0" smtClean="0">
                <a:solidFill>
                  <a:srgbClr val="C00000"/>
                </a:solidFill>
              </a:rPr>
              <a:t>PROPOSICIÓN</a:t>
            </a:r>
            <a:endParaRPr lang="es-PE" sz="6000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280160"/>
            <a:ext cx="11635740" cy="5303520"/>
          </a:xfrm>
        </p:spPr>
        <p:txBody>
          <a:bodyPr>
            <a:noAutofit/>
          </a:bodyPr>
          <a:lstStyle/>
          <a:p>
            <a:r>
              <a:rPr lang="es-ES_tradnl" sz="3200" b="1" dirty="0" smtClean="0">
                <a:solidFill>
                  <a:schemeClr val="tx2"/>
                </a:solidFill>
              </a:rPr>
              <a:t>Una </a:t>
            </a:r>
            <a:r>
              <a:rPr lang="es-ES_tradnl" sz="3200" b="1" dirty="0">
                <a:solidFill>
                  <a:schemeClr val="tx2"/>
                </a:solidFill>
              </a:rPr>
              <a:t>proposición es un enunciado cuya propiedad fundamental  es la de ser </a:t>
            </a:r>
            <a:r>
              <a:rPr lang="es-ES_tradnl" sz="3200" b="1" dirty="0" smtClean="0">
                <a:solidFill>
                  <a:schemeClr val="tx2"/>
                </a:solidFill>
              </a:rPr>
              <a:t>verdadera </a:t>
            </a:r>
            <a:r>
              <a:rPr lang="es-ES_tradnl" sz="3200" b="1" dirty="0">
                <a:solidFill>
                  <a:schemeClr val="tx2"/>
                </a:solidFill>
              </a:rPr>
              <a:t>(V) </a:t>
            </a:r>
            <a:r>
              <a:rPr lang="es-ES_tradnl" sz="3200" b="1">
                <a:solidFill>
                  <a:schemeClr val="tx2"/>
                </a:solidFill>
              </a:rPr>
              <a:t>o </a:t>
            </a:r>
            <a:r>
              <a:rPr lang="es-ES_tradnl" sz="3200" b="1" smtClean="0">
                <a:solidFill>
                  <a:schemeClr val="tx2"/>
                </a:solidFill>
              </a:rPr>
              <a:t>falsa </a:t>
            </a:r>
            <a:r>
              <a:rPr lang="es-ES_tradnl" sz="3200" b="1" dirty="0">
                <a:solidFill>
                  <a:schemeClr val="tx2"/>
                </a:solidFill>
              </a:rPr>
              <a:t>(F), pero no ambas a la vez.</a:t>
            </a:r>
            <a:endParaRPr lang="en-US" sz="3200" b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s-ES_tradnl" sz="3200" b="1" dirty="0">
                <a:solidFill>
                  <a:schemeClr val="tx2"/>
                </a:solidFill>
              </a:rPr>
              <a:t>Ejemplo: 11 es un número primo.</a:t>
            </a:r>
            <a:endParaRPr lang="en-US" sz="3200" b="1" dirty="0">
              <a:solidFill>
                <a:schemeClr val="tx2"/>
              </a:solidFill>
            </a:endParaRPr>
          </a:p>
          <a:p>
            <a:r>
              <a:rPr lang="es-ES_tradnl" sz="3200" b="1" dirty="0">
                <a:solidFill>
                  <a:schemeClr val="tx2"/>
                </a:solidFill>
              </a:rPr>
              <a:t>Como este enunciado es verdadero, admite un valor lógico. Por lo tanto es una proposición.</a:t>
            </a:r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s-ES_tradnl" sz="3200" b="1" dirty="0">
                <a:solidFill>
                  <a:schemeClr val="tx2"/>
                </a:solidFill>
              </a:rPr>
              <a:t>Las proposiciones se pueden representar de dos maneras:</a:t>
            </a:r>
            <a:endParaRPr lang="en-US" sz="3200" b="1" dirty="0">
              <a:solidFill>
                <a:schemeClr val="tx2"/>
              </a:solidFill>
            </a:endParaRPr>
          </a:p>
          <a:p>
            <a:r>
              <a:rPr lang="es-ES_tradnl" sz="3200" b="1" dirty="0">
                <a:solidFill>
                  <a:schemeClr val="tx2"/>
                </a:solidFill>
              </a:rPr>
              <a:t>Con variables preposicionales: p, r, s, etc.</a:t>
            </a:r>
            <a:endParaRPr lang="en-US" sz="3200" b="1" dirty="0">
              <a:solidFill>
                <a:schemeClr val="tx2"/>
              </a:solidFill>
            </a:endParaRPr>
          </a:p>
          <a:p>
            <a:r>
              <a:rPr lang="es-ES_tradnl" sz="3200" b="1" dirty="0">
                <a:solidFill>
                  <a:schemeClr val="tx2"/>
                </a:solidFill>
              </a:rPr>
              <a:t>Con Subíndices: p</a:t>
            </a:r>
            <a:r>
              <a:rPr lang="es-ES_tradnl" sz="3200" b="1" baseline="-25000" dirty="0">
                <a:solidFill>
                  <a:schemeClr val="tx2"/>
                </a:solidFill>
              </a:rPr>
              <a:t>1</a:t>
            </a:r>
            <a:r>
              <a:rPr lang="es-ES_tradnl" sz="3200" b="1" dirty="0">
                <a:solidFill>
                  <a:schemeClr val="tx2"/>
                </a:solidFill>
              </a:rPr>
              <a:t>, p</a:t>
            </a:r>
            <a:r>
              <a:rPr lang="es-ES_tradnl" sz="3200" b="1" baseline="-25000" dirty="0">
                <a:solidFill>
                  <a:schemeClr val="tx2"/>
                </a:solidFill>
              </a:rPr>
              <a:t>2</a:t>
            </a:r>
            <a:r>
              <a:rPr lang="es-ES_tradnl" sz="3200" b="1" dirty="0">
                <a:solidFill>
                  <a:schemeClr val="tx2"/>
                </a:solidFill>
              </a:rPr>
              <a:t>, p</a:t>
            </a:r>
            <a:r>
              <a:rPr lang="es-ES_tradnl" sz="3200" b="1" baseline="-25000" dirty="0">
                <a:solidFill>
                  <a:schemeClr val="tx2"/>
                </a:solidFill>
              </a:rPr>
              <a:t>3</a:t>
            </a:r>
            <a:r>
              <a:rPr lang="es-ES_tradnl" sz="3200" b="1" dirty="0">
                <a:solidFill>
                  <a:schemeClr val="tx2"/>
                </a:solidFill>
              </a:rPr>
              <a:t>, p</a:t>
            </a:r>
            <a:r>
              <a:rPr lang="es-ES_tradnl" sz="3200" b="1" baseline="-25000" dirty="0">
                <a:solidFill>
                  <a:schemeClr val="tx2"/>
                </a:solidFill>
              </a:rPr>
              <a:t>4</a:t>
            </a:r>
            <a:r>
              <a:rPr lang="es-ES_tradnl" sz="3200" b="1" dirty="0">
                <a:solidFill>
                  <a:schemeClr val="tx2"/>
                </a:solidFill>
              </a:rPr>
              <a:t>,…, </a:t>
            </a:r>
            <a:r>
              <a:rPr lang="es-ES_tradnl" sz="3200" b="1" dirty="0" err="1">
                <a:solidFill>
                  <a:schemeClr val="tx2"/>
                </a:solidFill>
              </a:rPr>
              <a:t>p</a:t>
            </a:r>
            <a:r>
              <a:rPr lang="es-ES_tradnl" sz="3200" b="1" baseline="-25000" dirty="0" err="1">
                <a:solidFill>
                  <a:schemeClr val="tx2"/>
                </a:solidFill>
              </a:rPr>
              <a:t>n</a:t>
            </a:r>
            <a:r>
              <a:rPr lang="es-ES_tradnl" sz="3200" b="1" baseline="-25000" dirty="0" smtClean="0">
                <a:solidFill>
                  <a:schemeClr val="tx2"/>
                </a:solidFill>
              </a:rPr>
              <a:t>.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lvl="0" algn="ctr"/>
            <a:r>
              <a:rPr lang="es-PE" b="1" dirty="0" smtClean="0"/>
              <a:t>TIPOS </a:t>
            </a:r>
            <a:r>
              <a:rPr lang="es-PE" b="1" dirty="0"/>
              <a:t>DE </a:t>
            </a:r>
            <a:r>
              <a:rPr lang="es-PE" b="1" dirty="0" smtClean="0"/>
              <a:t>PROPOSICIONES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303020"/>
            <a:ext cx="5234940" cy="5394960"/>
          </a:xfrm>
        </p:spPr>
        <p:txBody>
          <a:bodyPr>
            <a:normAutofit/>
          </a:bodyPr>
          <a:lstStyle/>
          <a:p>
            <a:pPr lvl="0"/>
            <a:r>
              <a:rPr lang="es-ES_tradnl" b="1" dirty="0"/>
              <a:t>PROPOSICIÓN </a:t>
            </a:r>
            <a:r>
              <a:rPr lang="es-ES_tradnl" b="1" dirty="0" smtClean="0"/>
              <a:t>SIMPLE</a:t>
            </a:r>
          </a:p>
          <a:p>
            <a:pPr marL="0" lvl="0" indent="0">
              <a:buNone/>
            </a:pPr>
            <a:r>
              <a:rPr lang="es-ES_tradnl" dirty="0" smtClean="0"/>
              <a:t>Es </a:t>
            </a:r>
            <a:r>
              <a:rPr lang="es-ES_tradnl" dirty="0"/>
              <a:t>también llama Atómica o elemental, son aquellos que tienes un solo sujeto y un solo predicado.</a:t>
            </a:r>
            <a:endParaRPr lang="en-US" dirty="0"/>
          </a:p>
          <a:p>
            <a:r>
              <a:rPr lang="es-ES_tradnl" dirty="0"/>
              <a:t>Ejemplo:</a:t>
            </a:r>
            <a:endParaRPr lang="en-US" dirty="0"/>
          </a:p>
          <a:p>
            <a:pPr lvl="1"/>
            <a:r>
              <a:rPr lang="es-ES_tradnl" dirty="0"/>
              <a:t>p: El ángulo recto mide 90º</a:t>
            </a:r>
            <a:endParaRPr lang="en-US" dirty="0"/>
          </a:p>
          <a:p>
            <a:r>
              <a:rPr lang="es-ES_tradnl" dirty="0"/>
              <a:t>V(p) = V, por los conceptos de geometría elemental.</a:t>
            </a:r>
            <a:endParaRPr lang="en-US" dirty="0"/>
          </a:p>
          <a:p>
            <a:pPr lvl="1"/>
            <a:r>
              <a:rPr lang="es-ES_tradnl" dirty="0"/>
              <a:t>q: Carlos Marx es autor de la </a:t>
            </a:r>
            <a:r>
              <a:rPr lang="es-ES_tradnl" dirty="0" err="1"/>
              <a:t>iliada</a:t>
            </a:r>
            <a:r>
              <a:rPr lang="es-ES_tradnl" dirty="0"/>
              <a:t>.</a:t>
            </a:r>
            <a:endParaRPr lang="en-US" dirty="0"/>
          </a:p>
          <a:p>
            <a:r>
              <a:rPr lang="es-ES_tradnl" dirty="0"/>
              <a:t>V(q) = F, según la historia, Homero es autor de la </a:t>
            </a:r>
            <a:r>
              <a:rPr lang="es-ES_tradnl" dirty="0" err="1"/>
              <a:t>iliada</a:t>
            </a:r>
            <a:r>
              <a:rPr lang="es-ES_tradnl" dirty="0"/>
              <a:t>.</a:t>
            </a: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394960" y="1417320"/>
            <a:ext cx="6652260" cy="5280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b="1" dirty="0"/>
              <a:t>PROPOSICIÓN </a:t>
            </a:r>
            <a:r>
              <a:rPr lang="es-ES_tradnl" b="1" dirty="0" smtClean="0"/>
              <a:t>COMPUESTA</a:t>
            </a:r>
          </a:p>
          <a:p>
            <a:pPr marL="0" lvl="0" indent="0">
              <a:buNone/>
            </a:pPr>
            <a:r>
              <a:rPr lang="es-ES_tradnl" dirty="0" smtClean="0"/>
              <a:t>Llamada </a:t>
            </a:r>
            <a:r>
              <a:rPr lang="es-ES_tradnl" dirty="0"/>
              <a:t>también molecular, es aquella que esta construida por dos o más proposiciones simples.</a:t>
            </a:r>
            <a:endParaRPr lang="en-US" dirty="0"/>
          </a:p>
          <a:p>
            <a:r>
              <a:rPr lang="es-ES_tradnl" dirty="0"/>
              <a:t>En una proposición compuesta se sabe que las proposiciones simples están enlazadas por palabras como: “y”, “o”, “Si, entonces”, “si y solo si”, “no”, “pero”, etc. Estas palabras se llaman </a:t>
            </a:r>
            <a:r>
              <a:rPr lang="es-ES_tradnl" b="1" dirty="0"/>
              <a:t>conectores lógicos.</a:t>
            </a:r>
            <a:endParaRPr lang="en-US" dirty="0"/>
          </a:p>
          <a:p>
            <a:r>
              <a:rPr lang="es-ES_tradnl" dirty="0"/>
              <a:t>Ejemplo:</a:t>
            </a:r>
            <a:endParaRPr lang="en-US" dirty="0"/>
          </a:p>
          <a:p>
            <a:pPr lvl="0"/>
            <a:r>
              <a:rPr lang="es-ES_tradnl" dirty="0"/>
              <a:t>Luis se fue a la playa y Juan a Italia.</a:t>
            </a:r>
            <a:endParaRPr lang="en-US" dirty="0"/>
          </a:p>
          <a:p>
            <a:r>
              <a:rPr lang="es-ES_tradnl" dirty="0"/>
              <a:t>Si estamos en diciembre entonces llegará la navidad.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48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613406"/>
              </p:ext>
            </p:extLst>
          </p:nvPr>
        </p:nvGraphicFramePr>
        <p:xfrm>
          <a:off x="0" y="896936"/>
          <a:ext cx="12192000" cy="550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1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2733"/>
            <a:ext cx="10515600" cy="1325563"/>
          </a:xfrm>
        </p:spPr>
        <p:txBody>
          <a:bodyPr/>
          <a:lstStyle/>
          <a:p>
            <a:r>
              <a:rPr lang="es-PE" b="1" dirty="0" smtClean="0"/>
              <a:t>PRACTIQUEMOS: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98296"/>
            <a:ext cx="12192000" cy="5076824"/>
          </a:xfrm>
        </p:spPr>
        <p:txBody>
          <a:bodyPr/>
          <a:lstStyle/>
          <a:p>
            <a:pPr marL="0" lvl="0" indent="0">
              <a:buNone/>
            </a:pPr>
            <a:r>
              <a:rPr lang="es-ES_tradnl" b="1" dirty="0" smtClean="0"/>
              <a:t>1. Indicar </a:t>
            </a:r>
            <a:r>
              <a:rPr lang="es-ES_tradnl" b="1" dirty="0"/>
              <a:t>cuáles de los siguientes enunciados son proposiciones:</a:t>
            </a:r>
            <a:endParaRPr lang="en-US" dirty="0"/>
          </a:p>
          <a:p>
            <a:pPr lvl="0"/>
            <a:r>
              <a:rPr lang="es-ES_tradnl" dirty="0"/>
              <a:t>El psicoanálisis introdujo el estudio del inconsciente. 	</a:t>
            </a:r>
            <a:r>
              <a:rPr lang="es-ES_tradnl" dirty="0" smtClean="0"/>
              <a:t>			   (    </a:t>
            </a:r>
            <a:r>
              <a:rPr lang="es-ES_tradnl" dirty="0"/>
              <a:t>)</a:t>
            </a:r>
            <a:endParaRPr lang="en-US" dirty="0"/>
          </a:p>
          <a:p>
            <a:pPr lvl="0"/>
            <a:r>
              <a:rPr lang="es-ES_tradnl" dirty="0"/>
              <a:t>La lógica analiza el lenguaje natural a través de proposiciones y  conectores</a:t>
            </a:r>
            <a:r>
              <a:rPr lang="es-ES_tradnl" dirty="0" smtClean="0"/>
              <a:t>. (    </a:t>
            </a:r>
            <a:r>
              <a:rPr lang="es-ES_tradnl" dirty="0"/>
              <a:t>)</a:t>
            </a:r>
            <a:endParaRPr lang="en-US" dirty="0"/>
          </a:p>
          <a:p>
            <a:pPr lvl="0"/>
            <a:r>
              <a:rPr lang="es-ES_tradnl" dirty="0"/>
              <a:t>El agua y el aceite se mezclan.						      </a:t>
            </a:r>
            <a:r>
              <a:rPr lang="es-ES_tradnl" dirty="0" smtClean="0"/>
              <a:t>		   (    </a:t>
            </a:r>
            <a:r>
              <a:rPr lang="es-ES_tradnl" dirty="0"/>
              <a:t>)</a:t>
            </a:r>
            <a:endParaRPr lang="en-US" dirty="0"/>
          </a:p>
          <a:p>
            <a:pPr lvl="0"/>
            <a:r>
              <a:rPr lang="es-ES_tradnl" dirty="0"/>
              <a:t>¿Cuál es tu nombre?								      </a:t>
            </a:r>
            <a:r>
              <a:rPr lang="es-ES_tradnl" dirty="0" smtClean="0"/>
              <a:t>	   (    </a:t>
            </a:r>
            <a:r>
              <a:rPr lang="es-ES_tradnl" dirty="0"/>
              <a:t>)</a:t>
            </a:r>
            <a:endParaRPr lang="en-US" dirty="0"/>
          </a:p>
          <a:p>
            <a:pPr lvl="0"/>
            <a:r>
              <a:rPr lang="es-ES_tradnl" dirty="0"/>
              <a:t>Bertrand Russell nació en Inglaterra.					      </a:t>
            </a:r>
            <a:r>
              <a:rPr lang="es-ES_tradnl" dirty="0" smtClean="0"/>
              <a:t>		   (    </a:t>
            </a:r>
            <a:r>
              <a:rPr lang="es-ES_tradnl" dirty="0"/>
              <a:t>)</a:t>
            </a:r>
            <a:endParaRPr lang="en-U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87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554</Words>
  <Application>Microsoft Office PowerPoint</Application>
  <PresentationFormat>Panorámica</PresentationFormat>
  <Paragraphs>94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Agency FB</vt:lpstr>
      <vt:lpstr>Arial</vt:lpstr>
      <vt:lpstr>Arial Rounded MT Bold</vt:lpstr>
      <vt:lpstr>Bookman Old Style</vt:lpstr>
      <vt:lpstr>Calibri</vt:lpstr>
      <vt:lpstr>Calibri Light</vt:lpstr>
      <vt:lpstr>Times New Roman</vt:lpstr>
      <vt:lpstr>TimesNewRomanPS</vt:lpstr>
      <vt:lpstr>Verdana</vt:lpstr>
      <vt:lpstr>Tema de Office</vt:lpstr>
      <vt:lpstr>UNIVERSIDAD NACIONAL DE EDUCACIÓN</vt:lpstr>
      <vt:lpstr>¡FELICIDADES! CACHIMBOS 2020</vt:lpstr>
      <vt:lpstr>PRUEBA DE ENTRADA</vt:lpstr>
      <vt:lpstr>Presentación de PowerPoint</vt:lpstr>
      <vt:lpstr>LÓGICA</vt:lpstr>
      <vt:lpstr>PROPOSICIÓN</vt:lpstr>
      <vt:lpstr>TIPOS DE PROPOSICIONES</vt:lpstr>
      <vt:lpstr>Presentación de PowerPoint</vt:lpstr>
      <vt:lpstr>PRACTIQUEMOS:</vt:lpstr>
      <vt:lpstr>PRACTIQUEMOS:</vt:lpstr>
      <vt:lpstr>PRACTIQUEMOS: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20</cp:revision>
  <dcterms:created xsi:type="dcterms:W3CDTF">2020-10-17T19:51:05Z</dcterms:created>
  <dcterms:modified xsi:type="dcterms:W3CDTF">2020-10-18T21:31:49Z</dcterms:modified>
</cp:coreProperties>
</file>