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F512-C23F-4758-9BE2-2C6DD4BDB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DESCANSO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05A28-6D00-402F-8612-BCE97B5B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7021445" cy="169628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PE" dirty="0"/>
              <a:t>INTEGRANTES:</a:t>
            </a:r>
            <a:br>
              <a:rPr lang="es-PE" dirty="0"/>
            </a:br>
            <a:r>
              <a:rPr lang="es-PE" dirty="0"/>
              <a:t>-Raúl Andrés Benites Barrionuevo</a:t>
            </a:r>
            <a:br>
              <a:rPr lang="es-PE" dirty="0"/>
            </a:br>
            <a:r>
              <a:rPr lang="es-PE" dirty="0"/>
              <a:t>-Andrea Teófila Casachagua Tuesta </a:t>
            </a:r>
            <a:br>
              <a:rPr lang="es-PE" dirty="0"/>
            </a:br>
            <a:r>
              <a:rPr lang="es-PE" dirty="0"/>
              <a:t>-Jassmin Briguith Contreras Olivera </a:t>
            </a:r>
            <a:br>
              <a:rPr lang="es-PE" dirty="0"/>
            </a:br>
            <a:r>
              <a:rPr lang="es-PE" dirty="0"/>
              <a:t>-Melani Yasira Guerra Pretel</a:t>
            </a:r>
            <a:br>
              <a:rPr lang="es-PE" dirty="0"/>
            </a:br>
            <a:r>
              <a:rPr lang="es-PE" dirty="0"/>
              <a:t>-Erickson Rolando Gutiérrez Valencia</a:t>
            </a:r>
            <a:br>
              <a:rPr lang="es-PE" dirty="0"/>
            </a:br>
            <a:r>
              <a:rPr lang="es-PE" dirty="0"/>
              <a:t>-Emerson Hinojosa Huamán</a:t>
            </a:r>
            <a:br>
              <a:rPr lang="es-PE" dirty="0"/>
            </a:br>
            <a:r>
              <a:rPr lang="es-PE" dirty="0"/>
              <a:t>-Lisbeth Huamán Sullca</a:t>
            </a:r>
          </a:p>
        </p:txBody>
      </p:sp>
    </p:spTree>
    <p:extLst>
      <p:ext uri="{BB962C8B-B14F-4D97-AF65-F5344CB8AC3E}">
        <p14:creationId xmlns:p14="http://schemas.microsoft.com/office/powerpoint/2010/main" val="87331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racias - Fundación Hospital General de la Santísima Trinidad">
            <a:extLst>
              <a:ext uri="{FF2B5EF4-FFF2-40B4-BE49-F238E27FC236}">
                <a16:creationId xmlns:a16="http://schemas.microsoft.com/office/drawing/2014/main" id="{3EDA6884-22F5-4BA2-9E89-617C9C3A1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8" y="642731"/>
            <a:ext cx="10575235" cy="555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0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C9DBA-C20F-46FA-9186-EF9A9137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ernard MT Condensed" panose="02050806060905020404" pitchFamily="18" charset="0"/>
              </a:rPr>
              <a:t>CONCEPTO</a:t>
            </a:r>
            <a:endParaRPr lang="es-PE" dirty="0">
              <a:latin typeface="Bernard MT Condensed" panose="020508060609050204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6F146A-8E22-4B7D-B7FC-9E4D8231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1" y="2556931"/>
            <a:ext cx="5764696" cy="3318937"/>
          </a:xfrm>
        </p:spPr>
        <p:txBody>
          <a:bodyPr/>
          <a:lstStyle/>
          <a:p>
            <a:pPr marL="0" indent="0">
              <a:spcAft>
                <a:spcPts val="400"/>
              </a:spcAft>
              <a:buNone/>
            </a:pPr>
            <a:r>
              <a:rPr lang="es-ES" sz="2000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el reposo, la quietud o la pausa que se hace en medio del trabajo o de otra actividad.</a:t>
            </a:r>
            <a:endParaRPr lang="es-PE" sz="2000" dirty="0">
              <a:effectLst/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es-ES" sz="2000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puede entender como el momento de relajación de los músculos después de un entrenamiento de algún deporte o actividad física. Recuperamos las energías gastadas dependiendo de la intensidad del entrenamiento.</a:t>
            </a:r>
            <a:endParaRPr lang="es-PE" sz="2000" dirty="0">
              <a:effectLst/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PE" dirty="0"/>
          </a:p>
        </p:txBody>
      </p:sp>
      <p:pic>
        <p:nvPicPr>
          <p:cNvPr id="1026" name="Picture 2" descr="Necesidad del descanso y sueño">
            <a:extLst>
              <a:ext uri="{FF2B5EF4-FFF2-40B4-BE49-F238E27FC236}">
                <a16:creationId xmlns:a16="http://schemas.microsoft.com/office/drawing/2014/main" id="{B54E68B7-58D4-4B25-BA09-3A19A3C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7" y="2620961"/>
            <a:ext cx="4704522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42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0526-FF84-4708-B557-145DA42E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b="1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</a:t>
            </a:r>
            <a:b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1FA8E-BB54-47EF-9D33-C896679B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349" y="2556932"/>
            <a:ext cx="5728251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El descanso, especialmente el sueño permite a tu cuerpo repararse de daños, esto significa que, si no descansas lo suficiente del entrenamiento, tu cuerpo no podrá recuperarse, lo cual te lleva a un debilitamiento, el cuerpo mejora porque gracias al descanso tus músculos crecen y se recomponen. Para una mejor recuperación se requiere dormir al menos 8 horas. </a:t>
            </a:r>
            <a:endParaRPr lang="es-PE" dirty="0">
              <a:latin typeface="Britannic Bold" panose="020B0903060703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AA7583-49B1-42D5-99DA-922BBC90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769610"/>
            <a:ext cx="4124737" cy="266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0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815E9-64A5-4BEC-AC5E-D4B66B17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s-MX" sz="4000" b="1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</a:t>
            </a:r>
            <a:b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B8EC2-98B7-4022-8547-CA62F94A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800599" cy="3318936"/>
          </a:xfrm>
        </p:spPr>
        <p:txBody>
          <a:bodyPr>
            <a:normAutofit/>
          </a:bodyPr>
          <a:lstStyle/>
          <a:p>
            <a:r>
              <a:rPr lang="es-MX" sz="2000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Ayuda a aliviar la fatiga y las dolencias físicas o morales. </a:t>
            </a:r>
            <a:endParaRPr lang="es-ES" sz="2000" dirty="0">
              <a:effectLst/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2000" dirty="0">
                <a:effectLst/>
                <a:latin typeface="Bernard MT Condensed" panose="02050806060905020404" pitchFamily="18" charset="0"/>
                <a:ea typeface="Calibri" panose="020F0502020204030204" pitchFamily="34" charset="0"/>
              </a:rPr>
              <a:t>Nuestro cuerpo se recupera y restaura mediante varias fases que ocurren durante el ciclo de descanso.</a:t>
            </a:r>
            <a:r>
              <a:rPr lang="es-MX" sz="20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es-MX" sz="2000" dirty="0">
                <a:effectLst/>
                <a:latin typeface="Bernard MT Condensed" panose="02050806060905020404" pitchFamily="18" charset="0"/>
                <a:ea typeface="Calibri" panose="020F0502020204030204" pitchFamily="34" charset="0"/>
              </a:rPr>
              <a:t>El tono o tensión de las fibras musculares descansadas está en su punto mínimo.</a:t>
            </a:r>
            <a:r>
              <a:rPr lang="es-MX" sz="20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</a:rPr>
              <a:t> </a:t>
            </a:r>
            <a:endParaRPr lang="es-PE" sz="2000" dirty="0">
              <a:latin typeface="Bernard MT Condensed" panose="02050806060905020404" pitchFamily="18" charset="0"/>
            </a:endParaRPr>
          </a:p>
        </p:txBody>
      </p:sp>
      <p:pic>
        <p:nvPicPr>
          <p:cNvPr id="2050" name="Picture 2" descr="garfield #sleep | Grappige kat, Grappig, Boek citaten">
            <a:extLst>
              <a:ext uri="{FF2B5EF4-FFF2-40B4-BE49-F238E27FC236}">
                <a16:creationId xmlns:a16="http://schemas.microsoft.com/office/drawing/2014/main" id="{4C4B3114-423C-41CE-9357-AB52BA99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88" y="2556932"/>
            <a:ext cx="3802429" cy="26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B5BCD-35BC-403F-B663-FFB30ECC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63116"/>
            <a:ext cx="9601196" cy="1303867"/>
          </a:xfrm>
        </p:spPr>
        <p:txBody>
          <a:bodyPr/>
          <a:lstStyle/>
          <a:p>
            <a:r>
              <a:rPr lang="es-MX" sz="3200" b="1" dirty="0">
                <a:effectLst/>
                <a:latin typeface="Stencil" panose="040409050D0802020404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RIESGOS DE NO DESCANSAR ADECUADAMENTE</a:t>
            </a:r>
            <a:b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81FC7-9EC5-45B8-B4EC-BCA50CCB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147" y="2636444"/>
            <a:ext cx="5118651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000" spc="-30" dirty="0"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MX" sz="2000" spc="-30" dirty="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 </a:t>
            </a:r>
            <a:r>
              <a:rPr lang="es-MX" sz="2000" b="1" spc="-30" dirty="0">
                <a:effectLst/>
                <a:latin typeface="Bodoni MT Black" panose="02070A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lesiones físicas, las más típicas son las roturas musculares por estrés que nos imposibilitan la práctica del ejercicio durante un tiempo</a:t>
            </a:r>
            <a:r>
              <a:rPr lang="es-MX" sz="2000" spc="-30" dirty="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“E incluso el sistema cardiovascular se puede ver afectado, ya que un exceso de entrenamiento sin descanso puede provocar aumentos inesperados del ritmo cardiaco y alteraciones de la presión arterial” ” </a:t>
            </a:r>
            <a:r>
              <a:rPr lang="es-MX" sz="2000" dirty="0">
                <a:solidFill>
                  <a:srgbClr val="202124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2000" spc="-30" dirty="0">
                <a:solidFill>
                  <a:srgbClr val="000000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Crespo, 2017, párr. 6).</a:t>
            </a:r>
            <a:endParaRPr lang="es-PE" sz="2000" dirty="0">
              <a:latin typeface="Bodoni MT Black" panose="02070A03080606020203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F33D493-C869-4E62-A4FA-A36522CDE1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34720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4D20428-6EE0-449A-8DCE-E596086D9C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60F2A2-2D20-45ED-97AE-0796DAF8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54" y="263644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CDA04-C5E1-4D1E-A7BE-8FD3E8AA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72" y="698499"/>
            <a:ext cx="9601196" cy="1355588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rgbClr val="000000"/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EJERCICIOS DEL DESCANSO</a:t>
            </a:r>
            <a:b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7AD2C-C300-4BB8-B599-41992F2D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732" y="1664620"/>
            <a:ext cx="4718304" cy="576263"/>
          </a:xfrm>
        </p:spPr>
        <p:txBody>
          <a:bodyPr/>
          <a:lstStyle/>
          <a:p>
            <a:pPr algn="ctr"/>
            <a:r>
              <a:rPr lang="es-MX" sz="2400" b="1" dirty="0">
                <a:solidFill>
                  <a:srgbClr val="000000"/>
                </a:solidFill>
                <a:effectLst/>
                <a:latin typeface="Britannic Bold" panose="020B09030607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gato y la vaca</a:t>
            </a:r>
            <a:endParaRPr lang="es-PE" sz="2400" dirty="0">
              <a:effectLst/>
              <a:latin typeface="Britannic Bold" panose="020B09030607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85B171-1E21-4089-AD29-ACB9521A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964" y="1664621"/>
            <a:ext cx="4718304" cy="576262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La postura del niño</a:t>
            </a:r>
            <a:endParaRPr lang="es-PE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86DD1CF-C831-44BE-9120-251146E93BA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38" y="2681517"/>
            <a:ext cx="3400092" cy="26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74F60DB-606B-490E-9E36-B3E78B1A994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72" y="3214118"/>
            <a:ext cx="4416287" cy="1566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18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BF4EC-FF9B-472D-AE51-0B1990F0C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7696" y="1399576"/>
            <a:ext cx="4718304" cy="576262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Postura de la grulla o del cuervo de lado</a:t>
            </a:r>
            <a:endParaRPr lang="es-PE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9892ED-848E-45EC-B11A-ADE71A593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8479" y="1111445"/>
            <a:ext cx="4718304" cy="576262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Zancada profunda </a:t>
            </a:r>
            <a:endParaRPr lang="es-PE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BE3FD67-B4C6-496C-BC99-B7FA0536DAA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19" y="2658533"/>
            <a:ext cx="2913898" cy="2787879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79DF233-C291-446F-8A21-CA3E8C9D7AF4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85" y="2691640"/>
            <a:ext cx="3244156" cy="2609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28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AFE0F-6F21-467C-B67E-23D58636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7696" y="1374544"/>
            <a:ext cx="4718304" cy="576262"/>
          </a:xfrm>
        </p:spPr>
        <p:txBody>
          <a:bodyPr/>
          <a:lstStyle/>
          <a:p>
            <a:r>
              <a:rPr lang="es-E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Masaje de cuello con pelotas</a:t>
            </a:r>
            <a:endParaRPr lang="es-PE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878B36-1186-4022-98FA-9BBDAD1D2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7991" y="1662675"/>
            <a:ext cx="4718304" cy="576262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Abrazos de oso y Ángeles de nieve</a:t>
            </a:r>
            <a:endParaRPr lang="es-PE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9E000D0-D807-4361-BA6F-601E9B09DB4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96" y="3431000"/>
            <a:ext cx="4540872" cy="1511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F6AD8D2-48A5-4A06-B84E-47FC3897859B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31" y="2740565"/>
            <a:ext cx="3561531" cy="28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9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E01B-F954-49C1-AD42-5A3A25D1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75" y="85292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Bahnschrift SemiLight" panose="020B0502040204020203" pitchFamily="34" charset="0"/>
              </a:rPr>
              <a:t>Tarea:</a:t>
            </a:r>
            <a:br>
              <a:rPr lang="es-ES" dirty="0">
                <a:latin typeface="Bahnschrift SemiLight" panose="020B0502040204020203" pitchFamily="34" charset="0"/>
              </a:rPr>
            </a:br>
            <a:r>
              <a:rPr lang="es-ES" dirty="0">
                <a:latin typeface="Bahnschrift SemiLight" panose="020B0502040204020203" pitchFamily="34" charset="0"/>
              </a:rPr>
              <a:t>-</a:t>
            </a:r>
            <a:r>
              <a:rPr lang="es-ES" b="0" i="0" dirty="0">
                <a:solidFill>
                  <a:srgbClr val="202124"/>
                </a:solidFill>
                <a:effectLst/>
                <a:latin typeface="Bahnschrift SemiLight" panose="020B0502040204020203" pitchFamily="34" charset="0"/>
              </a:rPr>
              <a:t>Poner en practica el descanso y mencionar 5 beneficios de ello </a:t>
            </a:r>
            <a:r>
              <a:rPr lang="es-ES" b="0" i="0" dirty="0">
                <a:solidFill>
                  <a:srgbClr val="202124"/>
                </a:solidFill>
                <a:effectLst/>
                <a:latin typeface="Roboto"/>
              </a:rPr>
              <a:t>. </a:t>
            </a:r>
            <a:endParaRPr lang="es-PE" dirty="0"/>
          </a:p>
        </p:txBody>
      </p:sp>
      <p:pic>
        <p:nvPicPr>
          <p:cNvPr id="6146" name="Picture 2" descr="Patron De Dibujos Animados De Buho, Owl, Cartoon Owl, Animal PNG y PSD para  Descargar Gratis | Pngtree | Cuadros de buhos, Dibujos de buhos animados,  Búhos pintados">
            <a:extLst>
              <a:ext uri="{FF2B5EF4-FFF2-40B4-BE49-F238E27FC236}">
                <a16:creationId xmlns:a16="http://schemas.microsoft.com/office/drawing/2014/main" id="{E97E77CE-224D-4E02-8EBF-32E653E9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95" y="2609437"/>
            <a:ext cx="2648756" cy="31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65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338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Bahnschrift SemiLight</vt:lpstr>
      <vt:lpstr>Bernard MT Condensed</vt:lpstr>
      <vt:lpstr>Bodoni MT Black</vt:lpstr>
      <vt:lpstr>Britannic Bold</vt:lpstr>
      <vt:lpstr>Calibri</vt:lpstr>
      <vt:lpstr>Garamond</vt:lpstr>
      <vt:lpstr>Roboto</vt:lpstr>
      <vt:lpstr>Stencil</vt:lpstr>
      <vt:lpstr>Orgánico</vt:lpstr>
      <vt:lpstr>EL DESCANSO</vt:lpstr>
      <vt:lpstr>CONCEPTO</vt:lpstr>
      <vt:lpstr>IMPORTANCIA </vt:lpstr>
      <vt:lpstr>CARACTERÍSTICAS </vt:lpstr>
      <vt:lpstr>RIESGOS DE NO DESCANSAR ADECUADAMENTE </vt:lpstr>
      <vt:lpstr>EJERCICIOS DEL DESCANSO </vt:lpstr>
      <vt:lpstr>Presentación de PowerPoint</vt:lpstr>
      <vt:lpstr>Presentación de PowerPoint</vt:lpstr>
      <vt:lpstr>Tarea: -Poner en practica el descanso y mencionar 5 beneficios de ello .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DESCANSO</dc:title>
  <dc:creator>Hp</dc:creator>
  <cp:lastModifiedBy>Omar Salazar Enciso</cp:lastModifiedBy>
  <cp:revision>6</cp:revision>
  <dcterms:created xsi:type="dcterms:W3CDTF">2020-12-16T23:00:01Z</dcterms:created>
  <dcterms:modified xsi:type="dcterms:W3CDTF">2020-12-18T18:36:58Z</dcterms:modified>
</cp:coreProperties>
</file>