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6" r:id="rId3"/>
    <p:sldId id="275" r:id="rId4"/>
    <p:sldId id="276" r:id="rId5"/>
    <p:sldId id="277" r:id="rId6"/>
    <p:sldId id="278" r:id="rId7"/>
    <p:sldId id="282" r:id="rId8"/>
    <p:sldId id="279" r:id="rId9"/>
    <p:sldId id="281" r:id="rId10"/>
    <p:sldId id="283" r:id="rId11"/>
    <p:sldId id="284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140F8-C2CC-42F4-9A98-6CBB998DA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D726F6-3F12-4668-8D7D-4B35B2643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972F5-874A-43D6-ADC7-CAA2AC5F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EF-6445-45C4-91B2-80E473801711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1A90EA-C752-4BA7-A0F5-A9BABF78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3E1109-50A2-4CAC-A09A-71CD2ABD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5373-28F7-4C59-BF6D-134D4E1C6A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69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E8050-011D-4C31-BB82-756171BB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6BE3ED-7702-457E-B0BA-5EB6E9AF4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7504D6-1C78-4A5D-A08A-D38FF8A3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EF-6445-45C4-91B2-80E473801711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C28AB-C88E-4548-8375-F80414A4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B32485-6CD6-4ED5-AED1-452F38AB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5373-28F7-4C59-BF6D-134D4E1C6A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628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817FEC-807C-43E5-9BB3-6FABAE472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A1A731-D93D-4211-BDB5-4EB91CFE4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828311-06FD-46EA-B5A3-0341CE05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EF-6445-45C4-91B2-80E473801711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95DD2-DF6F-48F2-8797-8875BD93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A1407C-D165-4957-A8B3-A4D2515C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5373-28F7-4C59-BF6D-134D4E1C6A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428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69262-F928-453B-9103-336B8D73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7EC31-EB4D-4AD9-B416-8EF7AFB0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2F3EB0-7C7D-4702-A9E7-92A3F6B5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EF-6445-45C4-91B2-80E473801711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43F876-6DAF-4FB3-8ED5-17C0D3E8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B11E79-C53F-4736-978B-16EB447D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5373-28F7-4C59-BF6D-134D4E1C6A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326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50213-7994-4B6D-B698-FB64A2D8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E15034-8A6C-470E-8C56-F53EBA06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3A67BF-71CD-4471-A034-CFB62E45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EF-6445-45C4-91B2-80E473801711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AB864F-F3A6-4C81-9103-3D27BE84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17F22-343E-40DB-8009-878A8B8F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5373-28F7-4C59-BF6D-134D4E1C6A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510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4EA43-61C0-4250-A30B-E4ED6C05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9CB9F-A804-448F-AA09-6BF34E4DC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0016B0-ED9E-42EF-BEB9-379EC7AD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DA8EF9-D4E2-4460-A4F4-20C35E0F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EF-6445-45C4-91B2-80E473801711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7A676F-8EE0-424E-BC0F-D6C28F27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80BF03-3A0D-42C4-AA77-BE41F85D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5373-28F7-4C59-BF6D-134D4E1C6A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406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0EE2B-C638-4F07-8C1B-A5B5B2FA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F7145D-A6BF-49C2-B2DA-A99CE5B3A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481960-6CFC-491B-A699-F6E1D0CF9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F55149-19C5-41EB-AA9A-591B49943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7FA32-C066-4C59-99EA-71F441467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B019DA-A6E3-4954-8851-E6658E1A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EF-6445-45C4-91B2-80E473801711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AA66C5-CB61-4386-A672-1E2D335F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10D99B-DDD1-4331-966A-6725A727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5373-28F7-4C59-BF6D-134D4E1C6A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731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2CA4C-8EE9-4324-A9BE-1699F81F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FADA96-25F3-4776-A329-DDAB0DD0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EF-6445-45C4-91B2-80E473801711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8EF674-8EE6-48B7-B0AD-8F697A43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6E8E34-19B3-4C2F-9D2D-D7A3C9D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5373-28F7-4C59-BF6D-134D4E1C6A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095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E9B8F1-8419-4D45-A621-C86492D7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EF-6445-45C4-91B2-80E473801711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F23BD7-7C80-410B-B615-C7880E66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9FE724-D074-449B-A9F6-F538FB32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5373-28F7-4C59-BF6D-134D4E1C6A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190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50064-37EF-4C46-8C70-95ED4C65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2B613-8F59-45C6-B796-FB2B6961D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398FBC-D89D-47DE-A9E7-631A0C2D4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9EDEA4-CCDB-414A-B247-5331F2AC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EF-6445-45C4-91B2-80E473801711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41CB61-8528-4517-AE6B-6B9F85EF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72E3FF-3214-4AF5-9C6B-A1D507D1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5373-28F7-4C59-BF6D-134D4E1C6A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37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65E85-3B59-4A67-8DAA-CC92F3F1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2A1F03-8D6A-4FB7-AFE7-879E416F7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C58A2-0A37-4408-8091-88A9F4084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1FF3A2-3275-4140-AAD3-0BEBF2B9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EF-6445-45C4-91B2-80E473801711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165BB9-32AA-4A81-8303-EC43DE49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9E085A-A7BC-43DC-AC60-E0FFB3CC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5373-28F7-4C59-BF6D-134D4E1C6A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983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57B4CB-CB01-4492-B723-E4959E25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8D4D90-A9F6-4B3A-89B5-C8175B45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4F8228-C67F-491E-A641-5E4420B79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99EF-6445-45C4-91B2-80E473801711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B7E23-47B1-4587-996C-7A4046683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FDA44F-7962-4380-9420-7FF0725F4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05373-28F7-4C59-BF6D-134D4E1C6A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18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or qué el ocio y tiempo libre es tan necesario en tu vida | Blog –  Instituto Serca">
            <a:extLst>
              <a:ext uri="{FF2B5EF4-FFF2-40B4-BE49-F238E27FC236}">
                <a16:creationId xmlns:a16="http://schemas.microsoft.com/office/drawing/2014/main" id="{07D3485E-E67F-42B4-8158-9E3FC5B08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059CDC-B0E0-4F52-84A8-8C0375773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s-PE" sz="6600"/>
              <a:t>Ocio y tiempo libre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7FC4E6-51E6-47E8-B2C3-A2F65B533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s-PE" dirty="0"/>
              <a:t>Mg. Omar Salazar Enciso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6765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947A6A3-A738-42FB-AF15-48B7DFBBB711}"/>
              </a:ext>
            </a:extLst>
          </p:cNvPr>
          <p:cNvSpPr/>
          <p:nvPr/>
        </p:nvSpPr>
        <p:spPr>
          <a:xfrm>
            <a:off x="5003800" y="685800"/>
            <a:ext cx="665318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s-PE" sz="2800" dirty="0"/>
              <a:t>Consideramos que la participación en actividades de Ocio y tiempo libre es indispensable en todos los seres humanos a fin de mantener un equilibrio ocupacional. </a:t>
            </a:r>
            <a:endParaRPr lang="es-PE" sz="280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F841A0E-6158-4FAE-83E4-725F70EB1331}"/>
              </a:ext>
            </a:extLst>
          </p:cNvPr>
          <p:cNvSpPr/>
          <p:nvPr/>
        </p:nvSpPr>
        <p:spPr>
          <a:xfrm>
            <a:off x="5003800" y="3873500"/>
            <a:ext cx="665318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s-PE" sz="2800" dirty="0"/>
              <a:t>Así como también brindar un espacio de gratificación, disfrute y muchas veces de interacción social.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4E10E-2036-4172-8AF7-9954599F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2" y="685800"/>
            <a:ext cx="3145469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Reflexión final</a:t>
            </a:r>
          </a:p>
        </p:txBody>
      </p:sp>
    </p:spTree>
    <p:extLst>
      <p:ext uri="{BB962C8B-B14F-4D97-AF65-F5344CB8AC3E}">
        <p14:creationId xmlns:p14="http://schemas.microsoft.com/office/powerpoint/2010/main" val="109277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0F56D-2D43-4BC3-92FF-6C1DED5B9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9" b="1292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052419-0F1A-4D18-8EEA-305F16FE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271094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D0DBE-3D4A-41C6-AE68-005DDFA44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B39346-8962-44CC-8DCD-38B9DC409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3975E2-D705-44F7-82BA-AC7F187F4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5" t="19048" r="1811" b="9524"/>
          <a:stretch/>
        </p:blipFill>
        <p:spPr>
          <a:xfrm>
            <a:off x="709126" y="979714"/>
            <a:ext cx="11178074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1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C93962-FA72-43F4-97F4-EA62842D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s-ES" sz="4800" b="1">
                <a:solidFill>
                  <a:schemeClr val="bg1"/>
                </a:solidFill>
              </a:rPr>
              <a:t>¿Qué es tiempo libre?</a:t>
            </a:r>
            <a:endParaRPr lang="es-PE" sz="4800" b="1">
              <a:solidFill>
                <a:schemeClr val="bg1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3E58A0-5350-453F-89B6-3F9D9968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12" y="3613868"/>
            <a:ext cx="4246123" cy="2182248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s-ES" sz="2400" dirty="0">
                <a:solidFill>
                  <a:schemeClr val="bg1"/>
                </a:solidFill>
              </a:rPr>
              <a:t>Es el tiempo que queda después de haber realizado todas sus obligaciones diarias, en las que puedes realizar cualquier actividad que te parezca conveniente.</a:t>
            </a:r>
            <a:endParaRPr lang="es-PE" sz="2400" dirty="0">
              <a:solidFill>
                <a:schemeClr val="bg1"/>
              </a:solidFill>
            </a:endParaRPr>
          </a:p>
        </p:txBody>
      </p:sp>
      <p:pic>
        <p:nvPicPr>
          <p:cNvPr id="23" name="Imagen 22" descr="Un grupo de personas esquiando en la calle&#10;&#10;Descripción generada automáticamente con confianza baja">
            <a:extLst>
              <a:ext uri="{FF2B5EF4-FFF2-40B4-BE49-F238E27FC236}">
                <a16:creationId xmlns:a16="http://schemas.microsoft.com/office/drawing/2014/main" id="{A553A907-E811-4F12-B801-62D1FA9EB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3" y="1954428"/>
            <a:ext cx="6543828" cy="331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8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cimiento personal y desarrollo profesional | EAE">
            <a:extLst>
              <a:ext uri="{FF2B5EF4-FFF2-40B4-BE49-F238E27FC236}">
                <a16:creationId xmlns:a16="http://schemas.microsoft.com/office/drawing/2014/main" id="{A9D3CB7C-1441-4769-8F9D-02B05C67A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" b="7707"/>
          <a:stretch/>
        </p:blipFill>
        <p:spPr bwMode="auto">
          <a:xfrm>
            <a:off x="20" y="10"/>
            <a:ext cx="609598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ipos de recreación">
            <a:extLst>
              <a:ext uri="{FF2B5EF4-FFF2-40B4-BE49-F238E27FC236}">
                <a16:creationId xmlns:a16="http://schemas.microsoft.com/office/drawing/2014/main" id="{EC64AE43-5849-44F9-8A49-2089A3751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2" b="26088"/>
          <a:stretch/>
        </p:blipFill>
        <p:spPr bwMode="auto">
          <a:xfrm>
            <a:off x="6096000" y="10"/>
            <a:ext cx="609600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sApp Web tiene su 'tema oscuro' con una extensión de Google Chrome -  AS.com">
            <a:extLst>
              <a:ext uri="{FF2B5EF4-FFF2-40B4-BE49-F238E27FC236}">
                <a16:creationId xmlns:a16="http://schemas.microsoft.com/office/drawing/2014/main" id="{86FE09F4-839D-4AB5-8348-D9F669B023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" b="1"/>
          <a:stretch/>
        </p:blipFill>
        <p:spPr bwMode="auto">
          <a:xfrm>
            <a:off x="20" y="3429000"/>
            <a:ext cx="609598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mbre Viendo Televisión En El Suelo Foto de archivo - Imagen de televisión,  viendo: 163540354">
            <a:extLst>
              <a:ext uri="{FF2B5EF4-FFF2-40B4-BE49-F238E27FC236}">
                <a16:creationId xmlns:a16="http://schemas.microsoft.com/office/drawing/2014/main" id="{D202E4B8-1571-4063-8BF9-17E3690BD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1" b="8304"/>
          <a:stretch/>
        </p:blipFill>
        <p:spPr bwMode="auto">
          <a:xfrm>
            <a:off x="6164004" y="3429000"/>
            <a:ext cx="6096000" cy="339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ame 14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5D80A1-D430-4AD1-96B3-270AC3A2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071" y="2761554"/>
            <a:ext cx="4454019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Característica del tiempo libre</a:t>
            </a:r>
          </a:p>
        </p:txBody>
      </p:sp>
      <p:pic>
        <p:nvPicPr>
          <p:cNvPr id="1034" name="Picture 10" descr="Ilustración de Maletín Médico Icono En Blanco Y Negro Vector Fondos y más  Vectores Libres de Derechos de Asistencia sanitaria y medicina - iStock">
            <a:extLst>
              <a:ext uri="{FF2B5EF4-FFF2-40B4-BE49-F238E27FC236}">
                <a16:creationId xmlns:a16="http://schemas.microsoft.com/office/drawing/2014/main" id="{5E506B60-58D9-4BD2-9510-644A2D1A9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1195" b="18524"/>
          <a:stretch/>
        </p:blipFill>
        <p:spPr bwMode="auto">
          <a:xfrm>
            <a:off x="11324313" y="6380138"/>
            <a:ext cx="908327" cy="44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rro De Compras Vacío Aislado En Fondo Negro Vector Illust Ilustración del  Vector - Ilustración de negro, aislado: 125234867">
            <a:extLst>
              <a:ext uri="{FF2B5EF4-FFF2-40B4-BE49-F238E27FC236}">
                <a16:creationId xmlns:a16="http://schemas.microsoft.com/office/drawing/2014/main" id="{8B35791C-9135-485B-A0A9-6CF055D40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5" t="8388" r="11680"/>
          <a:stretch/>
        </p:blipFill>
        <p:spPr bwMode="auto">
          <a:xfrm>
            <a:off x="0" y="6017229"/>
            <a:ext cx="908327" cy="77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7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B5B0D1-5580-42CC-93FD-C8493C46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Recuerda: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>
                <a:solidFill>
                  <a:schemeClr val="bg1"/>
                </a:solidFill>
              </a:rPr>
              <a:t>El tiempo libre</a:t>
            </a:r>
          </a:p>
        </p:txBody>
      </p:sp>
      <p:pic>
        <p:nvPicPr>
          <p:cNvPr id="2050" name="Picture 2" descr="Empresario Freelance Trabajando En La Playa Con Una Computadora Portátil  Fotos, Retratos, Imágenes Y Fotografía De Archivo Libres De Derecho. Image  77115290.">
            <a:extLst>
              <a:ext uri="{FF2B5EF4-FFF2-40B4-BE49-F238E27FC236}">
                <a16:creationId xmlns:a16="http://schemas.microsoft.com/office/drawing/2014/main" id="{466FBA36-6454-411E-A1B6-2328E7EFA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4" r="2409" b="-2"/>
          <a:stretch/>
        </p:blipFill>
        <p:spPr bwMode="auto">
          <a:xfrm>
            <a:off x="5800734" y="1057275"/>
            <a:ext cx="5917401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7792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60B847-50BA-4B61-A3E7-364DF0C7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s-PE" dirty="0">
                <a:solidFill>
                  <a:srgbClr val="FFFFFF"/>
                </a:solidFill>
              </a:rPr>
              <a:t>¿Qué es el Ocio?</a:t>
            </a:r>
          </a:p>
        </p:txBody>
      </p:sp>
      <p:pic>
        <p:nvPicPr>
          <p:cNvPr id="3074" name="Picture 2" descr="La imagen puede contener: 2 personas">
            <a:extLst>
              <a:ext uri="{FF2B5EF4-FFF2-40B4-BE49-F238E27FC236}">
                <a16:creationId xmlns:a16="http://schemas.microsoft.com/office/drawing/2014/main" id="{612C1FE5-CE04-411C-BDBB-C0D3A6419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2" r="4456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F562D2-6EDE-437F-ABB4-3F565DBFE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PE" sz="2400" dirty="0">
                <a:solidFill>
                  <a:srgbClr val="FFFFFF"/>
                </a:solidFill>
              </a:rPr>
              <a:t>Son actividades que buscan despejar la mente y aliviar la tensión de la vida cotidiana.</a:t>
            </a:r>
          </a:p>
          <a:p>
            <a:pPr marL="0" indent="0" algn="just">
              <a:buNone/>
            </a:pPr>
            <a:endParaRPr lang="es-PE" sz="2400" dirty="0">
              <a:solidFill>
                <a:srgbClr val="FFFFFF"/>
              </a:solidFill>
            </a:endParaRPr>
          </a:p>
          <a:p>
            <a:pPr marL="0" indent="0" algn="just">
              <a:buNone/>
            </a:pPr>
            <a:r>
              <a:rPr lang="es-PE" sz="2400" dirty="0">
                <a:solidFill>
                  <a:srgbClr val="FFFFFF"/>
                </a:solidFill>
              </a:rPr>
              <a:t>Por lo tanto, el ocio se realiza por un simple gusto y no por obligación 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36C315-2D59-4260-918C-E6494E66B126}"/>
              </a:ext>
            </a:extLst>
          </p:cNvPr>
          <p:cNvSpPr txBox="1"/>
          <p:nvPr/>
        </p:nvSpPr>
        <p:spPr>
          <a:xfrm>
            <a:off x="178744" y="4285456"/>
            <a:ext cx="167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411910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Jóvenes Construyendo el Futuro, la opción para atender a ninis | El  Economista">
            <a:extLst>
              <a:ext uri="{FF2B5EF4-FFF2-40B4-BE49-F238E27FC236}">
                <a16:creationId xmlns:a16="http://schemas.microsoft.com/office/drawing/2014/main" id="{FD9C4377-1B15-410C-BA59-CF2E37453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20D4C5-7A2F-4FEE-B691-C9E223DA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5200">
                <a:solidFill>
                  <a:srgbClr val="FFFFFF"/>
                </a:solidFill>
                <a:effectLst/>
              </a:rPr>
            </a:br>
            <a:r>
              <a:rPr lang="en-US" sz="5200">
                <a:solidFill>
                  <a:srgbClr val="FFFFFF"/>
                </a:solidFill>
                <a:effectLst/>
              </a:rPr>
              <a:t>Ociosidad</a:t>
            </a:r>
            <a:endParaRPr lang="en-US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7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B76B6A-5488-48A3-A1BA-4414F8DD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91" y="925176"/>
            <a:ext cx="6374608" cy="1225650"/>
          </a:xfrm>
        </p:spPr>
        <p:txBody>
          <a:bodyPr anchor="b">
            <a:normAutofit/>
          </a:bodyPr>
          <a:lstStyle/>
          <a:p>
            <a:r>
              <a:rPr lang="es-PE" sz="3800" b="1" dirty="0">
                <a:solidFill>
                  <a:schemeClr val="bg1"/>
                </a:solidFill>
              </a:rPr>
              <a:t>¿Por qué es importante el Ocio?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EA019-2A3C-45E5-91B0-22E84F798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994988"/>
            <a:ext cx="5531639" cy="2569128"/>
          </a:xfrm>
        </p:spPr>
        <p:txBody>
          <a:bodyPr>
            <a:normAutofit fontScale="92500" lnSpcReduction="10000"/>
          </a:bodyPr>
          <a:lstStyle/>
          <a:p>
            <a:r>
              <a:rPr lang="es-PE" sz="3100" dirty="0">
                <a:solidFill>
                  <a:schemeClr val="bg1"/>
                </a:solidFill>
              </a:rPr>
              <a:t>Libera la carga del estrés.</a:t>
            </a:r>
          </a:p>
          <a:p>
            <a:pPr marL="0" indent="0">
              <a:buNone/>
            </a:pPr>
            <a:endParaRPr lang="es-PE" sz="3100" dirty="0">
              <a:solidFill>
                <a:schemeClr val="bg1"/>
              </a:solidFill>
            </a:endParaRPr>
          </a:p>
          <a:p>
            <a:r>
              <a:rPr lang="es-PE" sz="3100" dirty="0">
                <a:solidFill>
                  <a:schemeClr val="bg1"/>
                </a:solidFill>
              </a:rPr>
              <a:t>Interviene en la salud mental.</a:t>
            </a:r>
          </a:p>
          <a:p>
            <a:pPr marL="0" indent="0">
              <a:buNone/>
            </a:pPr>
            <a:endParaRPr lang="es-PE" sz="3100" dirty="0">
              <a:solidFill>
                <a:schemeClr val="bg1"/>
              </a:solidFill>
            </a:endParaRPr>
          </a:p>
          <a:p>
            <a:r>
              <a:rPr lang="es-PE" sz="3100" dirty="0">
                <a:solidFill>
                  <a:schemeClr val="bg1"/>
                </a:solidFill>
              </a:rPr>
              <a:t>Estimula el proceso creativo.</a:t>
            </a:r>
          </a:p>
          <a:p>
            <a:endParaRPr lang="es-PE" sz="1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OPINIÓN: ¿Cómo entrenar a tu cerebro para tomar mejores decisiones?">
            <a:extLst>
              <a:ext uri="{FF2B5EF4-FFF2-40B4-BE49-F238E27FC236}">
                <a16:creationId xmlns:a16="http://schemas.microsoft.com/office/drawing/2014/main" id="{56B6B907-5245-4705-9539-0E18B1CBC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2" r="25705" b="-1"/>
          <a:stretch/>
        </p:blipFill>
        <p:spPr bwMode="auto">
          <a:xfrm>
            <a:off x="6735467" y="977900"/>
            <a:ext cx="5037433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3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16C7C-17DD-4480-A217-7D322ACC4BC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s-PE" b="1" dirty="0"/>
              <a:t>Diferencia entre ocio y tiempo libre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F84FA3-3689-4835-A16B-F9A0677F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63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PE" sz="3200" dirty="0"/>
              <a:t>Ocio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68DBE6-EF85-4E73-9BEC-CE9BF2006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509377"/>
          </a:xfrm>
          <a:solidFill>
            <a:srgbClr val="FFC000"/>
          </a:solidFill>
        </p:spPr>
        <p:txBody>
          <a:bodyPr>
            <a:normAutofit lnSpcReduction="10000"/>
          </a:bodyPr>
          <a:lstStyle/>
          <a:p>
            <a:pPr algn="just"/>
            <a:r>
              <a:rPr lang="es-PE" dirty="0"/>
              <a:t>Entretenimiento y recreación.</a:t>
            </a:r>
          </a:p>
          <a:p>
            <a:pPr marL="0" indent="0" algn="just">
              <a:buNone/>
            </a:pPr>
            <a:endParaRPr lang="es-PE" dirty="0"/>
          </a:p>
          <a:p>
            <a:pPr algn="just"/>
            <a:r>
              <a:rPr lang="es-PE" dirty="0"/>
              <a:t>No es un tiempo utilizado para la inactividad, sino que es efectivamente aprovechado.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4FBFD5-4309-4211-9C35-B696C4F43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 w="63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PE" sz="3200" dirty="0"/>
              <a:t>Tiempo libre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629BF0-2046-4B61-A300-685BFA2A8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509377"/>
          </a:xfrm>
          <a:solidFill>
            <a:schemeClr val="accent4"/>
          </a:solidFill>
        </p:spPr>
        <p:txBody>
          <a:bodyPr>
            <a:normAutofit lnSpcReduction="10000"/>
          </a:bodyPr>
          <a:lstStyle/>
          <a:p>
            <a:pPr algn="just"/>
            <a:r>
              <a:rPr lang="es-PE" dirty="0"/>
              <a:t>Actividades que no generen placer.</a:t>
            </a:r>
          </a:p>
          <a:p>
            <a:pPr marL="0" indent="0" algn="just">
              <a:buNone/>
            </a:pPr>
            <a:endParaRPr lang="es-PE" dirty="0"/>
          </a:p>
          <a:p>
            <a:pPr algn="just"/>
            <a:r>
              <a:rPr lang="es-PE" dirty="0"/>
              <a:t>Esta a la disposición del individuo y se puede aprovechar o malgastar.</a:t>
            </a:r>
          </a:p>
        </p:txBody>
      </p:sp>
      <p:pic>
        <p:nvPicPr>
          <p:cNvPr id="5122" name="Picture 2" descr="Monitor de Ocio y Tiempo Libre: Habilidades y Competencias">
            <a:extLst>
              <a:ext uri="{FF2B5EF4-FFF2-40B4-BE49-F238E27FC236}">
                <a16:creationId xmlns:a16="http://schemas.microsoft.com/office/drawing/2014/main" id="{785439E6-5408-426E-A4E1-9F2C647FB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367" y="5140581"/>
            <a:ext cx="3607265" cy="139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09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212</Words>
  <Application>Microsoft Office PowerPoint</Application>
  <PresentationFormat>Panorámica</PresentationFormat>
  <Paragraphs>31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Ocio y tiempo libre</vt:lpstr>
      <vt:lpstr>Presentación de PowerPoint</vt:lpstr>
      <vt:lpstr>¿Qué es tiempo libre?</vt:lpstr>
      <vt:lpstr>Característica del tiempo libre</vt:lpstr>
      <vt:lpstr>Recuerda: El tiempo libre</vt:lpstr>
      <vt:lpstr>¿Qué es el Ocio?</vt:lpstr>
      <vt:lpstr> Ociosidad</vt:lpstr>
      <vt:lpstr>¿Por qué es importante el Ocio?</vt:lpstr>
      <vt:lpstr>Diferencia entre ocio y tiempo libre</vt:lpstr>
      <vt:lpstr>Reflexión final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Ocio y tiempo libre</dc:title>
  <dc:creator>Omar Salazar Enciso</dc:creator>
  <cp:lastModifiedBy>Omar Salazar Enciso</cp:lastModifiedBy>
  <cp:revision>4</cp:revision>
  <dcterms:created xsi:type="dcterms:W3CDTF">2021-01-09T05:39:29Z</dcterms:created>
  <dcterms:modified xsi:type="dcterms:W3CDTF">2021-01-09T06:29:00Z</dcterms:modified>
</cp:coreProperties>
</file>