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3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BCE30B-C8FC-4013-B022-DDF4D92E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97" y="2877127"/>
            <a:ext cx="4700576" cy="2051449"/>
          </a:xfrm>
        </p:spPr>
        <p:txBody>
          <a:bodyPr anchor="b">
            <a:normAutofit/>
          </a:bodyPr>
          <a:lstStyle/>
          <a:p>
            <a:pPr algn="ctr"/>
            <a:r>
              <a:rPr lang="es-ES" sz="4000" dirty="0"/>
              <a:t>CAPACIDADES FISICAS</a:t>
            </a:r>
            <a:endParaRPr lang="es-PE" sz="4000" dirty="0"/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ES 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BE3DB-702C-494E-A3BF-A22D6507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97" y="4543242"/>
            <a:ext cx="5393635" cy="1537650"/>
          </a:xfrm>
        </p:spPr>
        <p:txBody>
          <a:bodyPr>
            <a:normAutofit fontScale="77500" lnSpcReduction="20000"/>
          </a:bodyPr>
          <a:lstStyle/>
          <a:p>
            <a:r>
              <a:rPr lang="es-ES" sz="2600" dirty="0">
                <a:latin typeface="+mj-lt"/>
              </a:rPr>
              <a:t>• Curso: Actividad física y deporte I</a:t>
            </a:r>
            <a:br>
              <a:rPr lang="es-ES" sz="2600" dirty="0">
                <a:latin typeface="+mj-lt"/>
              </a:rPr>
            </a:br>
            <a:r>
              <a:rPr lang="es-ES" sz="2600" dirty="0">
                <a:latin typeface="+mj-lt"/>
              </a:rPr>
              <a:t>• Estudiante: Casachagua Tuesta,</a:t>
            </a:r>
            <a:r>
              <a:rPr lang="es-PE" sz="2600" dirty="0">
                <a:latin typeface="+mj-lt"/>
              </a:rPr>
              <a:t>Andrea • • • Código:20201316</a:t>
            </a:r>
            <a:br>
              <a:rPr lang="es-PE" sz="2600" dirty="0">
                <a:latin typeface="+mj-lt"/>
              </a:rPr>
            </a:br>
            <a:r>
              <a:rPr lang="es-PE" sz="2600" dirty="0">
                <a:latin typeface="+mj-lt"/>
              </a:rPr>
              <a:t>• Docente: Omar Jesús Salazar Enciso</a:t>
            </a:r>
            <a:br>
              <a:rPr lang="es-PE" sz="2600" dirty="0">
                <a:latin typeface="+mj-lt"/>
              </a:rPr>
            </a:br>
            <a:r>
              <a:rPr lang="es-PE" sz="2600" dirty="0">
                <a:latin typeface="+mj-lt"/>
              </a:rPr>
              <a:t>• Sección: S4</a:t>
            </a:r>
            <a:endParaRPr lang="es-ES" sz="2600" dirty="0">
              <a:latin typeface="+mj-lt"/>
            </a:endParaRPr>
          </a:p>
          <a:p>
            <a:endParaRPr lang="es-PE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AA18B"/>
          </a:solidFill>
          <a:ln w="38100" cap="rnd">
            <a:solidFill>
              <a:srgbClr val="FAA1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5B9DA-010F-4FE6-AC61-CE823169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7" r="24197"/>
          <a:stretch/>
        </p:blipFill>
        <p:spPr>
          <a:xfrm>
            <a:off x="523613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4347BC-7B15-4143-B3BC-5BBC9C5134AB}"/>
              </a:ext>
            </a:extLst>
          </p:cNvPr>
          <p:cNvSpPr txBox="1">
            <a:spLocks/>
          </p:cNvSpPr>
          <p:nvPr/>
        </p:nvSpPr>
        <p:spPr>
          <a:xfrm>
            <a:off x="77090" y="0"/>
            <a:ext cx="5285190" cy="85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400" dirty="0"/>
              <a:t>Universidad Nacional de Educación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ES 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39350F-750A-4703-8F99-80E26E11DD24}"/>
              </a:ext>
            </a:extLst>
          </p:cNvPr>
          <p:cNvSpPr txBox="1">
            <a:spLocks/>
          </p:cNvSpPr>
          <p:nvPr/>
        </p:nvSpPr>
        <p:spPr>
          <a:xfrm>
            <a:off x="180369" y="316540"/>
            <a:ext cx="5285190" cy="85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400" dirty="0"/>
              <a:t>Enrique Guzmán y Valle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ES </a:t>
            </a:r>
            <a:endParaRPr lang="es-PE" sz="24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AB6202-D4C6-492A-966D-2FD9CE4F4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8" t="2374" r="12052" b="1903"/>
          <a:stretch/>
        </p:blipFill>
        <p:spPr>
          <a:xfrm>
            <a:off x="1932284" y="819275"/>
            <a:ext cx="1680865" cy="21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RESISTENCIA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987552"/>
          </a:xfr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SENTADILLAS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ESTIRAMOS LOS BRAZOS, CABEZA ERGIDA, MIRANDO AL FRENTE, MANTENIENDO LA ESPALDA RECTA, INTENTAR DECENDER EN LINEA RECTA. VEINTE REPETICIONES.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B014D29-2715-450A-B2BA-467C67DE43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73918"/>
            <a:ext cx="2442737" cy="3265487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JUMPING JACKS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MANOS ARRIBA JUNTAS Y PIERNAS SEPARADAS, LUEGO CON LAS MANOS ARRIBA SEPARADAS Y LAS PIERNAS JUNTAS. TREINTA REPETICIONES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7E56556-41E2-49AB-8DBE-211DC93529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38" y="3173918"/>
            <a:ext cx="2442737" cy="3265487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4D8ADE-44B8-4CA9-84C6-48CE04FA2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73917"/>
            <a:ext cx="2442737" cy="3265487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5C9DD0B-98F3-4A09-BF29-4F170C2DA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477" y="3173916"/>
            <a:ext cx="2442737" cy="3265488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7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0C9A3FE-DE98-4F12-8C8D-1B800E9B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952342"/>
            <a:ext cx="2632868" cy="1974652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9C88C6-18B2-4DCA-B092-9CDFAA83D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06" y="4519868"/>
            <a:ext cx="2632869" cy="1974652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RESISTENCIA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38527"/>
            <a:ext cx="5157787" cy="765976"/>
          </a:xfr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PUENTE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ACUESTATE BOCA ARRIBA Y ALZA LAS CADERAS Y RODILLAS MANTENIENDO TUS PIES FIRMES SOBRE EL PISO. HACER UNAS VEINTE REPETICIONES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ZUNCADA PASO ATRÁS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MANOS  JUNTAS DETRÁS DE LA CABEZA, PIES COLOCADOS EN LÍNEA CON LOS HOMBROS, DOBLA LAS CADERAS HACIA EL SUELO, ESPALDA RECTA  Y TRONCO TENSO, BAJAR LAS CADERAS Y BAJAR LA RODILLA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BE423C9-9AE5-440C-886F-236BAA5E7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77892"/>
            <a:ext cx="2439829" cy="3314984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57DDC7A-1CD2-4AFB-AEB5-1BE865D7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559" y="3177889"/>
            <a:ext cx="2439829" cy="3314985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1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FUERZA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987552"/>
          </a:xfr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TIJERAS CON MANOS APOYADAS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MANOS APOYADAS SOBRE EL SUELO, LOS BRAZOS Y TORSO DEBEN HACER UN ANGULO DE 90 GRADOS, PIES APOYADOS EN EL SUELO 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FONDOS DE TRICEPS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COLOCAR ENCIMA DEL OBJETO LOS BRAZOS A LA ANCHURA DE LOS HOMBROS HACIENDO UN ÁNGULO DE 90 GRADOS Y LUEGO FLEXIONAR LAS RODILLAS.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249377-E3F7-4931-B432-52E43D91E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160316"/>
            <a:ext cx="4443412" cy="333255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8E594B-A03E-4B1A-A914-E2EB63FF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8" y="3160316"/>
            <a:ext cx="4443412" cy="3332558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010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FUERZA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987552"/>
          </a:xfr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BICEPS CON LIBROS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SOSTENER LOS LIBROS CON CADA MANO, ELEVAR LOS BRAZOS MEDIANTE LA FLEXIÓN DEL CODO Y BAJARLOS LUEGO DE UNA BREVE PAUSA.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ESTABILIZACIÓN CON PELOTA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APOYARSE CON LOS BRAZOS SOBRE EL PISO HACIENDO UN ÁNGULO DE 90 GRADOS, COLOCAR LOS PIES SOBRE LA PELOTA, BUSCAR EL EQUILIBRIO O ESTABILIZACIÓN.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43D467-37BE-4A8E-BB47-DB97C5B2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73920"/>
            <a:ext cx="2482734" cy="3318955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2A9387-77DA-4E28-AB1E-698ABC04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41" y="3173919"/>
            <a:ext cx="2482734" cy="3318955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FD99A3B-6217-426E-95D6-EE7190D02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49" y="3173917"/>
            <a:ext cx="4418690" cy="3314018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7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VELOCIDAD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38527"/>
            <a:ext cx="5157787" cy="987552"/>
          </a:xfr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INCLINARSE Y CORRER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MANTENER LA CABEZA ALTA Y LOS OJOS A UN MISMO NIVEL, MANTENERSE RECTO PERO RELAJADO, DOBLAR LOS BRAZOS 90 GRADOS Y MOVERLOS RÍTMICAMENTE.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BOTES Y CARRERA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COLOCARSE DE PIE SOBRE EL PISO, EMPEZAR A SALTAR INTERCALANDO PIES SOBRE NUESTRO PROPIO EJE, LUEGO DE UNOS MOMENTOS DE HABERLO REALIZADO EMPEZAR A MOVERNOS.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55C899-4C50-405A-BCF2-8677842E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73919"/>
            <a:ext cx="2482734" cy="331895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800216-D1C3-4152-B832-70265EAC9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66" y="3173919"/>
            <a:ext cx="2482734" cy="331895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3BF97E-B77D-49A1-A08B-ABA38D0C9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3154507"/>
            <a:ext cx="2482734" cy="331895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BB5EA9-1FC1-42CF-83F9-F50065AC0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59" y="3154507"/>
            <a:ext cx="2497253" cy="333836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34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VELOCIDAD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987552"/>
          </a:xfr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BICICLETA ECHADA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ECHARSE BOCA ARRIBA SOBRE EL PISO CON NUESTROS BRAZOS ESTIRADOS, LEVANTAR LAS PIERNAS HACIA EL AIRE Y MOVER CADA UNA EN CÍRCULOS DE MANERA INTERCALADA.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BICILETA INVERTIDO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ECHARSE BOCA ARRIBA SOBRE EL PISO, CON AYUDA DE NUESTRAS MANOS EN LA CINTURA ELEVAR LAS PIERNAS HACIA EL AIRE Y MOVERLAS EN CÍRCULOS DE MANERA INTERCALADA. 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Sin descripción disponible.">
            <a:extLst>
              <a:ext uri="{FF2B5EF4-FFF2-40B4-BE49-F238E27FC236}">
                <a16:creationId xmlns:a16="http://schemas.microsoft.com/office/drawing/2014/main" id="{39B0737A-75A5-4891-9B11-46C02274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7" y="3173919"/>
            <a:ext cx="4425273" cy="331895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in descripción disponible.">
            <a:extLst>
              <a:ext uri="{FF2B5EF4-FFF2-40B4-BE49-F238E27FC236}">
                <a16:creationId xmlns:a16="http://schemas.microsoft.com/office/drawing/2014/main" id="{068FBCB8-E71A-49E2-BC60-D40F0AF2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57" y="3173918"/>
            <a:ext cx="4425273" cy="3318955"/>
          </a:xfrm>
          <a:prstGeom prst="rect">
            <a:avLst/>
          </a:prstGeom>
          <a:ln w="38100" cap="sq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9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FLEXIBILIDAD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987552"/>
          </a:xfr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EJERCICIO 1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SENTADO EN EL AIRE ABRIENDO LAS PIERNAS UN POCO MÁS DE LA ALTURA DE LOS HOMBROS Y ADEMÁS TOCARSE LOS TOBILLOS CON LAS MANOS.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987551"/>
          </a:xfr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EJERCICIO 2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SE ESTIRA LAS PIERNAS LO MÁS QUE SE PUEDA DE PIE, DE PIE SE ABRE LAS PIERNAS Y ADEMÁS SE BAJA LAS MANOS HACIA EL PISO ALTURA DE LOS HOMBROS.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074" name="Picture 2" descr="Sin descripción disponible.">
            <a:extLst>
              <a:ext uri="{FF2B5EF4-FFF2-40B4-BE49-F238E27FC236}">
                <a16:creationId xmlns:a16="http://schemas.microsoft.com/office/drawing/2014/main" id="{2F62AC6A-7403-47D3-B764-06835C6E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173920"/>
            <a:ext cx="2483070" cy="33189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in descripción disponible.">
            <a:extLst>
              <a:ext uri="{FF2B5EF4-FFF2-40B4-BE49-F238E27FC236}">
                <a16:creationId xmlns:a16="http://schemas.microsoft.com/office/drawing/2014/main" id="{F05F4622-C5D0-4C96-98AF-3DB39ACE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59" y="3173920"/>
            <a:ext cx="2483070" cy="331895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4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819F-D9A3-4622-96DE-6403CAF5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FLEXIBILIDAD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B4A0B-BD7E-4AA1-87A6-0F269B76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7"/>
            <a:ext cx="5157787" cy="614680"/>
          </a:xfr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EJERCICIO 3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SENTADA SOBRE EL PISO, UNA PIERNA ESTIRADA Y LA OTRA PIERNA FLEXIONADA.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99741-EC5A-40B1-A61E-541A15D0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7"/>
            <a:ext cx="5183188" cy="753873"/>
          </a:xfr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9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EJERCICIO 4</a:t>
            </a:r>
            <a:r>
              <a:rPr lang="es-PE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PE" sz="2000" dirty="0">
                <a:latin typeface="Baskerville Old Face" panose="02020602080505020303" pitchFamily="18" charset="0"/>
              </a:rPr>
              <a:t>NOS COLOCAMOS BOCA ABAJO SOBRE EL PISO, CON LA CABEZA AL FRENTE DESDE LA CINTURA NOS EMPEZAMOS A MOVER HACIA ARRIBA.</a:t>
            </a:r>
            <a:endParaRPr lang="es-PE" sz="20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146" name="Picture 2" descr="Sin descripción disponible.">
            <a:extLst>
              <a:ext uri="{FF2B5EF4-FFF2-40B4-BE49-F238E27FC236}">
                <a16:creationId xmlns:a16="http://schemas.microsoft.com/office/drawing/2014/main" id="{178C536C-5346-44FD-8027-A1944B8AB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61" y="2801046"/>
            <a:ext cx="4922439" cy="369182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in descripción disponible.">
            <a:extLst>
              <a:ext uri="{FF2B5EF4-FFF2-40B4-BE49-F238E27FC236}">
                <a16:creationId xmlns:a16="http://schemas.microsoft.com/office/drawing/2014/main" id="{0C328516-E577-4966-86DC-9D7CC081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13" y="2943414"/>
            <a:ext cx="4732615" cy="354946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188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513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Modern Love</vt:lpstr>
      <vt:lpstr>The Hand</vt:lpstr>
      <vt:lpstr>SketchyVTI</vt:lpstr>
      <vt:lpstr>CAPACIDADES FISICAS ES </vt:lpstr>
      <vt:lpstr>RESISTENCIA</vt:lpstr>
      <vt:lpstr>RESISTENCIA</vt:lpstr>
      <vt:lpstr>FUERZA</vt:lpstr>
      <vt:lpstr>FUERZA</vt:lpstr>
      <vt:lpstr>VELOCIDAD</vt:lpstr>
      <vt:lpstr>VELOCIDAD</vt:lpstr>
      <vt:lpstr>FLEXIBILIDAD</vt:lpstr>
      <vt:lpstr>FLEXIBILIDAD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CAPACIDADES FISICAS ES</dc:title>
  <dc:creator>Hp</dc:creator>
  <cp:lastModifiedBy>Ángel Larreategui Castro</cp:lastModifiedBy>
  <cp:revision>11</cp:revision>
  <dcterms:created xsi:type="dcterms:W3CDTF">2020-11-15T23:41:48Z</dcterms:created>
  <dcterms:modified xsi:type="dcterms:W3CDTF">2020-11-16T02:44:04Z</dcterms:modified>
</cp:coreProperties>
</file>