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FC32A-8833-402A-A0CB-49897B2EE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511713-71E9-4F4D-B5DC-C12F16BE0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18F386-2A75-40D5-B7A4-1D62B26E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49F4-D404-421A-8902-11BE4F82892F}" type="datetimeFigureOut">
              <a:rPr lang="es-PE" smtClean="0"/>
              <a:t>22/10/2020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06F5CB-211F-431A-A222-7813CA44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C84896-F689-4ECF-B050-76346BE7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D46E-AC1C-41A5-8841-CC076A922E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399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777F8-ED0D-4DB6-A7B4-8FAB7D69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A098E8-6902-4636-A3C6-91ABE2DDF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4E0441-7FEE-4223-9C67-25D91691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49F4-D404-421A-8902-11BE4F82892F}" type="datetimeFigureOut">
              <a:rPr lang="es-PE" smtClean="0"/>
              <a:t>22/10/2020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2AC0BE-9BF7-4CD7-964D-332B0953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FB7F6E-0B4C-46DD-B572-A2D72F88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D46E-AC1C-41A5-8841-CC076A922E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40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BEABFF-863A-4DA6-8BFA-83C841DDC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8E2CDC-8010-4DEB-BC46-997B49445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9645EF-6CC1-428F-A8D4-3C44DD91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49F4-D404-421A-8902-11BE4F82892F}" type="datetimeFigureOut">
              <a:rPr lang="es-PE" smtClean="0"/>
              <a:t>22/10/2020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98A1C1-13F9-481E-8CB9-4BBB495C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90541C-D298-4752-8EE2-609B080B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D46E-AC1C-41A5-8841-CC076A922E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393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3E640-1BD7-4CFC-ACB2-158ECE8C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C9120A-5052-4E08-B8D7-0C1F39B2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084DED-936F-4B3C-BDDE-9F13A5C2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49F4-D404-421A-8902-11BE4F82892F}" type="datetimeFigureOut">
              <a:rPr lang="es-PE" smtClean="0"/>
              <a:t>22/10/2020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916800-6E05-409F-9C8B-6DB12851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AA890C-4846-48DC-89C6-03B03EE8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D46E-AC1C-41A5-8841-CC076A922E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767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A88EC-3E79-45AE-9BD6-9F528513B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AB7514-E757-4DC9-BF9C-42FA7CCF9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975341-58D1-4C8D-9AC8-752BDDF3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49F4-D404-421A-8902-11BE4F82892F}" type="datetimeFigureOut">
              <a:rPr lang="es-PE" smtClean="0"/>
              <a:t>22/10/2020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57F69E-29B2-4A00-9A9E-8E974EFF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2D4281-73FF-4367-9FFB-B37751AE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D46E-AC1C-41A5-8841-CC076A922E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041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77709-AA69-49BA-A33B-583F286A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1661DC-D775-404F-B43E-D62CE5D6C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AA79EB-F05A-4E12-AB7F-0DBD8C377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34FECA-9BF1-48AE-B75F-5A3768DD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49F4-D404-421A-8902-11BE4F82892F}" type="datetimeFigureOut">
              <a:rPr lang="es-PE" smtClean="0"/>
              <a:t>22/10/2020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D3E435-8083-4B9E-A4E5-6F80DF81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8B8FBD-9D45-4B83-ADB5-4B98EF97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D46E-AC1C-41A5-8841-CC076A922E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053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5344B-FEEA-4C93-AAD4-A219E5D2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CC78D9-6A9E-422D-A75B-72F5898CA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DECDEF-75B4-4C9D-8FE0-D29DD2E50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8A0125-F69A-4D6A-8FF0-EA13795B9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50AB6D-D1B3-4537-9200-28EC603BB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FB8F9AF-13CA-4EE2-93D4-48468825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49F4-D404-421A-8902-11BE4F82892F}" type="datetimeFigureOut">
              <a:rPr lang="es-PE" smtClean="0"/>
              <a:t>22/10/2020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B37ED1-2804-470B-B263-B9F694F6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0FC0C18-EA8B-4721-A590-733026A17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D46E-AC1C-41A5-8841-CC076A922E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497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9C428-0D14-417A-BACD-86941D40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9469C09-89EC-4C7A-A147-0C914A40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49F4-D404-421A-8902-11BE4F82892F}" type="datetimeFigureOut">
              <a:rPr lang="es-PE" smtClean="0"/>
              <a:t>22/10/2020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978AFD-1FC8-43A4-85D7-905FA5054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2F4FB1-36C1-4EDA-88CD-D163342F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D46E-AC1C-41A5-8841-CC076A922E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416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0248E7-7AFE-4D3D-B8F8-CE0F4FB7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49F4-D404-421A-8902-11BE4F82892F}" type="datetimeFigureOut">
              <a:rPr lang="es-PE" smtClean="0"/>
              <a:t>22/10/2020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F97D207-C8D6-4319-9312-081A444C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ECB699-455C-456B-A6B8-9BC0A1A2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D46E-AC1C-41A5-8841-CC076A922E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377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568A0-9C67-47E3-806C-BCF42242D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FFE033-051B-4492-BE6B-DF477D19E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F95D6E-7F7B-4AEE-BFBE-E6F4F3A91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7F508B-38FF-45DA-ACE6-7DA98A88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49F4-D404-421A-8902-11BE4F82892F}" type="datetimeFigureOut">
              <a:rPr lang="es-PE" smtClean="0"/>
              <a:t>22/10/2020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6B4BB9-9A00-4B94-893E-D165CE66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9295F9-7843-4865-AD34-8B14F4FB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D46E-AC1C-41A5-8841-CC076A922E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497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AFD2F-8069-4B35-AC23-5CD3BBC6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6ACDFF-3AAF-4592-8D17-D27AE7CDA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CF493B-4E3E-4BBD-A8E0-E3A7FE164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3BB060-3658-4064-A247-3ABAB80C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249F4-D404-421A-8902-11BE4F82892F}" type="datetimeFigureOut">
              <a:rPr lang="es-PE" smtClean="0"/>
              <a:t>22/10/2020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3CA5F7-E827-4AF7-8EC9-C02A5A5F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8C90E8-697A-4B4F-A747-529F56C5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D46E-AC1C-41A5-8841-CC076A922E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130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5DF095C-AC18-48E1-9064-9D072112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32B442-DDA8-438A-B9FE-46AE349DF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28551A-DFFA-48CF-86EA-6E8D8DA61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249F4-D404-421A-8902-11BE4F82892F}" type="datetimeFigureOut">
              <a:rPr lang="es-PE" smtClean="0"/>
              <a:t>22/10/2020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E7B208-D760-4E93-B19D-318C30FDE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38908C-8A57-46F1-B860-43CFA4F0D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BD46E-AC1C-41A5-8841-CC076A922E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727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OLOGÍA">
            <a:extLst>
              <a:ext uri="{FF2B5EF4-FFF2-40B4-BE49-F238E27FC236}">
                <a16:creationId xmlns:a16="http://schemas.microsoft.com/office/drawing/2014/main" id="{D13C7C7D-C977-4ED7-B118-8089E8652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3392557" cy="252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F465F21-F97E-4996-A14F-B043D9A5C32C}"/>
              </a:ext>
            </a:extLst>
          </p:cNvPr>
          <p:cNvSpPr txBox="1"/>
          <p:nvPr/>
        </p:nvSpPr>
        <p:spPr>
          <a:xfrm>
            <a:off x="3592992" y="1841356"/>
            <a:ext cx="57249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b="1" dirty="0">
                <a:solidFill>
                  <a:srgbClr val="99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BIENVENIDOS A LA ASIGNATURA DE BIOLOGÍA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76ADE69-1C7A-49E6-93B0-213E2A1D52F7}"/>
              </a:ext>
            </a:extLst>
          </p:cNvPr>
          <p:cNvSpPr txBox="1"/>
          <p:nvPr/>
        </p:nvSpPr>
        <p:spPr>
          <a:xfrm>
            <a:off x="4315753" y="5236736"/>
            <a:ext cx="427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Dra. Luz Marina Marín </a:t>
            </a:r>
            <a:r>
              <a:rPr 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Carhuallanqui</a:t>
            </a:r>
            <a:endParaRPr 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30" name="Picture 6" descr="Biología para niños: 3 experimentos para hacer en casa - Eres Mamá">
            <a:extLst>
              <a:ext uri="{FF2B5EF4-FFF2-40B4-BE49-F238E27FC236}">
                <a16:creationId xmlns:a16="http://schemas.microsoft.com/office/drawing/2014/main" id="{8BFB90E2-9C93-4E06-87D1-1CAC96FFB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75" y="4929809"/>
            <a:ext cx="2409825" cy="189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finición de Ciencias Biológicas » Concepto en Definición ABC">
            <a:extLst>
              <a:ext uri="{FF2B5EF4-FFF2-40B4-BE49-F238E27FC236}">
                <a16:creationId xmlns:a16="http://schemas.microsoft.com/office/drawing/2014/main" id="{34709D5F-464E-443F-906D-35E9465799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"/>
          <a:stretch/>
        </p:blipFill>
        <p:spPr bwMode="auto">
          <a:xfrm>
            <a:off x="9172158" y="-1"/>
            <a:ext cx="3019842" cy="281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eléfono Móvil Con Aplicaciones En El Fondo Blanco, Ilustración De Teléfono  Celular Fotos, Retratos, Imágenes Y Fotografía De Archivo Libres De  Derecho. Image 36552317.">
            <a:extLst>
              <a:ext uri="{FF2B5EF4-FFF2-40B4-BE49-F238E27FC236}">
                <a16:creationId xmlns:a16="http://schemas.microsoft.com/office/drawing/2014/main" id="{3C131754-4861-4336-9BEA-E4BFCCCAF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2822">
            <a:off x="4990128" y="5980386"/>
            <a:ext cx="625583" cy="35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84F5D72-F043-46BB-B911-5F1A2CA2F6EA}"/>
              </a:ext>
            </a:extLst>
          </p:cNvPr>
          <p:cNvSpPr txBox="1"/>
          <p:nvPr/>
        </p:nvSpPr>
        <p:spPr>
          <a:xfrm>
            <a:off x="5778033" y="587581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/>
              <a:t>961208277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1296FAB-80EC-497C-842D-0D84CDACFE3B}"/>
              </a:ext>
            </a:extLst>
          </p:cNvPr>
          <p:cNvSpPr txBox="1"/>
          <p:nvPr/>
        </p:nvSpPr>
        <p:spPr>
          <a:xfrm>
            <a:off x="4090466" y="4051844"/>
            <a:ext cx="4279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CICLO ACADÉMICO 2020-II</a:t>
            </a:r>
          </a:p>
        </p:txBody>
      </p:sp>
      <p:pic>
        <p:nvPicPr>
          <p:cNvPr id="1036" name="Picture 12" descr="Disfruta dos días del Lago Titicaca y de sus islas Amantaní, Taquile y Uros">
            <a:extLst>
              <a:ext uri="{FF2B5EF4-FFF2-40B4-BE49-F238E27FC236}">
                <a16:creationId xmlns:a16="http://schemas.microsoft.com/office/drawing/2014/main" id="{5CCAB985-F157-4AFB-A8D6-36E186B64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28080"/>
            <a:ext cx="314325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32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D90E266-2E15-4589-B039-C04EFF89A620}"/>
              </a:ext>
            </a:extLst>
          </p:cNvPr>
          <p:cNvSpPr txBox="1"/>
          <p:nvPr/>
        </p:nvSpPr>
        <p:spPr>
          <a:xfrm>
            <a:off x="715614" y="2239617"/>
            <a:ext cx="10548733" cy="4135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Curso teórico-práctico de formación general, que prepara al estudiante en conocimientos de biología; se incluye la enseñanza virtual; el dominio integral del conocimiento científico  tecnológico ambiental de los estudiantes, promoviendo el desarrollo de una actitud científica y cuidado de la vida y prevención de la salud.</a:t>
            </a: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Aborda los siguientes contenidos básicos: concepto, historia y método de estudio de la biología; los seres vivos desde su origen, las estructuras celulares, los principales sistemas en especial del ser humano que les permiten cumplir con las funciones de nutrición, relación y reproducción con aplicaciones preventivas en enfermedades comunes del entorno como son la TBC, gastritis, obesidad, SIDA, enfermedades de transmisión sexual. Prevención y conservación de la salud humana.</a:t>
            </a:r>
          </a:p>
          <a:p>
            <a:pPr marL="5143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P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Prácticas de laboratorio; informes de investigación realizada sobre algunos temas de la biología; procesamiento de información sobre la organización y funcionamiento de la vida humana; taller sobre procesos del cuidado de la salud, prevención y conservación; elaboración de organizadores de ideas sobre la información procesada.</a:t>
            </a: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Biología molecular para mejorar la producción de alimentos – Servicio de  Acreditación Ecuatoriano">
            <a:extLst>
              <a:ext uri="{FF2B5EF4-FFF2-40B4-BE49-F238E27FC236}">
                <a16:creationId xmlns:a16="http://schemas.microsoft.com/office/drawing/2014/main" id="{337A6764-C9AF-40B7-A9AD-4E8AF1F81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3181995" cy="212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alud Fisica: Biologia Humana">
            <a:extLst>
              <a:ext uri="{FF2B5EF4-FFF2-40B4-BE49-F238E27FC236}">
                <a16:creationId xmlns:a16="http://schemas.microsoft.com/office/drawing/2014/main" id="{9A0AF064-997B-4772-BAA6-E35F72040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931" y="118695"/>
            <a:ext cx="3366053" cy="212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ología humana y Salud - Editorial Once Rios">
            <a:extLst>
              <a:ext uri="{FF2B5EF4-FFF2-40B4-BE49-F238E27FC236}">
                <a16:creationId xmlns:a16="http://schemas.microsoft.com/office/drawing/2014/main" id="{BA892DA7-BFB0-432C-A025-CC741B234C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43" t="23183" r="27121"/>
          <a:stretch/>
        </p:blipFill>
        <p:spPr bwMode="auto">
          <a:xfrm>
            <a:off x="4991287" y="5304"/>
            <a:ext cx="2496192" cy="211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5830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200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Luz Marín</dc:creator>
  <cp:lastModifiedBy>Luz Marín</cp:lastModifiedBy>
  <cp:revision>6</cp:revision>
  <dcterms:created xsi:type="dcterms:W3CDTF">2020-10-20T20:28:53Z</dcterms:created>
  <dcterms:modified xsi:type="dcterms:W3CDTF">2020-10-22T12:59:38Z</dcterms:modified>
</cp:coreProperties>
</file>