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0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PORCENTAJES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6D1-4173-81FA-42EF271DBF9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6D1-4173-81FA-42EF271DBF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6D1-4173-81FA-42EF271DBF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6D1-4173-81FA-42EF271DBF9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6D1-4173-81FA-42EF271DBF9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Hoja1!$A$2:$A$6</c:f>
              <c:strCache>
                <c:ptCount val="5"/>
                <c:pt idx="0">
                  <c:v>LIMA NORTE</c:v>
                </c:pt>
                <c:pt idx="1">
                  <c:v>LIMA SUR</c:v>
                </c:pt>
                <c:pt idx="2">
                  <c:v>LIMA CENTRO</c:v>
                </c:pt>
                <c:pt idx="3">
                  <c:v>LIMA ESTE </c:v>
                </c:pt>
                <c:pt idx="4">
                  <c:v>PROVINCIA CONSTITUCIONAL DEL CALLAO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10.7</c:v>
                </c:pt>
                <c:pt idx="1">
                  <c:v>10.8</c:v>
                </c:pt>
                <c:pt idx="2">
                  <c:v>8.3000000000000007</c:v>
                </c:pt>
                <c:pt idx="3">
                  <c:v>10.7</c:v>
                </c:pt>
                <c:pt idx="4">
                  <c:v>9.8000000000000007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31-4362-8A1B-9B2CF9C7609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BBB051-470E-4CBD-BDFD-8E30AFF1735B}" type="doc">
      <dgm:prSet loTypeId="urn:microsoft.com/office/officeart/2008/layout/VerticalCurvedList" loCatId="list" qsTypeId="urn:microsoft.com/office/officeart/2005/8/quickstyle/3d5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E6B0BF49-3E8D-403D-823A-D2D262CC37A6}">
      <dgm:prSet phldrT="[Texto]"/>
      <dgm:spPr/>
      <dgm:t>
        <a:bodyPr/>
        <a:lstStyle/>
        <a:p>
          <a:r>
            <a:rPr lang="es-ES" dirty="0"/>
            <a:t>SISTEMA Y SEGURIDAD</a:t>
          </a:r>
        </a:p>
      </dgm:t>
    </dgm:pt>
    <dgm:pt modelId="{47B1CE2B-B304-4E0D-9D2D-240036F8A9E0}" type="parTrans" cxnId="{78E99053-6725-464C-A9BB-58185FDAB11E}">
      <dgm:prSet/>
      <dgm:spPr/>
      <dgm:t>
        <a:bodyPr/>
        <a:lstStyle/>
        <a:p>
          <a:endParaRPr lang="es-ES"/>
        </a:p>
      </dgm:t>
    </dgm:pt>
    <dgm:pt modelId="{778AF81E-36DD-4DEB-A7E6-4555D295016B}" type="sibTrans" cxnId="{78E99053-6725-464C-A9BB-58185FDAB11E}">
      <dgm:prSet/>
      <dgm:spPr/>
      <dgm:t>
        <a:bodyPr/>
        <a:lstStyle/>
        <a:p>
          <a:endParaRPr lang="es-ES"/>
        </a:p>
      </dgm:t>
    </dgm:pt>
    <dgm:pt modelId="{6C200680-C554-40CD-81E0-9D10D1AC1DDC}">
      <dgm:prSet phldrT="[Texto]"/>
      <dgm:spPr/>
      <dgm:t>
        <a:bodyPr/>
        <a:lstStyle/>
        <a:p>
          <a:r>
            <a:rPr lang="es-ES" dirty="0"/>
            <a:t>REDES E INTERNET</a:t>
          </a:r>
        </a:p>
      </dgm:t>
    </dgm:pt>
    <dgm:pt modelId="{C00466B4-5EE2-4550-9424-B357FE302E1B}" type="parTrans" cxnId="{7788D908-08AC-41B1-9B07-42FD2B8C84B3}">
      <dgm:prSet/>
      <dgm:spPr/>
      <dgm:t>
        <a:bodyPr/>
        <a:lstStyle/>
        <a:p>
          <a:endParaRPr lang="es-ES"/>
        </a:p>
      </dgm:t>
    </dgm:pt>
    <dgm:pt modelId="{D08FFD55-3C9E-4A2F-BAC7-EAA098E33B60}" type="sibTrans" cxnId="{7788D908-08AC-41B1-9B07-42FD2B8C84B3}">
      <dgm:prSet/>
      <dgm:spPr/>
      <dgm:t>
        <a:bodyPr/>
        <a:lstStyle/>
        <a:p>
          <a:endParaRPr lang="es-ES"/>
        </a:p>
      </dgm:t>
    </dgm:pt>
    <dgm:pt modelId="{A691D1BF-3BF8-4345-9689-63E64F01219E}">
      <dgm:prSet phldrT="[Texto]"/>
      <dgm:spPr/>
      <dgm:t>
        <a:bodyPr/>
        <a:lstStyle/>
        <a:p>
          <a:r>
            <a:rPr lang="es-ES" dirty="0"/>
            <a:t>HARDWARE Y SONIDO</a:t>
          </a:r>
        </a:p>
      </dgm:t>
    </dgm:pt>
    <dgm:pt modelId="{1E0DAD69-FAD2-40DE-BEDB-96CF3AE65FF5}" type="parTrans" cxnId="{9AF053B8-76B0-4F4C-B5FB-13AE1C3D530A}">
      <dgm:prSet/>
      <dgm:spPr/>
      <dgm:t>
        <a:bodyPr/>
        <a:lstStyle/>
        <a:p>
          <a:endParaRPr lang="es-ES"/>
        </a:p>
      </dgm:t>
    </dgm:pt>
    <dgm:pt modelId="{D89AFAF7-2180-40A2-B148-2AF98ACCE572}" type="sibTrans" cxnId="{9AF053B8-76B0-4F4C-B5FB-13AE1C3D530A}">
      <dgm:prSet/>
      <dgm:spPr/>
      <dgm:t>
        <a:bodyPr/>
        <a:lstStyle/>
        <a:p>
          <a:endParaRPr lang="es-ES"/>
        </a:p>
      </dgm:t>
    </dgm:pt>
    <dgm:pt modelId="{3C3B6912-5986-4FD2-86C8-267B5AAF1004}">
      <dgm:prSet phldrT="[Texto]"/>
      <dgm:spPr/>
      <dgm:t>
        <a:bodyPr/>
        <a:lstStyle/>
        <a:p>
          <a:r>
            <a:rPr lang="es-ES" dirty="0"/>
            <a:t>PROGRAMAS CUENTAS DE USUARIO</a:t>
          </a:r>
        </a:p>
      </dgm:t>
    </dgm:pt>
    <dgm:pt modelId="{046FB4AA-C006-4CD0-B35F-4396FE071171}" type="parTrans" cxnId="{213FBC58-E621-466F-9D1C-2B019A31E33D}">
      <dgm:prSet/>
      <dgm:spPr/>
      <dgm:t>
        <a:bodyPr/>
        <a:lstStyle/>
        <a:p>
          <a:endParaRPr lang="es-ES"/>
        </a:p>
      </dgm:t>
    </dgm:pt>
    <dgm:pt modelId="{49B60B5B-EC35-4A04-B929-D3178A258C9A}" type="sibTrans" cxnId="{213FBC58-E621-466F-9D1C-2B019A31E33D}">
      <dgm:prSet/>
      <dgm:spPr/>
      <dgm:t>
        <a:bodyPr/>
        <a:lstStyle/>
        <a:p>
          <a:endParaRPr lang="es-ES"/>
        </a:p>
      </dgm:t>
    </dgm:pt>
    <dgm:pt modelId="{A347D93C-3CAB-4BAF-B200-4F7DA0656B8F}">
      <dgm:prSet phldrT="[Texto]"/>
      <dgm:spPr/>
      <dgm:t>
        <a:bodyPr/>
        <a:lstStyle/>
        <a:p>
          <a:r>
            <a:rPr lang="es-ES" dirty="0"/>
            <a:t>APARIENCIA Y PERSONALIZACIÓN</a:t>
          </a:r>
        </a:p>
      </dgm:t>
    </dgm:pt>
    <dgm:pt modelId="{CCB31C7C-2535-467D-AEAB-06E986ED9464}" type="parTrans" cxnId="{11868EC7-3C59-41BE-9F3A-4521E3A5A825}">
      <dgm:prSet/>
      <dgm:spPr/>
      <dgm:t>
        <a:bodyPr/>
        <a:lstStyle/>
        <a:p>
          <a:endParaRPr lang="es-ES"/>
        </a:p>
      </dgm:t>
    </dgm:pt>
    <dgm:pt modelId="{A8182766-1BEC-4A8E-BF87-E5881D102205}" type="sibTrans" cxnId="{11868EC7-3C59-41BE-9F3A-4521E3A5A825}">
      <dgm:prSet/>
      <dgm:spPr/>
      <dgm:t>
        <a:bodyPr/>
        <a:lstStyle/>
        <a:p>
          <a:endParaRPr lang="es-ES"/>
        </a:p>
      </dgm:t>
    </dgm:pt>
    <dgm:pt modelId="{D1A610FD-3D35-47BF-AE51-9ED8C2D23DB2}">
      <dgm:prSet phldrT="[Texto]"/>
      <dgm:spPr/>
      <dgm:t>
        <a:bodyPr/>
        <a:lstStyle/>
        <a:p>
          <a:r>
            <a:rPr lang="es-ES" dirty="0"/>
            <a:t>RELOJ Y REGION</a:t>
          </a:r>
        </a:p>
      </dgm:t>
    </dgm:pt>
    <dgm:pt modelId="{00E7DF11-D706-4143-A853-D1638C020326}" type="parTrans" cxnId="{476CA265-292C-4542-A854-324437B88DC5}">
      <dgm:prSet/>
      <dgm:spPr/>
      <dgm:t>
        <a:bodyPr/>
        <a:lstStyle/>
        <a:p>
          <a:endParaRPr lang="es-ES"/>
        </a:p>
      </dgm:t>
    </dgm:pt>
    <dgm:pt modelId="{E1B5EB87-1529-40B9-8017-0C43B4A54985}" type="sibTrans" cxnId="{476CA265-292C-4542-A854-324437B88DC5}">
      <dgm:prSet/>
      <dgm:spPr/>
      <dgm:t>
        <a:bodyPr/>
        <a:lstStyle/>
        <a:p>
          <a:endParaRPr lang="es-ES"/>
        </a:p>
      </dgm:t>
    </dgm:pt>
    <dgm:pt modelId="{29B0D322-0922-4D42-A4F1-3A459610ADB4}">
      <dgm:prSet phldrT="[Texto]"/>
      <dgm:spPr/>
      <dgm:t>
        <a:bodyPr/>
        <a:lstStyle/>
        <a:p>
          <a:r>
            <a:rPr lang="es-ES" dirty="0"/>
            <a:t>ACCESIBILIDAD </a:t>
          </a:r>
        </a:p>
      </dgm:t>
    </dgm:pt>
    <dgm:pt modelId="{05E09246-8031-4E05-9701-8B41EBBDB3D3}" type="parTrans" cxnId="{30B29FB9-9027-4A48-B267-1C8BC1372B37}">
      <dgm:prSet/>
      <dgm:spPr/>
      <dgm:t>
        <a:bodyPr/>
        <a:lstStyle/>
        <a:p>
          <a:endParaRPr lang="es-ES"/>
        </a:p>
      </dgm:t>
    </dgm:pt>
    <dgm:pt modelId="{811B4FB1-4C95-4D7B-A9BB-4EB9E07EF87E}" type="sibTrans" cxnId="{30B29FB9-9027-4A48-B267-1C8BC1372B37}">
      <dgm:prSet/>
      <dgm:spPr/>
      <dgm:t>
        <a:bodyPr/>
        <a:lstStyle/>
        <a:p>
          <a:endParaRPr lang="es-ES"/>
        </a:p>
      </dgm:t>
    </dgm:pt>
    <dgm:pt modelId="{D6F76561-71DF-4B96-940D-C5A717F37262}" type="pres">
      <dgm:prSet presAssocID="{B3BBB051-470E-4CBD-BDFD-8E30AFF1735B}" presName="Name0" presStyleCnt="0">
        <dgm:presLayoutVars>
          <dgm:chMax val="7"/>
          <dgm:chPref val="7"/>
          <dgm:dir/>
        </dgm:presLayoutVars>
      </dgm:prSet>
      <dgm:spPr/>
    </dgm:pt>
    <dgm:pt modelId="{A8BF88EE-1F37-4A0C-AED1-291EF9973395}" type="pres">
      <dgm:prSet presAssocID="{B3BBB051-470E-4CBD-BDFD-8E30AFF1735B}" presName="Name1" presStyleCnt="0"/>
      <dgm:spPr/>
    </dgm:pt>
    <dgm:pt modelId="{207D26BD-BA1D-4EF2-84F8-CB8AC9E04E9A}" type="pres">
      <dgm:prSet presAssocID="{B3BBB051-470E-4CBD-BDFD-8E30AFF1735B}" presName="cycle" presStyleCnt="0"/>
      <dgm:spPr/>
    </dgm:pt>
    <dgm:pt modelId="{4BCD469F-EBEE-4810-BA88-BC7A42FCCD61}" type="pres">
      <dgm:prSet presAssocID="{B3BBB051-470E-4CBD-BDFD-8E30AFF1735B}" presName="srcNode" presStyleLbl="node1" presStyleIdx="0" presStyleCnt="7"/>
      <dgm:spPr/>
    </dgm:pt>
    <dgm:pt modelId="{C76E88A2-0159-4168-BC42-E97D147262B4}" type="pres">
      <dgm:prSet presAssocID="{B3BBB051-470E-4CBD-BDFD-8E30AFF1735B}" presName="conn" presStyleLbl="parChTrans1D2" presStyleIdx="0" presStyleCnt="1"/>
      <dgm:spPr/>
    </dgm:pt>
    <dgm:pt modelId="{0EA6E0BF-AA15-4900-9888-BE5657264C1F}" type="pres">
      <dgm:prSet presAssocID="{B3BBB051-470E-4CBD-BDFD-8E30AFF1735B}" presName="extraNode" presStyleLbl="node1" presStyleIdx="0" presStyleCnt="7"/>
      <dgm:spPr/>
    </dgm:pt>
    <dgm:pt modelId="{6DC0636D-01E5-4283-84FC-7D575852DDCB}" type="pres">
      <dgm:prSet presAssocID="{B3BBB051-470E-4CBD-BDFD-8E30AFF1735B}" presName="dstNode" presStyleLbl="node1" presStyleIdx="0" presStyleCnt="7"/>
      <dgm:spPr/>
    </dgm:pt>
    <dgm:pt modelId="{D87B6AB7-934F-4EBC-8BF7-5B4C556693A5}" type="pres">
      <dgm:prSet presAssocID="{E6B0BF49-3E8D-403D-823A-D2D262CC37A6}" presName="text_1" presStyleLbl="node1" presStyleIdx="0" presStyleCnt="7">
        <dgm:presLayoutVars>
          <dgm:bulletEnabled val="1"/>
        </dgm:presLayoutVars>
      </dgm:prSet>
      <dgm:spPr/>
    </dgm:pt>
    <dgm:pt modelId="{C47C1E13-01B0-4D0A-B544-E84047E1A51A}" type="pres">
      <dgm:prSet presAssocID="{E6B0BF49-3E8D-403D-823A-D2D262CC37A6}" presName="accent_1" presStyleCnt="0"/>
      <dgm:spPr/>
    </dgm:pt>
    <dgm:pt modelId="{6AF77398-E8DF-4C35-B1CA-9BFDBF0F7AA8}" type="pres">
      <dgm:prSet presAssocID="{E6B0BF49-3E8D-403D-823A-D2D262CC37A6}" presName="accentRepeatNode" presStyleLbl="solidFgAcc1" presStyleIdx="0" presStyleCnt="7"/>
      <dgm:spPr/>
    </dgm:pt>
    <dgm:pt modelId="{54DFEDC7-1FC4-4190-803F-851AA4C5C199}" type="pres">
      <dgm:prSet presAssocID="{6C200680-C554-40CD-81E0-9D10D1AC1DDC}" presName="text_2" presStyleLbl="node1" presStyleIdx="1" presStyleCnt="7">
        <dgm:presLayoutVars>
          <dgm:bulletEnabled val="1"/>
        </dgm:presLayoutVars>
      </dgm:prSet>
      <dgm:spPr/>
    </dgm:pt>
    <dgm:pt modelId="{27CBC1F8-3279-4648-980A-DA5AF30DD328}" type="pres">
      <dgm:prSet presAssocID="{6C200680-C554-40CD-81E0-9D10D1AC1DDC}" presName="accent_2" presStyleCnt="0"/>
      <dgm:spPr/>
    </dgm:pt>
    <dgm:pt modelId="{8F0B6D68-B292-4677-ABA2-A4DA0B06B314}" type="pres">
      <dgm:prSet presAssocID="{6C200680-C554-40CD-81E0-9D10D1AC1DDC}" presName="accentRepeatNode" presStyleLbl="solidFgAcc1" presStyleIdx="1" presStyleCnt="7"/>
      <dgm:spPr/>
    </dgm:pt>
    <dgm:pt modelId="{A3C70E85-9F97-47A4-BD30-AC337D02DB96}" type="pres">
      <dgm:prSet presAssocID="{A691D1BF-3BF8-4345-9689-63E64F01219E}" presName="text_3" presStyleLbl="node1" presStyleIdx="2" presStyleCnt="7">
        <dgm:presLayoutVars>
          <dgm:bulletEnabled val="1"/>
        </dgm:presLayoutVars>
      </dgm:prSet>
      <dgm:spPr/>
    </dgm:pt>
    <dgm:pt modelId="{B05828BC-C748-4F8B-9CBF-09457AAAA139}" type="pres">
      <dgm:prSet presAssocID="{A691D1BF-3BF8-4345-9689-63E64F01219E}" presName="accent_3" presStyleCnt="0"/>
      <dgm:spPr/>
    </dgm:pt>
    <dgm:pt modelId="{5A60CD43-F216-44B3-BA25-2D40FEBE2C4E}" type="pres">
      <dgm:prSet presAssocID="{A691D1BF-3BF8-4345-9689-63E64F01219E}" presName="accentRepeatNode" presStyleLbl="solidFgAcc1" presStyleIdx="2" presStyleCnt="7"/>
      <dgm:spPr/>
    </dgm:pt>
    <dgm:pt modelId="{1D7DBAFC-DFBB-4B1A-B96B-27C1C44F449B}" type="pres">
      <dgm:prSet presAssocID="{3C3B6912-5986-4FD2-86C8-267B5AAF1004}" presName="text_4" presStyleLbl="node1" presStyleIdx="3" presStyleCnt="7">
        <dgm:presLayoutVars>
          <dgm:bulletEnabled val="1"/>
        </dgm:presLayoutVars>
      </dgm:prSet>
      <dgm:spPr/>
    </dgm:pt>
    <dgm:pt modelId="{0309729A-9850-4054-8637-0348DDDBBF87}" type="pres">
      <dgm:prSet presAssocID="{3C3B6912-5986-4FD2-86C8-267B5AAF1004}" presName="accent_4" presStyleCnt="0"/>
      <dgm:spPr/>
    </dgm:pt>
    <dgm:pt modelId="{998F343E-E741-42E4-AAD2-34D93F9AA078}" type="pres">
      <dgm:prSet presAssocID="{3C3B6912-5986-4FD2-86C8-267B5AAF1004}" presName="accentRepeatNode" presStyleLbl="solidFgAcc1" presStyleIdx="3" presStyleCnt="7"/>
      <dgm:spPr/>
    </dgm:pt>
    <dgm:pt modelId="{D3735A7F-6161-4205-9BE1-12EA73926E2B}" type="pres">
      <dgm:prSet presAssocID="{A347D93C-3CAB-4BAF-B200-4F7DA0656B8F}" presName="text_5" presStyleLbl="node1" presStyleIdx="4" presStyleCnt="7">
        <dgm:presLayoutVars>
          <dgm:bulletEnabled val="1"/>
        </dgm:presLayoutVars>
      </dgm:prSet>
      <dgm:spPr/>
    </dgm:pt>
    <dgm:pt modelId="{4C9B946B-9530-4332-8621-A2AE376F6951}" type="pres">
      <dgm:prSet presAssocID="{A347D93C-3CAB-4BAF-B200-4F7DA0656B8F}" presName="accent_5" presStyleCnt="0"/>
      <dgm:spPr/>
    </dgm:pt>
    <dgm:pt modelId="{4EB2D2BA-B510-4949-AA87-AC109FA6EFC6}" type="pres">
      <dgm:prSet presAssocID="{A347D93C-3CAB-4BAF-B200-4F7DA0656B8F}" presName="accentRepeatNode" presStyleLbl="solidFgAcc1" presStyleIdx="4" presStyleCnt="7"/>
      <dgm:spPr/>
    </dgm:pt>
    <dgm:pt modelId="{20AA3B68-8A95-4124-A2B2-FE8B3112BB3C}" type="pres">
      <dgm:prSet presAssocID="{D1A610FD-3D35-47BF-AE51-9ED8C2D23DB2}" presName="text_6" presStyleLbl="node1" presStyleIdx="5" presStyleCnt="7">
        <dgm:presLayoutVars>
          <dgm:bulletEnabled val="1"/>
        </dgm:presLayoutVars>
      </dgm:prSet>
      <dgm:spPr/>
    </dgm:pt>
    <dgm:pt modelId="{4F16931E-ACAA-44A5-BACE-C1CD61E1432F}" type="pres">
      <dgm:prSet presAssocID="{D1A610FD-3D35-47BF-AE51-9ED8C2D23DB2}" presName="accent_6" presStyleCnt="0"/>
      <dgm:spPr/>
    </dgm:pt>
    <dgm:pt modelId="{403C0113-9361-44A5-8CDE-7C34BEE9C25E}" type="pres">
      <dgm:prSet presAssocID="{D1A610FD-3D35-47BF-AE51-9ED8C2D23DB2}" presName="accentRepeatNode" presStyleLbl="solidFgAcc1" presStyleIdx="5" presStyleCnt="7"/>
      <dgm:spPr/>
    </dgm:pt>
    <dgm:pt modelId="{8675F03E-3E9E-4496-8310-60B3DAD2FEC0}" type="pres">
      <dgm:prSet presAssocID="{29B0D322-0922-4D42-A4F1-3A459610ADB4}" presName="text_7" presStyleLbl="node1" presStyleIdx="6" presStyleCnt="7">
        <dgm:presLayoutVars>
          <dgm:bulletEnabled val="1"/>
        </dgm:presLayoutVars>
      </dgm:prSet>
      <dgm:spPr/>
    </dgm:pt>
    <dgm:pt modelId="{B7D0995E-E22C-47E7-98A2-D5EDC704E20F}" type="pres">
      <dgm:prSet presAssocID="{29B0D322-0922-4D42-A4F1-3A459610ADB4}" presName="accent_7" presStyleCnt="0"/>
      <dgm:spPr/>
    </dgm:pt>
    <dgm:pt modelId="{717B8810-0D6F-40E8-8497-9D7B9AF8DF59}" type="pres">
      <dgm:prSet presAssocID="{29B0D322-0922-4D42-A4F1-3A459610ADB4}" presName="accentRepeatNode" presStyleLbl="solidFgAcc1" presStyleIdx="6" presStyleCnt="7"/>
      <dgm:spPr/>
    </dgm:pt>
  </dgm:ptLst>
  <dgm:cxnLst>
    <dgm:cxn modelId="{7788D908-08AC-41B1-9B07-42FD2B8C84B3}" srcId="{B3BBB051-470E-4CBD-BDFD-8E30AFF1735B}" destId="{6C200680-C554-40CD-81E0-9D10D1AC1DDC}" srcOrd="1" destOrd="0" parTransId="{C00466B4-5EE2-4550-9424-B357FE302E1B}" sibTransId="{D08FFD55-3C9E-4A2F-BAC7-EAA098E33B60}"/>
    <dgm:cxn modelId="{D89BB60A-1C07-429D-88D3-857632149398}" type="presOf" srcId="{E6B0BF49-3E8D-403D-823A-D2D262CC37A6}" destId="{D87B6AB7-934F-4EBC-8BF7-5B4C556693A5}" srcOrd="0" destOrd="0" presId="urn:microsoft.com/office/officeart/2008/layout/VerticalCurvedList"/>
    <dgm:cxn modelId="{3614892D-BE40-4E1C-B4DA-C703022D3FF5}" type="presOf" srcId="{778AF81E-36DD-4DEB-A7E6-4555D295016B}" destId="{C76E88A2-0159-4168-BC42-E97D147262B4}" srcOrd="0" destOrd="0" presId="urn:microsoft.com/office/officeart/2008/layout/VerticalCurvedList"/>
    <dgm:cxn modelId="{476CA265-292C-4542-A854-324437B88DC5}" srcId="{B3BBB051-470E-4CBD-BDFD-8E30AFF1735B}" destId="{D1A610FD-3D35-47BF-AE51-9ED8C2D23DB2}" srcOrd="5" destOrd="0" parTransId="{00E7DF11-D706-4143-A853-D1638C020326}" sibTransId="{E1B5EB87-1529-40B9-8017-0C43B4A54985}"/>
    <dgm:cxn modelId="{457AEB6F-AF3E-46F0-8988-B82F20430DC4}" type="presOf" srcId="{A347D93C-3CAB-4BAF-B200-4F7DA0656B8F}" destId="{D3735A7F-6161-4205-9BE1-12EA73926E2B}" srcOrd="0" destOrd="0" presId="urn:microsoft.com/office/officeart/2008/layout/VerticalCurvedList"/>
    <dgm:cxn modelId="{0D318050-1F80-4AD4-86B9-C5A4C211014E}" type="presOf" srcId="{3C3B6912-5986-4FD2-86C8-267B5AAF1004}" destId="{1D7DBAFC-DFBB-4B1A-B96B-27C1C44F449B}" srcOrd="0" destOrd="0" presId="urn:microsoft.com/office/officeart/2008/layout/VerticalCurvedList"/>
    <dgm:cxn modelId="{78E99053-6725-464C-A9BB-58185FDAB11E}" srcId="{B3BBB051-470E-4CBD-BDFD-8E30AFF1735B}" destId="{E6B0BF49-3E8D-403D-823A-D2D262CC37A6}" srcOrd="0" destOrd="0" parTransId="{47B1CE2B-B304-4E0D-9D2D-240036F8A9E0}" sibTransId="{778AF81E-36DD-4DEB-A7E6-4555D295016B}"/>
    <dgm:cxn modelId="{213FBC58-E621-466F-9D1C-2B019A31E33D}" srcId="{B3BBB051-470E-4CBD-BDFD-8E30AFF1735B}" destId="{3C3B6912-5986-4FD2-86C8-267B5AAF1004}" srcOrd="3" destOrd="0" parTransId="{046FB4AA-C006-4CD0-B35F-4396FE071171}" sibTransId="{49B60B5B-EC35-4A04-B929-D3178A258C9A}"/>
    <dgm:cxn modelId="{8AE5E097-30AD-4670-8D40-AAFA7F4A85EE}" type="presOf" srcId="{B3BBB051-470E-4CBD-BDFD-8E30AFF1735B}" destId="{D6F76561-71DF-4B96-940D-C5A717F37262}" srcOrd="0" destOrd="0" presId="urn:microsoft.com/office/officeart/2008/layout/VerticalCurvedList"/>
    <dgm:cxn modelId="{B3D809AC-070B-4FF5-81D6-7B017DB3889E}" type="presOf" srcId="{A691D1BF-3BF8-4345-9689-63E64F01219E}" destId="{A3C70E85-9F97-47A4-BD30-AC337D02DB96}" srcOrd="0" destOrd="0" presId="urn:microsoft.com/office/officeart/2008/layout/VerticalCurvedList"/>
    <dgm:cxn modelId="{9AF053B8-76B0-4F4C-B5FB-13AE1C3D530A}" srcId="{B3BBB051-470E-4CBD-BDFD-8E30AFF1735B}" destId="{A691D1BF-3BF8-4345-9689-63E64F01219E}" srcOrd="2" destOrd="0" parTransId="{1E0DAD69-FAD2-40DE-BEDB-96CF3AE65FF5}" sibTransId="{D89AFAF7-2180-40A2-B148-2AF98ACCE572}"/>
    <dgm:cxn modelId="{30B29FB9-9027-4A48-B267-1C8BC1372B37}" srcId="{B3BBB051-470E-4CBD-BDFD-8E30AFF1735B}" destId="{29B0D322-0922-4D42-A4F1-3A459610ADB4}" srcOrd="6" destOrd="0" parTransId="{05E09246-8031-4E05-9701-8B41EBBDB3D3}" sibTransId="{811B4FB1-4C95-4D7B-A9BB-4EB9E07EF87E}"/>
    <dgm:cxn modelId="{CE9174BE-BE63-40B9-AE29-E90237B54606}" type="presOf" srcId="{D1A610FD-3D35-47BF-AE51-9ED8C2D23DB2}" destId="{20AA3B68-8A95-4124-A2B2-FE8B3112BB3C}" srcOrd="0" destOrd="0" presId="urn:microsoft.com/office/officeart/2008/layout/VerticalCurvedList"/>
    <dgm:cxn modelId="{11868EC7-3C59-41BE-9F3A-4521E3A5A825}" srcId="{B3BBB051-470E-4CBD-BDFD-8E30AFF1735B}" destId="{A347D93C-3CAB-4BAF-B200-4F7DA0656B8F}" srcOrd="4" destOrd="0" parTransId="{CCB31C7C-2535-467D-AEAB-06E986ED9464}" sibTransId="{A8182766-1BEC-4A8E-BF87-E5881D102205}"/>
    <dgm:cxn modelId="{8FDF6BD8-8221-48DA-9DF9-06CCCAB3EBC5}" type="presOf" srcId="{29B0D322-0922-4D42-A4F1-3A459610ADB4}" destId="{8675F03E-3E9E-4496-8310-60B3DAD2FEC0}" srcOrd="0" destOrd="0" presId="urn:microsoft.com/office/officeart/2008/layout/VerticalCurvedList"/>
    <dgm:cxn modelId="{D7724AE2-ED5F-4726-B80E-C22C8B157910}" type="presOf" srcId="{6C200680-C554-40CD-81E0-9D10D1AC1DDC}" destId="{54DFEDC7-1FC4-4190-803F-851AA4C5C199}" srcOrd="0" destOrd="0" presId="urn:microsoft.com/office/officeart/2008/layout/VerticalCurvedList"/>
    <dgm:cxn modelId="{40C21BDE-C28D-4405-8605-5138D8E4748D}" type="presParOf" srcId="{D6F76561-71DF-4B96-940D-C5A717F37262}" destId="{A8BF88EE-1F37-4A0C-AED1-291EF9973395}" srcOrd="0" destOrd="0" presId="urn:microsoft.com/office/officeart/2008/layout/VerticalCurvedList"/>
    <dgm:cxn modelId="{07986208-001B-4738-AB19-00B87BB748D2}" type="presParOf" srcId="{A8BF88EE-1F37-4A0C-AED1-291EF9973395}" destId="{207D26BD-BA1D-4EF2-84F8-CB8AC9E04E9A}" srcOrd="0" destOrd="0" presId="urn:microsoft.com/office/officeart/2008/layout/VerticalCurvedList"/>
    <dgm:cxn modelId="{E6A83986-ABDE-41B3-A9DA-0B8B51C57E74}" type="presParOf" srcId="{207D26BD-BA1D-4EF2-84F8-CB8AC9E04E9A}" destId="{4BCD469F-EBEE-4810-BA88-BC7A42FCCD61}" srcOrd="0" destOrd="0" presId="urn:microsoft.com/office/officeart/2008/layout/VerticalCurvedList"/>
    <dgm:cxn modelId="{ACC6A51F-EDC7-43F3-8263-B688CBA7347A}" type="presParOf" srcId="{207D26BD-BA1D-4EF2-84F8-CB8AC9E04E9A}" destId="{C76E88A2-0159-4168-BC42-E97D147262B4}" srcOrd="1" destOrd="0" presId="urn:microsoft.com/office/officeart/2008/layout/VerticalCurvedList"/>
    <dgm:cxn modelId="{29B34583-5E5B-4049-9210-885C4A1DC996}" type="presParOf" srcId="{207D26BD-BA1D-4EF2-84F8-CB8AC9E04E9A}" destId="{0EA6E0BF-AA15-4900-9888-BE5657264C1F}" srcOrd="2" destOrd="0" presId="urn:microsoft.com/office/officeart/2008/layout/VerticalCurvedList"/>
    <dgm:cxn modelId="{DA7CE6DE-2C1B-43C7-892B-55FCE7FFC7F5}" type="presParOf" srcId="{207D26BD-BA1D-4EF2-84F8-CB8AC9E04E9A}" destId="{6DC0636D-01E5-4283-84FC-7D575852DDCB}" srcOrd="3" destOrd="0" presId="urn:microsoft.com/office/officeart/2008/layout/VerticalCurvedList"/>
    <dgm:cxn modelId="{605503A2-0E59-454F-BEC5-908A130638A7}" type="presParOf" srcId="{A8BF88EE-1F37-4A0C-AED1-291EF9973395}" destId="{D87B6AB7-934F-4EBC-8BF7-5B4C556693A5}" srcOrd="1" destOrd="0" presId="urn:microsoft.com/office/officeart/2008/layout/VerticalCurvedList"/>
    <dgm:cxn modelId="{E7A588F5-D3E8-4A1B-AE07-5896F16613C0}" type="presParOf" srcId="{A8BF88EE-1F37-4A0C-AED1-291EF9973395}" destId="{C47C1E13-01B0-4D0A-B544-E84047E1A51A}" srcOrd="2" destOrd="0" presId="urn:microsoft.com/office/officeart/2008/layout/VerticalCurvedList"/>
    <dgm:cxn modelId="{7A779F36-DB0E-4C5C-A9FF-C067696D8C92}" type="presParOf" srcId="{C47C1E13-01B0-4D0A-B544-E84047E1A51A}" destId="{6AF77398-E8DF-4C35-B1CA-9BFDBF0F7AA8}" srcOrd="0" destOrd="0" presId="urn:microsoft.com/office/officeart/2008/layout/VerticalCurvedList"/>
    <dgm:cxn modelId="{5D1DD4F6-EF50-4306-B0E8-AB8E6E1516AF}" type="presParOf" srcId="{A8BF88EE-1F37-4A0C-AED1-291EF9973395}" destId="{54DFEDC7-1FC4-4190-803F-851AA4C5C199}" srcOrd="3" destOrd="0" presId="urn:microsoft.com/office/officeart/2008/layout/VerticalCurvedList"/>
    <dgm:cxn modelId="{013181F0-FDB2-4567-8270-012CBD4C10D1}" type="presParOf" srcId="{A8BF88EE-1F37-4A0C-AED1-291EF9973395}" destId="{27CBC1F8-3279-4648-980A-DA5AF30DD328}" srcOrd="4" destOrd="0" presId="urn:microsoft.com/office/officeart/2008/layout/VerticalCurvedList"/>
    <dgm:cxn modelId="{424EFBC6-7FA7-411E-8B64-F07194A1CD5D}" type="presParOf" srcId="{27CBC1F8-3279-4648-980A-DA5AF30DD328}" destId="{8F0B6D68-B292-4677-ABA2-A4DA0B06B314}" srcOrd="0" destOrd="0" presId="urn:microsoft.com/office/officeart/2008/layout/VerticalCurvedList"/>
    <dgm:cxn modelId="{D97AB435-F60B-4C2C-97BF-1B33DEF9EFFB}" type="presParOf" srcId="{A8BF88EE-1F37-4A0C-AED1-291EF9973395}" destId="{A3C70E85-9F97-47A4-BD30-AC337D02DB96}" srcOrd="5" destOrd="0" presId="urn:microsoft.com/office/officeart/2008/layout/VerticalCurvedList"/>
    <dgm:cxn modelId="{C0F1D9DF-1B78-4811-BCBB-E8FF4AC4C722}" type="presParOf" srcId="{A8BF88EE-1F37-4A0C-AED1-291EF9973395}" destId="{B05828BC-C748-4F8B-9CBF-09457AAAA139}" srcOrd="6" destOrd="0" presId="urn:microsoft.com/office/officeart/2008/layout/VerticalCurvedList"/>
    <dgm:cxn modelId="{D3203B1B-3DE5-429A-AE6D-7C3EA65A680C}" type="presParOf" srcId="{B05828BC-C748-4F8B-9CBF-09457AAAA139}" destId="{5A60CD43-F216-44B3-BA25-2D40FEBE2C4E}" srcOrd="0" destOrd="0" presId="urn:microsoft.com/office/officeart/2008/layout/VerticalCurvedList"/>
    <dgm:cxn modelId="{0336790A-9B07-41AA-A285-05F73F1125A0}" type="presParOf" srcId="{A8BF88EE-1F37-4A0C-AED1-291EF9973395}" destId="{1D7DBAFC-DFBB-4B1A-B96B-27C1C44F449B}" srcOrd="7" destOrd="0" presId="urn:microsoft.com/office/officeart/2008/layout/VerticalCurvedList"/>
    <dgm:cxn modelId="{404A2BF9-DD0C-467F-9CF0-7CA7CECD0A5B}" type="presParOf" srcId="{A8BF88EE-1F37-4A0C-AED1-291EF9973395}" destId="{0309729A-9850-4054-8637-0348DDDBBF87}" srcOrd="8" destOrd="0" presId="urn:microsoft.com/office/officeart/2008/layout/VerticalCurvedList"/>
    <dgm:cxn modelId="{A942C616-25B3-4981-A723-488CA01123FE}" type="presParOf" srcId="{0309729A-9850-4054-8637-0348DDDBBF87}" destId="{998F343E-E741-42E4-AAD2-34D93F9AA078}" srcOrd="0" destOrd="0" presId="urn:microsoft.com/office/officeart/2008/layout/VerticalCurvedList"/>
    <dgm:cxn modelId="{B48F14B9-0279-4BFE-9C6A-2F4AE6C325C0}" type="presParOf" srcId="{A8BF88EE-1F37-4A0C-AED1-291EF9973395}" destId="{D3735A7F-6161-4205-9BE1-12EA73926E2B}" srcOrd="9" destOrd="0" presId="urn:microsoft.com/office/officeart/2008/layout/VerticalCurvedList"/>
    <dgm:cxn modelId="{33DE976D-D5B5-41AB-810A-C6146F964CE8}" type="presParOf" srcId="{A8BF88EE-1F37-4A0C-AED1-291EF9973395}" destId="{4C9B946B-9530-4332-8621-A2AE376F6951}" srcOrd="10" destOrd="0" presId="urn:microsoft.com/office/officeart/2008/layout/VerticalCurvedList"/>
    <dgm:cxn modelId="{39B9F578-B588-4140-B6C7-637C3CE4E62D}" type="presParOf" srcId="{4C9B946B-9530-4332-8621-A2AE376F6951}" destId="{4EB2D2BA-B510-4949-AA87-AC109FA6EFC6}" srcOrd="0" destOrd="0" presId="urn:microsoft.com/office/officeart/2008/layout/VerticalCurvedList"/>
    <dgm:cxn modelId="{027823E5-D453-402C-8827-F0755190AE64}" type="presParOf" srcId="{A8BF88EE-1F37-4A0C-AED1-291EF9973395}" destId="{20AA3B68-8A95-4124-A2B2-FE8B3112BB3C}" srcOrd="11" destOrd="0" presId="urn:microsoft.com/office/officeart/2008/layout/VerticalCurvedList"/>
    <dgm:cxn modelId="{0B7CD868-9972-47B5-B1FD-191968FF6202}" type="presParOf" srcId="{A8BF88EE-1F37-4A0C-AED1-291EF9973395}" destId="{4F16931E-ACAA-44A5-BACE-C1CD61E1432F}" srcOrd="12" destOrd="0" presId="urn:microsoft.com/office/officeart/2008/layout/VerticalCurvedList"/>
    <dgm:cxn modelId="{9BF0010C-6504-45D5-95AE-4C739B8B72C2}" type="presParOf" srcId="{4F16931E-ACAA-44A5-BACE-C1CD61E1432F}" destId="{403C0113-9361-44A5-8CDE-7C34BEE9C25E}" srcOrd="0" destOrd="0" presId="urn:microsoft.com/office/officeart/2008/layout/VerticalCurvedList"/>
    <dgm:cxn modelId="{658A7397-115A-4418-81F0-55A2F7EBF400}" type="presParOf" srcId="{A8BF88EE-1F37-4A0C-AED1-291EF9973395}" destId="{8675F03E-3E9E-4496-8310-60B3DAD2FEC0}" srcOrd="13" destOrd="0" presId="urn:microsoft.com/office/officeart/2008/layout/VerticalCurvedList"/>
    <dgm:cxn modelId="{54919B6E-ABFD-42F1-AFE8-0913C753C9C2}" type="presParOf" srcId="{A8BF88EE-1F37-4A0C-AED1-291EF9973395}" destId="{B7D0995E-E22C-47E7-98A2-D5EDC704E20F}" srcOrd="14" destOrd="0" presId="urn:microsoft.com/office/officeart/2008/layout/VerticalCurvedList"/>
    <dgm:cxn modelId="{3E59F6A4-7DA7-4827-8D96-B8F096119DE3}" type="presParOf" srcId="{B7D0995E-E22C-47E7-98A2-D5EDC704E20F}" destId="{717B8810-0D6F-40E8-8497-9D7B9AF8DF5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E88A2-0159-4168-BC42-E97D147262B4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B6AB7-934F-4EBC-8BF7-5B4C556693A5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SISTEMA Y SEGURIDAD</a:t>
          </a:r>
        </a:p>
      </dsp:txBody>
      <dsp:txXfrm>
        <a:off x="380119" y="246332"/>
        <a:ext cx="7675541" cy="492448"/>
      </dsp:txXfrm>
    </dsp:sp>
    <dsp:sp modelId="{6AF77398-E8DF-4C35-B1CA-9BFDBF0F7AA8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4DFEDC7-1FC4-4190-803F-851AA4C5C199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solidFill>
          <a:schemeClr val="accent4">
            <a:hueOff val="-3130265"/>
            <a:satOff val="4879"/>
            <a:lumOff val="58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REDES E INTERNET</a:t>
          </a:r>
        </a:p>
      </dsp:txBody>
      <dsp:txXfrm>
        <a:off x="826075" y="985438"/>
        <a:ext cx="7229585" cy="492448"/>
      </dsp:txXfrm>
    </dsp:sp>
    <dsp:sp modelId="{8F0B6D68-B292-4677-ABA2-A4DA0B06B314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3130265"/>
              <a:satOff val="4879"/>
              <a:lumOff val="588"/>
              <a:alphaOff val="0"/>
            </a:schemeClr>
          </a:solidFill>
          <a:prstDash val="solid"/>
          <a:miter lim="800000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C70E85-9F97-47A4-BD30-AC337D02DB96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solidFill>
          <a:schemeClr val="accent4">
            <a:hueOff val="-6260531"/>
            <a:satOff val="9757"/>
            <a:lumOff val="117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HARDWARE Y SONIDO</a:t>
          </a:r>
        </a:p>
      </dsp:txBody>
      <dsp:txXfrm>
        <a:off x="1070457" y="1724003"/>
        <a:ext cx="6985203" cy="492448"/>
      </dsp:txXfrm>
    </dsp:sp>
    <dsp:sp modelId="{5A60CD43-F216-44B3-BA25-2D40FEBE2C4E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6260531"/>
              <a:satOff val="9757"/>
              <a:lumOff val="1176"/>
              <a:alphaOff val="0"/>
            </a:schemeClr>
          </a:solidFill>
          <a:prstDash val="solid"/>
          <a:miter lim="800000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7DBAFC-DFBB-4B1A-B96B-27C1C44F449B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solidFill>
          <a:schemeClr val="accent4">
            <a:hueOff val="-9390796"/>
            <a:satOff val="14636"/>
            <a:lumOff val="176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PROGRAMAS CUENTAS DE USUARIO</a:t>
          </a:r>
        </a:p>
      </dsp:txBody>
      <dsp:txXfrm>
        <a:off x="1148486" y="2463109"/>
        <a:ext cx="6907174" cy="492448"/>
      </dsp:txXfrm>
    </dsp:sp>
    <dsp:sp modelId="{998F343E-E741-42E4-AAD2-34D93F9AA078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9390796"/>
              <a:satOff val="14636"/>
              <a:lumOff val="1765"/>
              <a:alphaOff val="0"/>
            </a:schemeClr>
          </a:solidFill>
          <a:prstDash val="solid"/>
          <a:miter lim="800000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735A7F-6161-4205-9BE1-12EA73926E2B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solidFill>
          <a:schemeClr val="accent4">
            <a:hueOff val="-12521061"/>
            <a:satOff val="19514"/>
            <a:lumOff val="235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APARIENCIA Y PERSONALIZACIÓN</a:t>
          </a:r>
        </a:p>
      </dsp:txBody>
      <dsp:txXfrm>
        <a:off x="1070457" y="3202215"/>
        <a:ext cx="6985203" cy="492448"/>
      </dsp:txXfrm>
    </dsp:sp>
    <dsp:sp modelId="{4EB2D2BA-B510-4949-AA87-AC109FA6EFC6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12521061"/>
              <a:satOff val="19514"/>
              <a:lumOff val="2353"/>
              <a:alphaOff val="0"/>
            </a:schemeClr>
          </a:solidFill>
          <a:prstDash val="solid"/>
          <a:miter lim="800000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0AA3B68-8A95-4124-A2B2-FE8B3112BB3C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solidFill>
          <a:schemeClr val="accent4">
            <a:hueOff val="-15651326"/>
            <a:satOff val="24393"/>
            <a:lumOff val="294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RELOJ Y REGION</a:t>
          </a:r>
        </a:p>
      </dsp:txBody>
      <dsp:txXfrm>
        <a:off x="826075" y="3940779"/>
        <a:ext cx="7229585" cy="492448"/>
      </dsp:txXfrm>
    </dsp:sp>
    <dsp:sp modelId="{403C0113-9361-44A5-8CDE-7C34BEE9C25E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15651326"/>
              <a:satOff val="24393"/>
              <a:lumOff val="2941"/>
              <a:alphaOff val="0"/>
            </a:schemeClr>
          </a:solidFill>
          <a:prstDash val="solid"/>
          <a:miter lim="800000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75F03E-3E9E-4496-8310-60B3DAD2FEC0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solidFill>
          <a:schemeClr val="accent4">
            <a:hueOff val="-18781591"/>
            <a:satOff val="29271"/>
            <a:lumOff val="352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ACCESIBILIDAD </a:t>
          </a:r>
        </a:p>
      </dsp:txBody>
      <dsp:txXfrm>
        <a:off x="380119" y="4679885"/>
        <a:ext cx="7675541" cy="492448"/>
      </dsp:txXfrm>
    </dsp:sp>
    <dsp:sp modelId="{717B8810-0D6F-40E8-8497-9D7B9AF8DF59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18781591"/>
              <a:satOff val="29271"/>
              <a:lumOff val="3529"/>
              <a:alphaOff val="0"/>
            </a:schemeClr>
          </a:solidFill>
          <a:prstDash val="solid"/>
          <a:miter lim="800000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8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3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1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92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4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5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11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2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6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5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2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9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55643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55643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s://atauriqueblog.blogspot.com/2012/02/panel-de-control-windows-8-7-y-xp.html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pxhere.com/en/photo/1556431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55643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cursoprogramador.wordpress.com/2012/05/02/panel-de-control-sistema-y-seguridad/#:~:text=Estas%20herramientas%20del%20Panel%20de,y%20los%20recursos%20del%20sistem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55643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55643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556431" TargetMode="External"/><Relationship Id="rId7" Type="http://schemas.microsoft.com/office/2007/relationships/hdphoto" Target="../media/hdphoto3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fn3KWM1kuAw?feature=oembed" TargetMode="External"/><Relationship Id="rId5" Type="http://schemas.openxmlformats.org/officeDocument/2006/relationships/image" Target="../media/image7.jpeg"/><Relationship Id="rId4" Type="http://schemas.openxmlformats.org/officeDocument/2006/relationships/hyperlink" Target="https://pxhere.com/en/photo/1556431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hyperlink" Target="https://pxhere.com/en/photo/1556431" TargetMode="External"/><Relationship Id="rId5" Type="http://schemas.openxmlformats.org/officeDocument/2006/relationships/image" Target="../media/image1.jpg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85C6F8-1197-41BB-810E-FD2CBA60E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29902" y="429899"/>
            <a:ext cx="6858000" cy="599819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5C8441-74BB-42B4-8567-536A10555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08835" y="1964820"/>
            <a:ext cx="6858000" cy="2928361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1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541" y="334928"/>
            <a:ext cx="11453713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C3311D-646E-4DA5-A24F-9252D17A8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75" y="658807"/>
            <a:ext cx="8891690" cy="1035463"/>
          </a:xfrm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,</a:t>
            </a:r>
          </a:p>
        </p:txBody>
      </p:sp>
      <p:pic>
        <p:nvPicPr>
          <p:cNvPr id="130" name="Imagen 129">
            <a:extLst>
              <a:ext uri="{FF2B5EF4-FFF2-40B4-BE49-F238E27FC236}">
                <a16:creationId xmlns:a16="http://schemas.microsoft.com/office/drawing/2014/main" id="{CEFAC0EF-D540-444C-87ED-DAF5ADDBB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300" y="-101792"/>
            <a:ext cx="1217013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1C9BB4A8-49AA-44CC-B2F3-C5F173652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522" y="2498740"/>
            <a:ext cx="5998194" cy="2645289"/>
          </a:xfrm>
        </p:spPr>
        <p:txBody>
          <a:bodyPr anchor="b">
            <a:normAutofit/>
          </a:bodyPr>
          <a:lstStyle/>
          <a:p>
            <a:pPr algn="ctr"/>
            <a:r>
              <a:rPr lang="es-ES" sz="2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</a:rPr>
              <a:t>BENITES BARRIONUEVO RAÚL</a:t>
            </a:r>
          </a:p>
          <a:p>
            <a:pPr algn="ctr"/>
            <a:r>
              <a:rPr lang="es-E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</a:rPr>
              <a:t> CASACHA</a:t>
            </a:r>
            <a:r>
              <a:rPr lang="es-ES" sz="2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</a:rPr>
              <a:t>GUA TUESTA ANDREA </a:t>
            </a:r>
          </a:p>
          <a:p>
            <a:pPr algn="ctr"/>
            <a:r>
              <a:rPr lang="es-E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</a:rPr>
              <a:t>ROCA YAMUNAQUE VICTORIA</a:t>
            </a:r>
          </a:p>
          <a:p>
            <a:pPr algn="ctr"/>
            <a:r>
              <a:rPr lang="es-ES" sz="2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</a:rPr>
              <a:t>VARGAS TELLO DIEGO</a:t>
            </a:r>
            <a:endParaRPr lang="es-ES" sz="2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dist="38100" dir="2640000" algn="bl" rotWithShape="0">
                  <a:schemeClr val="accent1"/>
                </a:outerShdw>
              </a:effectLst>
            </a:endParaRPr>
          </a:p>
          <a:p>
            <a:endParaRPr lang="es-ES" sz="1800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1913965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6047437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3179D81-3E70-4ACA-858C-DBDB7E49DB4C}"/>
              </a:ext>
            </a:extLst>
          </p:cNvPr>
          <p:cNvSpPr/>
          <p:nvPr/>
        </p:nvSpPr>
        <p:spPr>
          <a:xfrm>
            <a:off x="1840551" y="256955"/>
            <a:ext cx="83152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</a:rPr>
              <a:t>TEMA: PANEL DE CONTROL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05B78A01-816A-471D-B43C-F3475C2ADFBD}"/>
              </a:ext>
            </a:extLst>
          </p:cNvPr>
          <p:cNvSpPr txBox="1"/>
          <p:nvPr/>
        </p:nvSpPr>
        <p:spPr>
          <a:xfrm>
            <a:off x="-619611" y="2647646"/>
            <a:ext cx="54499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INTEGRANTES :</a:t>
            </a:r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50AABF6D-EF3B-4422-AEE0-F4F9834B87D5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6CF403FB-3E21-466A-8177-EC3149A58A90}"/>
              </a:ext>
            </a:extLst>
          </p:cNvPr>
          <p:cNvSpPr txBox="1"/>
          <p:nvPr/>
        </p:nvSpPr>
        <p:spPr>
          <a:xfrm>
            <a:off x="592378" y="1504164"/>
            <a:ext cx="2727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DOCENTE</a:t>
            </a:r>
            <a:r>
              <a:rPr lang="es-E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</p:txBody>
      </p:sp>
      <p:pic>
        <p:nvPicPr>
          <p:cNvPr id="124" name="Imagen 123">
            <a:extLst>
              <a:ext uri="{FF2B5EF4-FFF2-40B4-BE49-F238E27FC236}">
                <a16:creationId xmlns:a16="http://schemas.microsoft.com/office/drawing/2014/main" id="{651AC981-6198-484E-AEE6-51B1A9CAC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56" b="92889" l="9778" r="89778">
                        <a14:foregroundMark x1="46667" y1="11556" x2="30667" y2="26222"/>
                        <a14:foregroundMark x1="30667" y1="26222" x2="25778" y2="66667"/>
                        <a14:foregroundMark x1="25778" y1="66667" x2="25778" y2="66667"/>
                        <a14:foregroundMark x1="28444" y1="25778" x2="41333" y2="12000"/>
                        <a14:foregroundMark x1="41333" y1="12000" x2="60000" y2="10667"/>
                        <a14:foregroundMark x1="60000" y1="10667" x2="75111" y2="24444"/>
                        <a14:foregroundMark x1="75111" y1="24444" x2="76000" y2="48889"/>
                        <a14:foregroundMark x1="76889" y1="55556" x2="73333" y2="75111"/>
                        <a14:foregroundMark x1="73333" y1="75111" x2="60889" y2="90222"/>
                        <a14:foregroundMark x1="60889" y1="90222" x2="40444" y2="90222"/>
                        <a14:foregroundMark x1="40444" y1="90222" x2="25333" y2="60444"/>
                        <a14:foregroundMark x1="47556" y1="92444" x2="54222" y2="92889"/>
                        <a14:foregroundMark x1="48444" y1="8444" x2="56889" y2="7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696" y="2748361"/>
            <a:ext cx="2600604" cy="2600604"/>
          </a:xfrm>
          <a:prstGeom prst="rect">
            <a:avLst/>
          </a:prstGeom>
        </p:spPr>
      </p:pic>
      <p:sp>
        <p:nvSpPr>
          <p:cNvPr id="122" name="CuadroTexto 121">
            <a:extLst>
              <a:ext uri="{FF2B5EF4-FFF2-40B4-BE49-F238E27FC236}">
                <a16:creationId xmlns:a16="http://schemas.microsoft.com/office/drawing/2014/main" id="{953BF180-93CE-4F08-B92A-84F4A58FFAFB}"/>
              </a:ext>
            </a:extLst>
          </p:cNvPr>
          <p:cNvSpPr txBox="1"/>
          <p:nvPr/>
        </p:nvSpPr>
        <p:spPr>
          <a:xfrm>
            <a:off x="2748704" y="1746455"/>
            <a:ext cx="6228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</a:rPr>
              <a:t>CCANTO CURO RUTH MELANIA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3EFA2CB2-7042-4D17-A640-0B1A13149E94}"/>
              </a:ext>
            </a:extLst>
          </p:cNvPr>
          <p:cNvSpPr txBox="1"/>
          <p:nvPr/>
        </p:nvSpPr>
        <p:spPr>
          <a:xfrm>
            <a:off x="7995304" y="5143213"/>
            <a:ext cx="41857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 nacional de Educación</a:t>
            </a:r>
          </a:p>
          <a:p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Enrique Guzmán y Valle</a:t>
            </a:r>
          </a:p>
          <a:p>
            <a:r>
              <a:rPr lang="es-ES" sz="2000" b="1" dirty="0"/>
              <a:t>        </a:t>
            </a:r>
            <a:r>
              <a:rPr lang="es-E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Alma Mater del Magisterio</a:t>
            </a: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F7ED7BEA-339E-44BA-9DE6-447BBFD5780D}"/>
              </a:ext>
            </a:extLst>
          </p:cNvPr>
          <p:cNvSpPr/>
          <p:nvPr/>
        </p:nvSpPr>
        <p:spPr>
          <a:xfrm>
            <a:off x="6003634" y="1720840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9071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curtains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3311D-646E-4DA5-A24F-9252D17A8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75" y="658807"/>
            <a:ext cx="8891690" cy="1035463"/>
          </a:xfrm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,</a:t>
            </a:r>
          </a:p>
        </p:txBody>
      </p:sp>
      <p:pic>
        <p:nvPicPr>
          <p:cNvPr id="130" name="Imagen 129">
            <a:extLst>
              <a:ext uri="{FF2B5EF4-FFF2-40B4-BE49-F238E27FC236}">
                <a16:creationId xmlns:a16="http://schemas.microsoft.com/office/drawing/2014/main" id="{CEFAC0EF-D540-444C-87ED-DAF5ADDBB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299" y="-176994"/>
            <a:ext cx="12170130" cy="6858000"/>
          </a:xfrm>
          <a:prstGeom prst="rect">
            <a:avLst/>
          </a:prstGeom>
        </p:spPr>
      </p:pic>
      <p:sp>
        <p:nvSpPr>
          <p:cNvPr id="118" name="Rectángulo 117">
            <a:extLst>
              <a:ext uri="{FF2B5EF4-FFF2-40B4-BE49-F238E27FC236}">
                <a16:creationId xmlns:a16="http://schemas.microsoft.com/office/drawing/2014/main" id="{50AABF6D-EF3B-4422-AEE0-F4F9834B87D5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F7ED7BEA-339E-44BA-9DE6-447BBFD5780D}"/>
              </a:ext>
            </a:extLst>
          </p:cNvPr>
          <p:cNvSpPr/>
          <p:nvPr/>
        </p:nvSpPr>
        <p:spPr>
          <a:xfrm>
            <a:off x="6003634" y="1720840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BA12D09-284E-46AA-A684-08BB90D4D457}"/>
              </a:ext>
            </a:extLst>
          </p:cNvPr>
          <p:cNvSpPr txBox="1"/>
          <p:nvPr/>
        </p:nvSpPr>
        <p:spPr>
          <a:xfrm>
            <a:off x="4386493" y="1720840"/>
            <a:ext cx="61821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El panel de control es una herramienta de Microsoft que nos permite cambiar varias configuraciones de la computadora de forma rápida, sencilla y segura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CD2EF65-7282-4114-9FFE-0498E8513DE2}"/>
              </a:ext>
            </a:extLst>
          </p:cNvPr>
          <p:cNvSpPr/>
          <p:nvPr/>
        </p:nvSpPr>
        <p:spPr>
          <a:xfrm>
            <a:off x="3015572" y="239942"/>
            <a:ext cx="61608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PANEL DE CONTROL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EC322DD-57BD-457B-8894-2A35C30A10C2}"/>
              </a:ext>
            </a:extLst>
          </p:cNvPr>
          <p:cNvSpPr/>
          <p:nvPr/>
        </p:nvSpPr>
        <p:spPr>
          <a:xfrm>
            <a:off x="1479936" y="1355078"/>
            <a:ext cx="25218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Definición: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7E1861F-C4CE-497A-AE90-69B7CB2C8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04522" y="2802025"/>
            <a:ext cx="4320208" cy="32401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7B7C0A9-900C-4D80-8D17-A3F741F81849}"/>
              </a:ext>
            </a:extLst>
          </p:cNvPr>
          <p:cNvSpPr txBox="1"/>
          <p:nvPr/>
        </p:nvSpPr>
        <p:spPr>
          <a:xfrm>
            <a:off x="4704522" y="6536416"/>
            <a:ext cx="43202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>
                <a:hlinkClick r:id="rId5" tooltip="https://atauriqueblog.blogspot.com/2012/02/panel-de-control-windows-8-7-y-xp.html"/>
              </a:rPr>
              <a:t>Esta foto</a:t>
            </a:r>
            <a:r>
              <a:rPr lang="es-ES" sz="900"/>
              <a:t> de Autor desconocido está bajo licencia </a:t>
            </a:r>
            <a:r>
              <a:rPr lang="es-ES" sz="900">
                <a:hlinkClick r:id="rId6" tooltip="https://creativecommons.org/licenses/by-nc-sa/3.0/"/>
              </a:rPr>
              <a:t>CC BY-SA-NC</a:t>
            </a:r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147873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3311D-646E-4DA5-A24F-9252D17A8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75" y="658807"/>
            <a:ext cx="8891690" cy="1035463"/>
          </a:xfrm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,</a:t>
            </a:r>
          </a:p>
        </p:txBody>
      </p:sp>
      <p:pic>
        <p:nvPicPr>
          <p:cNvPr id="130" name="Imagen 129">
            <a:extLst>
              <a:ext uri="{FF2B5EF4-FFF2-40B4-BE49-F238E27FC236}">
                <a16:creationId xmlns:a16="http://schemas.microsoft.com/office/drawing/2014/main" id="{CEFAC0EF-D540-444C-87ED-DAF5ADDBB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300" y="-101792"/>
            <a:ext cx="12170130" cy="6858000"/>
          </a:xfrm>
          <a:prstGeom prst="rect">
            <a:avLst/>
          </a:prstGeom>
        </p:spPr>
      </p:pic>
      <p:sp>
        <p:nvSpPr>
          <p:cNvPr id="118" name="Rectángulo 117">
            <a:extLst>
              <a:ext uri="{FF2B5EF4-FFF2-40B4-BE49-F238E27FC236}">
                <a16:creationId xmlns:a16="http://schemas.microsoft.com/office/drawing/2014/main" id="{50AABF6D-EF3B-4422-AEE0-F4F9834B87D5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F7ED7BEA-339E-44BA-9DE6-447BBFD5780D}"/>
              </a:ext>
            </a:extLst>
          </p:cNvPr>
          <p:cNvSpPr/>
          <p:nvPr/>
        </p:nvSpPr>
        <p:spPr>
          <a:xfrm>
            <a:off x="6003634" y="1720840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56B532C4-53DE-4873-BA92-04CD6F2229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2422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1D477C3F-94E7-48C4-B77F-E5D559640675}"/>
              </a:ext>
            </a:extLst>
          </p:cNvPr>
          <p:cNvSpPr/>
          <p:nvPr/>
        </p:nvSpPr>
        <p:spPr>
          <a:xfrm>
            <a:off x="4498447" y="34408"/>
            <a:ext cx="80708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1A0A4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OPCIONES DEL PANEL DE CONTROL</a:t>
            </a:r>
          </a:p>
        </p:txBody>
      </p:sp>
    </p:spTree>
    <p:extLst>
      <p:ext uri="{BB962C8B-B14F-4D97-AF65-F5344CB8AC3E}">
        <p14:creationId xmlns:p14="http://schemas.microsoft.com/office/powerpoint/2010/main" val="350826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3311D-646E-4DA5-A24F-9252D17A8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75" y="658807"/>
            <a:ext cx="8891690" cy="1035463"/>
          </a:xfrm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,</a:t>
            </a:r>
          </a:p>
        </p:txBody>
      </p:sp>
      <p:pic>
        <p:nvPicPr>
          <p:cNvPr id="130" name="Imagen 129">
            <a:extLst>
              <a:ext uri="{FF2B5EF4-FFF2-40B4-BE49-F238E27FC236}">
                <a16:creationId xmlns:a16="http://schemas.microsoft.com/office/drawing/2014/main" id="{CEFAC0EF-D540-444C-87ED-DAF5ADDBB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70130" cy="6858000"/>
          </a:xfrm>
          <a:prstGeom prst="rect">
            <a:avLst/>
          </a:prstGeom>
        </p:spPr>
      </p:pic>
      <p:sp>
        <p:nvSpPr>
          <p:cNvPr id="118" name="Rectángulo 117">
            <a:extLst>
              <a:ext uri="{FF2B5EF4-FFF2-40B4-BE49-F238E27FC236}">
                <a16:creationId xmlns:a16="http://schemas.microsoft.com/office/drawing/2014/main" id="{50AABF6D-EF3B-4422-AEE0-F4F9834B87D5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F7ED7BEA-339E-44BA-9DE6-447BBFD5780D}"/>
              </a:ext>
            </a:extLst>
          </p:cNvPr>
          <p:cNvSpPr/>
          <p:nvPr/>
        </p:nvSpPr>
        <p:spPr>
          <a:xfrm>
            <a:off x="6003634" y="1720840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9C6DC26-02C3-40BE-B44C-FFFA580348CC}"/>
              </a:ext>
            </a:extLst>
          </p:cNvPr>
          <p:cNvSpPr/>
          <p:nvPr/>
        </p:nvSpPr>
        <p:spPr>
          <a:xfrm>
            <a:off x="4457860" y="253208"/>
            <a:ext cx="72128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SISTEMA Y SEGURIDAD</a:t>
            </a:r>
          </a:p>
        </p:txBody>
      </p:sp>
      <p:pic>
        <p:nvPicPr>
          <p:cNvPr id="5" name="Imagen 4">
            <a:hlinkClick r:id="rId4"/>
            <a:extLst>
              <a:ext uri="{FF2B5EF4-FFF2-40B4-BE49-F238E27FC236}">
                <a16:creationId xmlns:a16="http://schemas.microsoft.com/office/drawing/2014/main" id="{3BED796A-C212-4853-9CF8-8DF269F1E4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851" t="28387" r="68661" b="59992"/>
          <a:stretch/>
        </p:blipFill>
        <p:spPr>
          <a:xfrm>
            <a:off x="3986805" y="2019204"/>
            <a:ext cx="4173522" cy="40440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89D411-4007-43E4-BAA2-EC0656DA14AD}"/>
              </a:ext>
            </a:extLst>
          </p:cNvPr>
          <p:cNvSpPr txBox="1"/>
          <p:nvPr/>
        </p:nvSpPr>
        <p:spPr>
          <a:xfrm>
            <a:off x="8853055" y="2967335"/>
            <a:ext cx="2327563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latin typeface="Cambria" panose="02040503050406030204" pitchFamily="18" charset="0"/>
                <a:cs typeface="Times New Roman" panose="02020603050405020304" pitchFamily="18" charset="0"/>
              </a:rPr>
              <a:t>PRESIONAR LA TECLA CONTROL + CLICK IZQUIERDO , AL HACERLO NOS ABRIRA LA PAGINA WEB DEL HIPERVINCULO</a:t>
            </a:r>
          </a:p>
        </p:txBody>
      </p:sp>
    </p:spTree>
    <p:extLst>
      <p:ext uri="{BB962C8B-B14F-4D97-AF65-F5344CB8AC3E}">
        <p14:creationId xmlns:p14="http://schemas.microsoft.com/office/powerpoint/2010/main" val="4102793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3311D-646E-4DA5-A24F-9252D17A8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75" y="658807"/>
            <a:ext cx="8891690" cy="1035463"/>
          </a:xfrm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,</a:t>
            </a:r>
          </a:p>
        </p:txBody>
      </p:sp>
      <p:pic>
        <p:nvPicPr>
          <p:cNvPr id="130" name="Imagen 129">
            <a:extLst>
              <a:ext uri="{FF2B5EF4-FFF2-40B4-BE49-F238E27FC236}">
                <a16:creationId xmlns:a16="http://schemas.microsoft.com/office/drawing/2014/main" id="{CEFAC0EF-D540-444C-87ED-DAF5ADDBB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34" y="-114811"/>
            <a:ext cx="12170130" cy="6858000"/>
          </a:xfrm>
          <a:prstGeom prst="rect">
            <a:avLst/>
          </a:prstGeom>
        </p:spPr>
      </p:pic>
      <p:sp>
        <p:nvSpPr>
          <p:cNvPr id="118" name="Rectángulo 117">
            <a:extLst>
              <a:ext uri="{FF2B5EF4-FFF2-40B4-BE49-F238E27FC236}">
                <a16:creationId xmlns:a16="http://schemas.microsoft.com/office/drawing/2014/main" id="{50AABF6D-EF3B-4422-AEE0-F4F9834B87D5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F7ED7BEA-339E-44BA-9DE6-447BBFD5780D}"/>
              </a:ext>
            </a:extLst>
          </p:cNvPr>
          <p:cNvSpPr/>
          <p:nvPr/>
        </p:nvSpPr>
        <p:spPr>
          <a:xfrm>
            <a:off x="6003634" y="1720840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53971B-EAF5-4342-ACA8-F69CA462BB42}"/>
              </a:ext>
            </a:extLst>
          </p:cNvPr>
          <p:cNvSpPr txBox="1"/>
          <p:nvPr/>
        </p:nvSpPr>
        <p:spPr>
          <a:xfrm>
            <a:off x="5295898" y="114811"/>
            <a:ext cx="7782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1A0A4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REDES DE INTERNET</a:t>
            </a:r>
            <a:endParaRPr lang="es-E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1A0A4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0A62A969-AD8F-4AD9-B5C0-B6678D6B2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852611"/>
              </p:ext>
            </p:extLst>
          </p:nvPr>
        </p:nvGraphicFramePr>
        <p:xfrm>
          <a:off x="2031999" y="2735368"/>
          <a:ext cx="8128000" cy="2809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084896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5011428"/>
                    </a:ext>
                  </a:extLst>
                </a:gridCol>
              </a:tblGrid>
              <a:tr h="712003">
                <a:tc gridSpan="2">
                  <a:txBody>
                    <a:bodyPr/>
                    <a:lstStyle/>
                    <a:p>
                      <a:pPr algn="ctr"/>
                      <a:r>
                        <a:rPr lang="es-E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POBLACIÓN ADOLESCENTE QUE CONSUMIÓ INTERNET EN LIMA METROPOLITANA EN 2013(EL 10 % DE LIMEÑOS SON ADOLESCENTES DE 12 A 17 AÑOS</a:t>
                      </a:r>
                      <a:endParaRPr lang="es-E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086719"/>
                  </a:ext>
                </a:extLst>
              </a:tr>
              <a:tr h="409614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Lima Norte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10.7%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957029"/>
                  </a:ext>
                </a:extLst>
              </a:tr>
              <a:tr h="387927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Lima Sur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10.8 %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771475"/>
                  </a:ext>
                </a:extLst>
              </a:tr>
              <a:tr h="237334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Lima Centro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8.3 %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977023"/>
                  </a:ext>
                </a:extLst>
              </a:tr>
              <a:tr h="237335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Lima Este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10.7 %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983178"/>
                  </a:ext>
                </a:extLst>
              </a:tr>
              <a:tr h="237334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Provincia constitucional del Callao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9.8 %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83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17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3311D-646E-4DA5-A24F-9252D17A8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75" y="658807"/>
            <a:ext cx="8891690" cy="1035463"/>
          </a:xfrm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,</a:t>
            </a:r>
          </a:p>
        </p:txBody>
      </p:sp>
      <p:pic>
        <p:nvPicPr>
          <p:cNvPr id="130" name="Imagen 129">
            <a:extLst>
              <a:ext uri="{FF2B5EF4-FFF2-40B4-BE49-F238E27FC236}">
                <a16:creationId xmlns:a16="http://schemas.microsoft.com/office/drawing/2014/main" id="{CEFAC0EF-D540-444C-87ED-DAF5ADDBB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81431" y="0"/>
            <a:ext cx="12170130" cy="6858000"/>
          </a:xfrm>
          <a:prstGeom prst="rect">
            <a:avLst/>
          </a:prstGeom>
        </p:spPr>
      </p:pic>
      <p:sp>
        <p:nvSpPr>
          <p:cNvPr id="118" name="Rectángulo 117">
            <a:extLst>
              <a:ext uri="{FF2B5EF4-FFF2-40B4-BE49-F238E27FC236}">
                <a16:creationId xmlns:a16="http://schemas.microsoft.com/office/drawing/2014/main" id="{50AABF6D-EF3B-4422-AEE0-F4F9834B87D5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F7ED7BEA-339E-44BA-9DE6-447BBFD5780D}"/>
              </a:ext>
            </a:extLst>
          </p:cNvPr>
          <p:cNvSpPr/>
          <p:nvPr/>
        </p:nvSpPr>
        <p:spPr>
          <a:xfrm>
            <a:off x="6003634" y="1720840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53971B-EAF5-4342-ACA8-F69CA462BB42}"/>
              </a:ext>
            </a:extLst>
          </p:cNvPr>
          <p:cNvSpPr txBox="1"/>
          <p:nvPr/>
        </p:nvSpPr>
        <p:spPr>
          <a:xfrm>
            <a:off x="3564080" y="335642"/>
            <a:ext cx="778279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1A0A4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GRAFICOS 3D ESTADISTICO DE LAS REDES DE INTERNET</a:t>
            </a:r>
            <a:endParaRPr lang="es-E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1A0A4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D557D659-68EF-415A-87EE-FB8DF0CA9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272010"/>
              </p:ext>
            </p:extLst>
          </p:nvPr>
        </p:nvGraphicFramePr>
        <p:xfrm>
          <a:off x="494144" y="2017435"/>
          <a:ext cx="7782791" cy="4032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Bocadillo nube: nube 8">
            <a:extLst>
              <a:ext uri="{FF2B5EF4-FFF2-40B4-BE49-F238E27FC236}">
                <a16:creationId xmlns:a16="http://schemas.microsoft.com/office/drawing/2014/main" id="{F7964CB8-9DE5-4156-AC4B-51427ED5B547}"/>
              </a:ext>
            </a:extLst>
          </p:cNvPr>
          <p:cNvSpPr/>
          <p:nvPr/>
        </p:nvSpPr>
        <p:spPr>
          <a:xfrm>
            <a:off x="8007927" y="2644170"/>
            <a:ext cx="3338944" cy="21356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DARLE A LA IMAGEN Y PRESIONAL LA OPCION “+” Y DARLE CHECK A TODAS LAS CASILLAS</a:t>
            </a:r>
          </a:p>
        </p:txBody>
      </p:sp>
    </p:spTree>
    <p:extLst>
      <p:ext uri="{BB962C8B-B14F-4D97-AF65-F5344CB8AC3E}">
        <p14:creationId xmlns:p14="http://schemas.microsoft.com/office/powerpoint/2010/main" val="294196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3311D-646E-4DA5-A24F-9252D17A8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75" y="658807"/>
            <a:ext cx="8891690" cy="1035463"/>
          </a:xfrm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,</a:t>
            </a:r>
          </a:p>
        </p:txBody>
      </p:sp>
      <p:pic>
        <p:nvPicPr>
          <p:cNvPr id="130" name="Imagen 129">
            <a:extLst>
              <a:ext uri="{FF2B5EF4-FFF2-40B4-BE49-F238E27FC236}">
                <a16:creationId xmlns:a16="http://schemas.microsoft.com/office/drawing/2014/main" id="{CEFAC0EF-D540-444C-87ED-DAF5ADDBB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14811"/>
            <a:ext cx="12170130" cy="6858000"/>
          </a:xfrm>
          <a:prstGeom prst="rect">
            <a:avLst/>
          </a:prstGeom>
        </p:spPr>
      </p:pic>
      <p:sp>
        <p:nvSpPr>
          <p:cNvPr id="118" name="Rectángulo 117">
            <a:extLst>
              <a:ext uri="{FF2B5EF4-FFF2-40B4-BE49-F238E27FC236}">
                <a16:creationId xmlns:a16="http://schemas.microsoft.com/office/drawing/2014/main" id="{50AABF6D-EF3B-4422-AEE0-F4F9834B87D5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F7ED7BEA-339E-44BA-9DE6-447BBFD5780D}"/>
              </a:ext>
            </a:extLst>
          </p:cNvPr>
          <p:cNvSpPr/>
          <p:nvPr/>
        </p:nvSpPr>
        <p:spPr>
          <a:xfrm>
            <a:off x="6003634" y="1720840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53971B-EAF5-4342-ACA8-F69CA462BB42}"/>
              </a:ext>
            </a:extLst>
          </p:cNvPr>
          <p:cNvSpPr txBox="1"/>
          <p:nvPr/>
        </p:nvSpPr>
        <p:spPr>
          <a:xfrm>
            <a:off x="5295898" y="114811"/>
            <a:ext cx="7782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1A0A4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REDES DE INTERNET</a:t>
            </a:r>
            <a:endParaRPr lang="es-E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1A0A4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28" name="Picture 4" descr="Icono de impresora, impresora digital de dibujos animados, personaje animado,  electrónica png | PNGEgg">
            <a:extLst>
              <a:ext uri="{FF2B5EF4-FFF2-40B4-BE49-F238E27FC236}">
                <a16:creationId xmlns:a16="http://schemas.microsoft.com/office/drawing/2014/main" id="{268D0861-AC86-429A-95BA-54C917840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3" b="97473" l="3444" r="97556">
                        <a14:foregroundMark x1="34444" y1="13177" x2="23556" y2="23466"/>
                        <a14:foregroundMark x1="23556" y1="23466" x2="28111" y2="40433"/>
                        <a14:foregroundMark x1="28111" y1="40433" x2="72667" y2="53971"/>
                        <a14:foregroundMark x1="72667" y1="53971" x2="92333" y2="24549"/>
                        <a14:foregroundMark x1="92333" y1="24549" x2="82222" y2="16245"/>
                        <a14:foregroundMark x1="82222" y1="16245" x2="42889" y2="15162"/>
                        <a14:foregroundMark x1="11222" y1="36823" x2="36778" y2="49819"/>
                        <a14:foregroundMark x1="14778" y1="41516" x2="23222" y2="44043"/>
                        <a14:foregroundMark x1="79444" y1="84477" x2="93556" y2="51986"/>
                        <a14:foregroundMark x1="93556" y1="51986" x2="97556" y2="34477"/>
                        <a14:foregroundMark x1="97556" y1="34477" x2="97222" y2="23646"/>
                        <a14:foregroundMark x1="47778" y1="8845" x2="58333" y2="3069"/>
                        <a14:foregroundMark x1="58333" y1="3069" x2="83333" y2="8845"/>
                        <a14:foregroundMark x1="42889" y1="7942" x2="32889" y2="13177"/>
                        <a14:foregroundMark x1="35778" y1="8845" x2="52556" y2="9386"/>
                        <a14:foregroundMark x1="52000" y1="5235" x2="39444" y2="7220"/>
                        <a14:foregroundMark x1="39444" y1="7220" x2="37778" y2="6318"/>
                        <a14:foregroundMark x1="36778" y1="8484" x2="53222" y2="6859"/>
                        <a14:foregroundMark x1="53222" y1="6859" x2="55778" y2="6859"/>
                        <a14:foregroundMark x1="34444" y1="11011" x2="55778" y2="1083"/>
                        <a14:foregroundMark x1="2778" y1="82491" x2="24222" y2="99097"/>
                        <a14:foregroundMark x1="24222" y1="99097" x2="36333" y2="97653"/>
                        <a14:foregroundMark x1="36333" y1="97653" x2="52000" y2="78700"/>
                        <a14:foregroundMark x1="4778" y1="81408" x2="8667" y2="83935"/>
                        <a14:foregroundMark x1="3444" y1="79783" x2="4111" y2="81949"/>
                        <a14:foregroundMark x1="11889" y1="37726" x2="14111" y2="65162"/>
                        <a14:foregroundMark x1="9889" y1="37726" x2="11000" y2="58845"/>
                        <a14:foregroundMark x1="11000" y1="58845" x2="15444" y2="70939"/>
                        <a14:foregroundMark x1="9556" y1="42058" x2="9889" y2="62635"/>
                        <a14:foregroundMark x1="9889" y1="62635" x2="16444" y2="72383"/>
                        <a14:foregroundMark x1="12889" y1="64621" x2="25556" y2="76354"/>
                        <a14:foregroundMark x1="25556" y1="76354" x2="31889" y2="767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13" y="4654910"/>
            <a:ext cx="3079639" cy="189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D57FC49-85D9-4ED9-BD90-F6B2F79237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92" b="99041" l="9744" r="89776">
                        <a14:foregroundMark x1="60543" y1="90647" x2="69010" y2="91607"/>
                        <a14:foregroundMark x1="72843" y1="99041" x2="63099" y2="95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384" y="499531"/>
            <a:ext cx="3493616" cy="232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0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443 0.0301 L -0.15443 0.0301 C -0.15885 0.02917 -0.16797 0.02755 -0.17266 0.02593 C -0.17604 0.02477 -0.17943 0.02315 -0.18294 0.02199 C -0.1957 0.01783 -0.20898 0.01667 -0.22148 0.00996 C -0.22643 0.00718 -0.23125 0.00417 -0.23633 0.00185 C -0.23997 -2.59259E-6 -0.24388 -0.00092 -0.24766 -0.00231 C -0.24922 -0.00278 -0.25065 -0.0037 -0.25221 -0.00416 C -0.26836 0.00209 -0.25677 -0.00393 -0.26927 0.00579 C -0.27409 0.00972 -0.27279 0.00556 -0.27838 0.01389 C -0.28125 0.01806 -0.28359 0.02338 -0.28633 0.02801 C -0.28971 0.03426 -0.29088 0.03519 -0.2931 0.04213 C -0.2944 0.04607 -0.29531 0.05023 -0.29648 0.0544 C -0.29753 0.05764 -0.29896 0.06088 -0.29987 0.06435 C -0.3013 0.06922 -0.30234 0.07523 -0.30338 0.08056 C -0.30378 0.08588 -0.30404 0.09144 -0.30443 0.09676 C -0.30482 0.1007 -0.3056 0.10463 -0.3056 0.1088 C -0.3056 0.12639 -0.30521 0.14398 -0.30443 0.16135 C -0.30443 0.16343 -0.30365 0.16528 -0.30338 0.16736 C -0.30286 0.17014 -0.30247 0.17269 -0.30221 0.17547 C -0.3 0.19838 -0.30234 0.18472 -0.29987 0.19769 C -0.29961 0.20232 -0.29922 0.20718 -0.29883 0.21181 C -0.29857 0.21459 -0.29766 0.21713 -0.29766 0.21991 C -0.29766 0.24885 -0.29779 0.27778 -0.29883 0.30672 C -0.29896 0.31088 -0.30338 0.32037 -0.30443 0.32292 C -0.30482 0.325 -0.30495 0.32709 -0.3056 0.32894 C -0.30651 0.33148 -0.31003 0.33611 -0.31133 0.33704 C -0.31276 0.3382 -0.31432 0.3382 -0.31588 0.33912 C -0.31771 0.34028 -0.31953 0.34236 -0.32148 0.34306 C -0.32604 0.34491 -0.33516 0.34722 -0.33516 0.34722 C -0.34049 0.34653 -0.34583 0.34653 -0.35104 0.34514 C -0.35338 0.34445 -0.3556 0.34236 -0.35781 0.34121 L -0.36133 0.33912 C -0.36406 0.33403 -0.36575 0.3301 -0.36927 0.32709 C -0.37031 0.32593 -0.37148 0.3257 -0.37266 0.325 C -0.37604 0.31898 -0.37851 0.31065 -0.38281 0.30672 C -0.38542 0.3044 -0.38854 0.30209 -0.39088 0.29861 C -0.40052 0.28403 -0.39088 0.29584 -0.39883 0.28658 C -0.40325 0.27454 -0.39831 0.28588 -0.4056 0.27639 C -0.42044 0.25764 -0.39674 0.2831 -0.41354 0.26644 C -0.41549 0.26459 -0.41745 0.2625 -0.41927 0.26042 C -0.42083 0.25857 -0.42213 0.25579 -0.42383 0.25417 C -0.42591 0.25232 -0.42838 0.25209 -0.4306 0.25023 C -0.44583 0.23681 -0.43346 0.24699 -0.44883 0.23611 C -0.45599 0.23102 -0.46185 0.22547 -0.46927 0.22199 C -0.4737 0.21968 -0.48281 0.21597 -0.48281 0.21597 C -0.49531 0.21667 -0.50794 0.21621 -0.52031 0.21783 C -0.52344 0.21829 -0.52943 0.22199 -0.52943 0.22199 C -0.53385 0.22986 -0.52917 0.22269 -0.53516 0.22801 C -0.53711 0.22986 -0.54154 0.23635 -0.5431 0.2382 C -0.54492 0.24028 -0.547 0.2419 -0.5487 0.24422 C -0.54961 0.24537 -0.55039 0.24676 -0.55104 0.24815 C -0.56419 0.27547 -0.54766 0.24167 -0.55898 0.26852 C -0.5599 0.2706 -0.5612 0.27246 -0.56237 0.27454 C -0.56367 0.2838 -0.56341 0.28287 -0.56575 0.2926 C -0.56654 0.29537 -0.56758 0.29792 -0.5681 0.3007 C -0.57747 0.3507 -0.56562 0.30023 -0.57604 0.33704 C -0.57695 0.34028 -0.5776 0.34375 -0.57825 0.34722 C -0.57878 0.34977 -0.57851 0.35301 -0.57943 0.35533 C -0.58125 0.35996 -0.58359 0.36412 -0.5862 0.36736 C -0.58854 0.37014 -0.59323 0.37593 -0.59531 0.37755 C -0.59687 0.37871 -0.60443 0.38102 -0.6056 0.38148 C -0.60677 0.38195 -0.60781 0.3831 -0.60898 0.38357 C -0.61081 0.38426 -0.61276 0.38496 -0.61471 0.38565 L -0.62148 0.39375 C -0.62266 0.39491 -0.6237 0.39653 -0.62487 0.39769 C -0.63867 0.40996 -0.62161 0.39445 -0.63281 0.40579 C -0.63424 0.40718 -0.63594 0.4081 -0.63737 0.40972 C -0.63945 0.41227 -0.64115 0.41528 -0.6431 0.41783 C -0.64349 0.4206 -0.64349 0.42338 -0.64414 0.42593 C -0.64544 0.43033 -0.6487 0.4382 -0.6487 0.4382 L -0.6487 0.4382 L -0.65208 0.4382 " pathEditMode="relative" ptsTypes="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3311D-646E-4DA5-A24F-9252D17A8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75" y="658807"/>
            <a:ext cx="8891690" cy="1035463"/>
          </a:xfrm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,</a:t>
            </a:r>
          </a:p>
        </p:txBody>
      </p:sp>
      <p:pic>
        <p:nvPicPr>
          <p:cNvPr id="130" name="Imagen 129">
            <a:extLst>
              <a:ext uri="{FF2B5EF4-FFF2-40B4-BE49-F238E27FC236}">
                <a16:creationId xmlns:a16="http://schemas.microsoft.com/office/drawing/2014/main" id="{CEFAC0EF-D540-444C-87ED-DAF5ADDBB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-114811"/>
            <a:ext cx="12170130" cy="6858000"/>
          </a:xfrm>
          <a:prstGeom prst="rect">
            <a:avLst/>
          </a:prstGeom>
        </p:spPr>
      </p:pic>
      <p:sp>
        <p:nvSpPr>
          <p:cNvPr id="118" name="Rectángulo 117">
            <a:extLst>
              <a:ext uri="{FF2B5EF4-FFF2-40B4-BE49-F238E27FC236}">
                <a16:creationId xmlns:a16="http://schemas.microsoft.com/office/drawing/2014/main" id="{50AABF6D-EF3B-4422-AEE0-F4F9834B87D5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F7ED7BEA-339E-44BA-9DE6-447BBFD5780D}"/>
              </a:ext>
            </a:extLst>
          </p:cNvPr>
          <p:cNvSpPr/>
          <p:nvPr/>
        </p:nvSpPr>
        <p:spPr>
          <a:xfrm>
            <a:off x="6003634" y="1720840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53971B-EAF5-4342-ACA8-F69CA462BB42}"/>
              </a:ext>
            </a:extLst>
          </p:cNvPr>
          <p:cNvSpPr txBox="1"/>
          <p:nvPr/>
        </p:nvSpPr>
        <p:spPr>
          <a:xfrm>
            <a:off x="5295898" y="114811"/>
            <a:ext cx="7782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1A0A4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VIDEO</a:t>
            </a:r>
            <a:endParaRPr lang="es-E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1A0A4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Elementos multimedia en línea 2" title="Do You Love Me?">
            <a:hlinkClick r:id="" action="ppaction://media"/>
            <a:extLst>
              <a:ext uri="{FF2B5EF4-FFF2-40B4-BE49-F238E27FC236}">
                <a16:creationId xmlns:a16="http://schemas.microsoft.com/office/drawing/2014/main" id="{8CBE64CD-DFF9-43D1-9F8E-3A7CB9E078B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898073" y="1657870"/>
            <a:ext cx="8060035" cy="4553920"/>
          </a:xfrm>
          <a:prstGeom prst="rect">
            <a:avLst/>
          </a:prstGeom>
          <a:ln w="228600" cap="sq">
            <a:solidFill>
              <a:schemeClr val="accent4">
                <a:lumMod val="75000"/>
              </a:schemeClr>
            </a:solidFill>
            <a:miter lim="800000"/>
          </a:ln>
          <a:effectLst>
            <a:outerShdw blurRad="177800" dist="127000" dir="9600000" sx="102000" sy="102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21240000"/>
            </a:camera>
            <a:lightRig rig="twoPt" dir="t">
              <a:rot lat="0" lon="0" rev="7200000"/>
            </a:lightRig>
          </a:scene3d>
          <a:sp3d extrusionH="38100"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040365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3311D-646E-4DA5-A24F-9252D17A8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75" y="658807"/>
            <a:ext cx="8891690" cy="1035463"/>
          </a:xfrm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,</a:t>
            </a:r>
          </a:p>
        </p:txBody>
      </p:sp>
      <p:pic>
        <p:nvPicPr>
          <p:cNvPr id="130" name="Imagen 129">
            <a:extLst>
              <a:ext uri="{FF2B5EF4-FFF2-40B4-BE49-F238E27FC236}">
                <a16:creationId xmlns:a16="http://schemas.microsoft.com/office/drawing/2014/main" id="{CEFAC0EF-D540-444C-87ED-DAF5ADDBB3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855" y="0"/>
            <a:ext cx="12170130" cy="6858000"/>
          </a:xfrm>
          <a:prstGeom prst="rect">
            <a:avLst/>
          </a:prstGeom>
        </p:spPr>
      </p:pic>
      <p:sp>
        <p:nvSpPr>
          <p:cNvPr id="118" name="Rectángulo 117">
            <a:extLst>
              <a:ext uri="{FF2B5EF4-FFF2-40B4-BE49-F238E27FC236}">
                <a16:creationId xmlns:a16="http://schemas.microsoft.com/office/drawing/2014/main" id="{50AABF6D-EF3B-4422-AEE0-F4F9834B87D5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F7ED7BEA-339E-44BA-9DE6-447BBFD5780D}"/>
              </a:ext>
            </a:extLst>
          </p:cNvPr>
          <p:cNvSpPr/>
          <p:nvPr/>
        </p:nvSpPr>
        <p:spPr>
          <a:xfrm>
            <a:off x="6003634" y="1720840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DESPEDIDA DE LA EXPOSICION (online-audio-converter.com)">
            <a:hlinkClick r:id="" action="ppaction://media"/>
            <a:extLst>
              <a:ext uri="{FF2B5EF4-FFF2-40B4-BE49-F238E27FC236}">
                <a16:creationId xmlns:a16="http://schemas.microsoft.com/office/drawing/2014/main" id="{1E2E0031-5776-409D-8670-B9361900122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797125" y="338338"/>
            <a:ext cx="16764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84EC882-51CA-446E-97B3-EC7629903516}"/>
              </a:ext>
            </a:extLst>
          </p:cNvPr>
          <p:cNvSpPr/>
          <p:nvPr/>
        </p:nvSpPr>
        <p:spPr>
          <a:xfrm rot="20352031">
            <a:off x="2671182" y="2555716"/>
            <a:ext cx="581070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223874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  <p:sndAc>
          <p:stSnd>
            <p:snd r:embed="rId4" name="applause.wav"/>
          </p:stSnd>
        </p:sndAc>
      </p:transition>
    </mc:Choice>
    <mc:Fallback xmlns="">
      <p:transition spd="slow">
        <p:fade/>
        <p:sndAc>
          <p:stSnd>
            <p:snd r:embed="rId8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3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MemoVTI">
  <a:themeElements>
    <a:clrScheme name="Custom 73">
      <a:dk1>
        <a:sysClr val="windowText" lastClr="000000"/>
      </a:dk1>
      <a:lt1>
        <a:sysClr val="window" lastClr="FFFFFF"/>
      </a:lt1>
      <a:dk2>
        <a:srgbClr val="192033"/>
      </a:dk2>
      <a:lt2>
        <a:srgbClr val="F3EAD9"/>
      </a:lt2>
      <a:accent1>
        <a:srgbClr val="ED625F"/>
      </a:accent1>
      <a:accent2>
        <a:srgbClr val="2F4FA7"/>
      </a:accent2>
      <a:accent3>
        <a:srgbClr val="76A899"/>
      </a:accent3>
      <a:accent4>
        <a:srgbClr val="D4669D"/>
      </a:accent4>
      <a:accent5>
        <a:srgbClr val="F2855A"/>
      </a:accent5>
      <a:accent6>
        <a:srgbClr val="C44732"/>
      </a:accent6>
      <a:hlink>
        <a:srgbClr val="3F7AAF"/>
      </a:hlink>
      <a:folHlink>
        <a:srgbClr val="9E4687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215</Words>
  <Application>Microsoft Office PowerPoint</Application>
  <PresentationFormat>Panorámica</PresentationFormat>
  <Paragraphs>52</Paragraphs>
  <Slides>9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Cambria</vt:lpstr>
      <vt:lpstr>Elephant</vt:lpstr>
      <vt:lpstr>Times New Roman</vt:lpstr>
      <vt:lpstr>Univers Condensed</vt:lpstr>
      <vt:lpstr>MemoVTI</vt:lpstr>
      <vt:lpstr>,</vt:lpstr>
      <vt:lpstr>,</vt:lpstr>
      <vt:lpstr>,</vt:lpstr>
      <vt:lpstr>,</vt:lpstr>
      <vt:lpstr>,</vt:lpstr>
      <vt:lpstr>,</vt:lpstr>
      <vt:lpstr>,</vt:lpstr>
      <vt:lpstr>,</vt:lpstr>
      <vt:lpstr>,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,</dc:title>
  <dc:creator>Ely</dc:creator>
  <cp:lastModifiedBy>Ángel Larreategui Castro</cp:lastModifiedBy>
  <cp:revision>19</cp:revision>
  <dcterms:created xsi:type="dcterms:W3CDTF">2021-01-24T21:42:58Z</dcterms:created>
  <dcterms:modified xsi:type="dcterms:W3CDTF">2021-01-26T02:55:08Z</dcterms:modified>
</cp:coreProperties>
</file>