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095E8-0C19-49B0-B51F-FA034AB3F9E3}" v="52" dt="2021-06-22T21:44:28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" userId="3de6732a01e678c3" providerId="LiveId" clId="{7B5095E8-0C19-49B0-B51F-FA034AB3F9E3}"/>
    <pc:docChg chg="undo custSel modSld">
      <pc:chgData name="Andrea" userId="3de6732a01e678c3" providerId="LiveId" clId="{7B5095E8-0C19-49B0-B51F-FA034AB3F9E3}" dt="2021-06-22T21:46:46.648" v="259" actId="113"/>
      <pc:docMkLst>
        <pc:docMk/>
      </pc:docMkLst>
      <pc:sldChg chg="addSp delSp modSp mod">
        <pc:chgData name="Andrea" userId="3de6732a01e678c3" providerId="LiveId" clId="{7B5095E8-0C19-49B0-B51F-FA034AB3F9E3}" dt="2021-06-22T21:46:46.648" v="259" actId="113"/>
        <pc:sldMkLst>
          <pc:docMk/>
          <pc:sldMk cId="449948492" sldId="256"/>
        </pc:sldMkLst>
        <pc:spChg chg="mod">
          <ac:chgData name="Andrea" userId="3de6732a01e678c3" providerId="LiveId" clId="{7B5095E8-0C19-49B0-B51F-FA034AB3F9E3}" dt="2021-06-22T21:46:39.536" v="258" actId="113"/>
          <ac:spMkLst>
            <pc:docMk/>
            <pc:sldMk cId="449948492" sldId="256"/>
            <ac:spMk id="7" creationId="{FCE68998-FF68-4A94-BC6E-76940DE6896F}"/>
          </ac:spMkLst>
        </pc:spChg>
        <pc:spChg chg="add">
          <ac:chgData name="Andrea" userId="3de6732a01e678c3" providerId="LiveId" clId="{7B5095E8-0C19-49B0-B51F-FA034AB3F9E3}" dt="2021-06-22T21:32:39.618" v="31"/>
          <ac:spMkLst>
            <pc:docMk/>
            <pc:sldMk cId="449948492" sldId="256"/>
            <ac:spMk id="9" creationId="{6B432C0A-3131-4348-9961-C26AFCF73C52}"/>
          </ac:spMkLst>
        </pc:spChg>
        <pc:spChg chg="mod">
          <ac:chgData name="Andrea" userId="3de6732a01e678c3" providerId="LiveId" clId="{7B5095E8-0C19-49B0-B51F-FA034AB3F9E3}" dt="2021-06-22T21:46:30.239" v="255" actId="113"/>
          <ac:spMkLst>
            <pc:docMk/>
            <pc:sldMk cId="449948492" sldId="256"/>
            <ac:spMk id="13" creationId="{3199E83E-CFD7-4684-86AB-3BDBB0962CB4}"/>
          </ac:spMkLst>
        </pc:spChg>
        <pc:spChg chg="mod">
          <ac:chgData name="Andrea" userId="3de6732a01e678c3" providerId="LiveId" clId="{7B5095E8-0C19-49B0-B51F-FA034AB3F9E3}" dt="2021-06-22T21:46:33.977" v="256" actId="113"/>
          <ac:spMkLst>
            <pc:docMk/>
            <pc:sldMk cId="449948492" sldId="256"/>
            <ac:spMk id="14" creationId="{882B1D91-F16E-4CFB-9C57-44B7E9C955CD}"/>
          </ac:spMkLst>
        </pc:spChg>
        <pc:spChg chg="mod">
          <ac:chgData name="Andrea" userId="3de6732a01e678c3" providerId="LiveId" clId="{7B5095E8-0C19-49B0-B51F-FA034AB3F9E3}" dt="2021-06-22T21:46:36.630" v="257" actId="113"/>
          <ac:spMkLst>
            <pc:docMk/>
            <pc:sldMk cId="449948492" sldId="256"/>
            <ac:spMk id="15" creationId="{5835FC57-95DB-473D-80A4-14E6E1CB31D3}"/>
          </ac:spMkLst>
        </pc:spChg>
        <pc:spChg chg="mod">
          <ac:chgData name="Andrea" userId="3de6732a01e678c3" providerId="LiveId" clId="{7B5095E8-0C19-49B0-B51F-FA034AB3F9E3}" dt="2021-06-22T21:46:27.600" v="254" actId="113"/>
          <ac:spMkLst>
            <pc:docMk/>
            <pc:sldMk cId="449948492" sldId="256"/>
            <ac:spMk id="16" creationId="{22247D37-6D95-4310-95C8-9805883F960B}"/>
          </ac:spMkLst>
        </pc:spChg>
        <pc:spChg chg="mod">
          <ac:chgData name="Andrea" userId="3de6732a01e678c3" providerId="LiveId" clId="{7B5095E8-0C19-49B0-B51F-FA034AB3F9E3}" dt="2021-06-22T21:45:42.394" v="248" actId="113"/>
          <ac:spMkLst>
            <pc:docMk/>
            <pc:sldMk cId="449948492" sldId="256"/>
            <ac:spMk id="17" creationId="{A7ED744D-2CD0-4BE1-9B71-67B3EFC78889}"/>
          </ac:spMkLst>
        </pc:spChg>
        <pc:spChg chg="mod">
          <ac:chgData name="Andrea" userId="3de6732a01e678c3" providerId="LiveId" clId="{7B5095E8-0C19-49B0-B51F-FA034AB3F9E3}" dt="2021-06-22T21:46:08.959" v="249" actId="113"/>
          <ac:spMkLst>
            <pc:docMk/>
            <pc:sldMk cId="449948492" sldId="256"/>
            <ac:spMk id="18" creationId="{A14A6CC6-E93F-450C-AD7F-0EE3B3296D04}"/>
          </ac:spMkLst>
        </pc:spChg>
        <pc:spChg chg="mod">
          <ac:chgData name="Andrea" userId="3de6732a01e678c3" providerId="LiveId" clId="{7B5095E8-0C19-49B0-B51F-FA034AB3F9E3}" dt="2021-06-22T21:46:11.560" v="250" actId="113"/>
          <ac:spMkLst>
            <pc:docMk/>
            <pc:sldMk cId="449948492" sldId="256"/>
            <ac:spMk id="19" creationId="{AEB654C2-2F34-4D27-A369-F74738C16DE3}"/>
          </ac:spMkLst>
        </pc:spChg>
        <pc:spChg chg="mod">
          <ac:chgData name="Andrea" userId="3de6732a01e678c3" providerId="LiveId" clId="{7B5095E8-0C19-49B0-B51F-FA034AB3F9E3}" dt="2021-06-22T21:46:14.585" v="251" actId="113"/>
          <ac:spMkLst>
            <pc:docMk/>
            <pc:sldMk cId="449948492" sldId="256"/>
            <ac:spMk id="20" creationId="{58AF4B73-AFD9-46F2-9A5C-38C3E4ABDF27}"/>
          </ac:spMkLst>
        </pc:spChg>
        <pc:spChg chg="mod">
          <ac:chgData name="Andrea" userId="3de6732a01e678c3" providerId="LiveId" clId="{7B5095E8-0C19-49B0-B51F-FA034AB3F9E3}" dt="2021-06-22T21:46:19.127" v="252" actId="113"/>
          <ac:spMkLst>
            <pc:docMk/>
            <pc:sldMk cId="449948492" sldId="256"/>
            <ac:spMk id="21" creationId="{F6C16CDB-F953-4353-B5C1-E636812AEB18}"/>
          </ac:spMkLst>
        </pc:spChg>
        <pc:spChg chg="add del mod">
          <ac:chgData name="Andrea" userId="3de6732a01e678c3" providerId="LiveId" clId="{7B5095E8-0C19-49B0-B51F-FA034AB3F9E3}" dt="2021-06-22T21:39:13.463" v="108" actId="478"/>
          <ac:spMkLst>
            <pc:docMk/>
            <pc:sldMk cId="449948492" sldId="256"/>
            <ac:spMk id="23" creationId="{F3A8D79A-FE7D-4236-A3B6-83C23425D026}"/>
          </ac:spMkLst>
        </pc:spChg>
        <pc:spChg chg="add del mod">
          <ac:chgData name="Andrea" userId="3de6732a01e678c3" providerId="LiveId" clId="{7B5095E8-0C19-49B0-B51F-FA034AB3F9E3}" dt="2021-06-22T21:39:13.015" v="107" actId="478"/>
          <ac:spMkLst>
            <pc:docMk/>
            <pc:sldMk cId="449948492" sldId="256"/>
            <ac:spMk id="24" creationId="{6005AB4D-6F82-48BE-A2BA-49A73C519307}"/>
          </ac:spMkLst>
        </pc:spChg>
        <pc:spChg chg="add del mod">
          <ac:chgData name="Andrea" userId="3de6732a01e678c3" providerId="LiveId" clId="{7B5095E8-0C19-49B0-B51F-FA034AB3F9E3}" dt="2021-06-22T21:39:12.695" v="106" actId="478"/>
          <ac:spMkLst>
            <pc:docMk/>
            <pc:sldMk cId="449948492" sldId="256"/>
            <ac:spMk id="25" creationId="{6C216124-439F-42F7-A23A-24D0075BB6FD}"/>
          </ac:spMkLst>
        </pc:spChg>
        <pc:spChg chg="add del mod">
          <ac:chgData name="Andrea" userId="3de6732a01e678c3" providerId="LiveId" clId="{7B5095E8-0C19-49B0-B51F-FA034AB3F9E3}" dt="2021-06-22T21:39:12.265" v="105" actId="478"/>
          <ac:spMkLst>
            <pc:docMk/>
            <pc:sldMk cId="449948492" sldId="256"/>
            <ac:spMk id="26" creationId="{088EC203-08CC-4DBB-87BB-6BDAA4F1463A}"/>
          </ac:spMkLst>
        </pc:spChg>
        <pc:spChg chg="add mod">
          <ac:chgData name="Andrea" userId="3de6732a01e678c3" providerId="LiveId" clId="{7B5095E8-0C19-49B0-B51F-FA034AB3F9E3}" dt="2021-06-22T21:46:24.479" v="253" actId="113"/>
          <ac:spMkLst>
            <pc:docMk/>
            <pc:sldMk cId="449948492" sldId="256"/>
            <ac:spMk id="31" creationId="{DC977DC5-E157-4362-A498-A7B7DC2E12EC}"/>
          </ac:spMkLst>
        </pc:spChg>
        <pc:spChg chg="add mod">
          <ac:chgData name="Andrea" userId="3de6732a01e678c3" providerId="LiveId" clId="{7B5095E8-0C19-49B0-B51F-FA034AB3F9E3}" dt="2021-06-22T21:46:46.648" v="259" actId="113"/>
          <ac:spMkLst>
            <pc:docMk/>
            <pc:sldMk cId="449948492" sldId="256"/>
            <ac:spMk id="32" creationId="{9DC3895E-8C2F-482C-8A38-038A44FE140F}"/>
          </ac:spMkLst>
        </pc:spChg>
        <pc:picChg chg="add mod">
          <ac:chgData name="Andrea" userId="3de6732a01e678c3" providerId="LiveId" clId="{7B5095E8-0C19-49B0-B51F-FA034AB3F9E3}" dt="2021-06-22T21:38:42.928" v="95" actId="1076"/>
          <ac:picMkLst>
            <pc:docMk/>
            <pc:sldMk cId="449948492" sldId="256"/>
            <ac:picMk id="11" creationId="{490F56ED-EC4A-4B64-8FAA-262C671D27AC}"/>
          </ac:picMkLst>
        </pc:picChg>
        <pc:picChg chg="mod">
          <ac:chgData name="Andrea" userId="3de6732a01e678c3" providerId="LiveId" clId="{7B5095E8-0C19-49B0-B51F-FA034AB3F9E3}" dt="2021-06-22T21:38:41.264" v="94" actId="1076"/>
          <ac:picMkLst>
            <pc:docMk/>
            <pc:sldMk cId="449948492" sldId="256"/>
            <ac:picMk id="1026" creationId="{6701C02E-97BB-4D86-92E5-917439ED7408}"/>
          </ac:picMkLst>
        </pc:picChg>
        <pc:picChg chg="mod">
          <ac:chgData name="Andrea" userId="3de6732a01e678c3" providerId="LiveId" clId="{7B5095E8-0C19-49B0-B51F-FA034AB3F9E3}" dt="2021-06-22T21:38:40.200" v="93" actId="1076"/>
          <ac:picMkLst>
            <pc:docMk/>
            <pc:sldMk cId="449948492" sldId="256"/>
            <ac:picMk id="1028" creationId="{8DAA9CA8-74AC-4531-A061-1E6452BE6CEB}"/>
          </ac:picMkLst>
        </pc:picChg>
        <pc:picChg chg="mod">
          <ac:chgData name="Andrea" userId="3de6732a01e678c3" providerId="LiveId" clId="{7B5095E8-0C19-49B0-B51F-FA034AB3F9E3}" dt="2021-06-22T21:38:30.400" v="91" actId="1076"/>
          <ac:picMkLst>
            <pc:docMk/>
            <pc:sldMk cId="449948492" sldId="256"/>
            <ac:picMk id="1030" creationId="{FA674B19-E5D5-4A96-B8B3-8B938817F2D1}"/>
          </ac:picMkLst>
        </pc:picChg>
        <pc:picChg chg="mod">
          <ac:chgData name="Andrea" userId="3de6732a01e678c3" providerId="LiveId" clId="{7B5095E8-0C19-49B0-B51F-FA034AB3F9E3}" dt="2021-06-22T21:38:31.648" v="92" actId="1076"/>
          <ac:picMkLst>
            <pc:docMk/>
            <pc:sldMk cId="449948492" sldId="256"/>
            <ac:picMk id="1032" creationId="{14C06C0F-0A1B-427C-AE9E-0E67318FA826}"/>
          </ac:picMkLst>
        </pc:picChg>
        <pc:picChg chg="mod">
          <ac:chgData name="Andrea" userId="3de6732a01e678c3" providerId="LiveId" clId="{7B5095E8-0C19-49B0-B51F-FA034AB3F9E3}" dt="2021-06-22T21:37:39.023" v="87" actId="1076"/>
          <ac:picMkLst>
            <pc:docMk/>
            <pc:sldMk cId="449948492" sldId="256"/>
            <ac:picMk id="1034" creationId="{6B211AF6-A1CD-4303-A752-3766E29E807C}"/>
          </ac:picMkLst>
        </pc:picChg>
      </pc:sldChg>
      <pc:sldChg chg="addSp modSp mod">
        <pc:chgData name="Andrea" userId="3de6732a01e678c3" providerId="LiveId" clId="{7B5095E8-0C19-49B0-B51F-FA034AB3F9E3}" dt="2021-06-22T21:45:33.582" v="247" actId="113"/>
        <pc:sldMkLst>
          <pc:docMk/>
          <pc:sldMk cId="506088751" sldId="257"/>
        </pc:sldMkLst>
        <pc:spChg chg="mod">
          <ac:chgData name="Andrea" userId="3de6732a01e678c3" providerId="LiveId" clId="{7B5095E8-0C19-49B0-B51F-FA034AB3F9E3}" dt="2021-06-22T21:44:58.863" v="237" actId="113"/>
          <ac:spMkLst>
            <pc:docMk/>
            <pc:sldMk cId="506088751" sldId="257"/>
            <ac:spMk id="11" creationId="{322C51D6-B51E-4817-B1D5-6A4453F701EF}"/>
          </ac:spMkLst>
        </pc:spChg>
        <pc:spChg chg="mod">
          <ac:chgData name="Andrea" userId="3de6732a01e678c3" providerId="LiveId" clId="{7B5095E8-0C19-49B0-B51F-FA034AB3F9E3}" dt="2021-06-22T21:44:55.630" v="236" actId="113"/>
          <ac:spMkLst>
            <pc:docMk/>
            <pc:sldMk cId="506088751" sldId="257"/>
            <ac:spMk id="12" creationId="{1B1198EB-B6B6-4B01-95FA-CBCA3AE81CE1}"/>
          </ac:spMkLst>
        </pc:spChg>
        <pc:spChg chg="mod">
          <ac:chgData name="Andrea" userId="3de6732a01e678c3" providerId="LiveId" clId="{7B5095E8-0C19-49B0-B51F-FA034AB3F9E3}" dt="2021-06-22T21:44:52.775" v="235" actId="113"/>
          <ac:spMkLst>
            <pc:docMk/>
            <pc:sldMk cId="506088751" sldId="257"/>
            <ac:spMk id="13" creationId="{47E1FACD-B83B-4D23-88CA-49459D9C461B}"/>
          </ac:spMkLst>
        </pc:spChg>
        <pc:spChg chg="mod">
          <ac:chgData name="Andrea" userId="3de6732a01e678c3" providerId="LiveId" clId="{7B5095E8-0C19-49B0-B51F-FA034AB3F9E3}" dt="2021-06-22T21:44:49.599" v="234" actId="113"/>
          <ac:spMkLst>
            <pc:docMk/>
            <pc:sldMk cId="506088751" sldId="257"/>
            <ac:spMk id="14" creationId="{D21F6F55-9E06-48F2-8CC9-CF7D7F645DE3}"/>
          </ac:spMkLst>
        </pc:spChg>
        <pc:spChg chg="mod">
          <ac:chgData name="Andrea" userId="3de6732a01e678c3" providerId="LiveId" clId="{7B5095E8-0C19-49B0-B51F-FA034AB3F9E3}" dt="2021-06-22T21:44:45.839" v="233" actId="113"/>
          <ac:spMkLst>
            <pc:docMk/>
            <pc:sldMk cId="506088751" sldId="257"/>
            <ac:spMk id="15" creationId="{A26AB2A4-D669-4B65-B339-B09CFCCB8CE1}"/>
          </ac:spMkLst>
        </pc:spChg>
        <pc:spChg chg="mod">
          <ac:chgData name="Andrea" userId="3de6732a01e678c3" providerId="LiveId" clId="{7B5095E8-0C19-49B0-B51F-FA034AB3F9E3}" dt="2021-06-22T21:45:33.582" v="247" actId="113"/>
          <ac:spMkLst>
            <pc:docMk/>
            <pc:sldMk cId="506088751" sldId="257"/>
            <ac:spMk id="16" creationId="{138FFF02-5B5F-4FCC-931A-3D928C728A85}"/>
          </ac:spMkLst>
        </pc:spChg>
        <pc:spChg chg="mod">
          <ac:chgData name="Andrea" userId="3de6732a01e678c3" providerId="LiveId" clId="{7B5095E8-0C19-49B0-B51F-FA034AB3F9E3}" dt="2021-06-22T21:45:25.447" v="244" actId="113"/>
          <ac:spMkLst>
            <pc:docMk/>
            <pc:sldMk cId="506088751" sldId="257"/>
            <ac:spMk id="17" creationId="{494D9528-8AC8-4B86-89D1-BABDF9436F38}"/>
          </ac:spMkLst>
        </pc:spChg>
        <pc:spChg chg="mod">
          <ac:chgData name="Andrea" userId="3de6732a01e678c3" providerId="LiveId" clId="{7B5095E8-0C19-49B0-B51F-FA034AB3F9E3}" dt="2021-06-22T21:45:22.526" v="243" actId="113"/>
          <ac:spMkLst>
            <pc:docMk/>
            <pc:sldMk cId="506088751" sldId="257"/>
            <ac:spMk id="18" creationId="{796ACDA1-49BD-408E-BC4A-1BF22E22912F}"/>
          </ac:spMkLst>
        </pc:spChg>
        <pc:spChg chg="mod">
          <ac:chgData name="Andrea" userId="3de6732a01e678c3" providerId="LiveId" clId="{7B5095E8-0C19-49B0-B51F-FA034AB3F9E3}" dt="2021-06-22T21:45:14.800" v="242" actId="20577"/>
          <ac:spMkLst>
            <pc:docMk/>
            <pc:sldMk cId="506088751" sldId="257"/>
            <ac:spMk id="19" creationId="{14B1AD10-5A57-46EB-ABA1-ED1B9B320880}"/>
          </ac:spMkLst>
        </pc:spChg>
        <pc:spChg chg="mod">
          <ac:chgData name="Andrea" userId="3de6732a01e678c3" providerId="LiveId" clId="{7B5095E8-0C19-49B0-B51F-FA034AB3F9E3}" dt="2021-06-22T21:45:05.561" v="239" actId="113"/>
          <ac:spMkLst>
            <pc:docMk/>
            <pc:sldMk cId="506088751" sldId="257"/>
            <ac:spMk id="20" creationId="{2C5D3D1F-E2C5-47DC-B512-2B136676A65D}"/>
          </ac:spMkLst>
        </pc:spChg>
        <pc:spChg chg="mod">
          <ac:chgData name="Andrea" userId="3de6732a01e678c3" providerId="LiveId" clId="{7B5095E8-0C19-49B0-B51F-FA034AB3F9E3}" dt="2021-06-22T21:42:39.338" v="180" actId="1076"/>
          <ac:spMkLst>
            <pc:docMk/>
            <pc:sldMk cId="506088751" sldId="257"/>
            <ac:spMk id="25" creationId="{CBDF189B-A804-44C9-978F-47A8BD863457}"/>
          </ac:spMkLst>
        </pc:spChg>
        <pc:spChg chg="mod">
          <ac:chgData name="Andrea" userId="3de6732a01e678c3" providerId="LiveId" clId="{7B5095E8-0C19-49B0-B51F-FA034AB3F9E3}" dt="2021-06-22T21:42:12.530" v="172" actId="1076"/>
          <ac:spMkLst>
            <pc:docMk/>
            <pc:sldMk cId="506088751" sldId="257"/>
            <ac:spMk id="26" creationId="{D2E8815E-5C79-4271-B05D-FC8013E59A40}"/>
          </ac:spMkLst>
        </pc:spChg>
        <pc:spChg chg="mod">
          <ac:chgData name="Andrea" userId="3de6732a01e678c3" providerId="LiveId" clId="{7B5095E8-0C19-49B0-B51F-FA034AB3F9E3}" dt="2021-06-22T21:42:15.762" v="173" actId="1076"/>
          <ac:spMkLst>
            <pc:docMk/>
            <pc:sldMk cId="506088751" sldId="257"/>
            <ac:spMk id="27" creationId="{A1B4B736-103D-40A8-84DE-ADB6581D0D12}"/>
          </ac:spMkLst>
        </pc:spChg>
        <pc:spChg chg="mod">
          <ac:chgData name="Andrea" userId="3de6732a01e678c3" providerId="LiveId" clId="{7B5095E8-0C19-49B0-B51F-FA034AB3F9E3}" dt="2021-06-22T21:42:23.409" v="175" actId="1076"/>
          <ac:spMkLst>
            <pc:docMk/>
            <pc:sldMk cId="506088751" sldId="257"/>
            <ac:spMk id="28" creationId="{6F620576-A546-49EE-A168-D7417A9B64AC}"/>
          </ac:spMkLst>
        </pc:spChg>
        <pc:spChg chg="add mod">
          <ac:chgData name="Andrea" userId="3de6732a01e678c3" providerId="LiveId" clId="{7B5095E8-0C19-49B0-B51F-FA034AB3F9E3}" dt="2021-06-22T21:45:02.551" v="238" actId="113"/>
          <ac:spMkLst>
            <pc:docMk/>
            <pc:sldMk cId="506088751" sldId="257"/>
            <ac:spMk id="31" creationId="{A2FF701C-E4D4-4573-BC7A-ECBDF8C370A0}"/>
          </ac:spMkLst>
        </pc:spChg>
        <pc:spChg chg="add mod">
          <ac:chgData name="Andrea" userId="3de6732a01e678c3" providerId="LiveId" clId="{7B5095E8-0C19-49B0-B51F-FA034AB3F9E3}" dt="2021-06-22T21:44:41.937" v="232" actId="113"/>
          <ac:spMkLst>
            <pc:docMk/>
            <pc:sldMk cId="506088751" sldId="257"/>
            <ac:spMk id="32" creationId="{6A192B13-730F-48BB-A20B-53B07F9D5E8D}"/>
          </ac:spMkLst>
        </pc:spChg>
        <pc:picChg chg="add mod">
          <ac:chgData name="Andrea" userId="3de6732a01e678c3" providerId="LiveId" clId="{7B5095E8-0C19-49B0-B51F-FA034AB3F9E3}" dt="2021-06-22T21:42:42.258" v="181" actId="1076"/>
          <ac:picMkLst>
            <pc:docMk/>
            <pc:sldMk cId="506088751" sldId="257"/>
            <ac:picMk id="6" creationId="{00443BA0-5DEF-4FA4-8EEE-653FF41001E6}"/>
          </ac:picMkLst>
        </pc:picChg>
        <pc:picChg chg="mod">
          <ac:chgData name="Andrea" userId="3de6732a01e678c3" providerId="LiveId" clId="{7B5095E8-0C19-49B0-B51F-FA034AB3F9E3}" dt="2021-06-22T21:42:07.442" v="170" actId="1076"/>
          <ac:picMkLst>
            <pc:docMk/>
            <pc:sldMk cId="506088751" sldId="257"/>
            <ac:picMk id="2052" creationId="{EA0E7669-7866-4EA7-9D40-395529870986}"/>
          </ac:picMkLst>
        </pc:picChg>
        <pc:picChg chg="mod">
          <ac:chgData name="Andrea" userId="3de6732a01e678c3" providerId="LiveId" clId="{7B5095E8-0C19-49B0-B51F-FA034AB3F9E3}" dt="2021-06-22T21:42:30.778" v="177" actId="1076"/>
          <ac:picMkLst>
            <pc:docMk/>
            <pc:sldMk cId="506088751" sldId="257"/>
            <ac:picMk id="2056" creationId="{AB164EA0-B153-4FFB-A76C-72552AFF3D46}"/>
          </ac:picMkLst>
        </pc:picChg>
        <pc:picChg chg="mod">
          <ac:chgData name="Andrea" userId="3de6732a01e678c3" providerId="LiveId" clId="{7B5095E8-0C19-49B0-B51F-FA034AB3F9E3}" dt="2021-06-22T21:42:27.507" v="176" actId="14100"/>
          <ac:picMkLst>
            <pc:docMk/>
            <pc:sldMk cId="506088751" sldId="257"/>
            <ac:picMk id="2058" creationId="{7F5CFA8E-04D0-4CF6-9A49-9492AF5C1576}"/>
          </ac:picMkLst>
        </pc:picChg>
        <pc:picChg chg="mod">
          <ac:chgData name="Andrea" userId="3de6732a01e678c3" providerId="LiveId" clId="{7B5095E8-0C19-49B0-B51F-FA034AB3F9E3}" dt="2021-06-22T21:42:09.914" v="171" actId="1076"/>
          <ac:picMkLst>
            <pc:docMk/>
            <pc:sldMk cId="506088751" sldId="257"/>
            <ac:picMk id="2060" creationId="{C8F0A624-581E-481C-AA84-E9E4F457EFCF}"/>
          </ac:picMkLst>
        </pc:picChg>
        <pc:picChg chg="mod">
          <ac:chgData name="Andrea" userId="3de6732a01e678c3" providerId="LiveId" clId="{7B5095E8-0C19-49B0-B51F-FA034AB3F9E3}" dt="2021-06-22T21:41:59.449" v="168" actId="1076"/>
          <ac:picMkLst>
            <pc:docMk/>
            <pc:sldMk cId="506088751" sldId="257"/>
            <ac:picMk id="2062" creationId="{B908116D-E93C-480B-859C-A3603DD737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21FC-ADC6-496D-8E90-8FF64B788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970" y="370387"/>
            <a:ext cx="8001000" cy="2067339"/>
          </a:xfrm>
        </p:spPr>
        <p:txBody>
          <a:bodyPr/>
          <a:lstStyle/>
          <a:p>
            <a:pPr algn="ctr"/>
            <a:r>
              <a:rPr lang="es-PE" b="1" dirty="0"/>
              <a:t>CADENA Trófica TERRESTE</a:t>
            </a:r>
          </a:p>
        </p:txBody>
      </p:sp>
      <p:pic>
        <p:nvPicPr>
          <p:cNvPr id="1026" name="Picture 2" descr="Dibujos animados feliz zorro caminando en la hierba | Vector Premium">
            <a:extLst>
              <a:ext uri="{FF2B5EF4-FFF2-40B4-BE49-F238E27FC236}">
                <a16:creationId xmlns:a16="http://schemas.microsoft.com/office/drawing/2014/main" id="{6701C02E-97BB-4D86-92E5-917439ED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56" y="3270584"/>
            <a:ext cx="1873888" cy="16860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roscelidea - Wikipedia, la enciclopedia libre">
            <a:extLst>
              <a:ext uri="{FF2B5EF4-FFF2-40B4-BE49-F238E27FC236}">
                <a16:creationId xmlns:a16="http://schemas.microsoft.com/office/drawing/2014/main" id="{8DAA9CA8-74AC-4531-A061-1E6452BE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79" y="3253342"/>
            <a:ext cx="2503906" cy="17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 De Dor-escarabajo En Diseño De Dibujos Animados Aislado Sobre Fondo  Blanco. Insectos Símbolo Stock Vector Ilustración. Ilustraciones  Vectoriales, Clip Art Vectorizado Libre De Derechos. Image 67724033.">
            <a:extLst>
              <a:ext uri="{FF2B5EF4-FFF2-40B4-BE49-F238E27FC236}">
                <a16:creationId xmlns:a16="http://schemas.microsoft.com/office/drawing/2014/main" id="{FA674B19-E5D5-4A96-B8B3-8B938817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57" y="3264169"/>
            <a:ext cx="1718590" cy="17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ustración Del Vector De Oruga Divertido Dibujos Animados, Presentando  Aislado En El Fondo Blanco Ilustraciones Vectoriales, Clip Art Vectorizado  Libre De Derechos. Image 54568292.">
            <a:extLst>
              <a:ext uri="{FF2B5EF4-FFF2-40B4-BE49-F238E27FC236}">
                <a16:creationId xmlns:a16="http://schemas.microsoft.com/office/drawing/2014/main" id="{14C06C0F-0A1B-427C-AE9E-0E67318F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34" y="3270584"/>
            <a:ext cx="2080986" cy="17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rcus robur Roble Común | Hojas de roble, Hojas, Hojas de arbol">
            <a:extLst>
              <a:ext uri="{FF2B5EF4-FFF2-40B4-BE49-F238E27FC236}">
                <a16:creationId xmlns:a16="http://schemas.microsoft.com/office/drawing/2014/main" id="{6B211AF6-A1CD-4303-A752-3766E29E8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2" y="3238030"/>
            <a:ext cx="1297929" cy="188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E68998-FF68-4A94-BC6E-76940DE6896F}"/>
              </a:ext>
            </a:extLst>
          </p:cNvPr>
          <p:cNvSpPr/>
          <p:nvPr/>
        </p:nvSpPr>
        <p:spPr>
          <a:xfrm>
            <a:off x="8150095" y="5098580"/>
            <a:ext cx="2080986" cy="82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 cuaternario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9E83E-CFD7-4684-86AB-3BDBB0962CB4}"/>
              </a:ext>
            </a:extLst>
          </p:cNvPr>
          <p:cNvSpPr/>
          <p:nvPr/>
        </p:nvSpPr>
        <p:spPr>
          <a:xfrm>
            <a:off x="1912668" y="5164374"/>
            <a:ext cx="1615246" cy="689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</a:t>
            </a:r>
          </a:p>
          <a:p>
            <a:pPr algn="ctr"/>
            <a:r>
              <a:rPr lang="es-PE" b="1" dirty="0"/>
              <a:t>Primario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82B1D91-F16E-4CFB-9C57-44B7E9C955CD}"/>
              </a:ext>
            </a:extLst>
          </p:cNvPr>
          <p:cNvSpPr/>
          <p:nvPr/>
        </p:nvSpPr>
        <p:spPr>
          <a:xfrm>
            <a:off x="3704046" y="5225058"/>
            <a:ext cx="1869871" cy="613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 Secundario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835FC57-95DB-473D-80A4-14E6E1CB31D3}"/>
              </a:ext>
            </a:extLst>
          </p:cNvPr>
          <p:cNvSpPr/>
          <p:nvPr/>
        </p:nvSpPr>
        <p:spPr>
          <a:xfrm>
            <a:off x="5862590" y="5119392"/>
            <a:ext cx="2080986" cy="82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</a:t>
            </a:r>
          </a:p>
          <a:p>
            <a:pPr algn="ctr"/>
            <a:r>
              <a:rPr lang="es-PE" b="1" dirty="0"/>
              <a:t>Terciario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2247D37-6D95-4310-95C8-9805883F960B}"/>
              </a:ext>
            </a:extLst>
          </p:cNvPr>
          <p:cNvSpPr/>
          <p:nvPr/>
        </p:nvSpPr>
        <p:spPr>
          <a:xfrm>
            <a:off x="105654" y="5181192"/>
            <a:ext cx="1615246" cy="689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Productores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7ED744D-2CD0-4BE1-9B71-67B3EFC78889}"/>
              </a:ext>
            </a:extLst>
          </p:cNvPr>
          <p:cNvSpPr/>
          <p:nvPr/>
        </p:nvSpPr>
        <p:spPr>
          <a:xfrm>
            <a:off x="128665" y="2692342"/>
            <a:ext cx="1634977" cy="34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Hoja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14A6CC6-E93F-450C-AD7F-0EE3B3296D04}"/>
              </a:ext>
            </a:extLst>
          </p:cNvPr>
          <p:cNvSpPr/>
          <p:nvPr/>
        </p:nvSpPr>
        <p:spPr>
          <a:xfrm>
            <a:off x="1960919" y="2622883"/>
            <a:ext cx="1816418" cy="4685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Oruga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EB654C2-2F34-4D27-A369-F74738C16DE3}"/>
              </a:ext>
            </a:extLst>
          </p:cNvPr>
          <p:cNvSpPr/>
          <p:nvPr/>
        </p:nvSpPr>
        <p:spPr>
          <a:xfrm>
            <a:off x="3998678" y="2611475"/>
            <a:ext cx="1607949" cy="452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Escarabajo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8AF4B73-AFD9-46F2-9A5C-38C3E4ABDF27}"/>
              </a:ext>
            </a:extLst>
          </p:cNvPr>
          <p:cNvSpPr/>
          <p:nvPr/>
        </p:nvSpPr>
        <p:spPr>
          <a:xfrm>
            <a:off x="6311746" y="2622883"/>
            <a:ext cx="1607950" cy="5003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Musaraña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6C16CDB-F953-4353-B5C1-E636812AEB18}"/>
              </a:ext>
            </a:extLst>
          </p:cNvPr>
          <p:cNvSpPr/>
          <p:nvPr/>
        </p:nvSpPr>
        <p:spPr>
          <a:xfrm>
            <a:off x="8623132" y="2601806"/>
            <a:ext cx="1607949" cy="504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Zorro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3A8D79A-FE7D-4236-A3B6-83C23425D026}"/>
              </a:ext>
            </a:extLst>
          </p:cNvPr>
          <p:cNvSpPr/>
          <p:nvPr/>
        </p:nvSpPr>
        <p:spPr>
          <a:xfrm>
            <a:off x="7943576" y="3968559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005AB4D-6F82-48BE-A2BA-49A73C519307}"/>
              </a:ext>
            </a:extLst>
          </p:cNvPr>
          <p:cNvSpPr/>
          <p:nvPr/>
        </p:nvSpPr>
        <p:spPr>
          <a:xfrm>
            <a:off x="5331357" y="3994761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6C216124-439F-42F7-A23A-24D0075BB6FD}"/>
              </a:ext>
            </a:extLst>
          </p:cNvPr>
          <p:cNvSpPr/>
          <p:nvPr/>
        </p:nvSpPr>
        <p:spPr>
          <a:xfrm rot="21404039">
            <a:off x="3401946" y="3991816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88EC203-08CC-4DBB-87BB-6BDAA4F1463A}"/>
              </a:ext>
            </a:extLst>
          </p:cNvPr>
          <p:cNvSpPr/>
          <p:nvPr/>
        </p:nvSpPr>
        <p:spPr>
          <a:xfrm>
            <a:off x="1288998" y="4054421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B533BF-EB2F-479C-BB42-1052E2C8B361}"/>
              </a:ext>
            </a:extLst>
          </p:cNvPr>
          <p:cNvSpPr/>
          <p:nvPr/>
        </p:nvSpPr>
        <p:spPr>
          <a:xfrm>
            <a:off x="8998226" y="238539"/>
            <a:ext cx="3088120" cy="12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solidFill>
                  <a:schemeClr val="tx1"/>
                </a:solidFill>
              </a:rPr>
              <a:t>Benites Barrionuevo, Raúl</a:t>
            </a:r>
          </a:p>
          <a:p>
            <a:r>
              <a:rPr lang="es-PE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Dither</a:t>
            </a:r>
            <a:r>
              <a:rPr lang="es-P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Cruz </a:t>
            </a:r>
            <a:r>
              <a:rPr lang="es-PE" dirty="0" err="1">
                <a:solidFill>
                  <a:schemeClr val="tx1"/>
                </a:solidFill>
                <a:latin typeface="Roboto" panose="02000000000000000000" pitchFamily="2" charset="0"/>
              </a:rPr>
              <a:t>Leon</a:t>
            </a:r>
            <a:r>
              <a:rPr lang="es-P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s-PE" dirty="0">
                <a:solidFill>
                  <a:schemeClr val="tx1"/>
                </a:solidFill>
                <a:latin typeface="Roboto" panose="02000000000000000000" pitchFamily="2" charset="0"/>
              </a:rPr>
              <a:t>Casachagua Tuesta Andrea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6B432C0A-3131-4348-9961-C26AFCF73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1" name="Imagen 10" descr="Hongo de color rojo&#10;&#10;Descripción generada automáticamente con confianza media">
            <a:extLst>
              <a:ext uri="{FF2B5EF4-FFF2-40B4-BE49-F238E27FC236}">
                <a16:creationId xmlns:a16="http://schemas.microsoft.com/office/drawing/2014/main" id="{490F56ED-EC4A-4B64-8FAA-262C671D2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5566" y="3300843"/>
            <a:ext cx="1402756" cy="1592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C977DC5-E157-4362-A498-A7B7DC2E12EC}"/>
              </a:ext>
            </a:extLst>
          </p:cNvPr>
          <p:cNvSpPr/>
          <p:nvPr/>
        </p:nvSpPr>
        <p:spPr>
          <a:xfrm>
            <a:off x="10521977" y="2559582"/>
            <a:ext cx="1607949" cy="504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Hongos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DC3895E-8C2F-482C-8A38-038A44FE140F}"/>
              </a:ext>
            </a:extLst>
          </p:cNvPr>
          <p:cNvSpPr/>
          <p:nvPr/>
        </p:nvSpPr>
        <p:spPr>
          <a:xfrm>
            <a:off x="10287143" y="5098580"/>
            <a:ext cx="1850247" cy="82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Descomponedores</a:t>
            </a:r>
          </a:p>
        </p:txBody>
      </p:sp>
    </p:spTree>
    <p:extLst>
      <p:ext uri="{BB962C8B-B14F-4D97-AF65-F5344CB8AC3E}">
        <p14:creationId xmlns:p14="http://schemas.microsoft.com/office/powerpoint/2010/main" val="4499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68FC2-1D64-4E5F-BFBD-C46F354D4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345293"/>
            <a:ext cx="8001000" cy="1606827"/>
          </a:xfrm>
        </p:spPr>
        <p:txBody>
          <a:bodyPr/>
          <a:lstStyle/>
          <a:p>
            <a:pPr algn="ctr"/>
            <a:r>
              <a:rPr lang="es-PE" b="1" dirty="0"/>
              <a:t>CADENA Trófica Acuática </a:t>
            </a:r>
            <a:endParaRPr lang="es-PE" dirty="0"/>
          </a:p>
        </p:txBody>
      </p:sp>
      <p:pic>
        <p:nvPicPr>
          <p:cNvPr id="2052" name="Picture 4" descr="Jurel Japones – Pescatlantic">
            <a:extLst>
              <a:ext uri="{FF2B5EF4-FFF2-40B4-BE49-F238E27FC236}">
                <a16:creationId xmlns:a16="http://schemas.microsoft.com/office/drawing/2014/main" id="{EA0E7669-7866-4EA7-9D40-39552987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13" y="2987377"/>
            <a:ext cx="1518080" cy="8509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iburones: Fotos y biología de los tiburones">
            <a:extLst>
              <a:ext uri="{FF2B5EF4-FFF2-40B4-BE49-F238E27FC236}">
                <a16:creationId xmlns:a16="http://schemas.microsoft.com/office/drawing/2014/main" id="{AB164EA0-B153-4FFB-A76C-72552AFF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02" y="2841153"/>
            <a:ext cx="1171156" cy="11711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llo - Mustelus mento">
            <a:extLst>
              <a:ext uri="{FF2B5EF4-FFF2-40B4-BE49-F238E27FC236}">
                <a16:creationId xmlns:a16="http://schemas.microsoft.com/office/drawing/2014/main" id="{7F5CFA8E-04D0-4CF6-9A49-9492AF5C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9" y="2960471"/>
            <a:ext cx="1746277" cy="8778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uphausia superba - Wikipedia, la enciclopedia libre">
            <a:extLst>
              <a:ext uri="{FF2B5EF4-FFF2-40B4-BE49-F238E27FC236}">
                <a16:creationId xmlns:a16="http://schemas.microsoft.com/office/drawing/2014/main" id="{C8F0A624-581E-481C-AA84-E9E4F457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11" y="3028921"/>
            <a:ext cx="997471" cy="7758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lgas para acabar con el hambre y luchar contra el cambio climático">
            <a:extLst>
              <a:ext uri="{FF2B5EF4-FFF2-40B4-BE49-F238E27FC236}">
                <a16:creationId xmlns:a16="http://schemas.microsoft.com/office/drawing/2014/main" id="{B908116D-E93C-480B-859C-A3603DD7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6" y="3001255"/>
            <a:ext cx="1616815" cy="8509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22C51D6-B51E-4817-B1D5-6A4453F701EF}"/>
              </a:ext>
            </a:extLst>
          </p:cNvPr>
          <p:cNvSpPr/>
          <p:nvPr/>
        </p:nvSpPr>
        <p:spPr>
          <a:xfrm>
            <a:off x="90609" y="4440882"/>
            <a:ext cx="1616815" cy="689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Productores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1198EB-B6B6-4B01-95FA-CBCA3AE81CE1}"/>
              </a:ext>
            </a:extLst>
          </p:cNvPr>
          <p:cNvSpPr/>
          <p:nvPr/>
        </p:nvSpPr>
        <p:spPr>
          <a:xfrm>
            <a:off x="1922065" y="4505571"/>
            <a:ext cx="1728838" cy="689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</a:t>
            </a:r>
          </a:p>
          <a:p>
            <a:pPr algn="ctr"/>
            <a:r>
              <a:rPr lang="es-PE" b="1" dirty="0"/>
              <a:t>Primario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7E1FACD-B83B-4D23-88CA-49459D9C461B}"/>
              </a:ext>
            </a:extLst>
          </p:cNvPr>
          <p:cNvSpPr/>
          <p:nvPr/>
        </p:nvSpPr>
        <p:spPr>
          <a:xfrm>
            <a:off x="3899075" y="4502608"/>
            <a:ext cx="1728838" cy="717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 Secundario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21F6F55-9E06-48F2-8CC9-CF7D7F645DE3}"/>
              </a:ext>
            </a:extLst>
          </p:cNvPr>
          <p:cNvSpPr/>
          <p:nvPr/>
        </p:nvSpPr>
        <p:spPr>
          <a:xfrm>
            <a:off x="5876085" y="4450535"/>
            <a:ext cx="1728839" cy="82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</a:t>
            </a:r>
          </a:p>
          <a:p>
            <a:pPr algn="ctr"/>
            <a:r>
              <a:rPr lang="es-PE" b="1" dirty="0"/>
              <a:t>Terciario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26AB2A4-D669-4B65-B339-B09CFCCB8CE1}"/>
              </a:ext>
            </a:extLst>
          </p:cNvPr>
          <p:cNvSpPr/>
          <p:nvPr/>
        </p:nvSpPr>
        <p:spPr>
          <a:xfrm>
            <a:off x="7930383" y="4450535"/>
            <a:ext cx="1943483" cy="82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Consumidor cuaternario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38FFF02-5B5F-4FCC-931A-3D928C728A85}"/>
              </a:ext>
            </a:extLst>
          </p:cNvPr>
          <p:cNvSpPr/>
          <p:nvPr/>
        </p:nvSpPr>
        <p:spPr>
          <a:xfrm>
            <a:off x="116339" y="2101191"/>
            <a:ext cx="1634977" cy="34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Alga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94D9528-8AC8-4B86-89D1-BABDF9436F38}"/>
              </a:ext>
            </a:extLst>
          </p:cNvPr>
          <p:cNvSpPr/>
          <p:nvPr/>
        </p:nvSpPr>
        <p:spPr>
          <a:xfrm>
            <a:off x="2015926" y="2098441"/>
            <a:ext cx="1634977" cy="34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Krill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96ACDA1-49BD-408E-BC4A-1BF22E22912F}"/>
              </a:ext>
            </a:extLst>
          </p:cNvPr>
          <p:cNvSpPr/>
          <p:nvPr/>
        </p:nvSpPr>
        <p:spPr>
          <a:xfrm>
            <a:off x="3915513" y="2098441"/>
            <a:ext cx="1634977" cy="34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Jurel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4B1AD10-5A57-46EB-ABA1-ED1B9B320880}"/>
              </a:ext>
            </a:extLst>
          </p:cNvPr>
          <p:cNvSpPr/>
          <p:nvPr/>
        </p:nvSpPr>
        <p:spPr>
          <a:xfrm>
            <a:off x="5815100" y="2089786"/>
            <a:ext cx="1634977" cy="34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Tollo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C5D3D1F-E2C5-47DC-B512-2B136676A65D}"/>
              </a:ext>
            </a:extLst>
          </p:cNvPr>
          <p:cNvSpPr/>
          <p:nvPr/>
        </p:nvSpPr>
        <p:spPr>
          <a:xfrm>
            <a:off x="7930384" y="2005088"/>
            <a:ext cx="1634977" cy="34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Tiburón</a:t>
            </a: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CBDF189B-A804-44C9-978F-47A8BD863457}"/>
              </a:ext>
            </a:extLst>
          </p:cNvPr>
          <p:cNvSpPr/>
          <p:nvPr/>
        </p:nvSpPr>
        <p:spPr>
          <a:xfrm rot="21351928">
            <a:off x="7628284" y="3300727"/>
            <a:ext cx="604201" cy="332868"/>
          </a:xfrm>
          <a:prstGeom prst="rightArrow">
            <a:avLst>
              <a:gd name="adj1" fmla="val 4607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D2E8815E-5C79-4271-B05D-FC8013E59A40}"/>
              </a:ext>
            </a:extLst>
          </p:cNvPr>
          <p:cNvSpPr/>
          <p:nvPr/>
        </p:nvSpPr>
        <p:spPr>
          <a:xfrm rot="161649">
            <a:off x="1850340" y="3219223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A1B4B736-103D-40A8-84DE-ADB6581D0D12}"/>
              </a:ext>
            </a:extLst>
          </p:cNvPr>
          <p:cNvSpPr/>
          <p:nvPr/>
        </p:nvSpPr>
        <p:spPr>
          <a:xfrm rot="277790">
            <a:off x="3454590" y="3260297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6F620576-A546-49EE-A168-D7417A9B64AC}"/>
              </a:ext>
            </a:extLst>
          </p:cNvPr>
          <p:cNvSpPr/>
          <p:nvPr/>
        </p:nvSpPr>
        <p:spPr>
          <a:xfrm>
            <a:off x="5405649" y="3205206"/>
            <a:ext cx="604201" cy="332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6" name="Imagen 5" descr="Un coral en el mar&#10;&#10;Descripción generada automáticamente con confianza baja">
            <a:extLst>
              <a:ext uri="{FF2B5EF4-FFF2-40B4-BE49-F238E27FC236}">
                <a16:creationId xmlns:a16="http://schemas.microsoft.com/office/drawing/2014/main" id="{00443BA0-5DEF-4FA4-8EEE-653FF4100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6708" y="2797500"/>
            <a:ext cx="1724426" cy="1294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2FF701C-E4D4-4573-BC7A-ECBDF8C370A0}"/>
              </a:ext>
            </a:extLst>
          </p:cNvPr>
          <p:cNvSpPr/>
          <p:nvPr/>
        </p:nvSpPr>
        <p:spPr>
          <a:xfrm>
            <a:off x="10171432" y="1891051"/>
            <a:ext cx="1634977" cy="543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Algas acuáticas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A192B13-730F-48BB-A20B-53B07F9D5E8D}"/>
              </a:ext>
            </a:extLst>
          </p:cNvPr>
          <p:cNvSpPr/>
          <p:nvPr/>
        </p:nvSpPr>
        <p:spPr>
          <a:xfrm>
            <a:off x="10126708" y="4439777"/>
            <a:ext cx="1850247" cy="82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Descomponedores</a:t>
            </a:r>
          </a:p>
        </p:txBody>
      </p:sp>
    </p:spTree>
    <p:extLst>
      <p:ext uri="{BB962C8B-B14F-4D97-AF65-F5344CB8AC3E}">
        <p14:creationId xmlns:p14="http://schemas.microsoft.com/office/powerpoint/2010/main" val="50608875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49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Roboto</vt:lpstr>
      <vt:lpstr>Wingdings 3</vt:lpstr>
      <vt:lpstr>Sector</vt:lpstr>
      <vt:lpstr>CADENA Trófica TERRESTE</vt:lpstr>
      <vt:lpstr>CADENA Trófica Acuática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TRóFICA TERRESTE</dc:title>
  <dc:creator>Andrea</dc:creator>
  <cp:lastModifiedBy>Andrea</cp:lastModifiedBy>
  <cp:revision>4</cp:revision>
  <dcterms:created xsi:type="dcterms:W3CDTF">2021-06-22T20:39:46Z</dcterms:created>
  <dcterms:modified xsi:type="dcterms:W3CDTF">2021-06-22T21:46:53Z</dcterms:modified>
</cp:coreProperties>
</file>