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8"/>
  </p:notesMasterIdLst>
  <p:sldIdLst>
    <p:sldId id="256" r:id="rId2"/>
    <p:sldId id="257" r:id="rId3"/>
    <p:sldId id="301" r:id="rId4"/>
    <p:sldId id="302" r:id="rId5"/>
    <p:sldId id="303" r:id="rId6"/>
    <p:sldId id="304" r:id="rId7"/>
  </p:sldIdLst>
  <p:sldSz cx="9144000" cy="5143500" type="screen16x9"/>
  <p:notesSz cx="6858000" cy="9144000"/>
  <p:embeddedFontLst>
    <p:embeddedFont>
      <p:font typeface="Lato" panose="020B0604020202020204" charset="0"/>
      <p:regular r:id="rId9"/>
      <p:bold r:id="rId10"/>
      <p:italic r:id="rId11"/>
      <p:boldItalic r:id="rId12"/>
    </p:embeddedFont>
    <p:embeddedFont>
      <p:font typeface="Passion One" panose="020B0604020202020204" charset="0"/>
      <p:regular r:id="rId13"/>
      <p:bold r:id="rId14"/>
    </p:embeddedFont>
    <p:embeddedFont>
      <p:font typeface="Roboto Condensed Light" panose="02000000000000000000" pitchFamily="2" charset="0"/>
      <p:regular r:id="rId15"/>
      <p: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52798D-0E3E-478A-8348-45479A0D654D}">
  <a:tblStyle styleId="{B052798D-0E3E-478A-8348-45479A0D654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p:cNvGrpSpPr/>
        <p:nvPr/>
      </p:nvGrpSpPr>
      <p:grpSpPr>
        <a:xfrm>
          <a:off x="0" y="0"/>
          <a:ext cx="0" cy="0"/>
          <a:chOff x="0" y="0"/>
          <a:chExt cx="0" cy="0"/>
        </a:xfrm>
      </p:grpSpPr>
      <p:sp>
        <p:nvSpPr>
          <p:cNvPr id="1508" name="Google Shape;15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9" name="Google Shape;15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3"/>
        <p:cNvGrpSpPr/>
        <p:nvPr/>
      </p:nvGrpSpPr>
      <p:grpSpPr>
        <a:xfrm>
          <a:off x="0" y="0"/>
          <a:ext cx="0" cy="0"/>
          <a:chOff x="0" y="0"/>
          <a:chExt cx="0" cy="0"/>
        </a:xfrm>
      </p:grpSpPr>
      <p:sp>
        <p:nvSpPr>
          <p:cNvPr id="1514" name="Google Shape;1514;ga82cf332ae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5" name="Google Shape;1515;ga82cf332ae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3"/>
        <p:cNvGrpSpPr/>
        <p:nvPr/>
      </p:nvGrpSpPr>
      <p:grpSpPr>
        <a:xfrm>
          <a:off x="0" y="0"/>
          <a:ext cx="0" cy="0"/>
          <a:chOff x="0" y="0"/>
          <a:chExt cx="0" cy="0"/>
        </a:xfrm>
      </p:grpSpPr>
      <p:sp>
        <p:nvSpPr>
          <p:cNvPr id="1514" name="Google Shape;1514;ga82cf332ae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5" name="Google Shape;1515;ga82cf332ae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0680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3"/>
        <p:cNvGrpSpPr/>
        <p:nvPr/>
      </p:nvGrpSpPr>
      <p:grpSpPr>
        <a:xfrm>
          <a:off x="0" y="0"/>
          <a:ext cx="0" cy="0"/>
          <a:chOff x="0" y="0"/>
          <a:chExt cx="0" cy="0"/>
        </a:xfrm>
      </p:grpSpPr>
      <p:sp>
        <p:nvSpPr>
          <p:cNvPr id="1514" name="Google Shape;1514;ga82cf332ae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5" name="Google Shape;1515;ga82cf332ae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9804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3"/>
        <p:cNvGrpSpPr/>
        <p:nvPr/>
      </p:nvGrpSpPr>
      <p:grpSpPr>
        <a:xfrm>
          <a:off x="0" y="0"/>
          <a:ext cx="0" cy="0"/>
          <a:chOff x="0" y="0"/>
          <a:chExt cx="0" cy="0"/>
        </a:xfrm>
      </p:grpSpPr>
      <p:sp>
        <p:nvSpPr>
          <p:cNvPr id="1514" name="Google Shape;1514;ga82cf332ae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5" name="Google Shape;1515;ga82cf332ae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2202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3"/>
        <p:cNvGrpSpPr/>
        <p:nvPr/>
      </p:nvGrpSpPr>
      <p:grpSpPr>
        <a:xfrm>
          <a:off x="0" y="0"/>
          <a:ext cx="0" cy="0"/>
          <a:chOff x="0" y="0"/>
          <a:chExt cx="0" cy="0"/>
        </a:xfrm>
      </p:grpSpPr>
      <p:sp>
        <p:nvSpPr>
          <p:cNvPr id="1514" name="Google Shape;1514;ga82cf332ae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5" name="Google Shape;1515;ga82cf332ae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64236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Nutrition and Diet Workshop by Slidesgo"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p:nvPr/>
        </p:nvSpPr>
        <p:spPr>
          <a:xfrm>
            <a:off x="723300" y="540000"/>
            <a:ext cx="7700700" cy="406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649106" y="1422375"/>
            <a:ext cx="5845800" cy="2052600"/>
          </a:xfrm>
          <a:prstGeom prst="rect">
            <a:avLst/>
          </a:prstGeom>
        </p:spPr>
        <p:txBody>
          <a:bodyPr spcFirstLastPara="1" wrap="square" lIns="0" tIns="0" rIns="0" bIns="0"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1649100" y="3289550"/>
            <a:ext cx="5845800" cy="7299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2000">
                <a:latin typeface="Lato"/>
                <a:ea typeface="Lato"/>
                <a:cs typeface="Lato"/>
                <a:sym typeface="La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3" name="Google Shape;13;p2"/>
          <p:cNvGrpSpPr/>
          <p:nvPr/>
        </p:nvGrpSpPr>
        <p:grpSpPr>
          <a:xfrm>
            <a:off x="8168710" y="694056"/>
            <a:ext cx="768526" cy="802153"/>
            <a:chOff x="6113350" y="1739775"/>
            <a:chExt cx="462800" cy="483050"/>
          </a:xfrm>
        </p:grpSpPr>
        <p:sp>
          <p:nvSpPr>
            <p:cNvPr id="14" name="Google Shape;14;p2"/>
            <p:cNvSpPr/>
            <p:nvPr/>
          </p:nvSpPr>
          <p:spPr>
            <a:xfrm>
              <a:off x="6120775" y="1739775"/>
              <a:ext cx="420575" cy="422425"/>
            </a:xfrm>
            <a:custGeom>
              <a:avLst/>
              <a:gdLst/>
              <a:ahLst/>
              <a:cxnLst/>
              <a:rect l="l" t="t" r="r" b="b"/>
              <a:pathLst>
                <a:path w="16823" h="16897" extrusionOk="0">
                  <a:moveTo>
                    <a:pt x="1390" y="0"/>
                  </a:moveTo>
                  <a:cubicBezTo>
                    <a:pt x="1352" y="0"/>
                    <a:pt x="1313" y="17"/>
                    <a:pt x="1278" y="51"/>
                  </a:cubicBezTo>
                  <a:cubicBezTo>
                    <a:pt x="1233" y="97"/>
                    <a:pt x="1233" y="188"/>
                    <a:pt x="1301" y="234"/>
                  </a:cubicBezTo>
                  <a:cubicBezTo>
                    <a:pt x="1324" y="257"/>
                    <a:pt x="1358" y="268"/>
                    <a:pt x="1392" y="268"/>
                  </a:cubicBezTo>
                  <a:cubicBezTo>
                    <a:pt x="1427" y="268"/>
                    <a:pt x="1461" y="257"/>
                    <a:pt x="1484" y="234"/>
                  </a:cubicBezTo>
                  <a:cubicBezTo>
                    <a:pt x="1529" y="188"/>
                    <a:pt x="1529" y="97"/>
                    <a:pt x="1484" y="51"/>
                  </a:cubicBezTo>
                  <a:cubicBezTo>
                    <a:pt x="1461" y="17"/>
                    <a:pt x="1427" y="0"/>
                    <a:pt x="1390" y="0"/>
                  </a:cubicBezTo>
                  <a:close/>
                  <a:moveTo>
                    <a:pt x="2365" y="48"/>
                  </a:moveTo>
                  <a:cubicBezTo>
                    <a:pt x="2338" y="48"/>
                    <a:pt x="2309" y="71"/>
                    <a:pt x="2260" y="120"/>
                  </a:cubicBezTo>
                  <a:cubicBezTo>
                    <a:pt x="2168" y="188"/>
                    <a:pt x="2191" y="234"/>
                    <a:pt x="2283" y="325"/>
                  </a:cubicBezTo>
                  <a:cubicBezTo>
                    <a:pt x="2314" y="357"/>
                    <a:pt x="2336" y="374"/>
                    <a:pt x="2360" y="374"/>
                  </a:cubicBezTo>
                  <a:cubicBezTo>
                    <a:pt x="2387" y="374"/>
                    <a:pt x="2416" y="351"/>
                    <a:pt x="2465" y="302"/>
                  </a:cubicBezTo>
                  <a:cubicBezTo>
                    <a:pt x="2534" y="211"/>
                    <a:pt x="2534" y="188"/>
                    <a:pt x="2442" y="97"/>
                  </a:cubicBezTo>
                  <a:cubicBezTo>
                    <a:pt x="2411" y="65"/>
                    <a:pt x="2389" y="48"/>
                    <a:pt x="2365" y="48"/>
                  </a:cubicBezTo>
                  <a:close/>
                  <a:moveTo>
                    <a:pt x="3278" y="131"/>
                  </a:moveTo>
                  <a:cubicBezTo>
                    <a:pt x="3230" y="131"/>
                    <a:pt x="3184" y="143"/>
                    <a:pt x="3173" y="166"/>
                  </a:cubicBezTo>
                  <a:cubicBezTo>
                    <a:pt x="3127" y="211"/>
                    <a:pt x="3127" y="371"/>
                    <a:pt x="3173" y="394"/>
                  </a:cubicBezTo>
                  <a:cubicBezTo>
                    <a:pt x="3196" y="417"/>
                    <a:pt x="3247" y="428"/>
                    <a:pt x="3295" y="428"/>
                  </a:cubicBezTo>
                  <a:cubicBezTo>
                    <a:pt x="3344" y="428"/>
                    <a:pt x="3390" y="417"/>
                    <a:pt x="3401" y="394"/>
                  </a:cubicBezTo>
                  <a:cubicBezTo>
                    <a:pt x="3447" y="348"/>
                    <a:pt x="3447" y="188"/>
                    <a:pt x="3401" y="166"/>
                  </a:cubicBezTo>
                  <a:cubicBezTo>
                    <a:pt x="3378" y="143"/>
                    <a:pt x="3327" y="131"/>
                    <a:pt x="3278" y="131"/>
                  </a:cubicBezTo>
                  <a:close/>
                  <a:moveTo>
                    <a:pt x="4092" y="284"/>
                  </a:moveTo>
                  <a:cubicBezTo>
                    <a:pt x="4074" y="284"/>
                    <a:pt x="4086" y="316"/>
                    <a:pt x="4086" y="348"/>
                  </a:cubicBezTo>
                  <a:cubicBezTo>
                    <a:pt x="4045" y="450"/>
                    <a:pt x="4114" y="534"/>
                    <a:pt x="4227" y="534"/>
                  </a:cubicBezTo>
                  <a:cubicBezTo>
                    <a:pt x="4240" y="534"/>
                    <a:pt x="4254" y="533"/>
                    <a:pt x="4268" y="531"/>
                  </a:cubicBezTo>
                  <a:cubicBezTo>
                    <a:pt x="4314" y="531"/>
                    <a:pt x="4314" y="508"/>
                    <a:pt x="4291" y="485"/>
                  </a:cubicBezTo>
                  <a:cubicBezTo>
                    <a:pt x="4268" y="462"/>
                    <a:pt x="4246" y="439"/>
                    <a:pt x="4223" y="417"/>
                  </a:cubicBezTo>
                  <a:cubicBezTo>
                    <a:pt x="4177" y="371"/>
                    <a:pt x="4154" y="348"/>
                    <a:pt x="4131" y="302"/>
                  </a:cubicBezTo>
                  <a:cubicBezTo>
                    <a:pt x="4111" y="289"/>
                    <a:pt x="4099" y="284"/>
                    <a:pt x="4092" y="284"/>
                  </a:cubicBezTo>
                  <a:close/>
                  <a:moveTo>
                    <a:pt x="388" y="862"/>
                  </a:moveTo>
                  <a:cubicBezTo>
                    <a:pt x="354" y="862"/>
                    <a:pt x="320" y="873"/>
                    <a:pt x="297" y="896"/>
                  </a:cubicBezTo>
                  <a:cubicBezTo>
                    <a:pt x="251" y="942"/>
                    <a:pt x="251" y="1033"/>
                    <a:pt x="297" y="1079"/>
                  </a:cubicBezTo>
                  <a:cubicBezTo>
                    <a:pt x="320" y="1113"/>
                    <a:pt x="354" y="1130"/>
                    <a:pt x="388" y="1130"/>
                  </a:cubicBezTo>
                  <a:cubicBezTo>
                    <a:pt x="422" y="1130"/>
                    <a:pt x="457" y="1113"/>
                    <a:pt x="479" y="1079"/>
                  </a:cubicBezTo>
                  <a:cubicBezTo>
                    <a:pt x="525" y="1033"/>
                    <a:pt x="525" y="942"/>
                    <a:pt x="479" y="896"/>
                  </a:cubicBezTo>
                  <a:cubicBezTo>
                    <a:pt x="457" y="873"/>
                    <a:pt x="422" y="862"/>
                    <a:pt x="388" y="862"/>
                  </a:cubicBezTo>
                  <a:close/>
                  <a:moveTo>
                    <a:pt x="1311" y="899"/>
                  </a:moveTo>
                  <a:cubicBezTo>
                    <a:pt x="1287" y="899"/>
                    <a:pt x="1265" y="921"/>
                    <a:pt x="1233" y="964"/>
                  </a:cubicBezTo>
                  <a:cubicBezTo>
                    <a:pt x="1141" y="1056"/>
                    <a:pt x="1141" y="1079"/>
                    <a:pt x="1210" y="1147"/>
                  </a:cubicBezTo>
                  <a:cubicBezTo>
                    <a:pt x="1259" y="1196"/>
                    <a:pt x="1288" y="1219"/>
                    <a:pt x="1315" y="1219"/>
                  </a:cubicBezTo>
                  <a:cubicBezTo>
                    <a:pt x="1339" y="1219"/>
                    <a:pt x="1361" y="1202"/>
                    <a:pt x="1392" y="1170"/>
                  </a:cubicBezTo>
                  <a:cubicBezTo>
                    <a:pt x="1484" y="1079"/>
                    <a:pt x="1484" y="1056"/>
                    <a:pt x="1415" y="987"/>
                  </a:cubicBezTo>
                  <a:cubicBezTo>
                    <a:pt x="1367" y="927"/>
                    <a:pt x="1338" y="899"/>
                    <a:pt x="1311" y="899"/>
                  </a:cubicBezTo>
                  <a:close/>
                  <a:moveTo>
                    <a:pt x="2274" y="1007"/>
                  </a:moveTo>
                  <a:cubicBezTo>
                    <a:pt x="2218" y="1007"/>
                    <a:pt x="2159" y="1020"/>
                    <a:pt x="2146" y="1033"/>
                  </a:cubicBezTo>
                  <a:cubicBezTo>
                    <a:pt x="2100" y="1079"/>
                    <a:pt x="2100" y="1238"/>
                    <a:pt x="2146" y="1284"/>
                  </a:cubicBezTo>
                  <a:cubicBezTo>
                    <a:pt x="2165" y="1293"/>
                    <a:pt x="2203" y="1299"/>
                    <a:pt x="2245" y="1299"/>
                  </a:cubicBezTo>
                  <a:cubicBezTo>
                    <a:pt x="2304" y="1299"/>
                    <a:pt x="2370" y="1288"/>
                    <a:pt x="2397" y="1261"/>
                  </a:cubicBezTo>
                  <a:cubicBezTo>
                    <a:pt x="2420" y="1215"/>
                    <a:pt x="2420" y="1056"/>
                    <a:pt x="2374" y="1033"/>
                  </a:cubicBezTo>
                  <a:cubicBezTo>
                    <a:pt x="2355" y="1014"/>
                    <a:pt x="2315" y="1007"/>
                    <a:pt x="2274" y="1007"/>
                  </a:cubicBezTo>
                  <a:close/>
                  <a:moveTo>
                    <a:pt x="3208" y="1075"/>
                  </a:moveTo>
                  <a:cubicBezTo>
                    <a:pt x="3161" y="1075"/>
                    <a:pt x="3118" y="1098"/>
                    <a:pt x="3081" y="1147"/>
                  </a:cubicBezTo>
                  <a:cubicBezTo>
                    <a:pt x="3036" y="1193"/>
                    <a:pt x="3036" y="1307"/>
                    <a:pt x="3104" y="1375"/>
                  </a:cubicBezTo>
                  <a:cubicBezTo>
                    <a:pt x="3139" y="1409"/>
                    <a:pt x="3179" y="1427"/>
                    <a:pt x="3218" y="1427"/>
                  </a:cubicBezTo>
                  <a:cubicBezTo>
                    <a:pt x="3258" y="1427"/>
                    <a:pt x="3298" y="1409"/>
                    <a:pt x="3333" y="1375"/>
                  </a:cubicBezTo>
                  <a:cubicBezTo>
                    <a:pt x="3401" y="1307"/>
                    <a:pt x="3401" y="1193"/>
                    <a:pt x="3333" y="1124"/>
                  </a:cubicBezTo>
                  <a:cubicBezTo>
                    <a:pt x="3290" y="1092"/>
                    <a:pt x="3248" y="1075"/>
                    <a:pt x="3208" y="1075"/>
                  </a:cubicBezTo>
                  <a:close/>
                  <a:moveTo>
                    <a:pt x="4148" y="1144"/>
                  </a:moveTo>
                  <a:cubicBezTo>
                    <a:pt x="4109" y="1144"/>
                    <a:pt x="4066" y="1167"/>
                    <a:pt x="4017" y="1215"/>
                  </a:cubicBezTo>
                  <a:cubicBezTo>
                    <a:pt x="3926" y="1284"/>
                    <a:pt x="3926" y="1352"/>
                    <a:pt x="4040" y="1444"/>
                  </a:cubicBezTo>
                  <a:cubicBezTo>
                    <a:pt x="4074" y="1489"/>
                    <a:pt x="4109" y="1512"/>
                    <a:pt x="4146" y="1512"/>
                  </a:cubicBezTo>
                  <a:cubicBezTo>
                    <a:pt x="4183" y="1512"/>
                    <a:pt x="4223" y="1489"/>
                    <a:pt x="4268" y="1444"/>
                  </a:cubicBezTo>
                  <a:cubicBezTo>
                    <a:pt x="4337" y="1352"/>
                    <a:pt x="4337" y="1284"/>
                    <a:pt x="4246" y="1193"/>
                  </a:cubicBezTo>
                  <a:cubicBezTo>
                    <a:pt x="4214" y="1161"/>
                    <a:pt x="4182" y="1144"/>
                    <a:pt x="4148" y="1144"/>
                  </a:cubicBezTo>
                  <a:close/>
                  <a:moveTo>
                    <a:pt x="5033" y="1252"/>
                  </a:moveTo>
                  <a:cubicBezTo>
                    <a:pt x="4997" y="1252"/>
                    <a:pt x="4946" y="1268"/>
                    <a:pt x="4930" y="1284"/>
                  </a:cubicBezTo>
                  <a:cubicBezTo>
                    <a:pt x="4908" y="1352"/>
                    <a:pt x="4885" y="1512"/>
                    <a:pt x="4930" y="1558"/>
                  </a:cubicBezTo>
                  <a:cubicBezTo>
                    <a:pt x="4970" y="1585"/>
                    <a:pt x="5011" y="1596"/>
                    <a:pt x="5055" y="1596"/>
                  </a:cubicBezTo>
                  <a:cubicBezTo>
                    <a:pt x="5087" y="1596"/>
                    <a:pt x="5121" y="1590"/>
                    <a:pt x="5159" y="1581"/>
                  </a:cubicBezTo>
                  <a:lnTo>
                    <a:pt x="5181" y="1581"/>
                  </a:lnTo>
                  <a:cubicBezTo>
                    <a:pt x="5250" y="1581"/>
                    <a:pt x="5227" y="1535"/>
                    <a:pt x="5250" y="1489"/>
                  </a:cubicBezTo>
                  <a:cubicBezTo>
                    <a:pt x="5296" y="1444"/>
                    <a:pt x="5250" y="1444"/>
                    <a:pt x="5227" y="1421"/>
                  </a:cubicBezTo>
                  <a:cubicBezTo>
                    <a:pt x="5204" y="1398"/>
                    <a:pt x="5181" y="1375"/>
                    <a:pt x="5159" y="1352"/>
                  </a:cubicBezTo>
                  <a:cubicBezTo>
                    <a:pt x="5136" y="1307"/>
                    <a:pt x="5113" y="1284"/>
                    <a:pt x="5067" y="1261"/>
                  </a:cubicBezTo>
                  <a:cubicBezTo>
                    <a:pt x="5061" y="1254"/>
                    <a:pt x="5048" y="1252"/>
                    <a:pt x="5033" y="1252"/>
                  </a:cubicBezTo>
                  <a:close/>
                  <a:moveTo>
                    <a:pt x="293" y="1783"/>
                  </a:moveTo>
                  <a:cubicBezTo>
                    <a:pt x="256" y="1783"/>
                    <a:pt x="219" y="1806"/>
                    <a:pt x="183" y="1855"/>
                  </a:cubicBezTo>
                  <a:cubicBezTo>
                    <a:pt x="114" y="1946"/>
                    <a:pt x="114" y="1946"/>
                    <a:pt x="206" y="2037"/>
                  </a:cubicBezTo>
                  <a:cubicBezTo>
                    <a:pt x="251" y="2083"/>
                    <a:pt x="274" y="2106"/>
                    <a:pt x="297" y="2106"/>
                  </a:cubicBezTo>
                  <a:cubicBezTo>
                    <a:pt x="320" y="2106"/>
                    <a:pt x="342" y="2083"/>
                    <a:pt x="388" y="2037"/>
                  </a:cubicBezTo>
                  <a:cubicBezTo>
                    <a:pt x="479" y="1946"/>
                    <a:pt x="479" y="1946"/>
                    <a:pt x="388" y="1832"/>
                  </a:cubicBezTo>
                  <a:cubicBezTo>
                    <a:pt x="356" y="1800"/>
                    <a:pt x="325" y="1783"/>
                    <a:pt x="293" y="1783"/>
                  </a:cubicBezTo>
                  <a:close/>
                  <a:moveTo>
                    <a:pt x="1221" y="1866"/>
                  </a:moveTo>
                  <a:cubicBezTo>
                    <a:pt x="1170" y="1866"/>
                    <a:pt x="1119" y="1877"/>
                    <a:pt x="1096" y="1900"/>
                  </a:cubicBezTo>
                  <a:cubicBezTo>
                    <a:pt x="1073" y="1923"/>
                    <a:pt x="1050" y="2083"/>
                    <a:pt x="1096" y="2128"/>
                  </a:cubicBezTo>
                  <a:cubicBezTo>
                    <a:pt x="1119" y="2151"/>
                    <a:pt x="1164" y="2163"/>
                    <a:pt x="1210" y="2163"/>
                  </a:cubicBezTo>
                  <a:cubicBezTo>
                    <a:pt x="1255" y="2163"/>
                    <a:pt x="1301" y="2151"/>
                    <a:pt x="1324" y="2128"/>
                  </a:cubicBezTo>
                  <a:cubicBezTo>
                    <a:pt x="1370" y="2106"/>
                    <a:pt x="1370" y="1946"/>
                    <a:pt x="1347" y="1900"/>
                  </a:cubicBezTo>
                  <a:cubicBezTo>
                    <a:pt x="1324" y="1877"/>
                    <a:pt x="1273" y="1866"/>
                    <a:pt x="1221" y="1866"/>
                  </a:cubicBezTo>
                  <a:close/>
                  <a:moveTo>
                    <a:pt x="2171" y="1937"/>
                  </a:moveTo>
                  <a:cubicBezTo>
                    <a:pt x="2121" y="1937"/>
                    <a:pt x="2069" y="1954"/>
                    <a:pt x="2032" y="1992"/>
                  </a:cubicBezTo>
                  <a:cubicBezTo>
                    <a:pt x="1986" y="2060"/>
                    <a:pt x="1986" y="2174"/>
                    <a:pt x="2054" y="2220"/>
                  </a:cubicBezTo>
                  <a:cubicBezTo>
                    <a:pt x="2089" y="2254"/>
                    <a:pt x="2129" y="2271"/>
                    <a:pt x="2168" y="2271"/>
                  </a:cubicBezTo>
                  <a:cubicBezTo>
                    <a:pt x="2208" y="2271"/>
                    <a:pt x="2248" y="2254"/>
                    <a:pt x="2283" y="2220"/>
                  </a:cubicBezTo>
                  <a:cubicBezTo>
                    <a:pt x="2351" y="2151"/>
                    <a:pt x="2351" y="2037"/>
                    <a:pt x="2283" y="1969"/>
                  </a:cubicBezTo>
                  <a:cubicBezTo>
                    <a:pt x="2252" y="1948"/>
                    <a:pt x="2212" y="1937"/>
                    <a:pt x="2171" y="1937"/>
                  </a:cubicBezTo>
                  <a:close/>
                  <a:moveTo>
                    <a:pt x="3116" y="2014"/>
                  </a:moveTo>
                  <a:cubicBezTo>
                    <a:pt x="3076" y="2014"/>
                    <a:pt x="3036" y="2037"/>
                    <a:pt x="2990" y="2083"/>
                  </a:cubicBezTo>
                  <a:cubicBezTo>
                    <a:pt x="2899" y="2174"/>
                    <a:pt x="2922" y="2243"/>
                    <a:pt x="3013" y="2334"/>
                  </a:cubicBezTo>
                  <a:cubicBezTo>
                    <a:pt x="3045" y="2366"/>
                    <a:pt x="3077" y="2383"/>
                    <a:pt x="3111" y="2383"/>
                  </a:cubicBezTo>
                  <a:cubicBezTo>
                    <a:pt x="3150" y="2383"/>
                    <a:pt x="3192" y="2360"/>
                    <a:pt x="3241" y="2311"/>
                  </a:cubicBezTo>
                  <a:cubicBezTo>
                    <a:pt x="3333" y="2220"/>
                    <a:pt x="3310" y="2174"/>
                    <a:pt x="3241" y="2083"/>
                  </a:cubicBezTo>
                  <a:cubicBezTo>
                    <a:pt x="3196" y="2037"/>
                    <a:pt x="3156" y="2014"/>
                    <a:pt x="3116" y="2014"/>
                  </a:cubicBezTo>
                  <a:close/>
                  <a:moveTo>
                    <a:pt x="4086" y="2083"/>
                  </a:moveTo>
                  <a:cubicBezTo>
                    <a:pt x="3949" y="2083"/>
                    <a:pt x="3903" y="2106"/>
                    <a:pt x="3880" y="2265"/>
                  </a:cubicBezTo>
                  <a:cubicBezTo>
                    <a:pt x="3880" y="2380"/>
                    <a:pt x="3949" y="2425"/>
                    <a:pt x="4063" y="2425"/>
                  </a:cubicBezTo>
                  <a:cubicBezTo>
                    <a:pt x="4109" y="2425"/>
                    <a:pt x="4177" y="2402"/>
                    <a:pt x="4223" y="2380"/>
                  </a:cubicBezTo>
                  <a:cubicBezTo>
                    <a:pt x="4268" y="2357"/>
                    <a:pt x="4246" y="2151"/>
                    <a:pt x="4200" y="2106"/>
                  </a:cubicBezTo>
                  <a:cubicBezTo>
                    <a:pt x="4177" y="2083"/>
                    <a:pt x="4131" y="2083"/>
                    <a:pt x="4086" y="2083"/>
                  </a:cubicBezTo>
                  <a:close/>
                  <a:moveTo>
                    <a:pt x="5019" y="2146"/>
                  </a:moveTo>
                  <a:cubicBezTo>
                    <a:pt x="4965" y="2146"/>
                    <a:pt x="4908" y="2163"/>
                    <a:pt x="4862" y="2197"/>
                  </a:cubicBezTo>
                  <a:cubicBezTo>
                    <a:pt x="4793" y="2288"/>
                    <a:pt x="4793" y="2425"/>
                    <a:pt x="4885" y="2494"/>
                  </a:cubicBezTo>
                  <a:cubicBezTo>
                    <a:pt x="4919" y="2528"/>
                    <a:pt x="4970" y="2545"/>
                    <a:pt x="5022" y="2545"/>
                  </a:cubicBezTo>
                  <a:cubicBezTo>
                    <a:pt x="5073" y="2545"/>
                    <a:pt x="5124" y="2528"/>
                    <a:pt x="5159" y="2494"/>
                  </a:cubicBezTo>
                  <a:cubicBezTo>
                    <a:pt x="5227" y="2402"/>
                    <a:pt x="5227" y="2265"/>
                    <a:pt x="5159" y="2197"/>
                  </a:cubicBezTo>
                  <a:cubicBezTo>
                    <a:pt x="5124" y="2163"/>
                    <a:pt x="5073" y="2146"/>
                    <a:pt x="5019" y="2146"/>
                  </a:cubicBezTo>
                  <a:close/>
                  <a:moveTo>
                    <a:pt x="5976" y="2239"/>
                  </a:moveTo>
                  <a:cubicBezTo>
                    <a:pt x="5925" y="2239"/>
                    <a:pt x="5869" y="2262"/>
                    <a:pt x="5821" y="2311"/>
                  </a:cubicBezTo>
                  <a:cubicBezTo>
                    <a:pt x="5729" y="2380"/>
                    <a:pt x="5729" y="2494"/>
                    <a:pt x="5821" y="2585"/>
                  </a:cubicBezTo>
                  <a:cubicBezTo>
                    <a:pt x="5866" y="2631"/>
                    <a:pt x="5918" y="2653"/>
                    <a:pt x="5969" y="2653"/>
                  </a:cubicBezTo>
                  <a:cubicBezTo>
                    <a:pt x="6020" y="2653"/>
                    <a:pt x="6072" y="2631"/>
                    <a:pt x="6117" y="2585"/>
                  </a:cubicBezTo>
                  <a:cubicBezTo>
                    <a:pt x="6186" y="2494"/>
                    <a:pt x="6186" y="2380"/>
                    <a:pt x="6094" y="2288"/>
                  </a:cubicBezTo>
                  <a:cubicBezTo>
                    <a:pt x="6063" y="2256"/>
                    <a:pt x="6021" y="2239"/>
                    <a:pt x="5976" y="2239"/>
                  </a:cubicBezTo>
                  <a:close/>
                  <a:moveTo>
                    <a:pt x="191" y="2741"/>
                  </a:moveTo>
                  <a:cubicBezTo>
                    <a:pt x="150" y="2741"/>
                    <a:pt x="111" y="2748"/>
                    <a:pt x="91" y="2768"/>
                  </a:cubicBezTo>
                  <a:cubicBezTo>
                    <a:pt x="46" y="2813"/>
                    <a:pt x="46" y="2950"/>
                    <a:pt x="69" y="2996"/>
                  </a:cubicBezTo>
                  <a:cubicBezTo>
                    <a:pt x="95" y="3023"/>
                    <a:pt x="161" y="3034"/>
                    <a:pt x="220" y="3034"/>
                  </a:cubicBezTo>
                  <a:cubicBezTo>
                    <a:pt x="262" y="3034"/>
                    <a:pt x="301" y="3028"/>
                    <a:pt x="320" y="3019"/>
                  </a:cubicBezTo>
                  <a:cubicBezTo>
                    <a:pt x="365" y="2973"/>
                    <a:pt x="365" y="2813"/>
                    <a:pt x="320" y="2768"/>
                  </a:cubicBezTo>
                  <a:cubicBezTo>
                    <a:pt x="306" y="2754"/>
                    <a:pt x="248" y="2741"/>
                    <a:pt x="191" y="2741"/>
                  </a:cubicBezTo>
                  <a:close/>
                  <a:moveTo>
                    <a:pt x="1150" y="2808"/>
                  </a:moveTo>
                  <a:cubicBezTo>
                    <a:pt x="1107" y="2808"/>
                    <a:pt x="1061" y="2825"/>
                    <a:pt x="1027" y="2859"/>
                  </a:cubicBezTo>
                  <a:cubicBezTo>
                    <a:pt x="959" y="2927"/>
                    <a:pt x="959" y="3041"/>
                    <a:pt x="1027" y="3087"/>
                  </a:cubicBezTo>
                  <a:cubicBezTo>
                    <a:pt x="1064" y="3136"/>
                    <a:pt x="1114" y="3159"/>
                    <a:pt x="1163" y="3159"/>
                  </a:cubicBezTo>
                  <a:cubicBezTo>
                    <a:pt x="1205" y="3159"/>
                    <a:pt x="1247" y="3142"/>
                    <a:pt x="1278" y="3110"/>
                  </a:cubicBezTo>
                  <a:cubicBezTo>
                    <a:pt x="1324" y="3041"/>
                    <a:pt x="1324" y="2927"/>
                    <a:pt x="1255" y="2859"/>
                  </a:cubicBezTo>
                  <a:cubicBezTo>
                    <a:pt x="1233" y="2825"/>
                    <a:pt x="1193" y="2808"/>
                    <a:pt x="1150" y="2808"/>
                  </a:cubicBezTo>
                  <a:close/>
                  <a:moveTo>
                    <a:pt x="2091" y="2853"/>
                  </a:moveTo>
                  <a:cubicBezTo>
                    <a:pt x="2054" y="2853"/>
                    <a:pt x="2020" y="2870"/>
                    <a:pt x="1986" y="2905"/>
                  </a:cubicBezTo>
                  <a:cubicBezTo>
                    <a:pt x="1895" y="2996"/>
                    <a:pt x="1895" y="3064"/>
                    <a:pt x="1986" y="3156"/>
                  </a:cubicBezTo>
                  <a:cubicBezTo>
                    <a:pt x="2020" y="3201"/>
                    <a:pt x="2054" y="3224"/>
                    <a:pt x="2091" y="3224"/>
                  </a:cubicBezTo>
                  <a:cubicBezTo>
                    <a:pt x="2129" y="3224"/>
                    <a:pt x="2168" y="3201"/>
                    <a:pt x="2214" y="3156"/>
                  </a:cubicBezTo>
                  <a:cubicBezTo>
                    <a:pt x="2305" y="3064"/>
                    <a:pt x="2305" y="2996"/>
                    <a:pt x="2214" y="2905"/>
                  </a:cubicBezTo>
                  <a:cubicBezTo>
                    <a:pt x="2168" y="2870"/>
                    <a:pt x="2129" y="2853"/>
                    <a:pt x="2091" y="2853"/>
                  </a:cubicBezTo>
                  <a:close/>
                  <a:moveTo>
                    <a:pt x="3032" y="2947"/>
                  </a:moveTo>
                  <a:cubicBezTo>
                    <a:pt x="2985" y="2947"/>
                    <a:pt x="2941" y="2954"/>
                    <a:pt x="2922" y="2973"/>
                  </a:cubicBezTo>
                  <a:cubicBezTo>
                    <a:pt x="2853" y="3019"/>
                    <a:pt x="2853" y="3201"/>
                    <a:pt x="2899" y="3270"/>
                  </a:cubicBezTo>
                  <a:cubicBezTo>
                    <a:pt x="2922" y="3293"/>
                    <a:pt x="2979" y="3304"/>
                    <a:pt x="3039" y="3304"/>
                  </a:cubicBezTo>
                  <a:cubicBezTo>
                    <a:pt x="3099" y="3304"/>
                    <a:pt x="3161" y="3293"/>
                    <a:pt x="3196" y="3270"/>
                  </a:cubicBezTo>
                  <a:cubicBezTo>
                    <a:pt x="3241" y="3224"/>
                    <a:pt x="3241" y="3019"/>
                    <a:pt x="3196" y="2973"/>
                  </a:cubicBezTo>
                  <a:cubicBezTo>
                    <a:pt x="3169" y="2960"/>
                    <a:pt x="3097" y="2947"/>
                    <a:pt x="3032" y="2947"/>
                  </a:cubicBezTo>
                  <a:close/>
                  <a:moveTo>
                    <a:pt x="3995" y="3019"/>
                  </a:moveTo>
                  <a:cubicBezTo>
                    <a:pt x="3943" y="3019"/>
                    <a:pt x="3892" y="3041"/>
                    <a:pt x="3858" y="3087"/>
                  </a:cubicBezTo>
                  <a:cubicBezTo>
                    <a:pt x="3789" y="3156"/>
                    <a:pt x="3766" y="3293"/>
                    <a:pt x="3858" y="3361"/>
                  </a:cubicBezTo>
                  <a:cubicBezTo>
                    <a:pt x="3892" y="3395"/>
                    <a:pt x="3943" y="3412"/>
                    <a:pt x="3995" y="3412"/>
                  </a:cubicBezTo>
                  <a:cubicBezTo>
                    <a:pt x="4046" y="3412"/>
                    <a:pt x="4097" y="3395"/>
                    <a:pt x="4131" y="3361"/>
                  </a:cubicBezTo>
                  <a:cubicBezTo>
                    <a:pt x="4223" y="3293"/>
                    <a:pt x="4223" y="3156"/>
                    <a:pt x="4131" y="3087"/>
                  </a:cubicBezTo>
                  <a:cubicBezTo>
                    <a:pt x="4097" y="3041"/>
                    <a:pt x="4046" y="3019"/>
                    <a:pt x="3995" y="3019"/>
                  </a:cubicBezTo>
                  <a:close/>
                  <a:moveTo>
                    <a:pt x="4919" y="3087"/>
                  </a:moveTo>
                  <a:cubicBezTo>
                    <a:pt x="4868" y="3087"/>
                    <a:pt x="4816" y="3110"/>
                    <a:pt x="4771" y="3156"/>
                  </a:cubicBezTo>
                  <a:cubicBezTo>
                    <a:pt x="4702" y="3247"/>
                    <a:pt x="4702" y="3338"/>
                    <a:pt x="4771" y="3430"/>
                  </a:cubicBezTo>
                  <a:cubicBezTo>
                    <a:pt x="4816" y="3475"/>
                    <a:pt x="4868" y="3498"/>
                    <a:pt x="4919" y="3498"/>
                  </a:cubicBezTo>
                  <a:cubicBezTo>
                    <a:pt x="4970" y="3498"/>
                    <a:pt x="5022" y="3475"/>
                    <a:pt x="5067" y="3430"/>
                  </a:cubicBezTo>
                  <a:cubicBezTo>
                    <a:pt x="5159" y="3338"/>
                    <a:pt x="5159" y="3247"/>
                    <a:pt x="5067" y="3156"/>
                  </a:cubicBezTo>
                  <a:cubicBezTo>
                    <a:pt x="5022" y="3110"/>
                    <a:pt x="4970" y="3087"/>
                    <a:pt x="4919" y="3087"/>
                  </a:cubicBezTo>
                  <a:close/>
                  <a:moveTo>
                    <a:pt x="5866" y="3156"/>
                  </a:moveTo>
                  <a:cubicBezTo>
                    <a:pt x="5798" y="3156"/>
                    <a:pt x="5775" y="3224"/>
                    <a:pt x="5706" y="3224"/>
                  </a:cubicBezTo>
                  <a:cubicBezTo>
                    <a:pt x="5684" y="3270"/>
                    <a:pt x="5661" y="3315"/>
                    <a:pt x="5638" y="3361"/>
                  </a:cubicBezTo>
                  <a:cubicBezTo>
                    <a:pt x="5615" y="3452"/>
                    <a:pt x="5684" y="3498"/>
                    <a:pt x="5706" y="3544"/>
                  </a:cubicBezTo>
                  <a:cubicBezTo>
                    <a:pt x="5729" y="3589"/>
                    <a:pt x="5798" y="3589"/>
                    <a:pt x="5866" y="3612"/>
                  </a:cubicBezTo>
                  <a:cubicBezTo>
                    <a:pt x="5876" y="3615"/>
                    <a:pt x="5885" y="3617"/>
                    <a:pt x="5894" y="3617"/>
                  </a:cubicBezTo>
                  <a:cubicBezTo>
                    <a:pt x="5948" y="3617"/>
                    <a:pt x="5990" y="3566"/>
                    <a:pt x="6049" y="3566"/>
                  </a:cubicBezTo>
                  <a:cubicBezTo>
                    <a:pt x="6026" y="3498"/>
                    <a:pt x="6094" y="3475"/>
                    <a:pt x="6094" y="3407"/>
                  </a:cubicBezTo>
                  <a:cubicBezTo>
                    <a:pt x="6094" y="3315"/>
                    <a:pt x="6049" y="3293"/>
                    <a:pt x="6026" y="3224"/>
                  </a:cubicBezTo>
                  <a:cubicBezTo>
                    <a:pt x="5980" y="3224"/>
                    <a:pt x="5935" y="3156"/>
                    <a:pt x="5866" y="3156"/>
                  </a:cubicBezTo>
                  <a:close/>
                  <a:moveTo>
                    <a:pt x="6819" y="3255"/>
                  </a:moveTo>
                  <a:cubicBezTo>
                    <a:pt x="6748" y="3255"/>
                    <a:pt x="6679" y="3279"/>
                    <a:pt x="6642" y="3315"/>
                  </a:cubicBezTo>
                  <a:cubicBezTo>
                    <a:pt x="6574" y="3407"/>
                    <a:pt x="6574" y="3589"/>
                    <a:pt x="6665" y="3658"/>
                  </a:cubicBezTo>
                  <a:cubicBezTo>
                    <a:pt x="6711" y="3692"/>
                    <a:pt x="6773" y="3709"/>
                    <a:pt x="6833" y="3709"/>
                  </a:cubicBezTo>
                  <a:cubicBezTo>
                    <a:pt x="6893" y="3709"/>
                    <a:pt x="6950" y="3692"/>
                    <a:pt x="6985" y="3658"/>
                  </a:cubicBezTo>
                  <a:cubicBezTo>
                    <a:pt x="7076" y="3566"/>
                    <a:pt x="7076" y="3384"/>
                    <a:pt x="6985" y="3315"/>
                  </a:cubicBezTo>
                  <a:cubicBezTo>
                    <a:pt x="6942" y="3273"/>
                    <a:pt x="6880" y="3255"/>
                    <a:pt x="6819" y="3255"/>
                  </a:cubicBezTo>
                  <a:close/>
                  <a:moveTo>
                    <a:pt x="133" y="3649"/>
                  </a:moveTo>
                  <a:cubicBezTo>
                    <a:pt x="94" y="3649"/>
                    <a:pt x="54" y="3660"/>
                    <a:pt x="23" y="3681"/>
                  </a:cubicBezTo>
                  <a:cubicBezTo>
                    <a:pt x="0" y="3703"/>
                    <a:pt x="0" y="3703"/>
                    <a:pt x="0" y="3749"/>
                  </a:cubicBezTo>
                  <a:cubicBezTo>
                    <a:pt x="23" y="3818"/>
                    <a:pt x="91" y="3886"/>
                    <a:pt x="114" y="3955"/>
                  </a:cubicBezTo>
                  <a:cubicBezTo>
                    <a:pt x="123" y="3972"/>
                    <a:pt x="138" y="3979"/>
                    <a:pt x="157" y="3979"/>
                  </a:cubicBezTo>
                  <a:cubicBezTo>
                    <a:pt x="186" y="3979"/>
                    <a:pt x="223" y="3960"/>
                    <a:pt x="251" y="3932"/>
                  </a:cubicBezTo>
                  <a:cubicBezTo>
                    <a:pt x="297" y="3863"/>
                    <a:pt x="320" y="3772"/>
                    <a:pt x="251" y="3703"/>
                  </a:cubicBezTo>
                  <a:cubicBezTo>
                    <a:pt x="226" y="3666"/>
                    <a:pt x="180" y="3649"/>
                    <a:pt x="133" y="3649"/>
                  </a:cubicBezTo>
                  <a:close/>
                  <a:moveTo>
                    <a:pt x="1081" y="3726"/>
                  </a:moveTo>
                  <a:cubicBezTo>
                    <a:pt x="1044" y="3726"/>
                    <a:pt x="1004" y="3749"/>
                    <a:pt x="959" y="3795"/>
                  </a:cubicBezTo>
                  <a:cubicBezTo>
                    <a:pt x="867" y="3886"/>
                    <a:pt x="867" y="3955"/>
                    <a:pt x="959" y="4046"/>
                  </a:cubicBezTo>
                  <a:cubicBezTo>
                    <a:pt x="1001" y="4078"/>
                    <a:pt x="1039" y="4095"/>
                    <a:pt x="1076" y="4095"/>
                  </a:cubicBezTo>
                  <a:cubicBezTo>
                    <a:pt x="1119" y="4095"/>
                    <a:pt x="1161" y="4072"/>
                    <a:pt x="1210" y="4023"/>
                  </a:cubicBezTo>
                  <a:cubicBezTo>
                    <a:pt x="1278" y="3932"/>
                    <a:pt x="1278" y="3863"/>
                    <a:pt x="1187" y="3795"/>
                  </a:cubicBezTo>
                  <a:cubicBezTo>
                    <a:pt x="1153" y="3749"/>
                    <a:pt x="1119" y="3726"/>
                    <a:pt x="1081" y="3726"/>
                  </a:cubicBezTo>
                  <a:close/>
                  <a:moveTo>
                    <a:pt x="2009" y="3806"/>
                  </a:moveTo>
                  <a:cubicBezTo>
                    <a:pt x="1952" y="3806"/>
                    <a:pt x="1895" y="3818"/>
                    <a:pt x="1872" y="3840"/>
                  </a:cubicBezTo>
                  <a:cubicBezTo>
                    <a:pt x="1826" y="3863"/>
                    <a:pt x="1803" y="4069"/>
                    <a:pt x="1849" y="4114"/>
                  </a:cubicBezTo>
                  <a:cubicBezTo>
                    <a:pt x="1877" y="4142"/>
                    <a:pt x="1958" y="4162"/>
                    <a:pt x="2031" y="4162"/>
                  </a:cubicBezTo>
                  <a:cubicBezTo>
                    <a:pt x="2077" y="4162"/>
                    <a:pt x="2120" y="4155"/>
                    <a:pt x="2146" y="4137"/>
                  </a:cubicBezTo>
                  <a:cubicBezTo>
                    <a:pt x="2191" y="4091"/>
                    <a:pt x="2191" y="3886"/>
                    <a:pt x="2146" y="3840"/>
                  </a:cubicBezTo>
                  <a:cubicBezTo>
                    <a:pt x="2123" y="3818"/>
                    <a:pt x="2066" y="3806"/>
                    <a:pt x="2009" y="3806"/>
                  </a:cubicBezTo>
                  <a:close/>
                  <a:moveTo>
                    <a:pt x="2956" y="3880"/>
                  </a:moveTo>
                  <a:cubicBezTo>
                    <a:pt x="2905" y="3880"/>
                    <a:pt x="2853" y="3897"/>
                    <a:pt x="2808" y="3932"/>
                  </a:cubicBezTo>
                  <a:cubicBezTo>
                    <a:pt x="2739" y="4000"/>
                    <a:pt x="2739" y="4137"/>
                    <a:pt x="2808" y="4228"/>
                  </a:cubicBezTo>
                  <a:cubicBezTo>
                    <a:pt x="2842" y="4263"/>
                    <a:pt x="2893" y="4280"/>
                    <a:pt x="2945" y="4280"/>
                  </a:cubicBezTo>
                  <a:cubicBezTo>
                    <a:pt x="2996" y="4280"/>
                    <a:pt x="3047" y="4263"/>
                    <a:pt x="3081" y="4228"/>
                  </a:cubicBezTo>
                  <a:cubicBezTo>
                    <a:pt x="3173" y="4137"/>
                    <a:pt x="3173" y="4023"/>
                    <a:pt x="3104" y="3932"/>
                  </a:cubicBezTo>
                  <a:cubicBezTo>
                    <a:pt x="3059" y="3897"/>
                    <a:pt x="3007" y="3880"/>
                    <a:pt x="2956" y="3880"/>
                  </a:cubicBezTo>
                  <a:close/>
                  <a:moveTo>
                    <a:pt x="3911" y="3965"/>
                  </a:moveTo>
                  <a:cubicBezTo>
                    <a:pt x="3853" y="3965"/>
                    <a:pt x="3795" y="3995"/>
                    <a:pt x="3743" y="4046"/>
                  </a:cubicBezTo>
                  <a:cubicBezTo>
                    <a:pt x="3675" y="4114"/>
                    <a:pt x="3675" y="4228"/>
                    <a:pt x="3766" y="4320"/>
                  </a:cubicBezTo>
                  <a:cubicBezTo>
                    <a:pt x="3809" y="4362"/>
                    <a:pt x="3856" y="4380"/>
                    <a:pt x="3901" y="4380"/>
                  </a:cubicBezTo>
                  <a:cubicBezTo>
                    <a:pt x="3954" y="4380"/>
                    <a:pt x="4004" y="4356"/>
                    <a:pt x="4040" y="4320"/>
                  </a:cubicBezTo>
                  <a:cubicBezTo>
                    <a:pt x="4131" y="4228"/>
                    <a:pt x="4131" y="4114"/>
                    <a:pt x="4040" y="4023"/>
                  </a:cubicBezTo>
                  <a:cubicBezTo>
                    <a:pt x="4000" y="3983"/>
                    <a:pt x="3956" y="3965"/>
                    <a:pt x="3911" y="3965"/>
                  </a:cubicBezTo>
                  <a:close/>
                  <a:moveTo>
                    <a:pt x="4812" y="4018"/>
                  </a:moveTo>
                  <a:cubicBezTo>
                    <a:pt x="4757" y="4018"/>
                    <a:pt x="4715" y="4072"/>
                    <a:pt x="4656" y="4091"/>
                  </a:cubicBezTo>
                  <a:cubicBezTo>
                    <a:pt x="4634" y="4091"/>
                    <a:pt x="4634" y="4183"/>
                    <a:pt x="4611" y="4228"/>
                  </a:cubicBezTo>
                  <a:cubicBezTo>
                    <a:pt x="4565" y="4297"/>
                    <a:pt x="4656" y="4343"/>
                    <a:pt x="4656" y="4388"/>
                  </a:cubicBezTo>
                  <a:cubicBezTo>
                    <a:pt x="4702" y="4411"/>
                    <a:pt x="4748" y="4457"/>
                    <a:pt x="4816" y="4457"/>
                  </a:cubicBezTo>
                  <a:cubicBezTo>
                    <a:pt x="4833" y="4468"/>
                    <a:pt x="4848" y="4472"/>
                    <a:pt x="4862" y="4472"/>
                  </a:cubicBezTo>
                  <a:cubicBezTo>
                    <a:pt x="4907" y="4472"/>
                    <a:pt x="4941" y="4428"/>
                    <a:pt x="4976" y="4411"/>
                  </a:cubicBezTo>
                  <a:cubicBezTo>
                    <a:pt x="5022" y="4388"/>
                    <a:pt x="5044" y="4320"/>
                    <a:pt x="5044" y="4251"/>
                  </a:cubicBezTo>
                  <a:cubicBezTo>
                    <a:pt x="5067" y="4183"/>
                    <a:pt x="4999" y="4137"/>
                    <a:pt x="4999" y="4069"/>
                  </a:cubicBezTo>
                  <a:cubicBezTo>
                    <a:pt x="4953" y="4046"/>
                    <a:pt x="4885" y="4046"/>
                    <a:pt x="4839" y="4023"/>
                  </a:cubicBezTo>
                  <a:cubicBezTo>
                    <a:pt x="4829" y="4020"/>
                    <a:pt x="4820" y="4018"/>
                    <a:pt x="4812" y="4018"/>
                  </a:cubicBezTo>
                  <a:close/>
                  <a:moveTo>
                    <a:pt x="5800" y="4088"/>
                  </a:moveTo>
                  <a:cubicBezTo>
                    <a:pt x="5733" y="4088"/>
                    <a:pt x="5664" y="4111"/>
                    <a:pt x="5615" y="4160"/>
                  </a:cubicBezTo>
                  <a:cubicBezTo>
                    <a:pt x="5547" y="4251"/>
                    <a:pt x="5569" y="4411"/>
                    <a:pt x="5638" y="4502"/>
                  </a:cubicBezTo>
                  <a:cubicBezTo>
                    <a:pt x="5676" y="4531"/>
                    <a:pt x="5726" y="4544"/>
                    <a:pt x="5779" y="4544"/>
                  </a:cubicBezTo>
                  <a:cubicBezTo>
                    <a:pt x="5851" y="4544"/>
                    <a:pt x="5927" y="4519"/>
                    <a:pt x="5980" y="4479"/>
                  </a:cubicBezTo>
                  <a:cubicBezTo>
                    <a:pt x="6049" y="4388"/>
                    <a:pt x="6049" y="4228"/>
                    <a:pt x="5957" y="4137"/>
                  </a:cubicBezTo>
                  <a:cubicBezTo>
                    <a:pt x="5915" y="4105"/>
                    <a:pt x="5858" y="4088"/>
                    <a:pt x="5800" y="4088"/>
                  </a:cubicBezTo>
                  <a:close/>
                  <a:moveTo>
                    <a:pt x="6745" y="4166"/>
                  </a:moveTo>
                  <a:cubicBezTo>
                    <a:pt x="6688" y="4166"/>
                    <a:pt x="6631" y="4194"/>
                    <a:pt x="6574" y="4251"/>
                  </a:cubicBezTo>
                  <a:cubicBezTo>
                    <a:pt x="6482" y="4365"/>
                    <a:pt x="6482" y="4457"/>
                    <a:pt x="6574" y="4571"/>
                  </a:cubicBezTo>
                  <a:cubicBezTo>
                    <a:pt x="6631" y="4628"/>
                    <a:pt x="6688" y="4656"/>
                    <a:pt x="6745" y="4656"/>
                  </a:cubicBezTo>
                  <a:cubicBezTo>
                    <a:pt x="6802" y="4656"/>
                    <a:pt x="6859" y="4628"/>
                    <a:pt x="6916" y="4571"/>
                  </a:cubicBezTo>
                  <a:cubicBezTo>
                    <a:pt x="7030" y="4457"/>
                    <a:pt x="7030" y="4343"/>
                    <a:pt x="6916" y="4251"/>
                  </a:cubicBezTo>
                  <a:cubicBezTo>
                    <a:pt x="6859" y="4194"/>
                    <a:pt x="6802" y="4166"/>
                    <a:pt x="6745" y="4166"/>
                  </a:cubicBezTo>
                  <a:close/>
                  <a:moveTo>
                    <a:pt x="7669" y="4228"/>
                  </a:moveTo>
                  <a:cubicBezTo>
                    <a:pt x="7624" y="4228"/>
                    <a:pt x="7578" y="4251"/>
                    <a:pt x="7532" y="4297"/>
                  </a:cubicBezTo>
                  <a:cubicBezTo>
                    <a:pt x="7510" y="4320"/>
                    <a:pt x="7487" y="4343"/>
                    <a:pt x="7464" y="4343"/>
                  </a:cubicBezTo>
                  <a:cubicBezTo>
                    <a:pt x="7395" y="4411"/>
                    <a:pt x="7418" y="4502"/>
                    <a:pt x="7441" y="4571"/>
                  </a:cubicBezTo>
                  <a:cubicBezTo>
                    <a:pt x="7464" y="4616"/>
                    <a:pt x="7532" y="4662"/>
                    <a:pt x="7578" y="4708"/>
                  </a:cubicBezTo>
                  <a:cubicBezTo>
                    <a:pt x="7601" y="4731"/>
                    <a:pt x="7647" y="4731"/>
                    <a:pt x="7692" y="4731"/>
                  </a:cubicBezTo>
                  <a:cubicBezTo>
                    <a:pt x="7702" y="4733"/>
                    <a:pt x="7711" y="4734"/>
                    <a:pt x="7720" y="4734"/>
                  </a:cubicBezTo>
                  <a:cubicBezTo>
                    <a:pt x="7789" y="4734"/>
                    <a:pt x="7814" y="4657"/>
                    <a:pt x="7875" y="4616"/>
                  </a:cubicBezTo>
                  <a:cubicBezTo>
                    <a:pt x="7920" y="4594"/>
                    <a:pt x="7920" y="4548"/>
                    <a:pt x="7920" y="4502"/>
                  </a:cubicBezTo>
                  <a:cubicBezTo>
                    <a:pt x="7943" y="4411"/>
                    <a:pt x="7898" y="4365"/>
                    <a:pt x="7852" y="4320"/>
                  </a:cubicBezTo>
                  <a:cubicBezTo>
                    <a:pt x="7829" y="4297"/>
                    <a:pt x="7829" y="4297"/>
                    <a:pt x="7806" y="4297"/>
                  </a:cubicBezTo>
                  <a:cubicBezTo>
                    <a:pt x="7784" y="4251"/>
                    <a:pt x="7738" y="4228"/>
                    <a:pt x="7669" y="4228"/>
                  </a:cubicBezTo>
                  <a:close/>
                  <a:moveTo>
                    <a:pt x="8377" y="4594"/>
                  </a:moveTo>
                  <a:cubicBezTo>
                    <a:pt x="8377" y="4594"/>
                    <a:pt x="8377" y="4594"/>
                    <a:pt x="8377" y="4616"/>
                  </a:cubicBezTo>
                  <a:cubicBezTo>
                    <a:pt x="8400" y="4685"/>
                    <a:pt x="8400" y="4776"/>
                    <a:pt x="8491" y="4799"/>
                  </a:cubicBezTo>
                  <a:cubicBezTo>
                    <a:pt x="8537" y="4799"/>
                    <a:pt x="8582" y="4822"/>
                    <a:pt x="8605" y="4822"/>
                  </a:cubicBezTo>
                  <a:cubicBezTo>
                    <a:pt x="8582" y="4799"/>
                    <a:pt x="8560" y="4753"/>
                    <a:pt x="8537" y="4731"/>
                  </a:cubicBezTo>
                  <a:cubicBezTo>
                    <a:pt x="8537" y="4708"/>
                    <a:pt x="8514" y="4708"/>
                    <a:pt x="8514" y="4685"/>
                  </a:cubicBezTo>
                  <a:cubicBezTo>
                    <a:pt x="8468" y="4662"/>
                    <a:pt x="8445" y="4639"/>
                    <a:pt x="8423" y="4594"/>
                  </a:cubicBezTo>
                  <a:close/>
                  <a:moveTo>
                    <a:pt x="936" y="4685"/>
                  </a:moveTo>
                  <a:cubicBezTo>
                    <a:pt x="890" y="4685"/>
                    <a:pt x="867" y="4731"/>
                    <a:pt x="822" y="4731"/>
                  </a:cubicBezTo>
                  <a:cubicBezTo>
                    <a:pt x="845" y="4753"/>
                    <a:pt x="867" y="4799"/>
                    <a:pt x="890" y="4822"/>
                  </a:cubicBezTo>
                  <a:cubicBezTo>
                    <a:pt x="913" y="4845"/>
                    <a:pt x="936" y="4868"/>
                    <a:pt x="959" y="4890"/>
                  </a:cubicBezTo>
                  <a:cubicBezTo>
                    <a:pt x="982" y="4913"/>
                    <a:pt x="1004" y="4936"/>
                    <a:pt x="1027" y="4936"/>
                  </a:cubicBezTo>
                  <a:cubicBezTo>
                    <a:pt x="1047" y="4956"/>
                    <a:pt x="1066" y="5009"/>
                    <a:pt x="1101" y="5009"/>
                  </a:cubicBezTo>
                  <a:cubicBezTo>
                    <a:pt x="1106" y="5009"/>
                    <a:pt x="1112" y="5008"/>
                    <a:pt x="1119" y="5004"/>
                  </a:cubicBezTo>
                  <a:cubicBezTo>
                    <a:pt x="1141" y="4982"/>
                    <a:pt x="1164" y="4936"/>
                    <a:pt x="1164" y="4890"/>
                  </a:cubicBezTo>
                  <a:cubicBezTo>
                    <a:pt x="1164" y="4845"/>
                    <a:pt x="1141" y="4799"/>
                    <a:pt x="1141" y="4753"/>
                  </a:cubicBezTo>
                  <a:cubicBezTo>
                    <a:pt x="1141" y="4731"/>
                    <a:pt x="1119" y="4708"/>
                    <a:pt x="1096" y="4708"/>
                  </a:cubicBezTo>
                  <a:cubicBezTo>
                    <a:pt x="1027" y="4708"/>
                    <a:pt x="982" y="4685"/>
                    <a:pt x="936" y="4685"/>
                  </a:cubicBezTo>
                  <a:close/>
                  <a:moveTo>
                    <a:pt x="1929" y="4753"/>
                  </a:moveTo>
                  <a:cubicBezTo>
                    <a:pt x="1877" y="4753"/>
                    <a:pt x="1826" y="4776"/>
                    <a:pt x="1780" y="4822"/>
                  </a:cubicBezTo>
                  <a:cubicBezTo>
                    <a:pt x="1712" y="4890"/>
                    <a:pt x="1712" y="5027"/>
                    <a:pt x="1780" y="5096"/>
                  </a:cubicBezTo>
                  <a:cubicBezTo>
                    <a:pt x="1826" y="5130"/>
                    <a:pt x="1883" y="5147"/>
                    <a:pt x="1937" y="5147"/>
                  </a:cubicBezTo>
                  <a:cubicBezTo>
                    <a:pt x="1992" y="5147"/>
                    <a:pt x="2043" y="5130"/>
                    <a:pt x="2077" y="5096"/>
                  </a:cubicBezTo>
                  <a:cubicBezTo>
                    <a:pt x="2146" y="5027"/>
                    <a:pt x="2146" y="4890"/>
                    <a:pt x="2077" y="4822"/>
                  </a:cubicBezTo>
                  <a:cubicBezTo>
                    <a:pt x="2032" y="4776"/>
                    <a:pt x="1980" y="4753"/>
                    <a:pt x="1929" y="4753"/>
                  </a:cubicBezTo>
                  <a:close/>
                  <a:moveTo>
                    <a:pt x="2863" y="4819"/>
                  </a:moveTo>
                  <a:cubicBezTo>
                    <a:pt x="2814" y="4819"/>
                    <a:pt x="2765" y="4841"/>
                    <a:pt x="2716" y="4890"/>
                  </a:cubicBezTo>
                  <a:cubicBezTo>
                    <a:pt x="2625" y="4982"/>
                    <a:pt x="2625" y="5096"/>
                    <a:pt x="2716" y="5164"/>
                  </a:cubicBezTo>
                  <a:cubicBezTo>
                    <a:pt x="2762" y="5210"/>
                    <a:pt x="2813" y="5233"/>
                    <a:pt x="2865" y="5233"/>
                  </a:cubicBezTo>
                  <a:cubicBezTo>
                    <a:pt x="2916" y="5233"/>
                    <a:pt x="2967" y="5210"/>
                    <a:pt x="3013" y="5164"/>
                  </a:cubicBezTo>
                  <a:cubicBezTo>
                    <a:pt x="3081" y="5073"/>
                    <a:pt x="3081" y="4959"/>
                    <a:pt x="2990" y="4868"/>
                  </a:cubicBezTo>
                  <a:cubicBezTo>
                    <a:pt x="2948" y="4836"/>
                    <a:pt x="2905" y="4819"/>
                    <a:pt x="2863" y="4819"/>
                  </a:cubicBezTo>
                  <a:close/>
                  <a:moveTo>
                    <a:pt x="3807" y="4863"/>
                  </a:moveTo>
                  <a:cubicBezTo>
                    <a:pt x="3754" y="4863"/>
                    <a:pt x="3714" y="4916"/>
                    <a:pt x="3675" y="4936"/>
                  </a:cubicBezTo>
                  <a:cubicBezTo>
                    <a:pt x="3629" y="4959"/>
                    <a:pt x="3629" y="5027"/>
                    <a:pt x="3606" y="5073"/>
                  </a:cubicBezTo>
                  <a:cubicBezTo>
                    <a:pt x="3561" y="5141"/>
                    <a:pt x="3652" y="5187"/>
                    <a:pt x="3652" y="5256"/>
                  </a:cubicBezTo>
                  <a:cubicBezTo>
                    <a:pt x="3698" y="5278"/>
                    <a:pt x="3766" y="5301"/>
                    <a:pt x="3812" y="5324"/>
                  </a:cubicBezTo>
                  <a:cubicBezTo>
                    <a:pt x="3821" y="5327"/>
                    <a:pt x="3831" y="5329"/>
                    <a:pt x="3839" y="5329"/>
                  </a:cubicBezTo>
                  <a:cubicBezTo>
                    <a:pt x="3894" y="5329"/>
                    <a:pt x="3936" y="5275"/>
                    <a:pt x="3995" y="5256"/>
                  </a:cubicBezTo>
                  <a:cubicBezTo>
                    <a:pt x="4017" y="5256"/>
                    <a:pt x="4040" y="5164"/>
                    <a:pt x="4063" y="5119"/>
                  </a:cubicBezTo>
                  <a:cubicBezTo>
                    <a:pt x="4086" y="5050"/>
                    <a:pt x="3995" y="5004"/>
                    <a:pt x="3995" y="4936"/>
                  </a:cubicBezTo>
                  <a:cubicBezTo>
                    <a:pt x="3949" y="4913"/>
                    <a:pt x="3903" y="4890"/>
                    <a:pt x="3835" y="4868"/>
                  </a:cubicBezTo>
                  <a:cubicBezTo>
                    <a:pt x="3825" y="4864"/>
                    <a:pt x="3816" y="4863"/>
                    <a:pt x="3807" y="4863"/>
                  </a:cubicBezTo>
                  <a:close/>
                  <a:moveTo>
                    <a:pt x="4787" y="4967"/>
                  </a:moveTo>
                  <a:cubicBezTo>
                    <a:pt x="4717" y="4967"/>
                    <a:pt x="4647" y="4991"/>
                    <a:pt x="4611" y="5027"/>
                  </a:cubicBezTo>
                  <a:cubicBezTo>
                    <a:pt x="4519" y="5119"/>
                    <a:pt x="4542" y="5301"/>
                    <a:pt x="4634" y="5370"/>
                  </a:cubicBezTo>
                  <a:cubicBezTo>
                    <a:pt x="4668" y="5404"/>
                    <a:pt x="4725" y="5421"/>
                    <a:pt x="4785" y="5421"/>
                  </a:cubicBezTo>
                  <a:cubicBezTo>
                    <a:pt x="4845" y="5421"/>
                    <a:pt x="4908" y="5404"/>
                    <a:pt x="4953" y="5370"/>
                  </a:cubicBezTo>
                  <a:cubicBezTo>
                    <a:pt x="5044" y="5256"/>
                    <a:pt x="5022" y="5096"/>
                    <a:pt x="4953" y="5027"/>
                  </a:cubicBezTo>
                  <a:cubicBezTo>
                    <a:pt x="4911" y="4985"/>
                    <a:pt x="4849" y="4967"/>
                    <a:pt x="4787" y="4967"/>
                  </a:cubicBezTo>
                  <a:close/>
                  <a:moveTo>
                    <a:pt x="5698" y="5010"/>
                  </a:moveTo>
                  <a:cubicBezTo>
                    <a:pt x="5644" y="5010"/>
                    <a:pt x="5592" y="5039"/>
                    <a:pt x="5547" y="5096"/>
                  </a:cubicBezTo>
                  <a:cubicBezTo>
                    <a:pt x="5433" y="5210"/>
                    <a:pt x="5433" y="5324"/>
                    <a:pt x="5547" y="5438"/>
                  </a:cubicBezTo>
                  <a:cubicBezTo>
                    <a:pt x="5601" y="5492"/>
                    <a:pt x="5649" y="5515"/>
                    <a:pt x="5698" y="5515"/>
                  </a:cubicBezTo>
                  <a:cubicBezTo>
                    <a:pt x="5752" y="5515"/>
                    <a:pt x="5806" y="5486"/>
                    <a:pt x="5866" y="5438"/>
                  </a:cubicBezTo>
                  <a:cubicBezTo>
                    <a:pt x="5980" y="5324"/>
                    <a:pt x="5980" y="5210"/>
                    <a:pt x="5866" y="5096"/>
                  </a:cubicBezTo>
                  <a:cubicBezTo>
                    <a:pt x="5809" y="5039"/>
                    <a:pt x="5752" y="5010"/>
                    <a:pt x="5698" y="5010"/>
                  </a:cubicBezTo>
                  <a:close/>
                  <a:moveTo>
                    <a:pt x="6620" y="5104"/>
                  </a:moveTo>
                  <a:cubicBezTo>
                    <a:pt x="6594" y="5104"/>
                    <a:pt x="6571" y="5112"/>
                    <a:pt x="6551" y="5141"/>
                  </a:cubicBezTo>
                  <a:cubicBezTo>
                    <a:pt x="6482" y="5210"/>
                    <a:pt x="6391" y="5233"/>
                    <a:pt x="6414" y="5347"/>
                  </a:cubicBezTo>
                  <a:cubicBezTo>
                    <a:pt x="6414" y="5415"/>
                    <a:pt x="6414" y="5461"/>
                    <a:pt x="6460" y="5507"/>
                  </a:cubicBezTo>
                  <a:cubicBezTo>
                    <a:pt x="6505" y="5529"/>
                    <a:pt x="6528" y="5598"/>
                    <a:pt x="6619" y="5621"/>
                  </a:cubicBezTo>
                  <a:cubicBezTo>
                    <a:pt x="6711" y="5621"/>
                    <a:pt x="6779" y="5598"/>
                    <a:pt x="6825" y="5529"/>
                  </a:cubicBezTo>
                  <a:cubicBezTo>
                    <a:pt x="6870" y="5484"/>
                    <a:pt x="6916" y="5438"/>
                    <a:pt x="6916" y="5370"/>
                  </a:cubicBezTo>
                  <a:cubicBezTo>
                    <a:pt x="6916" y="5278"/>
                    <a:pt x="6870" y="5233"/>
                    <a:pt x="6825" y="5187"/>
                  </a:cubicBezTo>
                  <a:cubicBezTo>
                    <a:pt x="6802" y="5164"/>
                    <a:pt x="6756" y="5119"/>
                    <a:pt x="6734" y="5119"/>
                  </a:cubicBezTo>
                  <a:cubicBezTo>
                    <a:pt x="6694" y="5119"/>
                    <a:pt x="6655" y="5104"/>
                    <a:pt x="6620" y="5104"/>
                  </a:cubicBezTo>
                  <a:close/>
                  <a:moveTo>
                    <a:pt x="7609" y="5195"/>
                  </a:moveTo>
                  <a:cubicBezTo>
                    <a:pt x="7526" y="5195"/>
                    <a:pt x="7443" y="5219"/>
                    <a:pt x="7418" y="5256"/>
                  </a:cubicBezTo>
                  <a:cubicBezTo>
                    <a:pt x="7327" y="5347"/>
                    <a:pt x="7327" y="5575"/>
                    <a:pt x="7418" y="5644"/>
                  </a:cubicBezTo>
                  <a:cubicBezTo>
                    <a:pt x="7461" y="5686"/>
                    <a:pt x="7523" y="5704"/>
                    <a:pt x="7586" y="5704"/>
                  </a:cubicBezTo>
                  <a:cubicBezTo>
                    <a:pt x="7660" y="5704"/>
                    <a:pt x="7735" y="5680"/>
                    <a:pt x="7784" y="5644"/>
                  </a:cubicBezTo>
                  <a:cubicBezTo>
                    <a:pt x="7875" y="5575"/>
                    <a:pt x="7875" y="5347"/>
                    <a:pt x="7784" y="5256"/>
                  </a:cubicBezTo>
                  <a:cubicBezTo>
                    <a:pt x="7752" y="5213"/>
                    <a:pt x="7680" y="5195"/>
                    <a:pt x="7609" y="5195"/>
                  </a:cubicBezTo>
                  <a:close/>
                  <a:moveTo>
                    <a:pt x="8525" y="5261"/>
                  </a:moveTo>
                  <a:cubicBezTo>
                    <a:pt x="8457" y="5261"/>
                    <a:pt x="8388" y="5290"/>
                    <a:pt x="8331" y="5347"/>
                  </a:cubicBezTo>
                  <a:cubicBezTo>
                    <a:pt x="8240" y="5438"/>
                    <a:pt x="8217" y="5598"/>
                    <a:pt x="8331" y="5712"/>
                  </a:cubicBezTo>
                  <a:cubicBezTo>
                    <a:pt x="8388" y="5769"/>
                    <a:pt x="8457" y="5798"/>
                    <a:pt x="8525" y="5798"/>
                  </a:cubicBezTo>
                  <a:cubicBezTo>
                    <a:pt x="8594" y="5798"/>
                    <a:pt x="8662" y="5769"/>
                    <a:pt x="8719" y="5712"/>
                  </a:cubicBezTo>
                  <a:cubicBezTo>
                    <a:pt x="8833" y="5598"/>
                    <a:pt x="8833" y="5461"/>
                    <a:pt x="8719" y="5347"/>
                  </a:cubicBezTo>
                  <a:cubicBezTo>
                    <a:pt x="8662" y="5290"/>
                    <a:pt x="8594" y="5261"/>
                    <a:pt x="8525" y="5261"/>
                  </a:cubicBezTo>
                  <a:close/>
                  <a:moveTo>
                    <a:pt x="9279" y="5461"/>
                  </a:moveTo>
                  <a:cubicBezTo>
                    <a:pt x="9267" y="5461"/>
                    <a:pt x="9256" y="5472"/>
                    <a:pt x="9244" y="5507"/>
                  </a:cubicBezTo>
                  <a:cubicBezTo>
                    <a:pt x="9199" y="5621"/>
                    <a:pt x="9244" y="5712"/>
                    <a:pt x="9336" y="5803"/>
                  </a:cubicBezTo>
                  <a:cubicBezTo>
                    <a:pt x="9380" y="5848"/>
                    <a:pt x="9434" y="5873"/>
                    <a:pt x="9497" y="5873"/>
                  </a:cubicBezTo>
                  <a:cubicBezTo>
                    <a:pt x="9532" y="5873"/>
                    <a:pt x="9569" y="5865"/>
                    <a:pt x="9610" y="5849"/>
                  </a:cubicBezTo>
                  <a:cubicBezTo>
                    <a:pt x="9632" y="5826"/>
                    <a:pt x="9632" y="5826"/>
                    <a:pt x="9610" y="5803"/>
                  </a:cubicBezTo>
                  <a:cubicBezTo>
                    <a:pt x="9564" y="5758"/>
                    <a:pt x="9518" y="5712"/>
                    <a:pt x="9473" y="5666"/>
                  </a:cubicBezTo>
                  <a:cubicBezTo>
                    <a:pt x="9404" y="5598"/>
                    <a:pt x="9358" y="5552"/>
                    <a:pt x="9313" y="5484"/>
                  </a:cubicBezTo>
                  <a:cubicBezTo>
                    <a:pt x="9301" y="5472"/>
                    <a:pt x="9290" y="5461"/>
                    <a:pt x="9279" y="5461"/>
                  </a:cubicBezTo>
                  <a:close/>
                  <a:moveTo>
                    <a:pt x="1889" y="5679"/>
                  </a:moveTo>
                  <a:cubicBezTo>
                    <a:pt x="1851" y="5679"/>
                    <a:pt x="1811" y="5689"/>
                    <a:pt x="1780" y="5689"/>
                  </a:cubicBezTo>
                  <a:cubicBezTo>
                    <a:pt x="1803" y="5712"/>
                    <a:pt x="1826" y="5758"/>
                    <a:pt x="1849" y="5781"/>
                  </a:cubicBezTo>
                  <a:cubicBezTo>
                    <a:pt x="1872" y="5803"/>
                    <a:pt x="1895" y="5803"/>
                    <a:pt x="1895" y="5826"/>
                  </a:cubicBezTo>
                  <a:cubicBezTo>
                    <a:pt x="1917" y="5849"/>
                    <a:pt x="1940" y="5872"/>
                    <a:pt x="1963" y="5895"/>
                  </a:cubicBezTo>
                  <a:cubicBezTo>
                    <a:pt x="1986" y="5917"/>
                    <a:pt x="2032" y="5940"/>
                    <a:pt x="2054" y="5963"/>
                  </a:cubicBezTo>
                  <a:cubicBezTo>
                    <a:pt x="2054" y="5917"/>
                    <a:pt x="2054" y="5895"/>
                    <a:pt x="2054" y="5849"/>
                  </a:cubicBezTo>
                  <a:cubicBezTo>
                    <a:pt x="2077" y="5758"/>
                    <a:pt x="1986" y="5712"/>
                    <a:pt x="1940" y="5689"/>
                  </a:cubicBezTo>
                  <a:cubicBezTo>
                    <a:pt x="1925" y="5682"/>
                    <a:pt x="1907" y="5679"/>
                    <a:pt x="1889" y="5679"/>
                  </a:cubicBezTo>
                  <a:close/>
                  <a:moveTo>
                    <a:pt x="2785" y="5712"/>
                  </a:moveTo>
                  <a:cubicBezTo>
                    <a:pt x="2724" y="5712"/>
                    <a:pt x="2699" y="5784"/>
                    <a:pt x="2646" y="5784"/>
                  </a:cubicBezTo>
                  <a:cubicBezTo>
                    <a:pt x="2640" y="5784"/>
                    <a:pt x="2633" y="5783"/>
                    <a:pt x="2625" y="5781"/>
                  </a:cubicBezTo>
                  <a:cubicBezTo>
                    <a:pt x="2602" y="5826"/>
                    <a:pt x="2579" y="5872"/>
                    <a:pt x="2557" y="5940"/>
                  </a:cubicBezTo>
                  <a:cubicBezTo>
                    <a:pt x="2534" y="6009"/>
                    <a:pt x="2602" y="6054"/>
                    <a:pt x="2625" y="6100"/>
                  </a:cubicBezTo>
                  <a:cubicBezTo>
                    <a:pt x="2648" y="6146"/>
                    <a:pt x="2716" y="6169"/>
                    <a:pt x="2785" y="6169"/>
                  </a:cubicBezTo>
                  <a:cubicBezTo>
                    <a:pt x="2795" y="6172"/>
                    <a:pt x="2803" y="6173"/>
                    <a:pt x="2812" y="6173"/>
                  </a:cubicBezTo>
                  <a:cubicBezTo>
                    <a:pt x="2861" y="6173"/>
                    <a:pt x="2889" y="6123"/>
                    <a:pt x="2967" y="6123"/>
                  </a:cubicBezTo>
                  <a:cubicBezTo>
                    <a:pt x="2945" y="6054"/>
                    <a:pt x="3013" y="6009"/>
                    <a:pt x="3013" y="5940"/>
                  </a:cubicBezTo>
                  <a:cubicBezTo>
                    <a:pt x="3013" y="5872"/>
                    <a:pt x="2945" y="5849"/>
                    <a:pt x="2945" y="5781"/>
                  </a:cubicBezTo>
                  <a:cubicBezTo>
                    <a:pt x="2899" y="5781"/>
                    <a:pt x="2853" y="5735"/>
                    <a:pt x="2785" y="5712"/>
                  </a:cubicBezTo>
                  <a:close/>
                  <a:moveTo>
                    <a:pt x="3726" y="5823"/>
                  </a:moveTo>
                  <a:cubicBezTo>
                    <a:pt x="3665" y="5823"/>
                    <a:pt x="3603" y="5840"/>
                    <a:pt x="3561" y="5872"/>
                  </a:cubicBezTo>
                  <a:cubicBezTo>
                    <a:pt x="3492" y="5963"/>
                    <a:pt x="3492" y="6123"/>
                    <a:pt x="3561" y="6214"/>
                  </a:cubicBezTo>
                  <a:cubicBezTo>
                    <a:pt x="3597" y="6251"/>
                    <a:pt x="3667" y="6274"/>
                    <a:pt x="3737" y="6274"/>
                  </a:cubicBezTo>
                  <a:cubicBezTo>
                    <a:pt x="3799" y="6274"/>
                    <a:pt x="3861" y="6257"/>
                    <a:pt x="3903" y="6214"/>
                  </a:cubicBezTo>
                  <a:cubicBezTo>
                    <a:pt x="3972" y="6146"/>
                    <a:pt x="3995" y="5963"/>
                    <a:pt x="3903" y="5895"/>
                  </a:cubicBezTo>
                  <a:cubicBezTo>
                    <a:pt x="3867" y="5846"/>
                    <a:pt x="3797" y="5823"/>
                    <a:pt x="3726" y="5823"/>
                  </a:cubicBezTo>
                  <a:close/>
                  <a:moveTo>
                    <a:pt x="4710" y="5905"/>
                  </a:moveTo>
                  <a:cubicBezTo>
                    <a:pt x="4644" y="5905"/>
                    <a:pt x="4571" y="5935"/>
                    <a:pt x="4519" y="5986"/>
                  </a:cubicBezTo>
                  <a:cubicBezTo>
                    <a:pt x="4428" y="6077"/>
                    <a:pt x="4428" y="6214"/>
                    <a:pt x="4519" y="6306"/>
                  </a:cubicBezTo>
                  <a:cubicBezTo>
                    <a:pt x="4565" y="6351"/>
                    <a:pt x="4628" y="6374"/>
                    <a:pt x="4691" y="6374"/>
                  </a:cubicBezTo>
                  <a:cubicBezTo>
                    <a:pt x="4753" y="6374"/>
                    <a:pt x="4816" y="6351"/>
                    <a:pt x="4862" y="6306"/>
                  </a:cubicBezTo>
                  <a:cubicBezTo>
                    <a:pt x="4953" y="6214"/>
                    <a:pt x="4953" y="6054"/>
                    <a:pt x="4839" y="5963"/>
                  </a:cubicBezTo>
                  <a:cubicBezTo>
                    <a:pt x="4809" y="5923"/>
                    <a:pt x="4761" y="5905"/>
                    <a:pt x="4710" y="5905"/>
                  </a:cubicBezTo>
                  <a:close/>
                  <a:moveTo>
                    <a:pt x="5584" y="5957"/>
                  </a:moveTo>
                  <a:cubicBezTo>
                    <a:pt x="5552" y="5957"/>
                    <a:pt x="5524" y="5963"/>
                    <a:pt x="5501" y="5986"/>
                  </a:cubicBezTo>
                  <a:cubicBezTo>
                    <a:pt x="5455" y="6054"/>
                    <a:pt x="5341" y="6100"/>
                    <a:pt x="5364" y="6214"/>
                  </a:cubicBezTo>
                  <a:cubicBezTo>
                    <a:pt x="5364" y="6260"/>
                    <a:pt x="5364" y="6328"/>
                    <a:pt x="5410" y="6351"/>
                  </a:cubicBezTo>
                  <a:cubicBezTo>
                    <a:pt x="5478" y="6397"/>
                    <a:pt x="5501" y="6465"/>
                    <a:pt x="5569" y="6465"/>
                  </a:cubicBezTo>
                  <a:cubicBezTo>
                    <a:pt x="5661" y="6465"/>
                    <a:pt x="5729" y="6442"/>
                    <a:pt x="5775" y="6374"/>
                  </a:cubicBezTo>
                  <a:cubicBezTo>
                    <a:pt x="5821" y="6328"/>
                    <a:pt x="5866" y="6306"/>
                    <a:pt x="5866" y="6214"/>
                  </a:cubicBezTo>
                  <a:cubicBezTo>
                    <a:pt x="5866" y="6146"/>
                    <a:pt x="5821" y="6100"/>
                    <a:pt x="5775" y="6054"/>
                  </a:cubicBezTo>
                  <a:cubicBezTo>
                    <a:pt x="5752" y="6009"/>
                    <a:pt x="5706" y="5963"/>
                    <a:pt x="5684" y="5963"/>
                  </a:cubicBezTo>
                  <a:cubicBezTo>
                    <a:pt x="5649" y="5963"/>
                    <a:pt x="5615" y="5957"/>
                    <a:pt x="5584" y="5957"/>
                  </a:cubicBezTo>
                  <a:close/>
                  <a:moveTo>
                    <a:pt x="6562" y="6054"/>
                  </a:moveTo>
                  <a:cubicBezTo>
                    <a:pt x="6488" y="6054"/>
                    <a:pt x="6414" y="6077"/>
                    <a:pt x="6368" y="6123"/>
                  </a:cubicBezTo>
                  <a:cubicBezTo>
                    <a:pt x="6300" y="6191"/>
                    <a:pt x="6277" y="6397"/>
                    <a:pt x="6368" y="6488"/>
                  </a:cubicBezTo>
                  <a:cubicBezTo>
                    <a:pt x="6405" y="6537"/>
                    <a:pt x="6488" y="6560"/>
                    <a:pt x="6567" y="6560"/>
                  </a:cubicBezTo>
                  <a:cubicBezTo>
                    <a:pt x="6636" y="6560"/>
                    <a:pt x="6702" y="6543"/>
                    <a:pt x="6734" y="6511"/>
                  </a:cubicBezTo>
                  <a:cubicBezTo>
                    <a:pt x="6825" y="6420"/>
                    <a:pt x="6825" y="6214"/>
                    <a:pt x="6756" y="6123"/>
                  </a:cubicBezTo>
                  <a:cubicBezTo>
                    <a:pt x="6711" y="6077"/>
                    <a:pt x="6637" y="6054"/>
                    <a:pt x="6562" y="6054"/>
                  </a:cubicBezTo>
                  <a:close/>
                  <a:moveTo>
                    <a:pt x="7544" y="6106"/>
                  </a:moveTo>
                  <a:cubicBezTo>
                    <a:pt x="7475" y="6106"/>
                    <a:pt x="7407" y="6134"/>
                    <a:pt x="7350" y="6191"/>
                  </a:cubicBezTo>
                  <a:cubicBezTo>
                    <a:pt x="7236" y="6306"/>
                    <a:pt x="7236" y="6465"/>
                    <a:pt x="7350" y="6579"/>
                  </a:cubicBezTo>
                  <a:cubicBezTo>
                    <a:pt x="7395" y="6625"/>
                    <a:pt x="7458" y="6648"/>
                    <a:pt x="7524" y="6648"/>
                  </a:cubicBezTo>
                  <a:cubicBezTo>
                    <a:pt x="7589" y="6648"/>
                    <a:pt x="7658" y="6625"/>
                    <a:pt x="7715" y="6579"/>
                  </a:cubicBezTo>
                  <a:cubicBezTo>
                    <a:pt x="7829" y="6465"/>
                    <a:pt x="7829" y="6306"/>
                    <a:pt x="7738" y="6191"/>
                  </a:cubicBezTo>
                  <a:cubicBezTo>
                    <a:pt x="7681" y="6134"/>
                    <a:pt x="7612" y="6106"/>
                    <a:pt x="7544" y="6106"/>
                  </a:cubicBezTo>
                  <a:close/>
                  <a:moveTo>
                    <a:pt x="8460" y="6174"/>
                  </a:moveTo>
                  <a:cubicBezTo>
                    <a:pt x="8394" y="6174"/>
                    <a:pt x="8331" y="6203"/>
                    <a:pt x="8286" y="6260"/>
                  </a:cubicBezTo>
                  <a:cubicBezTo>
                    <a:pt x="8149" y="6374"/>
                    <a:pt x="8149" y="6511"/>
                    <a:pt x="8263" y="6625"/>
                  </a:cubicBezTo>
                  <a:cubicBezTo>
                    <a:pt x="8323" y="6697"/>
                    <a:pt x="8395" y="6731"/>
                    <a:pt x="8466" y="6731"/>
                  </a:cubicBezTo>
                  <a:cubicBezTo>
                    <a:pt x="8532" y="6731"/>
                    <a:pt x="8596" y="6702"/>
                    <a:pt x="8651" y="6648"/>
                  </a:cubicBezTo>
                  <a:cubicBezTo>
                    <a:pt x="8765" y="6534"/>
                    <a:pt x="8765" y="6374"/>
                    <a:pt x="8651" y="6260"/>
                  </a:cubicBezTo>
                  <a:cubicBezTo>
                    <a:pt x="8594" y="6203"/>
                    <a:pt x="8525" y="6174"/>
                    <a:pt x="8460" y="6174"/>
                  </a:cubicBezTo>
                  <a:close/>
                  <a:moveTo>
                    <a:pt x="2853" y="6716"/>
                  </a:moveTo>
                  <a:cubicBezTo>
                    <a:pt x="2830" y="6716"/>
                    <a:pt x="2830" y="6739"/>
                    <a:pt x="2830" y="6739"/>
                  </a:cubicBezTo>
                  <a:cubicBezTo>
                    <a:pt x="2853" y="6762"/>
                    <a:pt x="2876" y="6785"/>
                    <a:pt x="2899" y="6808"/>
                  </a:cubicBezTo>
                  <a:cubicBezTo>
                    <a:pt x="2922" y="6808"/>
                    <a:pt x="2922" y="6808"/>
                    <a:pt x="2922" y="6785"/>
                  </a:cubicBezTo>
                  <a:cubicBezTo>
                    <a:pt x="2899" y="6785"/>
                    <a:pt x="2899" y="6785"/>
                    <a:pt x="2899" y="6762"/>
                  </a:cubicBezTo>
                  <a:cubicBezTo>
                    <a:pt x="2876" y="6762"/>
                    <a:pt x="2853" y="6739"/>
                    <a:pt x="2853" y="6716"/>
                  </a:cubicBezTo>
                  <a:close/>
                  <a:moveTo>
                    <a:pt x="9404" y="6260"/>
                  </a:moveTo>
                  <a:cubicBezTo>
                    <a:pt x="9336" y="6283"/>
                    <a:pt x="9267" y="6283"/>
                    <a:pt x="9222" y="6351"/>
                  </a:cubicBezTo>
                  <a:cubicBezTo>
                    <a:pt x="9153" y="6397"/>
                    <a:pt x="9130" y="6465"/>
                    <a:pt x="9130" y="6557"/>
                  </a:cubicBezTo>
                  <a:cubicBezTo>
                    <a:pt x="9130" y="6625"/>
                    <a:pt x="9153" y="6694"/>
                    <a:pt x="9222" y="6739"/>
                  </a:cubicBezTo>
                  <a:cubicBezTo>
                    <a:pt x="9267" y="6785"/>
                    <a:pt x="9313" y="6830"/>
                    <a:pt x="9404" y="6830"/>
                  </a:cubicBezTo>
                  <a:cubicBezTo>
                    <a:pt x="9473" y="6808"/>
                    <a:pt x="9541" y="6808"/>
                    <a:pt x="9587" y="6739"/>
                  </a:cubicBezTo>
                  <a:cubicBezTo>
                    <a:pt x="9632" y="6694"/>
                    <a:pt x="9701" y="6648"/>
                    <a:pt x="9678" y="6557"/>
                  </a:cubicBezTo>
                  <a:cubicBezTo>
                    <a:pt x="9678" y="6465"/>
                    <a:pt x="9678" y="6420"/>
                    <a:pt x="9610" y="6351"/>
                  </a:cubicBezTo>
                  <a:cubicBezTo>
                    <a:pt x="9541" y="6306"/>
                    <a:pt x="9495" y="6260"/>
                    <a:pt x="9404" y="6260"/>
                  </a:cubicBezTo>
                  <a:close/>
                  <a:moveTo>
                    <a:pt x="10212" y="6411"/>
                  </a:moveTo>
                  <a:cubicBezTo>
                    <a:pt x="10180" y="6411"/>
                    <a:pt x="10151" y="6432"/>
                    <a:pt x="10135" y="6465"/>
                  </a:cubicBezTo>
                  <a:cubicBezTo>
                    <a:pt x="10112" y="6488"/>
                    <a:pt x="10112" y="6488"/>
                    <a:pt x="10112" y="6511"/>
                  </a:cubicBezTo>
                  <a:cubicBezTo>
                    <a:pt x="10089" y="6557"/>
                    <a:pt x="10066" y="6625"/>
                    <a:pt x="10066" y="6671"/>
                  </a:cubicBezTo>
                  <a:cubicBezTo>
                    <a:pt x="10066" y="6739"/>
                    <a:pt x="10112" y="6808"/>
                    <a:pt x="10135" y="6853"/>
                  </a:cubicBezTo>
                  <a:cubicBezTo>
                    <a:pt x="10180" y="6899"/>
                    <a:pt x="10271" y="6922"/>
                    <a:pt x="10317" y="6945"/>
                  </a:cubicBezTo>
                  <a:cubicBezTo>
                    <a:pt x="10363" y="6945"/>
                    <a:pt x="10431" y="6922"/>
                    <a:pt x="10477" y="6899"/>
                  </a:cubicBezTo>
                  <a:cubicBezTo>
                    <a:pt x="10500" y="6899"/>
                    <a:pt x="10500" y="6876"/>
                    <a:pt x="10523" y="6876"/>
                  </a:cubicBezTo>
                  <a:cubicBezTo>
                    <a:pt x="10591" y="6830"/>
                    <a:pt x="10614" y="6808"/>
                    <a:pt x="10568" y="6739"/>
                  </a:cubicBezTo>
                  <a:cubicBezTo>
                    <a:pt x="10500" y="6694"/>
                    <a:pt x="10454" y="6648"/>
                    <a:pt x="10408" y="6602"/>
                  </a:cubicBezTo>
                  <a:cubicBezTo>
                    <a:pt x="10363" y="6534"/>
                    <a:pt x="10294" y="6488"/>
                    <a:pt x="10249" y="6420"/>
                  </a:cubicBezTo>
                  <a:cubicBezTo>
                    <a:pt x="10236" y="6414"/>
                    <a:pt x="10224" y="6411"/>
                    <a:pt x="10212" y="6411"/>
                  </a:cubicBezTo>
                  <a:close/>
                  <a:moveTo>
                    <a:pt x="3641" y="6745"/>
                  </a:moveTo>
                  <a:cubicBezTo>
                    <a:pt x="3584" y="6745"/>
                    <a:pt x="3527" y="6773"/>
                    <a:pt x="3470" y="6830"/>
                  </a:cubicBezTo>
                  <a:cubicBezTo>
                    <a:pt x="3355" y="6945"/>
                    <a:pt x="3355" y="7059"/>
                    <a:pt x="3470" y="7173"/>
                  </a:cubicBezTo>
                  <a:cubicBezTo>
                    <a:pt x="3527" y="7219"/>
                    <a:pt x="3584" y="7241"/>
                    <a:pt x="3641" y="7241"/>
                  </a:cubicBezTo>
                  <a:cubicBezTo>
                    <a:pt x="3698" y="7241"/>
                    <a:pt x="3755" y="7219"/>
                    <a:pt x="3812" y="7173"/>
                  </a:cubicBezTo>
                  <a:cubicBezTo>
                    <a:pt x="3926" y="7059"/>
                    <a:pt x="3926" y="6945"/>
                    <a:pt x="3812" y="6830"/>
                  </a:cubicBezTo>
                  <a:cubicBezTo>
                    <a:pt x="3755" y="6773"/>
                    <a:pt x="3698" y="6745"/>
                    <a:pt x="3641" y="6745"/>
                  </a:cubicBezTo>
                  <a:close/>
                  <a:moveTo>
                    <a:pt x="4588" y="6830"/>
                  </a:moveTo>
                  <a:cubicBezTo>
                    <a:pt x="4519" y="6830"/>
                    <a:pt x="4474" y="6853"/>
                    <a:pt x="4451" y="6899"/>
                  </a:cubicBezTo>
                  <a:cubicBezTo>
                    <a:pt x="4428" y="6922"/>
                    <a:pt x="4405" y="6945"/>
                    <a:pt x="4383" y="6967"/>
                  </a:cubicBezTo>
                  <a:cubicBezTo>
                    <a:pt x="4314" y="7013"/>
                    <a:pt x="4337" y="7104"/>
                    <a:pt x="4337" y="7173"/>
                  </a:cubicBezTo>
                  <a:cubicBezTo>
                    <a:pt x="4360" y="7241"/>
                    <a:pt x="4428" y="7287"/>
                    <a:pt x="4497" y="7333"/>
                  </a:cubicBezTo>
                  <a:cubicBezTo>
                    <a:pt x="4504" y="7340"/>
                    <a:pt x="4514" y="7343"/>
                    <a:pt x="4526" y="7343"/>
                  </a:cubicBezTo>
                  <a:cubicBezTo>
                    <a:pt x="4550" y="7343"/>
                    <a:pt x="4580" y="7333"/>
                    <a:pt x="4611" y="7333"/>
                  </a:cubicBezTo>
                  <a:cubicBezTo>
                    <a:pt x="4621" y="7335"/>
                    <a:pt x="4630" y="7336"/>
                    <a:pt x="4638" y="7336"/>
                  </a:cubicBezTo>
                  <a:cubicBezTo>
                    <a:pt x="4708" y="7336"/>
                    <a:pt x="4732" y="7259"/>
                    <a:pt x="4793" y="7219"/>
                  </a:cubicBezTo>
                  <a:cubicBezTo>
                    <a:pt x="4839" y="7196"/>
                    <a:pt x="4839" y="7150"/>
                    <a:pt x="4839" y="7104"/>
                  </a:cubicBezTo>
                  <a:cubicBezTo>
                    <a:pt x="4839" y="7036"/>
                    <a:pt x="4816" y="6967"/>
                    <a:pt x="4771" y="6945"/>
                  </a:cubicBezTo>
                  <a:cubicBezTo>
                    <a:pt x="4748" y="6922"/>
                    <a:pt x="4748" y="6899"/>
                    <a:pt x="4725" y="6899"/>
                  </a:cubicBezTo>
                  <a:cubicBezTo>
                    <a:pt x="4702" y="6853"/>
                    <a:pt x="4656" y="6830"/>
                    <a:pt x="4588" y="6830"/>
                  </a:cubicBezTo>
                  <a:close/>
                  <a:moveTo>
                    <a:pt x="5558" y="6916"/>
                  </a:moveTo>
                  <a:cubicBezTo>
                    <a:pt x="5484" y="6916"/>
                    <a:pt x="5410" y="6933"/>
                    <a:pt x="5364" y="6967"/>
                  </a:cubicBezTo>
                  <a:cubicBezTo>
                    <a:pt x="5296" y="7059"/>
                    <a:pt x="5296" y="7287"/>
                    <a:pt x="5387" y="7355"/>
                  </a:cubicBezTo>
                  <a:cubicBezTo>
                    <a:pt x="5429" y="7398"/>
                    <a:pt x="5496" y="7416"/>
                    <a:pt x="5563" y="7416"/>
                  </a:cubicBezTo>
                  <a:cubicBezTo>
                    <a:pt x="5640" y="7416"/>
                    <a:pt x="5715" y="7392"/>
                    <a:pt x="5752" y="7355"/>
                  </a:cubicBezTo>
                  <a:cubicBezTo>
                    <a:pt x="5843" y="7264"/>
                    <a:pt x="5821" y="7036"/>
                    <a:pt x="5752" y="6967"/>
                  </a:cubicBezTo>
                  <a:cubicBezTo>
                    <a:pt x="5706" y="6933"/>
                    <a:pt x="5632" y="6916"/>
                    <a:pt x="5558" y="6916"/>
                  </a:cubicBezTo>
                  <a:close/>
                  <a:moveTo>
                    <a:pt x="6494" y="6950"/>
                  </a:moveTo>
                  <a:cubicBezTo>
                    <a:pt x="6425" y="6950"/>
                    <a:pt x="6357" y="6979"/>
                    <a:pt x="6300" y="7036"/>
                  </a:cubicBezTo>
                  <a:cubicBezTo>
                    <a:pt x="6186" y="7150"/>
                    <a:pt x="6186" y="7310"/>
                    <a:pt x="6300" y="7424"/>
                  </a:cubicBezTo>
                  <a:cubicBezTo>
                    <a:pt x="6357" y="7481"/>
                    <a:pt x="6420" y="7510"/>
                    <a:pt x="6482" y="7510"/>
                  </a:cubicBezTo>
                  <a:cubicBezTo>
                    <a:pt x="6545" y="7510"/>
                    <a:pt x="6608" y="7481"/>
                    <a:pt x="6665" y="7424"/>
                  </a:cubicBezTo>
                  <a:cubicBezTo>
                    <a:pt x="6802" y="7310"/>
                    <a:pt x="6802" y="7173"/>
                    <a:pt x="6688" y="7036"/>
                  </a:cubicBezTo>
                  <a:cubicBezTo>
                    <a:pt x="6631" y="6979"/>
                    <a:pt x="6562" y="6950"/>
                    <a:pt x="6494" y="6950"/>
                  </a:cubicBezTo>
                  <a:close/>
                  <a:moveTo>
                    <a:pt x="7431" y="7061"/>
                  </a:moveTo>
                  <a:cubicBezTo>
                    <a:pt x="7371" y="7061"/>
                    <a:pt x="7312" y="7084"/>
                    <a:pt x="7259" y="7127"/>
                  </a:cubicBezTo>
                  <a:cubicBezTo>
                    <a:pt x="7144" y="7241"/>
                    <a:pt x="7122" y="7401"/>
                    <a:pt x="7236" y="7515"/>
                  </a:cubicBezTo>
                  <a:cubicBezTo>
                    <a:pt x="7293" y="7572"/>
                    <a:pt x="7361" y="7601"/>
                    <a:pt x="7430" y="7601"/>
                  </a:cubicBezTo>
                  <a:cubicBezTo>
                    <a:pt x="7498" y="7601"/>
                    <a:pt x="7567" y="7572"/>
                    <a:pt x="7624" y="7515"/>
                  </a:cubicBezTo>
                  <a:cubicBezTo>
                    <a:pt x="7738" y="7401"/>
                    <a:pt x="7738" y="7264"/>
                    <a:pt x="7624" y="7150"/>
                  </a:cubicBezTo>
                  <a:cubicBezTo>
                    <a:pt x="7563" y="7090"/>
                    <a:pt x="7497" y="7061"/>
                    <a:pt x="7431" y="7061"/>
                  </a:cubicBezTo>
                  <a:close/>
                  <a:moveTo>
                    <a:pt x="8400" y="7150"/>
                  </a:moveTo>
                  <a:cubicBezTo>
                    <a:pt x="8308" y="7150"/>
                    <a:pt x="8263" y="7173"/>
                    <a:pt x="8194" y="7219"/>
                  </a:cubicBezTo>
                  <a:cubicBezTo>
                    <a:pt x="8149" y="7287"/>
                    <a:pt x="8103" y="7333"/>
                    <a:pt x="8103" y="7424"/>
                  </a:cubicBezTo>
                  <a:cubicBezTo>
                    <a:pt x="8126" y="7492"/>
                    <a:pt x="8126" y="7561"/>
                    <a:pt x="8194" y="7607"/>
                  </a:cubicBezTo>
                  <a:cubicBezTo>
                    <a:pt x="8240" y="7675"/>
                    <a:pt x="8308" y="7698"/>
                    <a:pt x="8400" y="7698"/>
                  </a:cubicBezTo>
                  <a:cubicBezTo>
                    <a:pt x="8468" y="7698"/>
                    <a:pt x="8537" y="7675"/>
                    <a:pt x="8582" y="7607"/>
                  </a:cubicBezTo>
                  <a:cubicBezTo>
                    <a:pt x="8674" y="7584"/>
                    <a:pt x="8651" y="7492"/>
                    <a:pt x="8674" y="7424"/>
                  </a:cubicBezTo>
                  <a:cubicBezTo>
                    <a:pt x="8674" y="7333"/>
                    <a:pt x="8628" y="7287"/>
                    <a:pt x="8582" y="7241"/>
                  </a:cubicBezTo>
                  <a:cubicBezTo>
                    <a:pt x="8514" y="7173"/>
                    <a:pt x="8468" y="7150"/>
                    <a:pt x="8400" y="7150"/>
                  </a:cubicBezTo>
                  <a:close/>
                  <a:moveTo>
                    <a:pt x="9313" y="7196"/>
                  </a:moveTo>
                  <a:cubicBezTo>
                    <a:pt x="9244" y="7196"/>
                    <a:pt x="9153" y="7264"/>
                    <a:pt x="9085" y="7287"/>
                  </a:cubicBezTo>
                  <a:cubicBezTo>
                    <a:pt x="9062" y="7355"/>
                    <a:pt x="9016" y="7424"/>
                    <a:pt x="9016" y="7515"/>
                  </a:cubicBezTo>
                  <a:cubicBezTo>
                    <a:pt x="9016" y="7584"/>
                    <a:pt x="9062" y="7675"/>
                    <a:pt x="9107" y="7721"/>
                  </a:cubicBezTo>
                  <a:cubicBezTo>
                    <a:pt x="9176" y="7766"/>
                    <a:pt x="9244" y="7789"/>
                    <a:pt x="9336" y="7789"/>
                  </a:cubicBezTo>
                  <a:cubicBezTo>
                    <a:pt x="9404" y="7789"/>
                    <a:pt x="9473" y="7743"/>
                    <a:pt x="9518" y="7698"/>
                  </a:cubicBezTo>
                  <a:cubicBezTo>
                    <a:pt x="9564" y="7652"/>
                    <a:pt x="9610" y="7561"/>
                    <a:pt x="9610" y="7492"/>
                  </a:cubicBezTo>
                  <a:cubicBezTo>
                    <a:pt x="9610" y="7424"/>
                    <a:pt x="9564" y="7333"/>
                    <a:pt x="9518" y="7287"/>
                  </a:cubicBezTo>
                  <a:cubicBezTo>
                    <a:pt x="9473" y="7241"/>
                    <a:pt x="9381" y="7196"/>
                    <a:pt x="9313" y="7196"/>
                  </a:cubicBezTo>
                  <a:close/>
                  <a:moveTo>
                    <a:pt x="10294" y="7287"/>
                  </a:moveTo>
                  <a:cubicBezTo>
                    <a:pt x="10180" y="7287"/>
                    <a:pt x="10112" y="7333"/>
                    <a:pt x="10043" y="7378"/>
                  </a:cubicBezTo>
                  <a:cubicBezTo>
                    <a:pt x="10043" y="7378"/>
                    <a:pt x="9975" y="7538"/>
                    <a:pt x="9975" y="7561"/>
                  </a:cubicBezTo>
                  <a:cubicBezTo>
                    <a:pt x="9952" y="7652"/>
                    <a:pt x="9998" y="7721"/>
                    <a:pt x="10043" y="7789"/>
                  </a:cubicBezTo>
                  <a:cubicBezTo>
                    <a:pt x="10089" y="7858"/>
                    <a:pt x="10157" y="7880"/>
                    <a:pt x="10226" y="7880"/>
                  </a:cubicBezTo>
                  <a:cubicBezTo>
                    <a:pt x="10243" y="7885"/>
                    <a:pt x="10259" y="7887"/>
                    <a:pt x="10276" y="7887"/>
                  </a:cubicBezTo>
                  <a:cubicBezTo>
                    <a:pt x="10350" y="7887"/>
                    <a:pt x="10421" y="7849"/>
                    <a:pt x="10477" y="7812"/>
                  </a:cubicBezTo>
                  <a:cubicBezTo>
                    <a:pt x="10591" y="7721"/>
                    <a:pt x="10591" y="7492"/>
                    <a:pt x="10477" y="7378"/>
                  </a:cubicBezTo>
                  <a:cubicBezTo>
                    <a:pt x="10408" y="7355"/>
                    <a:pt x="10363" y="7287"/>
                    <a:pt x="10294" y="7287"/>
                  </a:cubicBezTo>
                  <a:close/>
                  <a:moveTo>
                    <a:pt x="11151" y="7369"/>
                  </a:moveTo>
                  <a:cubicBezTo>
                    <a:pt x="11141" y="7369"/>
                    <a:pt x="11129" y="7372"/>
                    <a:pt x="11116" y="7378"/>
                  </a:cubicBezTo>
                  <a:cubicBezTo>
                    <a:pt x="10979" y="7447"/>
                    <a:pt x="10933" y="7538"/>
                    <a:pt x="10933" y="7698"/>
                  </a:cubicBezTo>
                  <a:cubicBezTo>
                    <a:pt x="10956" y="7835"/>
                    <a:pt x="11048" y="7949"/>
                    <a:pt x="11162" y="7949"/>
                  </a:cubicBezTo>
                  <a:cubicBezTo>
                    <a:pt x="11182" y="7952"/>
                    <a:pt x="11203" y="7953"/>
                    <a:pt x="11222" y="7953"/>
                  </a:cubicBezTo>
                  <a:cubicBezTo>
                    <a:pt x="11355" y="7953"/>
                    <a:pt x="11464" y="7889"/>
                    <a:pt x="11504" y="7789"/>
                  </a:cubicBezTo>
                  <a:cubicBezTo>
                    <a:pt x="11527" y="7743"/>
                    <a:pt x="11550" y="7721"/>
                    <a:pt x="11481" y="7675"/>
                  </a:cubicBezTo>
                  <a:cubicBezTo>
                    <a:pt x="11436" y="7629"/>
                    <a:pt x="11390" y="7584"/>
                    <a:pt x="11367" y="7538"/>
                  </a:cubicBezTo>
                  <a:cubicBezTo>
                    <a:pt x="11299" y="7492"/>
                    <a:pt x="11253" y="7447"/>
                    <a:pt x="11207" y="7401"/>
                  </a:cubicBezTo>
                  <a:cubicBezTo>
                    <a:pt x="11191" y="7385"/>
                    <a:pt x="11175" y="7369"/>
                    <a:pt x="11151" y="7369"/>
                  </a:cubicBezTo>
                  <a:close/>
                  <a:moveTo>
                    <a:pt x="4513" y="7763"/>
                  </a:moveTo>
                  <a:cubicBezTo>
                    <a:pt x="4446" y="7763"/>
                    <a:pt x="4379" y="7780"/>
                    <a:pt x="4337" y="7812"/>
                  </a:cubicBezTo>
                  <a:cubicBezTo>
                    <a:pt x="4246" y="7903"/>
                    <a:pt x="4246" y="8109"/>
                    <a:pt x="4314" y="8200"/>
                  </a:cubicBezTo>
                  <a:cubicBezTo>
                    <a:pt x="4360" y="8246"/>
                    <a:pt x="4434" y="8268"/>
                    <a:pt x="4508" y="8268"/>
                  </a:cubicBezTo>
                  <a:cubicBezTo>
                    <a:pt x="4582" y="8268"/>
                    <a:pt x="4656" y="8246"/>
                    <a:pt x="4702" y="8200"/>
                  </a:cubicBezTo>
                  <a:cubicBezTo>
                    <a:pt x="4793" y="8154"/>
                    <a:pt x="4793" y="7903"/>
                    <a:pt x="4702" y="7835"/>
                  </a:cubicBezTo>
                  <a:cubicBezTo>
                    <a:pt x="4665" y="7786"/>
                    <a:pt x="4589" y="7763"/>
                    <a:pt x="4513" y="7763"/>
                  </a:cubicBezTo>
                  <a:close/>
                  <a:moveTo>
                    <a:pt x="5467" y="7841"/>
                  </a:moveTo>
                  <a:cubicBezTo>
                    <a:pt x="5398" y="7841"/>
                    <a:pt x="5330" y="7869"/>
                    <a:pt x="5273" y="7926"/>
                  </a:cubicBezTo>
                  <a:cubicBezTo>
                    <a:pt x="5159" y="8040"/>
                    <a:pt x="5159" y="8177"/>
                    <a:pt x="5273" y="8291"/>
                  </a:cubicBezTo>
                  <a:cubicBezTo>
                    <a:pt x="5335" y="8354"/>
                    <a:pt x="5412" y="8389"/>
                    <a:pt x="5487" y="8389"/>
                  </a:cubicBezTo>
                  <a:cubicBezTo>
                    <a:pt x="5549" y="8389"/>
                    <a:pt x="5609" y="8366"/>
                    <a:pt x="5661" y="8314"/>
                  </a:cubicBezTo>
                  <a:cubicBezTo>
                    <a:pt x="5775" y="8200"/>
                    <a:pt x="5775" y="8040"/>
                    <a:pt x="5661" y="7926"/>
                  </a:cubicBezTo>
                  <a:cubicBezTo>
                    <a:pt x="5604" y="7869"/>
                    <a:pt x="5535" y="7841"/>
                    <a:pt x="5467" y="7841"/>
                  </a:cubicBezTo>
                  <a:close/>
                  <a:moveTo>
                    <a:pt x="6400" y="7909"/>
                  </a:moveTo>
                  <a:cubicBezTo>
                    <a:pt x="6334" y="7909"/>
                    <a:pt x="6266" y="7938"/>
                    <a:pt x="6209" y="7995"/>
                  </a:cubicBezTo>
                  <a:cubicBezTo>
                    <a:pt x="6094" y="8109"/>
                    <a:pt x="6094" y="8246"/>
                    <a:pt x="6209" y="8360"/>
                  </a:cubicBezTo>
                  <a:cubicBezTo>
                    <a:pt x="6271" y="8422"/>
                    <a:pt x="6341" y="8458"/>
                    <a:pt x="6410" y="8458"/>
                  </a:cubicBezTo>
                  <a:cubicBezTo>
                    <a:pt x="6466" y="8458"/>
                    <a:pt x="6522" y="8434"/>
                    <a:pt x="6574" y="8383"/>
                  </a:cubicBezTo>
                  <a:cubicBezTo>
                    <a:pt x="6688" y="8268"/>
                    <a:pt x="6688" y="8109"/>
                    <a:pt x="6574" y="7995"/>
                  </a:cubicBezTo>
                  <a:cubicBezTo>
                    <a:pt x="6528" y="7938"/>
                    <a:pt x="6465" y="7909"/>
                    <a:pt x="6400" y="7909"/>
                  </a:cubicBezTo>
                  <a:close/>
                  <a:moveTo>
                    <a:pt x="7350" y="7995"/>
                  </a:moveTo>
                  <a:cubicBezTo>
                    <a:pt x="7281" y="8017"/>
                    <a:pt x="7213" y="8017"/>
                    <a:pt x="7167" y="8086"/>
                  </a:cubicBezTo>
                  <a:cubicBezTo>
                    <a:pt x="7122" y="8132"/>
                    <a:pt x="7053" y="8177"/>
                    <a:pt x="7076" y="8268"/>
                  </a:cubicBezTo>
                  <a:cubicBezTo>
                    <a:pt x="7076" y="8337"/>
                    <a:pt x="7076" y="8405"/>
                    <a:pt x="7144" y="8451"/>
                  </a:cubicBezTo>
                  <a:cubicBezTo>
                    <a:pt x="7213" y="8520"/>
                    <a:pt x="7259" y="8565"/>
                    <a:pt x="7350" y="8565"/>
                  </a:cubicBezTo>
                  <a:cubicBezTo>
                    <a:pt x="7418" y="8542"/>
                    <a:pt x="7487" y="8542"/>
                    <a:pt x="7532" y="8474"/>
                  </a:cubicBezTo>
                  <a:cubicBezTo>
                    <a:pt x="7601" y="8428"/>
                    <a:pt x="7624" y="8360"/>
                    <a:pt x="7624" y="8268"/>
                  </a:cubicBezTo>
                  <a:cubicBezTo>
                    <a:pt x="7624" y="8200"/>
                    <a:pt x="7601" y="8132"/>
                    <a:pt x="7532" y="8086"/>
                  </a:cubicBezTo>
                  <a:cubicBezTo>
                    <a:pt x="7487" y="8040"/>
                    <a:pt x="7441" y="7995"/>
                    <a:pt x="7350" y="7995"/>
                  </a:cubicBezTo>
                  <a:close/>
                  <a:moveTo>
                    <a:pt x="8256" y="8081"/>
                  </a:moveTo>
                  <a:cubicBezTo>
                    <a:pt x="8193" y="8081"/>
                    <a:pt x="8120" y="8138"/>
                    <a:pt x="8080" y="8177"/>
                  </a:cubicBezTo>
                  <a:cubicBezTo>
                    <a:pt x="8035" y="8223"/>
                    <a:pt x="8012" y="8314"/>
                    <a:pt x="8012" y="8383"/>
                  </a:cubicBezTo>
                  <a:cubicBezTo>
                    <a:pt x="7989" y="8451"/>
                    <a:pt x="8035" y="8520"/>
                    <a:pt x="8080" y="8565"/>
                  </a:cubicBezTo>
                  <a:cubicBezTo>
                    <a:pt x="8126" y="8634"/>
                    <a:pt x="8217" y="8657"/>
                    <a:pt x="8286" y="8657"/>
                  </a:cubicBezTo>
                  <a:cubicBezTo>
                    <a:pt x="8354" y="8657"/>
                    <a:pt x="8445" y="8634"/>
                    <a:pt x="8491" y="8588"/>
                  </a:cubicBezTo>
                  <a:cubicBezTo>
                    <a:pt x="8537" y="8542"/>
                    <a:pt x="8582" y="8451"/>
                    <a:pt x="8582" y="8383"/>
                  </a:cubicBezTo>
                  <a:cubicBezTo>
                    <a:pt x="8582" y="8314"/>
                    <a:pt x="8537" y="8223"/>
                    <a:pt x="8514" y="8154"/>
                  </a:cubicBezTo>
                  <a:cubicBezTo>
                    <a:pt x="8445" y="8132"/>
                    <a:pt x="8377" y="8086"/>
                    <a:pt x="8286" y="8086"/>
                  </a:cubicBezTo>
                  <a:cubicBezTo>
                    <a:pt x="8276" y="8083"/>
                    <a:pt x="8267" y="8081"/>
                    <a:pt x="8256" y="8081"/>
                  </a:cubicBezTo>
                  <a:close/>
                  <a:moveTo>
                    <a:pt x="9268" y="8140"/>
                  </a:moveTo>
                  <a:cubicBezTo>
                    <a:pt x="9191" y="8140"/>
                    <a:pt x="9116" y="8168"/>
                    <a:pt x="9062" y="8223"/>
                  </a:cubicBezTo>
                  <a:cubicBezTo>
                    <a:pt x="8948" y="8337"/>
                    <a:pt x="8925" y="8542"/>
                    <a:pt x="9062" y="8657"/>
                  </a:cubicBezTo>
                  <a:cubicBezTo>
                    <a:pt x="9110" y="8717"/>
                    <a:pt x="9190" y="8745"/>
                    <a:pt x="9271" y="8745"/>
                  </a:cubicBezTo>
                  <a:cubicBezTo>
                    <a:pt x="9344" y="8745"/>
                    <a:pt x="9419" y="8722"/>
                    <a:pt x="9473" y="8679"/>
                  </a:cubicBezTo>
                  <a:cubicBezTo>
                    <a:pt x="9587" y="8542"/>
                    <a:pt x="9587" y="8360"/>
                    <a:pt x="9495" y="8246"/>
                  </a:cubicBezTo>
                  <a:cubicBezTo>
                    <a:pt x="9436" y="8174"/>
                    <a:pt x="9351" y="8140"/>
                    <a:pt x="9268" y="8140"/>
                  </a:cubicBezTo>
                  <a:close/>
                  <a:moveTo>
                    <a:pt x="10182" y="8214"/>
                  </a:moveTo>
                  <a:cubicBezTo>
                    <a:pt x="10109" y="8214"/>
                    <a:pt x="10041" y="8237"/>
                    <a:pt x="9998" y="8291"/>
                  </a:cubicBezTo>
                  <a:cubicBezTo>
                    <a:pt x="9861" y="8405"/>
                    <a:pt x="9861" y="8611"/>
                    <a:pt x="9975" y="8725"/>
                  </a:cubicBezTo>
                  <a:cubicBezTo>
                    <a:pt x="10032" y="8782"/>
                    <a:pt x="10112" y="8811"/>
                    <a:pt x="10192" y="8811"/>
                  </a:cubicBezTo>
                  <a:cubicBezTo>
                    <a:pt x="10271" y="8811"/>
                    <a:pt x="10351" y="8782"/>
                    <a:pt x="10408" y="8725"/>
                  </a:cubicBezTo>
                  <a:cubicBezTo>
                    <a:pt x="10523" y="8611"/>
                    <a:pt x="10523" y="8428"/>
                    <a:pt x="10408" y="8291"/>
                  </a:cubicBezTo>
                  <a:cubicBezTo>
                    <a:pt x="10348" y="8243"/>
                    <a:pt x="10263" y="8214"/>
                    <a:pt x="10182" y="8214"/>
                  </a:cubicBezTo>
                  <a:close/>
                  <a:moveTo>
                    <a:pt x="11142" y="8286"/>
                  </a:moveTo>
                  <a:cubicBezTo>
                    <a:pt x="11070" y="8286"/>
                    <a:pt x="11002" y="8326"/>
                    <a:pt x="10933" y="8405"/>
                  </a:cubicBezTo>
                  <a:cubicBezTo>
                    <a:pt x="10796" y="8542"/>
                    <a:pt x="10774" y="8679"/>
                    <a:pt x="10911" y="8816"/>
                  </a:cubicBezTo>
                  <a:cubicBezTo>
                    <a:pt x="10994" y="8899"/>
                    <a:pt x="11070" y="8939"/>
                    <a:pt x="11144" y="8939"/>
                  </a:cubicBezTo>
                  <a:cubicBezTo>
                    <a:pt x="11213" y="8939"/>
                    <a:pt x="11278" y="8905"/>
                    <a:pt x="11344" y="8839"/>
                  </a:cubicBezTo>
                  <a:cubicBezTo>
                    <a:pt x="11504" y="8679"/>
                    <a:pt x="11504" y="8542"/>
                    <a:pt x="11367" y="8405"/>
                  </a:cubicBezTo>
                  <a:cubicBezTo>
                    <a:pt x="11287" y="8326"/>
                    <a:pt x="11213" y="8286"/>
                    <a:pt x="11142" y="8286"/>
                  </a:cubicBezTo>
                  <a:close/>
                  <a:moveTo>
                    <a:pt x="12095" y="8377"/>
                  </a:moveTo>
                  <a:cubicBezTo>
                    <a:pt x="12023" y="8377"/>
                    <a:pt x="11949" y="8417"/>
                    <a:pt x="11869" y="8497"/>
                  </a:cubicBezTo>
                  <a:cubicBezTo>
                    <a:pt x="11732" y="8634"/>
                    <a:pt x="11732" y="8771"/>
                    <a:pt x="11869" y="8908"/>
                  </a:cubicBezTo>
                  <a:cubicBezTo>
                    <a:pt x="11952" y="8991"/>
                    <a:pt x="12023" y="9030"/>
                    <a:pt x="12094" y="9030"/>
                  </a:cubicBezTo>
                  <a:cubicBezTo>
                    <a:pt x="12160" y="9030"/>
                    <a:pt x="12226" y="8996"/>
                    <a:pt x="12303" y="8930"/>
                  </a:cubicBezTo>
                  <a:cubicBezTo>
                    <a:pt x="12440" y="8771"/>
                    <a:pt x="12463" y="8634"/>
                    <a:pt x="12303" y="8497"/>
                  </a:cubicBezTo>
                  <a:cubicBezTo>
                    <a:pt x="12234" y="8417"/>
                    <a:pt x="12166" y="8377"/>
                    <a:pt x="12095" y="8377"/>
                  </a:cubicBezTo>
                  <a:close/>
                  <a:moveTo>
                    <a:pt x="12737" y="8953"/>
                  </a:moveTo>
                  <a:cubicBezTo>
                    <a:pt x="12737" y="8953"/>
                    <a:pt x="12737" y="8976"/>
                    <a:pt x="12737" y="8976"/>
                  </a:cubicBezTo>
                  <a:cubicBezTo>
                    <a:pt x="12759" y="8999"/>
                    <a:pt x="12759" y="8999"/>
                    <a:pt x="12782" y="9022"/>
                  </a:cubicBezTo>
                  <a:cubicBezTo>
                    <a:pt x="12805" y="9022"/>
                    <a:pt x="12828" y="9045"/>
                    <a:pt x="12828" y="9045"/>
                  </a:cubicBezTo>
                  <a:cubicBezTo>
                    <a:pt x="12828" y="9022"/>
                    <a:pt x="12805" y="8999"/>
                    <a:pt x="12805" y="8999"/>
                  </a:cubicBezTo>
                  <a:cubicBezTo>
                    <a:pt x="12782" y="8976"/>
                    <a:pt x="12782" y="8976"/>
                    <a:pt x="12759" y="8953"/>
                  </a:cubicBezTo>
                  <a:close/>
                  <a:moveTo>
                    <a:pt x="5387" y="8793"/>
                  </a:moveTo>
                  <a:cubicBezTo>
                    <a:pt x="5273" y="8793"/>
                    <a:pt x="5159" y="8862"/>
                    <a:pt x="5136" y="8953"/>
                  </a:cubicBezTo>
                  <a:cubicBezTo>
                    <a:pt x="5113" y="8999"/>
                    <a:pt x="5090" y="9045"/>
                    <a:pt x="5136" y="9067"/>
                  </a:cubicBezTo>
                  <a:cubicBezTo>
                    <a:pt x="5181" y="9090"/>
                    <a:pt x="5227" y="9136"/>
                    <a:pt x="5250" y="9181"/>
                  </a:cubicBezTo>
                  <a:cubicBezTo>
                    <a:pt x="5296" y="9227"/>
                    <a:pt x="5341" y="9250"/>
                    <a:pt x="5364" y="9296"/>
                  </a:cubicBezTo>
                  <a:cubicBezTo>
                    <a:pt x="5391" y="9322"/>
                    <a:pt x="5402" y="9333"/>
                    <a:pt x="5420" y="9333"/>
                  </a:cubicBezTo>
                  <a:cubicBezTo>
                    <a:pt x="5433" y="9333"/>
                    <a:pt x="5450" y="9328"/>
                    <a:pt x="5478" y="9318"/>
                  </a:cubicBezTo>
                  <a:cubicBezTo>
                    <a:pt x="5501" y="9296"/>
                    <a:pt x="5547" y="9273"/>
                    <a:pt x="5569" y="9250"/>
                  </a:cubicBezTo>
                  <a:cubicBezTo>
                    <a:pt x="5661" y="9159"/>
                    <a:pt x="5661" y="9067"/>
                    <a:pt x="5615" y="8953"/>
                  </a:cubicBezTo>
                  <a:cubicBezTo>
                    <a:pt x="5569" y="8862"/>
                    <a:pt x="5501" y="8793"/>
                    <a:pt x="5387" y="8793"/>
                  </a:cubicBezTo>
                  <a:close/>
                  <a:moveTo>
                    <a:pt x="6323" y="8885"/>
                  </a:moveTo>
                  <a:cubicBezTo>
                    <a:pt x="6231" y="8885"/>
                    <a:pt x="6186" y="8908"/>
                    <a:pt x="6140" y="8953"/>
                  </a:cubicBezTo>
                  <a:cubicBezTo>
                    <a:pt x="6094" y="9022"/>
                    <a:pt x="6049" y="9067"/>
                    <a:pt x="6049" y="9136"/>
                  </a:cubicBezTo>
                  <a:cubicBezTo>
                    <a:pt x="6049" y="9227"/>
                    <a:pt x="6049" y="9273"/>
                    <a:pt x="6117" y="9341"/>
                  </a:cubicBezTo>
                  <a:cubicBezTo>
                    <a:pt x="6176" y="9381"/>
                    <a:pt x="6201" y="9437"/>
                    <a:pt x="6281" y="9437"/>
                  </a:cubicBezTo>
                  <a:cubicBezTo>
                    <a:pt x="6293" y="9437"/>
                    <a:pt x="6307" y="9436"/>
                    <a:pt x="6323" y="9433"/>
                  </a:cubicBezTo>
                  <a:cubicBezTo>
                    <a:pt x="6391" y="9433"/>
                    <a:pt x="6460" y="9410"/>
                    <a:pt x="6505" y="9364"/>
                  </a:cubicBezTo>
                  <a:cubicBezTo>
                    <a:pt x="6551" y="9296"/>
                    <a:pt x="6619" y="9250"/>
                    <a:pt x="6597" y="9159"/>
                  </a:cubicBezTo>
                  <a:cubicBezTo>
                    <a:pt x="6597" y="9090"/>
                    <a:pt x="6597" y="9022"/>
                    <a:pt x="6528" y="8976"/>
                  </a:cubicBezTo>
                  <a:cubicBezTo>
                    <a:pt x="6460" y="8908"/>
                    <a:pt x="6414" y="8885"/>
                    <a:pt x="6323" y="8885"/>
                  </a:cubicBezTo>
                  <a:close/>
                  <a:moveTo>
                    <a:pt x="7281" y="8908"/>
                  </a:moveTo>
                  <a:cubicBezTo>
                    <a:pt x="7213" y="8908"/>
                    <a:pt x="7122" y="8953"/>
                    <a:pt x="7053" y="8999"/>
                  </a:cubicBezTo>
                  <a:cubicBezTo>
                    <a:pt x="7007" y="9045"/>
                    <a:pt x="6985" y="9113"/>
                    <a:pt x="6985" y="9181"/>
                  </a:cubicBezTo>
                  <a:cubicBezTo>
                    <a:pt x="6985" y="9273"/>
                    <a:pt x="7007" y="9341"/>
                    <a:pt x="7053" y="9410"/>
                  </a:cubicBezTo>
                  <a:cubicBezTo>
                    <a:pt x="7099" y="9455"/>
                    <a:pt x="7190" y="9501"/>
                    <a:pt x="7259" y="9501"/>
                  </a:cubicBezTo>
                  <a:cubicBezTo>
                    <a:pt x="7327" y="9501"/>
                    <a:pt x="7418" y="9455"/>
                    <a:pt x="7487" y="9410"/>
                  </a:cubicBezTo>
                  <a:cubicBezTo>
                    <a:pt x="7532" y="9364"/>
                    <a:pt x="7555" y="9273"/>
                    <a:pt x="7555" y="9204"/>
                  </a:cubicBezTo>
                  <a:cubicBezTo>
                    <a:pt x="7555" y="9136"/>
                    <a:pt x="7510" y="9067"/>
                    <a:pt x="7487" y="8999"/>
                  </a:cubicBezTo>
                  <a:cubicBezTo>
                    <a:pt x="7418" y="8953"/>
                    <a:pt x="7350" y="8908"/>
                    <a:pt x="7281" y="8908"/>
                  </a:cubicBezTo>
                  <a:close/>
                  <a:moveTo>
                    <a:pt x="8229" y="9005"/>
                  </a:moveTo>
                  <a:cubicBezTo>
                    <a:pt x="8149" y="9005"/>
                    <a:pt x="8069" y="9033"/>
                    <a:pt x="8012" y="9090"/>
                  </a:cubicBezTo>
                  <a:cubicBezTo>
                    <a:pt x="7898" y="9204"/>
                    <a:pt x="7898" y="9387"/>
                    <a:pt x="8012" y="9501"/>
                  </a:cubicBezTo>
                  <a:cubicBezTo>
                    <a:pt x="8074" y="9564"/>
                    <a:pt x="8158" y="9599"/>
                    <a:pt x="8239" y="9599"/>
                  </a:cubicBezTo>
                  <a:cubicBezTo>
                    <a:pt x="8306" y="9599"/>
                    <a:pt x="8371" y="9575"/>
                    <a:pt x="8423" y="9524"/>
                  </a:cubicBezTo>
                  <a:cubicBezTo>
                    <a:pt x="8560" y="9410"/>
                    <a:pt x="8560" y="9204"/>
                    <a:pt x="8445" y="9090"/>
                  </a:cubicBezTo>
                  <a:cubicBezTo>
                    <a:pt x="8388" y="9033"/>
                    <a:pt x="8308" y="9005"/>
                    <a:pt x="8229" y="9005"/>
                  </a:cubicBezTo>
                  <a:close/>
                  <a:moveTo>
                    <a:pt x="9176" y="9096"/>
                  </a:moveTo>
                  <a:cubicBezTo>
                    <a:pt x="9102" y="9096"/>
                    <a:pt x="9027" y="9124"/>
                    <a:pt x="8970" y="9181"/>
                  </a:cubicBezTo>
                  <a:cubicBezTo>
                    <a:pt x="8833" y="9296"/>
                    <a:pt x="8833" y="9478"/>
                    <a:pt x="8948" y="9592"/>
                  </a:cubicBezTo>
                  <a:cubicBezTo>
                    <a:pt x="9007" y="9664"/>
                    <a:pt x="9092" y="9698"/>
                    <a:pt x="9175" y="9698"/>
                  </a:cubicBezTo>
                  <a:cubicBezTo>
                    <a:pt x="9252" y="9698"/>
                    <a:pt x="9327" y="9670"/>
                    <a:pt x="9381" y="9615"/>
                  </a:cubicBezTo>
                  <a:cubicBezTo>
                    <a:pt x="9495" y="9501"/>
                    <a:pt x="9495" y="9296"/>
                    <a:pt x="9381" y="9181"/>
                  </a:cubicBezTo>
                  <a:cubicBezTo>
                    <a:pt x="9324" y="9124"/>
                    <a:pt x="9250" y="9096"/>
                    <a:pt x="9176" y="9096"/>
                  </a:cubicBezTo>
                  <a:close/>
                  <a:moveTo>
                    <a:pt x="10026" y="9157"/>
                  </a:moveTo>
                  <a:cubicBezTo>
                    <a:pt x="9972" y="9157"/>
                    <a:pt x="9916" y="9168"/>
                    <a:pt x="9883" y="9250"/>
                  </a:cubicBezTo>
                  <a:cubicBezTo>
                    <a:pt x="9861" y="9273"/>
                    <a:pt x="9815" y="9318"/>
                    <a:pt x="9792" y="9364"/>
                  </a:cubicBezTo>
                  <a:cubicBezTo>
                    <a:pt x="9769" y="9433"/>
                    <a:pt x="9792" y="9501"/>
                    <a:pt x="9792" y="9570"/>
                  </a:cubicBezTo>
                  <a:cubicBezTo>
                    <a:pt x="9815" y="9615"/>
                    <a:pt x="9861" y="9638"/>
                    <a:pt x="9883" y="9684"/>
                  </a:cubicBezTo>
                  <a:cubicBezTo>
                    <a:pt x="9929" y="9752"/>
                    <a:pt x="10020" y="9775"/>
                    <a:pt x="10089" y="9775"/>
                  </a:cubicBezTo>
                  <a:cubicBezTo>
                    <a:pt x="10157" y="9775"/>
                    <a:pt x="10226" y="9752"/>
                    <a:pt x="10294" y="9706"/>
                  </a:cubicBezTo>
                  <a:cubicBezTo>
                    <a:pt x="10363" y="9638"/>
                    <a:pt x="10408" y="9547"/>
                    <a:pt x="10408" y="9478"/>
                  </a:cubicBezTo>
                  <a:cubicBezTo>
                    <a:pt x="10408" y="9410"/>
                    <a:pt x="10386" y="9318"/>
                    <a:pt x="10317" y="9250"/>
                  </a:cubicBezTo>
                  <a:cubicBezTo>
                    <a:pt x="10249" y="9181"/>
                    <a:pt x="10180" y="9159"/>
                    <a:pt x="10089" y="9159"/>
                  </a:cubicBezTo>
                  <a:cubicBezTo>
                    <a:pt x="10069" y="9159"/>
                    <a:pt x="10048" y="9157"/>
                    <a:pt x="10026" y="9157"/>
                  </a:cubicBezTo>
                  <a:close/>
                  <a:moveTo>
                    <a:pt x="11050" y="9239"/>
                  </a:moveTo>
                  <a:cubicBezTo>
                    <a:pt x="10979" y="9239"/>
                    <a:pt x="10911" y="9273"/>
                    <a:pt x="10842" y="9341"/>
                  </a:cubicBezTo>
                  <a:cubicBezTo>
                    <a:pt x="10682" y="9478"/>
                    <a:pt x="10682" y="9615"/>
                    <a:pt x="10819" y="9752"/>
                  </a:cubicBezTo>
                  <a:cubicBezTo>
                    <a:pt x="10902" y="9835"/>
                    <a:pt x="10979" y="9875"/>
                    <a:pt x="11053" y="9875"/>
                  </a:cubicBezTo>
                  <a:cubicBezTo>
                    <a:pt x="11121" y="9875"/>
                    <a:pt x="11187" y="9841"/>
                    <a:pt x="11253" y="9775"/>
                  </a:cubicBezTo>
                  <a:cubicBezTo>
                    <a:pt x="11413" y="9638"/>
                    <a:pt x="11413" y="9501"/>
                    <a:pt x="11276" y="9341"/>
                  </a:cubicBezTo>
                  <a:cubicBezTo>
                    <a:pt x="11196" y="9273"/>
                    <a:pt x="11122" y="9239"/>
                    <a:pt x="11050" y="9239"/>
                  </a:cubicBezTo>
                  <a:close/>
                  <a:moveTo>
                    <a:pt x="11975" y="9335"/>
                  </a:moveTo>
                  <a:cubicBezTo>
                    <a:pt x="11890" y="9335"/>
                    <a:pt x="11807" y="9358"/>
                    <a:pt x="11755" y="9410"/>
                  </a:cubicBezTo>
                  <a:cubicBezTo>
                    <a:pt x="11641" y="9524"/>
                    <a:pt x="11641" y="9775"/>
                    <a:pt x="11755" y="9889"/>
                  </a:cubicBezTo>
                  <a:cubicBezTo>
                    <a:pt x="11812" y="9946"/>
                    <a:pt x="11903" y="9975"/>
                    <a:pt x="11995" y="9975"/>
                  </a:cubicBezTo>
                  <a:cubicBezTo>
                    <a:pt x="12086" y="9975"/>
                    <a:pt x="12177" y="9946"/>
                    <a:pt x="12234" y="9889"/>
                  </a:cubicBezTo>
                  <a:cubicBezTo>
                    <a:pt x="12349" y="9798"/>
                    <a:pt x="12349" y="9547"/>
                    <a:pt x="12234" y="9433"/>
                  </a:cubicBezTo>
                  <a:cubicBezTo>
                    <a:pt x="12184" y="9370"/>
                    <a:pt x="12079" y="9335"/>
                    <a:pt x="11975" y="9335"/>
                  </a:cubicBezTo>
                  <a:close/>
                  <a:moveTo>
                    <a:pt x="12951" y="9372"/>
                  </a:moveTo>
                  <a:cubicBezTo>
                    <a:pt x="12859" y="9372"/>
                    <a:pt x="12763" y="9407"/>
                    <a:pt x="12691" y="9478"/>
                  </a:cubicBezTo>
                  <a:cubicBezTo>
                    <a:pt x="12600" y="9592"/>
                    <a:pt x="12600" y="9821"/>
                    <a:pt x="12714" y="9935"/>
                  </a:cubicBezTo>
                  <a:cubicBezTo>
                    <a:pt x="12771" y="9992"/>
                    <a:pt x="12862" y="10020"/>
                    <a:pt x="12953" y="10020"/>
                  </a:cubicBezTo>
                  <a:cubicBezTo>
                    <a:pt x="13045" y="10020"/>
                    <a:pt x="13136" y="9992"/>
                    <a:pt x="13193" y="9935"/>
                  </a:cubicBezTo>
                  <a:cubicBezTo>
                    <a:pt x="13307" y="9821"/>
                    <a:pt x="13284" y="9570"/>
                    <a:pt x="13170" y="9455"/>
                  </a:cubicBezTo>
                  <a:cubicBezTo>
                    <a:pt x="13116" y="9401"/>
                    <a:pt x="13035" y="9372"/>
                    <a:pt x="12951" y="9372"/>
                  </a:cubicBezTo>
                  <a:close/>
                  <a:moveTo>
                    <a:pt x="13558" y="9752"/>
                  </a:moveTo>
                  <a:cubicBezTo>
                    <a:pt x="13558" y="9775"/>
                    <a:pt x="13558" y="9775"/>
                    <a:pt x="13558" y="9798"/>
                  </a:cubicBezTo>
                  <a:cubicBezTo>
                    <a:pt x="13581" y="9889"/>
                    <a:pt x="13604" y="9980"/>
                    <a:pt x="13672" y="10049"/>
                  </a:cubicBezTo>
                  <a:cubicBezTo>
                    <a:pt x="13741" y="10117"/>
                    <a:pt x="13832" y="10117"/>
                    <a:pt x="13901" y="10140"/>
                  </a:cubicBezTo>
                  <a:lnTo>
                    <a:pt x="13924" y="10140"/>
                  </a:lnTo>
                  <a:cubicBezTo>
                    <a:pt x="13924" y="10117"/>
                    <a:pt x="13924" y="10117"/>
                    <a:pt x="13924" y="10094"/>
                  </a:cubicBezTo>
                  <a:cubicBezTo>
                    <a:pt x="13855" y="10049"/>
                    <a:pt x="13809" y="10003"/>
                    <a:pt x="13764" y="9958"/>
                  </a:cubicBezTo>
                  <a:cubicBezTo>
                    <a:pt x="13695" y="9889"/>
                    <a:pt x="13650" y="9821"/>
                    <a:pt x="13581" y="9775"/>
                  </a:cubicBezTo>
                  <a:cubicBezTo>
                    <a:pt x="13581" y="9775"/>
                    <a:pt x="13558" y="9775"/>
                    <a:pt x="13558" y="9752"/>
                  </a:cubicBezTo>
                  <a:close/>
                  <a:moveTo>
                    <a:pt x="6260" y="9795"/>
                  </a:moveTo>
                  <a:cubicBezTo>
                    <a:pt x="6175" y="9795"/>
                    <a:pt x="6087" y="9817"/>
                    <a:pt x="6026" y="9866"/>
                  </a:cubicBezTo>
                  <a:cubicBezTo>
                    <a:pt x="6003" y="9889"/>
                    <a:pt x="5980" y="9912"/>
                    <a:pt x="6026" y="9958"/>
                  </a:cubicBezTo>
                  <a:cubicBezTo>
                    <a:pt x="6140" y="10072"/>
                    <a:pt x="6254" y="10163"/>
                    <a:pt x="6346" y="10277"/>
                  </a:cubicBezTo>
                  <a:cubicBezTo>
                    <a:pt x="6377" y="10309"/>
                    <a:pt x="6404" y="10326"/>
                    <a:pt x="6428" y="10326"/>
                  </a:cubicBezTo>
                  <a:cubicBezTo>
                    <a:pt x="6456" y="10326"/>
                    <a:pt x="6481" y="10303"/>
                    <a:pt x="6505" y="10254"/>
                  </a:cubicBezTo>
                  <a:cubicBezTo>
                    <a:pt x="6505" y="10209"/>
                    <a:pt x="6528" y="10163"/>
                    <a:pt x="6551" y="10117"/>
                  </a:cubicBezTo>
                  <a:cubicBezTo>
                    <a:pt x="6551" y="10049"/>
                    <a:pt x="6505" y="9889"/>
                    <a:pt x="6460" y="9843"/>
                  </a:cubicBezTo>
                  <a:cubicBezTo>
                    <a:pt x="6407" y="9812"/>
                    <a:pt x="6334" y="9795"/>
                    <a:pt x="6260" y="9795"/>
                  </a:cubicBezTo>
                  <a:close/>
                  <a:moveTo>
                    <a:pt x="7201" y="9872"/>
                  </a:moveTo>
                  <a:cubicBezTo>
                    <a:pt x="7122" y="9872"/>
                    <a:pt x="7042" y="9900"/>
                    <a:pt x="6985" y="9958"/>
                  </a:cubicBezTo>
                  <a:cubicBezTo>
                    <a:pt x="6870" y="10072"/>
                    <a:pt x="6870" y="10277"/>
                    <a:pt x="6985" y="10391"/>
                  </a:cubicBezTo>
                  <a:cubicBezTo>
                    <a:pt x="7042" y="10448"/>
                    <a:pt x="7122" y="10477"/>
                    <a:pt x="7201" y="10477"/>
                  </a:cubicBezTo>
                  <a:cubicBezTo>
                    <a:pt x="7281" y="10477"/>
                    <a:pt x="7361" y="10448"/>
                    <a:pt x="7418" y="10391"/>
                  </a:cubicBezTo>
                  <a:cubicBezTo>
                    <a:pt x="7532" y="10277"/>
                    <a:pt x="7532" y="10072"/>
                    <a:pt x="7418" y="9958"/>
                  </a:cubicBezTo>
                  <a:cubicBezTo>
                    <a:pt x="7361" y="9900"/>
                    <a:pt x="7281" y="9872"/>
                    <a:pt x="7201" y="9872"/>
                  </a:cubicBezTo>
                  <a:close/>
                  <a:moveTo>
                    <a:pt x="8118" y="9943"/>
                  </a:moveTo>
                  <a:cubicBezTo>
                    <a:pt x="8045" y="9943"/>
                    <a:pt x="7975" y="9972"/>
                    <a:pt x="7920" y="10026"/>
                  </a:cubicBezTo>
                  <a:cubicBezTo>
                    <a:pt x="7806" y="10140"/>
                    <a:pt x="7806" y="10346"/>
                    <a:pt x="7898" y="10460"/>
                  </a:cubicBezTo>
                  <a:cubicBezTo>
                    <a:pt x="7955" y="10517"/>
                    <a:pt x="8035" y="10545"/>
                    <a:pt x="8114" y="10545"/>
                  </a:cubicBezTo>
                  <a:cubicBezTo>
                    <a:pt x="8194" y="10545"/>
                    <a:pt x="8274" y="10517"/>
                    <a:pt x="8331" y="10460"/>
                  </a:cubicBezTo>
                  <a:cubicBezTo>
                    <a:pt x="8445" y="10346"/>
                    <a:pt x="8468" y="10163"/>
                    <a:pt x="8354" y="10049"/>
                  </a:cubicBezTo>
                  <a:cubicBezTo>
                    <a:pt x="8283" y="9977"/>
                    <a:pt x="8198" y="9943"/>
                    <a:pt x="8118" y="9943"/>
                  </a:cubicBezTo>
                  <a:close/>
                  <a:moveTo>
                    <a:pt x="9082" y="10020"/>
                  </a:moveTo>
                  <a:cubicBezTo>
                    <a:pt x="9010" y="10020"/>
                    <a:pt x="8936" y="10060"/>
                    <a:pt x="8856" y="10140"/>
                  </a:cubicBezTo>
                  <a:cubicBezTo>
                    <a:pt x="8719" y="10277"/>
                    <a:pt x="8719" y="10414"/>
                    <a:pt x="8856" y="10551"/>
                  </a:cubicBezTo>
                  <a:cubicBezTo>
                    <a:pt x="8939" y="10634"/>
                    <a:pt x="9016" y="10674"/>
                    <a:pt x="9090" y="10674"/>
                  </a:cubicBezTo>
                  <a:cubicBezTo>
                    <a:pt x="9158" y="10674"/>
                    <a:pt x="9224" y="10640"/>
                    <a:pt x="9290" y="10574"/>
                  </a:cubicBezTo>
                  <a:cubicBezTo>
                    <a:pt x="9427" y="10414"/>
                    <a:pt x="9427" y="10277"/>
                    <a:pt x="9290" y="10140"/>
                  </a:cubicBezTo>
                  <a:cubicBezTo>
                    <a:pt x="9222" y="10060"/>
                    <a:pt x="9153" y="10020"/>
                    <a:pt x="9082" y="10020"/>
                  </a:cubicBezTo>
                  <a:close/>
                  <a:moveTo>
                    <a:pt x="10006" y="10117"/>
                  </a:moveTo>
                  <a:cubicBezTo>
                    <a:pt x="9941" y="10117"/>
                    <a:pt x="9878" y="10146"/>
                    <a:pt x="9815" y="10209"/>
                  </a:cubicBezTo>
                  <a:cubicBezTo>
                    <a:pt x="9678" y="10368"/>
                    <a:pt x="9655" y="10505"/>
                    <a:pt x="9815" y="10642"/>
                  </a:cubicBezTo>
                  <a:cubicBezTo>
                    <a:pt x="9886" y="10725"/>
                    <a:pt x="9957" y="10765"/>
                    <a:pt x="10028" y="10765"/>
                  </a:cubicBezTo>
                  <a:cubicBezTo>
                    <a:pt x="10094" y="10765"/>
                    <a:pt x="10160" y="10731"/>
                    <a:pt x="10226" y="10665"/>
                  </a:cubicBezTo>
                  <a:cubicBezTo>
                    <a:pt x="10386" y="10505"/>
                    <a:pt x="10386" y="10368"/>
                    <a:pt x="10249" y="10231"/>
                  </a:cubicBezTo>
                  <a:cubicBezTo>
                    <a:pt x="10162" y="10157"/>
                    <a:pt x="10082" y="10117"/>
                    <a:pt x="10006" y="10117"/>
                  </a:cubicBezTo>
                  <a:close/>
                  <a:moveTo>
                    <a:pt x="10965" y="10166"/>
                  </a:moveTo>
                  <a:cubicBezTo>
                    <a:pt x="10884" y="10166"/>
                    <a:pt x="10805" y="10188"/>
                    <a:pt x="10751" y="10231"/>
                  </a:cubicBezTo>
                  <a:cubicBezTo>
                    <a:pt x="10614" y="10346"/>
                    <a:pt x="10614" y="10597"/>
                    <a:pt x="10728" y="10734"/>
                  </a:cubicBezTo>
                  <a:cubicBezTo>
                    <a:pt x="10788" y="10782"/>
                    <a:pt x="10886" y="10811"/>
                    <a:pt x="10983" y="10811"/>
                  </a:cubicBezTo>
                  <a:cubicBezTo>
                    <a:pt x="11069" y="10811"/>
                    <a:pt x="11153" y="10788"/>
                    <a:pt x="11207" y="10734"/>
                  </a:cubicBezTo>
                  <a:cubicBezTo>
                    <a:pt x="11321" y="10619"/>
                    <a:pt x="11321" y="10368"/>
                    <a:pt x="11207" y="10254"/>
                  </a:cubicBezTo>
                  <a:cubicBezTo>
                    <a:pt x="11147" y="10194"/>
                    <a:pt x="11055" y="10166"/>
                    <a:pt x="10965" y="10166"/>
                  </a:cubicBezTo>
                  <a:close/>
                  <a:moveTo>
                    <a:pt x="11929" y="10257"/>
                  </a:moveTo>
                  <a:cubicBezTo>
                    <a:pt x="11839" y="10257"/>
                    <a:pt x="11747" y="10285"/>
                    <a:pt x="11687" y="10346"/>
                  </a:cubicBezTo>
                  <a:cubicBezTo>
                    <a:pt x="11573" y="10460"/>
                    <a:pt x="11573" y="10711"/>
                    <a:pt x="11709" y="10825"/>
                  </a:cubicBezTo>
                  <a:cubicBezTo>
                    <a:pt x="11753" y="10879"/>
                    <a:pt x="11833" y="10908"/>
                    <a:pt x="11917" y="10908"/>
                  </a:cubicBezTo>
                  <a:cubicBezTo>
                    <a:pt x="12009" y="10908"/>
                    <a:pt x="12106" y="10874"/>
                    <a:pt x="12166" y="10802"/>
                  </a:cubicBezTo>
                  <a:cubicBezTo>
                    <a:pt x="12280" y="10688"/>
                    <a:pt x="12280" y="10460"/>
                    <a:pt x="12143" y="10323"/>
                  </a:cubicBezTo>
                  <a:cubicBezTo>
                    <a:pt x="12089" y="10280"/>
                    <a:pt x="12010" y="10257"/>
                    <a:pt x="11929" y="10257"/>
                  </a:cubicBezTo>
                  <a:close/>
                  <a:moveTo>
                    <a:pt x="12868" y="10334"/>
                  </a:moveTo>
                  <a:cubicBezTo>
                    <a:pt x="12782" y="10334"/>
                    <a:pt x="12702" y="10368"/>
                    <a:pt x="12645" y="10437"/>
                  </a:cubicBezTo>
                  <a:cubicBezTo>
                    <a:pt x="12508" y="10574"/>
                    <a:pt x="12486" y="10756"/>
                    <a:pt x="12622" y="10893"/>
                  </a:cubicBezTo>
                  <a:cubicBezTo>
                    <a:pt x="12694" y="10976"/>
                    <a:pt x="12783" y="11016"/>
                    <a:pt x="12872" y="11016"/>
                  </a:cubicBezTo>
                  <a:cubicBezTo>
                    <a:pt x="12954" y="11016"/>
                    <a:pt x="13036" y="10982"/>
                    <a:pt x="13102" y="10916"/>
                  </a:cubicBezTo>
                  <a:cubicBezTo>
                    <a:pt x="13239" y="10779"/>
                    <a:pt x="13239" y="10574"/>
                    <a:pt x="13125" y="10437"/>
                  </a:cubicBezTo>
                  <a:cubicBezTo>
                    <a:pt x="13045" y="10368"/>
                    <a:pt x="12953" y="10334"/>
                    <a:pt x="12868" y="10334"/>
                  </a:cubicBezTo>
                  <a:close/>
                  <a:moveTo>
                    <a:pt x="13787" y="10391"/>
                  </a:moveTo>
                  <a:cubicBezTo>
                    <a:pt x="13695" y="10391"/>
                    <a:pt x="13627" y="10437"/>
                    <a:pt x="13581" y="10505"/>
                  </a:cubicBezTo>
                  <a:cubicBezTo>
                    <a:pt x="13421" y="10665"/>
                    <a:pt x="13421" y="10825"/>
                    <a:pt x="13558" y="10985"/>
                  </a:cubicBezTo>
                  <a:cubicBezTo>
                    <a:pt x="13630" y="11056"/>
                    <a:pt x="13714" y="11090"/>
                    <a:pt x="13797" y="11090"/>
                  </a:cubicBezTo>
                  <a:cubicBezTo>
                    <a:pt x="13874" y="11090"/>
                    <a:pt x="13949" y="11062"/>
                    <a:pt x="14015" y="11008"/>
                  </a:cubicBezTo>
                  <a:cubicBezTo>
                    <a:pt x="14106" y="10939"/>
                    <a:pt x="14152" y="10848"/>
                    <a:pt x="14152" y="10756"/>
                  </a:cubicBezTo>
                  <a:cubicBezTo>
                    <a:pt x="14152" y="10665"/>
                    <a:pt x="14129" y="10574"/>
                    <a:pt x="14060" y="10528"/>
                  </a:cubicBezTo>
                  <a:cubicBezTo>
                    <a:pt x="13946" y="10414"/>
                    <a:pt x="13924" y="10414"/>
                    <a:pt x="13787" y="10391"/>
                  </a:cubicBezTo>
                  <a:close/>
                  <a:moveTo>
                    <a:pt x="14468" y="10663"/>
                  </a:moveTo>
                  <a:cubicBezTo>
                    <a:pt x="14454" y="10663"/>
                    <a:pt x="14440" y="10683"/>
                    <a:pt x="14426" y="10711"/>
                  </a:cubicBezTo>
                  <a:cubicBezTo>
                    <a:pt x="14380" y="10848"/>
                    <a:pt x="14403" y="10962"/>
                    <a:pt x="14517" y="11076"/>
                  </a:cubicBezTo>
                  <a:cubicBezTo>
                    <a:pt x="14595" y="11154"/>
                    <a:pt x="14673" y="11189"/>
                    <a:pt x="14758" y="11189"/>
                  </a:cubicBezTo>
                  <a:cubicBezTo>
                    <a:pt x="14798" y="11189"/>
                    <a:pt x="14839" y="11182"/>
                    <a:pt x="14882" y="11167"/>
                  </a:cubicBezTo>
                  <a:cubicBezTo>
                    <a:pt x="14928" y="11144"/>
                    <a:pt x="14951" y="11122"/>
                    <a:pt x="14905" y="11099"/>
                  </a:cubicBezTo>
                  <a:cubicBezTo>
                    <a:pt x="14837" y="11030"/>
                    <a:pt x="14768" y="10962"/>
                    <a:pt x="14722" y="10893"/>
                  </a:cubicBezTo>
                  <a:cubicBezTo>
                    <a:pt x="14654" y="10825"/>
                    <a:pt x="14563" y="10756"/>
                    <a:pt x="14494" y="10688"/>
                  </a:cubicBezTo>
                  <a:cubicBezTo>
                    <a:pt x="14485" y="10671"/>
                    <a:pt x="14477" y="10663"/>
                    <a:pt x="14468" y="10663"/>
                  </a:cubicBezTo>
                  <a:close/>
                  <a:moveTo>
                    <a:pt x="7125" y="10818"/>
                  </a:moveTo>
                  <a:cubicBezTo>
                    <a:pt x="7079" y="10818"/>
                    <a:pt x="7032" y="10829"/>
                    <a:pt x="6985" y="10848"/>
                  </a:cubicBezTo>
                  <a:cubicBezTo>
                    <a:pt x="6962" y="10871"/>
                    <a:pt x="6939" y="10871"/>
                    <a:pt x="6962" y="10893"/>
                  </a:cubicBezTo>
                  <a:cubicBezTo>
                    <a:pt x="7030" y="10962"/>
                    <a:pt x="7099" y="11008"/>
                    <a:pt x="7144" y="11076"/>
                  </a:cubicBezTo>
                  <a:cubicBezTo>
                    <a:pt x="7213" y="11144"/>
                    <a:pt x="7281" y="11213"/>
                    <a:pt x="7350" y="11259"/>
                  </a:cubicBezTo>
                  <a:cubicBezTo>
                    <a:pt x="7361" y="11270"/>
                    <a:pt x="7367" y="11276"/>
                    <a:pt x="7370" y="11276"/>
                  </a:cubicBezTo>
                  <a:cubicBezTo>
                    <a:pt x="7373" y="11276"/>
                    <a:pt x="7373" y="11270"/>
                    <a:pt x="7373" y="11259"/>
                  </a:cubicBezTo>
                  <a:cubicBezTo>
                    <a:pt x="7418" y="11122"/>
                    <a:pt x="7418" y="11008"/>
                    <a:pt x="7304" y="10893"/>
                  </a:cubicBezTo>
                  <a:cubicBezTo>
                    <a:pt x="7251" y="10840"/>
                    <a:pt x="7189" y="10818"/>
                    <a:pt x="7125" y="10818"/>
                  </a:cubicBezTo>
                  <a:close/>
                  <a:moveTo>
                    <a:pt x="8029" y="10873"/>
                  </a:moveTo>
                  <a:cubicBezTo>
                    <a:pt x="7961" y="10873"/>
                    <a:pt x="7895" y="10908"/>
                    <a:pt x="7829" y="10985"/>
                  </a:cubicBezTo>
                  <a:cubicBezTo>
                    <a:pt x="7669" y="11122"/>
                    <a:pt x="7669" y="11259"/>
                    <a:pt x="7806" y="11418"/>
                  </a:cubicBezTo>
                  <a:cubicBezTo>
                    <a:pt x="7886" y="11487"/>
                    <a:pt x="7960" y="11521"/>
                    <a:pt x="8032" y="11521"/>
                  </a:cubicBezTo>
                  <a:cubicBezTo>
                    <a:pt x="8103" y="11521"/>
                    <a:pt x="8172" y="11487"/>
                    <a:pt x="8240" y="11418"/>
                  </a:cubicBezTo>
                  <a:cubicBezTo>
                    <a:pt x="8377" y="11259"/>
                    <a:pt x="8400" y="11122"/>
                    <a:pt x="8263" y="10985"/>
                  </a:cubicBezTo>
                  <a:cubicBezTo>
                    <a:pt x="8180" y="10914"/>
                    <a:pt x="8103" y="10873"/>
                    <a:pt x="8029" y="10873"/>
                  </a:cubicBezTo>
                  <a:close/>
                  <a:moveTo>
                    <a:pt x="9013" y="10950"/>
                  </a:moveTo>
                  <a:cubicBezTo>
                    <a:pt x="8942" y="10950"/>
                    <a:pt x="8868" y="10985"/>
                    <a:pt x="8788" y="11053"/>
                  </a:cubicBezTo>
                  <a:cubicBezTo>
                    <a:pt x="8651" y="11190"/>
                    <a:pt x="8651" y="11327"/>
                    <a:pt x="8788" y="11464"/>
                  </a:cubicBezTo>
                  <a:cubicBezTo>
                    <a:pt x="8859" y="11547"/>
                    <a:pt x="8930" y="11587"/>
                    <a:pt x="9004" y="11587"/>
                  </a:cubicBezTo>
                  <a:cubicBezTo>
                    <a:pt x="9073" y="11587"/>
                    <a:pt x="9145" y="11553"/>
                    <a:pt x="9222" y="11487"/>
                  </a:cubicBezTo>
                  <a:cubicBezTo>
                    <a:pt x="9358" y="11327"/>
                    <a:pt x="9358" y="11213"/>
                    <a:pt x="9222" y="11053"/>
                  </a:cubicBezTo>
                  <a:cubicBezTo>
                    <a:pt x="9153" y="10985"/>
                    <a:pt x="9085" y="10950"/>
                    <a:pt x="9013" y="10950"/>
                  </a:cubicBezTo>
                  <a:close/>
                  <a:moveTo>
                    <a:pt x="9953" y="11039"/>
                  </a:moveTo>
                  <a:cubicBezTo>
                    <a:pt x="9858" y="11039"/>
                    <a:pt x="9760" y="11073"/>
                    <a:pt x="9701" y="11144"/>
                  </a:cubicBezTo>
                  <a:cubicBezTo>
                    <a:pt x="9610" y="11259"/>
                    <a:pt x="9610" y="11487"/>
                    <a:pt x="9724" y="11601"/>
                  </a:cubicBezTo>
                  <a:cubicBezTo>
                    <a:pt x="9781" y="11658"/>
                    <a:pt x="9872" y="11687"/>
                    <a:pt x="9963" y="11687"/>
                  </a:cubicBezTo>
                  <a:cubicBezTo>
                    <a:pt x="10055" y="11687"/>
                    <a:pt x="10146" y="11658"/>
                    <a:pt x="10203" y="11601"/>
                  </a:cubicBezTo>
                  <a:cubicBezTo>
                    <a:pt x="10317" y="11487"/>
                    <a:pt x="10294" y="11236"/>
                    <a:pt x="10180" y="11122"/>
                  </a:cubicBezTo>
                  <a:cubicBezTo>
                    <a:pt x="10126" y="11067"/>
                    <a:pt x="10040" y="11039"/>
                    <a:pt x="9953" y="11039"/>
                  </a:cubicBezTo>
                  <a:close/>
                  <a:moveTo>
                    <a:pt x="10879" y="11105"/>
                  </a:moveTo>
                  <a:cubicBezTo>
                    <a:pt x="10791" y="11105"/>
                    <a:pt x="10705" y="11133"/>
                    <a:pt x="10660" y="11190"/>
                  </a:cubicBezTo>
                  <a:cubicBezTo>
                    <a:pt x="10523" y="11304"/>
                    <a:pt x="10523" y="11555"/>
                    <a:pt x="10637" y="11669"/>
                  </a:cubicBezTo>
                  <a:cubicBezTo>
                    <a:pt x="10694" y="11727"/>
                    <a:pt x="10785" y="11755"/>
                    <a:pt x="10876" y="11755"/>
                  </a:cubicBezTo>
                  <a:cubicBezTo>
                    <a:pt x="10968" y="11755"/>
                    <a:pt x="11059" y="11727"/>
                    <a:pt x="11116" y="11669"/>
                  </a:cubicBezTo>
                  <a:cubicBezTo>
                    <a:pt x="11230" y="11555"/>
                    <a:pt x="11230" y="11327"/>
                    <a:pt x="11116" y="11190"/>
                  </a:cubicBezTo>
                  <a:cubicBezTo>
                    <a:pt x="11059" y="11133"/>
                    <a:pt x="10968" y="11105"/>
                    <a:pt x="10879" y="11105"/>
                  </a:cubicBezTo>
                  <a:close/>
                  <a:moveTo>
                    <a:pt x="11825" y="11193"/>
                  </a:moveTo>
                  <a:cubicBezTo>
                    <a:pt x="11743" y="11193"/>
                    <a:pt x="11661" y="11227"/>
                    <a:pt x="11595" y="11304"/>
                  </a:cubicBezTo>
                  <a:cubicBezTo>
                    <a:pt x="11458" y="11441"/>
                    <a:pt x="11458" y="11601"/>
                    <a:pt x="11595" y="11761"/>
                  </a:cubicBezTo>
                  <a:cubicBezTo>
                    <a:pt x="11652" y="11829"/>
                    <a:pt x="11738" y="11863"/>
                    <a:pt x="11824" y="11863"/>
                  </a:cubicBezTo>
                  <a:cubicBezTo>
                    <a:pt x="11909" y="11863"/>
                    <a:pt x="11995" y="11829"/>
                    <a:pt x="12052" y="11761"/>
                  </a:cubicBezTo>
                  <a:cubicBezTo>
                    <a:pt x="12212" y="11624"/>
                    <a:pt x="12189" y="11418"/>
                    <a:pt x="12075" y="11304"/>
                  </a:cubicBezTo>
                  <a:cubicBezTo>
                    <a:pt x="12004" y="11233"/>
                    <a:pt x="11914" y="11193"/>
                    <a:pt x="11825" y="11193"/>
                  </a:cubicBezTo>
                  <a:close/>
                  <a:moveTo>
                    <a:pt x="12773" y="11273"/>
                  </a:moveTo>
                  <a:cubicBezTo>
                    <a:pt x="12696" y="11273"/>
                    <a:pt x="12620" y="11307"/>
                    <a:pt x="12554" y="11373"/>
                  </a:cubicBezTo>
                  <a:cubicBezTo>
                    <a:pt x="12486" y="11441"/>
                    <a:pt x="12440" y="11532"/>
                    <a:pt x="12440" y="11624"/>
                  </a:cubicBezTo>
                  <a:cubicBezTo>
                    <a:pt x="12440" y="11715"/>
                    <a:pt x="12463" y="11784"/>
                    <a:pt x="12531" y="11852"/>
                  </a:cubicBezTo>
                  <a:cubicBezTo>
                    <a:pt x="12614" y="11935"/>
                    <a:pt x="12703" y="11975"/>
                    <a:pt x="12789" y="11975"/>
                  </a:cubicBezTo>
                  <a:cubicBezTo>
                    <a:pt x="12868" y="11975"/>
                    <a:pt x="12945" y="11941"/>
                    <a:pt x="13011" y="11875"/>
                  </a:cubicBezTo>
                  <a:cubicBezTo>
                    <a:pt x="13170" y="11715"/>
                    <a:pt x="13170" y="11532"/>
                    <a:pt x="13011" y="11396"/>
                  </a:cubicBezTo>
                  <a:cubicBezTo>
                    <a:pt x="12939" y="11313"/>
                    <a:pt x="12856" y="11273"/>
                    <a:pt x="12773" y="11273"/>
                  </a:cubicBezTo>
                  <a:close/>
                  <a:moveTo>
                    <a:pt x="13698" y="11344"/>
                  </a:moveTo>
                  <a:cubicBezTo>
                    <a:pt x="13615" y="11344"/>
                    <a:pt x="13535" y="11384"/>
                    <a:pt x="13467" y="11464"/>
                  </a:cubicBezTo>
                  <a:cubicBezTo>
                    <a:pt x="13330" y="11601"/>
                    <a:pt x="13307" y="11784"/>
                    <a:pt x="13467" y="11921"/>
                  </a:cubicBezTo>
                  <a:cubicBezTo>
                    <a:pt x="13538" y="12003"/>
                    <a:pt x="13622" y="12043"/>
                    <a:pt x="13708" y="12043"/>
                  </a:cubicBezTo>
                  <a:cubicBezTo>
                    <a:pt x="13787" y="12043"/>
                    <a:pt x="13870" y="12009"/>
                    <a:pt x="13946" y="11943"/>
                  </a:cubicBezTo>
                  <a:cubicBezTo>
                    <a:pt x="14083" y="11784"/>
                    <a:pt x="14083" y="11601"/>
                    <a:pt x="13946" y="11464"/>
                  </a:cubicBezTo>
                  <a:cubicBezTo>
                    <a:pt x="13866" y="11384"/>
                    <a:pt x="13781" y="11344"/>
                    <a:pt x="13698" y="11344"/>
                  </a:cubicBezTo>
                  <a:close/>
                  <a:moveTo>
                    <a:pt x="14674" y="11415"/>
                  </a:moveTo>
                  <a:cubicBezTo>
                    <a:pt x="14576" y="11415"/>
                    <a:pt x="14480" y="11444"/>
                    <a:pt x="14426" y="11510"/>
                  </a:cubicBezTo>
                  <a:cubicBezTo>
                    <a:pt x="14403" y="11532"/>
                    <a:pt x="14312" y="11715"/>
                    <a:pt x="14312" y="11761"/>
                  </a:cubicBezTo>
                  <a:cubicBezTo>
                    <a:pt x="14334" y="11852"/>
                    <a:pt x="14334" y="11943"/>
                    <a:pt x="14403" y="12012"/>
                  </a:cubicBezTo>
                  <a:cubicBezTo>
                    <a:pt x="14463" y="12083"/>
                    <a:pt x="14572" y="12118"/>
                    <a:pt x="14679" y="12118"/>
                  </a:cubicBezTo>
                  <a:cubicBezTo>
                    <a:pt x="14777" y="12118"/>
                    <a:pt x="14873" y="12089"/>
                    <a:pt x="14928" y="12035"/>
                  </a:cubicBezTo>
                  <a:cubicBezTo>
                    <a:pt x="15019" y="11966"/>
                    <a:pt x="15042" y="11875"/>
                    <a:pt x="15042" y="11784"/>
                  </a:cubicBezTo>
                  <a:cubicBezTo>
                    <a:pt x="15042" y="11692"/>
                    <a:pt x="15019" y="11601"/>
                    <a:pt x="14951" y="11510"/>
                  </a:cubicBezTo>
                  <a:cubicBezTo>
                    <a:pt x="14891" y="11450"/>
                    <a:pt x="14782" y="11415"/>
                    <a:pt x="14674" y="11415"/>
                  </a:cubicBezTo>
                  <a:close/>
                  <a:moveTo>
                    <a:pt x="7920" y="11829"/>
                  </a:moveTo>
                  <a:cubicBezTo>
                    <a:pt x="7943" y="11852"/>
                    <a:pt x="7943" y="11875"/>
                    <a:pt x="7966" y="11898"/>
                  </a:cubicBezTo>
                  <a:cubicBezTo>
                    <a:pt x="8012" y="11943"/>
                    <a:pt x="8057" y="11989"/>
                    <a:pt x="8103" y="12012"/>
                  </a:cubicBezTo>
                  <a:cubicBezTo>
                    <a:pt x="8149" y="12057"/>
                    <a:pt x="8172" y="12103"/>
                    <a:pt x="8217" y="12149"/>
                  </a:cubicBezTo>
                  <a:cubicBezTo>
                    <a:pt x="8240" y="12172"/>
                    <a:pt x="8286" y="12194"/>
                    <a:pt x="8308" y="12217"/>
                  </a:cubicBezTo>
                  <a:cubicBezTo>
                    <a:pt x="8308" y="12172"/>
                    <a:pt x="8308" y="12149"/>
                    <a:pt x="8308" y="12103"/>
                  </a:cubicBezTo>
                  <a:cubicBezTo>
                    <a:pt x="8286" y="11989"/>
                    <a:pt x="8149" y="11829"/>
                    <a:pt x="8012" y="11829"/>
                  </a:cubicBezTo>
                  <a:close/>
                  <a:moveTo>
                    <a:pt x="15390" y="11597"/>
                  </a:moveTo>
                  <a:cubicBezTo>
                    <a:pt x="15376" y="11597"/>
                    <a:pt x="15365" y="11611"/>
                    <a:pt x="15339" y="11624"/>
                  </a:cubicBezTo>
                  <a:cubicBezTo>
                    <a:pt x="15316" y="11669"/>
                    <a:pt x="15293" y="11715"/>
                    <a:pt x="15270" y="11784"/>
                  </a:cubicBezTo>
                  <a:cubicBezTo>
                    <a:pt x="15206" y="12062"/>
                    <a:pt x="15422" y="12219"/>
                    <a:pt x="15638" y="12219"/>
                  </a:cubicBezTo>
                  <a:cubicBezTo>
                    <a:pt x="15652" y="12219"/>
                    <a:pt x="15667" y="12219"/>
                    <a:pt x="15681" y="12217"/>
                  </a:cubicBezTo>
                  <a:cubicBezTo>
                    <a:pt x="15727" y="12217"/>
                    <a:pt x="15818" y="12194"/>
                    <a:pt x="15864" y="12149"/>
                  </a:cubicBezTo>
                  <a:cubicBezTo>
                    <a:pt x="15886" y="12126"/>
                    <a:pt x="15909" y="12103"/>
                    <a:pt x="15886" y="12057"/>
                  </a:cubicBezTo>
                  <a:cubicBezTo>
                    <a:pt x="15795" y="11989"/>
                    <a:pt x="15727" y="11921"/>
                    <a:pt x="15658" y="11829"/>
                  </a:cubicBezTo>
                  <a:cubicBezTo>
                    <a:pt x="15567" y="11761"/>
                    <a:pt x="15498" y="11692"/>
                    <a:pt x="15430" y="11624"/>
                  </a:cubicBezTo>
                  <a:cubicBezTo>
                    <a:pt x="15411" y="11604"/>
                    <a:pt x="15400" y="11597"/>
                    <a:pt x="15390" y="11597"/>
                  </a:cubicBezTo>
                  <a:close/>
                  <a:moveTo>
                    <a:pt x="8912" y="11900"/>
                  </a:moveTo>
                  <a:cubicBezTo>
                    <a:pt x="8815" y="11900"/>
                    <a:pt x="8722" y="11929"/>
                    <a:pt x="8674" y="11989"/>
                  </a:cubicBezTo>
                  <a:cubicBezTo>
                    <a:pt x="8560" y="12103"/>
                    <a:pt x="8560" y="12354"/>
                    <a:pt x="8674" y="12468"/>
                  </a:cubicBezTo>
                  <a:cubicBezTo>
                    <a:pt x="8735" y="12520"/>
                    <a:pt x="8820" y="12543"/>
                    <a:pt x="8903" y="12543"/>
                  </a:cubicBezTo>
                  <a:cubicBezTo>
                    <a:pt x="9004" y="12543"/>
                    <a:pt x="9103" y="12508"/>
                    <a:pt x="9153" y="12445"/>
                  </a:cubicBezTo>
                  <a:cubicBezTo>
                    <a:pt x="9267" y="12331"/>
                    <a:pt x="9244" y="12080"/>
                    <a:pt x="9153" y="11966"/>
                  </a:cubicBezTo>
                  <a:cubicBezTo>
                    <a:pt x="9088" y="11923"/>
                    <a:pt x="8998" y="11900"/>
                    <a:pt x="8912" y="11900"/>
                  </a:cubicBezTo>
                  <a:close/>
                  <a:moveTo>
                    <a:pt x="9860" y="11986"/>
                  </a:moveTo>
                  <a:cubicBezTo>
                    <a:pt x="9773" y="11986"/>
                    <a:pt x="9687" y="12015"/>
                    <a:pt x="9632" y="12080"/>
                  </a:cubicBezTo>
                  <a:cubicBezTo>
                    <a:pt x="9518" y="12194"/>
                    <a:pt x="9495" y="12423"/>
                    <a:pt x="9610" y="12537"/>
                  </a:cubicBezTo>
                  <a:cubicBezTo>
                    <a:pt x="9669" y="12608"/>
                    <a:pt x="9766" y="12643"/>
                    <a:pt x="9862" y="12643"/>
                  </a:cubicBezTo>
                  <a:cubicBezTo>
                    <a:pt x="9949" y="12643"/>
                    <a:pt x="10034" y="12614"/>
                    <a:pt x="10089" y="12560"/>
                  </a:cubicBezTo>
                  <a:cubicBezTo>
                    <a:pt x="10203" y="12445"/>
                    <a:pt x="10226" y="12194"/>
                    <a:pt x="10112" y="12080"/>
                  </a:cubicBezTo>
                  <a:cubicBezTo>
                    <a:pt x="10052" y="12021"/>
                    <a:pt x="9955" y="11986"/>
                    <a:pt x="9860" y="11986"/>
                  </a:cubicBezTo>
                  <a:close/>
                  <a:moveTo>
                    <a:pt x="10808" y="12069"/>
                  </a:moveTo>
                  <a:cubicBezTo>
                    <a:pt x="10722" y="12069"/>
                    <a:pt x="10637" y="12103"/>
                    <a:pt x="10568" y="12172"/>
                  </a:cubicBezTo>
                  <a:cubicBezTo>
                    <a:pt x="10431" y="12309"/>
                    <a:pt x="10431" y="12491"/>
                    <a:pt x="10568" y="12628"/>
                  </a:cubicBezTo>
                  <a:cubicBezTo>
                    <a:pt x="10639" y="12711"/>
                    <a:pt x="10729" y="12751"/>
                    <a:pt x="10818" y="12751"/>
                  </a:cubicBezTo>
                  <a:cubicBezTo>
                    <a:pt x="10900" y="12751"/>
                    <a:pt x="10982" y="12717"/>
                    <a:pt x="11048" y="12651"/>
                  </a:cubicBezTo>
                  <a:cubicBezTo>
                    <a:pt x="11184" y="12514"/>
                    <a:pt x="11162" y="12309"/>
                    <a:pt x="11048" y="12172"/>
                  </a:cubicBezTo>
                  <a:cubicBezTo>
                    <a:pt x="10979" y="12103"/>
                    <a:pt x="10893" y="12069"/>
                    <a:pt x="10808" y="12069"/>
                  </a:cubicBezTo>
                  <a:close/>
                  <a:moveTo>
                    <a:pt x="11726" y="12129"/>
                  </a:moveTo>
                  <a:cubicBezTo>
                    <a:pt x="11646" y="12129"/>
                    <a:pt x="11570" y="12163"/>
                    <a:pt x="11504" y="12240"/>
                  </a:cubicBezTo>
                  <a:cubicBezTo>
                    <a:pt x="11344" y="12400"/>
                    <a:pt x="11344" y="12560"/>
                    <a:pt x="11504" y="12719"/>
                  </a:cubicBezTo>
                  <a:cubicBezTo>
                    <a:pt x="11573" y="12788"/>
                    <a:pt x="11652" y="12822"/>
                    <a:pt x="11735" y="12822"/>
                  </a:cubicBezTo>
                  <a:cubicBezTo>
                    <a:pt x="11818" y="12822"/>
                    <a:pt x="11903" y="12788"/>
                    <a:pt x="11983" y="12719"/>
                  </a:cubicBezTo>
                  <a:cubicBezTo>
                    <a:pt x="12120" y="12582"/>
                    <a:pt x="12120" y="12400"/>
                    <a:pt x="11983" y="12240"/>
                  </a:cubicBezTo>
                  <a:cubicBezTo>
                    <a:pt x="11900" y="12169"/>
                    <a:pt x="11811" y="12129"/>
                    <a:pt x="11726" y="12129"/>
                  </a:cubicBezTo>
                  <a:close/>
                  <a:moveTo>
                    <a:pt x="12714" y="12206"/>
                  </a:moveTo>
                  <a:cubicBezTo>
                    <a:pt x="12634" y="12206"/>
                    <a:pt x="12554" y="12240"/>
                    <a:pt x="12486" y="12309"/>
                  </a:cubicBezTo>
                  <a:cubicBezTo>
                    <a:pt x="12326" y="12468"/>
                    <a:pt x="12326" y="12628"/>
                    <a:pt x="12463" y="12788"/>
                  </a:cubicBezTo>
                  <a:cubicBezTo>
                    <a:pt x="12543" y="12868"/>
                    <a:pt x="12628" y="12908"/>
                    <a:pt x="12711" y="12908"/>
                  </a:cubicBezTo>
                  <a:cubicBezTo>
                    <a:pt x="12794" y="12908"/>
                    <a:pt x="12874" y="12868"/>
                    <a:pt x="12942" y="12788"/>
                  </a:cubicBezTo>
                  <a:cubicBezTo>
                    <a:pt x="13102" y="12628"/>
                    <a:pt x="13102" y="12468"/>
                    <a:pt x="12942" y="12309"/>
                  </a:cubicBezTo>
                  <a:cubicBezTo>
                    <a:pt x="12874" y="12240"/>
                    <a:pt x="12794" y="12206"/>
                    <a:pt x="12714" y="12206"/>
                  </a:cubicBezTo>
                  <a:close/>
                  <a:moveTo>
                    <a:pt x="8975" y="12871"/>
                  </a:moveTo>
                  <a:cubicBezTo>
                    <a:pt x="8972" y="12871"/>
                    <a:pt x="8970" y="12873"/>
                    <a:pt x="8970" y="12879"/>
                  </a:cubicBezTo>
                  <a:cubicBezTo>
                    <a:pt x="8993" y="12902"/>
                    <a:pt x="9016" y="12948"/>
                    <a:pt x="9039" y="12970"/>
                  </a:cubicBezTo>
                  <a:cubicBezTo>
                    <a:pt x="9062" y="12993"/>
                    <a:pt x="9062" y="12993"/>
                    <a:pt x="9085" y="13016"/>
                  </a:cubicBezTo>
                  <a:lnTo>
                    <a:pt x="9107" y="13016"/>
                  </a:lnTo>
                  <a:cubicBezTo>
                    <a:pt x="9107" y="12993"/>
                    <a:pt x="9107" y="12993"/>
                    <a:pt x="9107" y="12993"/>
                  </a:cubicBezTo>
                  <a:cubicBezTo>
                    <a:pt x="9107" y="12970"/>
                    <a:pt x="9085" y="12948"/>
                    <a:pt x="9062" y="12948"/>
                  </a:cubicBezTo>
                  <a:cubicBezTo>
                    <a:pt x="9010" y="12896"/>
                    <a:pt x="8985" y="12871"/>
                    <a:pt x="8975" y="12871"/>
                  </a:cubicBezTo>
                  <a:close/>
                  <a:moveTo>
                    <a:pt x="13692" y="12282"/>
                  </a:moveTo>
                  <a:cubicBezTo>
                    <a:pt x="13684" y="12282"/>
                    <a:pt x="13677" y="12283"/>
                    <a:pt x="13672" y="12286"/>
                  </a:cubicBezTo>
                  <a:cubicBezTo>
                    <a:pt x="13581" y="12309"/>
                    <a:pt x="13467" y="12309"/>
                    <a:pt x="13399" y="12377"/>
                  </a:cubicBezTo>
                  <a:cubicBezTo>
                    <a:pt x="13330" y="12445"/>
                    <a:pt x="13307" y="12560"/>
                    <a:pt x="13307" y="12651"/>
                  </a:cubicBezTo>
                  <a:cubicBezTo>
                    <a:pt x="13307" y="12719"/>
                    <a:pt x="13330" y="12834"/>
                    <a:pt x="13399" y="12902"/>
                  </a:cubicBezTo>
                  <a:cubicBezTo>
                    <a:pt x="13421" y="12925"/>
                    <a:pt x="13604" y="13016"/>
                    <a:pt x="13650" y="13016"/>
                  </a:cubicBezTo>
                  <a:cubicBezTo>
                    <a:pt x="13741" y="12993"/>
                    <a:pt x="13832" y="12970"/>
                    <a:pt x="13901" y="12925"/>
                  </a:cubicBezTo>
                  <a:cubicBezTo>
                    <a:pt x="13946" y="12879"/>
                    <a:pt x="14038" y="12697"/>
                    <a:pt x="14015" y="12651"/>
                  </a:cubicBezTo>
                  <a:cubicBezTo>
                    <a:pt x="13992" y="12560"/>
                    <a:pt x="13992" y="12468"/>
                    <a:pt x="13924" y="12400"/>
                  </a:cubicBezTo>
                  <a:cubicBezTo>
                    <a:pt x="13903" y="12359"/>
                    <a:pt x="13756" y="12282"/>
                    <a:pt x="13692" y="12282"/>
                  </a:cubicBezTo>
                  <a:close/>
                  <a:moveTo>
                    <a:pt x="14585" y="12345"/>
                  </a:moveTo>
                  <a:cubicBezTo>
                    <a:pt x="14490" y="12345"/>
                    <a:pt x="14395" y="12385"/>
                    <a:pt x="14312" y="12468"/>
                  </a:cubicBezTo>
                  <a:cubicBezTo>
                    <a:pt x="14175" y="12605"/>
                    <a:pt x="14175" y="12856"/>
                    <a:pt x="14334" y="12993"/>
                  </a:cubicBezTo>
                  <a:cubicBezTo>
                    <a:pt x="14408" y="13056"/>
                    <a:pt x="14491" y="13085"/>
                    <a:pt x="14572" y="13085"/>
                  </a:cubicBezTo>
                  <a:cubicBezTo>
                    <a:pt x="14668" y="13085"/>
                    <a:pt x="14762" y="13045"/>
                    <a:pt x="14837" y="12970"/>
                  </a:cubicBezTo>
                  <a:cubicBezTo>
                    <a:pt x="14973" y="12834"/>
                    <a:pt x="14973" y="12582"/>
                    <a:pt x="14837" y="12445"/>
                  </a:cubicBezTo>
                  <a:cubicBezTo>
                    <a:pt x="14760" y="12380"/>
                    <a:pt x="14672" y="12345"/>
                    <a:pt x="14585" y="12345"/>
                  </a:cubicBezTo>
                  <a:close/>
                  <a:moveTo>
                    <a:pt x="15543" y="12437"/>
                  </a:moveTo>
                  <a:cubicBezTo>
                    <a:pt x="15448" y="12437"/>
                    <a:pt x="15353" y="12477"/>
                    <a:pt x="15270" y="12560"/>
                  </a:cubicBezTo>
                  <a:cubicBezTo>
                    <a:pt x="15110" y="12719"/>
                    <a:pt x="15110" y="12925"/>
                    <a:pt x="15270" y="13085"/>
                  </a:cubicBezTo>
                  <a:cubicBezTo>
                    <a:pt x="15347" y="13150"/>
                    <a:pt x="15434" y="13185"/>
                    <a:pt x="15522" y="13185"/>
                  </a:cubicBezTo>
                  <a:cubicBezTo>
                    <a:pt x="15617" y="13185"/>
                    <a:pt x="15712" y="13145"/>
                    <a:pt x="15795" y="13062"/>
                  </a:cubicBezTo>
                  <a:cubicBezTo>
                    <a:pt x="15955" y="12925"/>
                    <a:pt x="15932" y="12697"/>
                    <a:pt x="15795" y="12537"/>
                  </a:cubicBezTo>
                  <a:cubicBezTo>
                    <a:pt x="15718" y="12471"/>
                    <a:pt x="15631" y="12437"/>
                    <a:pt x="15543" y="12437"/>
                  </a:cubicBezTo>
                  <a:close/>
                  <a:moveTo>
                    <a:pt x="16314" y="12562"/>
                  </a:moveTo>
                  <a:cubicBezTo>
                    <a:pt x="16295" y="12562"/>
                    <a:pt x="16277" y="12580"/>
                    <a:pt x="16252" y="12605"/>
                  </a:cubicBezTo>
                  <a:cubicBezTo>
                    <a:pt x="16252" y="12605"/>
                    <a:pt x="16252" y="12628"/>
                    <a:pt x="16229" y="12628"/>
                  </a:cubicBezTo>
                  <a:cubicBezTo>
                    <a:pt x="16229" y="12651"/>
                    <a:pt x="16206" y="12651"/>
                    <a:pt x="16183" y="12674"/>
                  </a:cubicBezTo>
                  <a:cubicBezTo>
                    <a:pt x="16115" y="12765"/>
                    <a:pt x="16092" y="12993"/>
                    <a:pt x="16138" y="13085"/>
                  </a:cubicBezTo>
                  <a:cubicBezTo>
                    <a:pt x="16205" y="13203"/>
                    <a:pt x="16347" y="13271"/>
                    <a:pt x="16490" y="13271"/>
                  </a:cubicBezTo>
                  <a:cubicBezTo>
                    <a:pt x="16541" y="13271"/>
                    <a:pt x="16592" y="13262"/>
                    <a:pt x="16640" y="13244"/>
                  </a:cubicBezTo>
                  <a:cubicBezTo>
                    <a:pt x="16708" y="13222"/>
                    <a:pt x="16708" y="13222"/>
                    <a:pt x="16663" y="13153"/>
                  </a:cubicBezTo>
                  <a:cubicBezTo>
                    <a:pt x="16640" y="13085"/>
                    <a:pt x="16617" y="13016"/>
                    <a:pt x="16594" y="12948"/>
                  </a:cubicBezTo>
                  <a:cubicBezTo>
                    <a:pt x="16526" y="12811"/>
                    <a:pt x="16457" y="12697"/>
                    <a:pt x="16366" y="12605"/>
                  </a:cubicBezTo>
                  <a:cubicBezTo>
                    <a:pt x="16345" y="12574"/>
                    <a:pt x="16329" y="12562"/>
                    <a:pt x="16314" y="12562"/>
                  </a:cubicBezTo>
                  <a:close/>
                  <a:moveTo>
                    <a:pt x="9753" y="12932"/>
                  </a:moveTo>
                  <a:cubicBezTo>
                    <a:pt x="9696" y="12932"/>
                    <a:pt x="9638" y="12945"/>
                    <a:pt x="9587" y="12970"/>
                  </a:cubicBezTo>
                  <a:cubicBezTo>
                    <a:pt x="9473" y="13016"/>
                    <a:pt x="9404" y="13222"/>
                    <a:pt x="9450" y="13336"/>
                  </a:cubicBezTo>
                  <a:cubicBezTo>
                    <a:pt x="9450" y="13404"/>
                    <a:pt x="9518" y="13427"/>
                    <a:pt x="9541" y="13450"/>
                  </a:cubicBezTo>
                  <a:cubicBezTo>
                    <a:pt x="9640" y="13563"/>
                    <a:pt x="9687" y="13606"/>
                    <a:pt x="9746" y="13606"/>
                  </a:cubicBezTo>
                  <a:cubicBezTo>
                    <a:pt x="9782" y="13606"/>
                    <a:pt x="9823" y="13590"/>
                    <a:pt x="9883" y="13564"/>
                  </a:cubicBezTo>
                  <a:cubicBezTo>
                    <a:pt x="10089" y="13495"/>
                    <a:pt x="10180" y="13222"/>
                    <a:pt x="9998" y="13039"/>
                  </a:cubicBezTo>
                  <a:cubicBezTo>
                    <a:pt x="9941" y="12968"/>
                    <a:pt x="9848" y="12932"/>
                    <a:pt x="9753" y="12932"/>
                  </a:cubicBezTo>
                  <a:close/>
                  <a:moveTo>
                    <a:pt x="10730" y="12985"/>
                  </a:moveTo>
                  <a:cubicBezTo>
                    <a:pt x="10653" y="12985"/>
                    <a:pt x="10577" y="13019"/>
                    <a:pt x="10500" y="13085"/>
                  </a:cubicBezTo>
                  <a:cubicBezTo>
                    <a:pt x="10363" y="13244"/>
                    <a:pt x="10340" y="13427"/>
                    <a:pt x="10500" y="13564"/>
                  </a:cubicBezTo>
                  <a:cubicBezTo>
                    <a:pt x="10571" y="13647"/>
                    <a:pt x="10654" y="13687"/>
                    <a:pt x="10737" y="13687"/>
                  </a:cubicBezTo>
                  <a:cubicBezTo>
                    <a:pt x="10814" y="13687"/>
                    <a:pt x="10890" y="13653"/>
                    <a:pt x="10956" y="13587"/>
                  </a:cubicBezTo>
                  <a:cubicBezTo>
                    <a:pt x="11048" y="13518"/>
                    <a:pt x="11093" y="13427"/>
                    <a:pt x="11093" y="13336"/>
                  </a:cubicBezTo>
                  <a:cubicBezTo>
                    <a:pt x="11070" y="13244"/>
                    <a:pt x="11048" y="13176"/>
                    <a:pt x="10979" y="13107"/>
                  </a:cubicBezTo>
                  <a:cubicBezTo>
                    <a:pt x="10896" y="13024"/>
                    <a:pt x="10813" y="12985"/>
                    <a:pt x="10730" y="12985"/>
                  </a:cubicBezTo>
                  <a:close/>
                  <a:moveTo>
                    <a:pt x="11655" y="13053"/>
                  </a:moveTo>
                  <a:cubicBezTo>
                    <a:pt x="11578" y="13053"/>
                    <a:pt x="11501" y="13087"/>
                    <a:pt x="11436" y="13153"/>
                  </a:cubicBezTo>
                  <a:cubicBezTo>
                    <a:pt x="11276" y="13313"/>
                    <a:pt x="11276" y="13495"/>
                    <a:pt x="11413" y="13632"/>
                  </a:cubicBezTo>
                  <a:cubicBezTo>
                    <a:pt x="11496" y="13715"/>
                    <a:pt x="11585" y="13755"/>
                    <a:pt x="11671" y="13755"/>
                  </a:cubicBezTo>
                  <a:cubicBezTo>
                    <a:pt x="11750" y="13755"/>
                    <a:pt x="11826" y="13721"/>
                    <a:pt x="11892" y="13655"/>
                  </a:cubicBezTo>
                  <a:cubicBezTo>
                    <a:pt x="12052" y="13495"/>
                    <a:pt x="12052" y="13313"/>
                    <a:pt x="11892" y="13176"/>
                  </a:cubicBezTo>
                  <a:cubicBezTo>
                    <a:pt x="11821" y="13093"/>
                    <a:pt x="11738" y="13053"/>
                    <a:pt x="11655" y="13053"/>
                  </a:cubicBezTo>
                  <a:close/>
                  <a:moveTo>
                    <a:pt x="12600" y="13130"/>
                  </a:moveTo>
                  <a:cubicBezTo>
                    <a:pt x="12531" y="13130"/>
                    <a:pt x="12417" y="13176"/>
                    <a:pt x="12349" y="13244"/>
                  </a:cubicBezTo>
                  <a:cubicBezTo>
                    <a:pt x="12280" y="13313"/>
                    <a:pt x="12257" y="13427"/>
                    <a:pt x="12257" y="13518"/>
                  </a:cubicBezTo>
                  <a:cubicBezTo>
                    <a:pt x="12234" y="13564"/>
                    <a:pt x="12326" y="13747"/>
                    <a:pt x="12349" y="13769"/>
                  </a:cubicBezTo>
                  <a:cubicBezTo>
                    <a:pt x="12440" y="13838"/>
                    <a:pt x="12531" y="13861"/>
                    <a:pt x="12622" y="13861"/>
                  </a:cubicBezTo>
                  <a:cubicBezTo>
                    <a:pt x="12714" y="13861"/>
                    <a:pt x="12805" y="13815"/>
                    <a:pt x="12874" y="13747"/>
                  </a:cubicBezTo>
                  <a:cubicBezTo>
                    <a:pt x="12942" y="13678"/>
                    <a:pt x="12965" y="13587"/>
                    <a:pt x="12988" y="13495"/>
                  </a:cubicBezTo>
                  <a:cubicBezTo>
                    <a:pt x="12988" y="13450"/>
                    <a:pt x="12896" y="13267"/>
                    <a:pt x="12874" y="13222"/>
                  </a:cubicBezTo>
                  <a:cubicBezTo>
                    <a:pt x="12805" y="13153"/>
                    <a:pt x="12691" y="13130"/>
                    <a:pt x="12600" y="13130"/>
                  </a:cubicBezTo>
                  <a:close/>
                  <a:moveTo>
                    <a:pt x="13557" y="13224"/>
                  </a:moveTo>
                  <a:cubicBezTo>
                    <a:pt x="13471" y="13224"/>
                    <a:pt x="13384" y="13259"/>
                    <a:pt x="13307" y="13336"/>
                  </a:cubicBezTo>
                  <a:cubicBezTo>
                    <a:pt x="13147" y="13495"/>
                    <a:pt x="13170" y="13747"/>
                    <a:pt x="13307" y="13861"/>
                  </a:cubicBezTo>
                  <a:cubicBezTo>
                    <a:pt x="13387" y="13929"/>
                    <a:pt x="13473" y="13963"/>
                    <a:pt x="13561" y="13963"/>
                  </a:cubicBezTo>
                  <a:cubicBezTo>
                    <a:pt x="13650" y="13963"/>
                    <a:pt x="13741" y="13929"/>
                    <a:pt x="13832" y="13861"/>
                  </a:cubicBezTo>
                  <a:cubicBezTo>
                    <a:pt x="13969" y="13701"/>
                    <a:pt x="13969" y="13450"/>
                    <a:pt x="13809" y="13336"/>
                  </a:cubicBezTo>
                  <a:cubicBezTo>
                    <a:pt x="13738" y="13265"/>
                    <a:pt x="13649" y="13224"/>
                    <a:pt x="13557" y="13224"/>
                  </a:cubicBezTo>
                  <a:close/>
                  <a:moveTo>
                    <a:pt x="14494" y="13296"/>
                  </a:moveTo>
                  <a:cubicBezTo>
                    <a:pt x="14397" y="13296"/>
                    <a:pt x="14300" y="13336"/>
                    <a:pt x="14220" y="13404"/>
                  </a:cubicBezTo>
                  <a:cubicBezTo>
                    <a:pt x="14083" y="13564"/>
                    <a:pt x="14083" y="13769"/>
                    <a:pt x="14220" y="13906"/>
                  </a:cubicBezTo>
                  <a:cubicBezTo>
                    <a:pt x="14291" y="14001"/>
                    <a:pt x="14386" y="14046"/>
                    <a:pt x="14484" y="14046"/>
                  </a:cubicBezTo>
                  <a:cubicBezTo>
                    <a:pt x="14575" y="14046"/>
                    <a:pt x="14668" y="14006"/>
                    <a:pt x="14745" y="13929"/>
                  </a:cubicBezTo>
                  <a:cubicBezTo>
                    <a:pt x="14905" y="13769"/>
                    <a:pt x="14905" y="13587"/>
                    <a:pt x="14768" y="13427"/>
                  </a:cubicBezTo>
                  <a:cubicBezTo>
                    <a:pt x="14688" y="13336"/>
                    <a:pt x="14591" y="13296"/>
                    <a:pt x="14494" y="13296"/>
                  </a:cubicBezTo>
                  <a:close/>
                  <a:moveTo>
                    <a:pt x="15441" y="13393"/>
                  </a:moveTo>
                  <a:cubicBezTo>
                    <a:pt x="15350" y="13393"/>
                    <a:pt x="15259" y="13427"/>
                    <a:pt x="15179" y="13495"/>
                  </a:cubicBezTo>
                  <a:cubicBezTo>
                    <a:pt x="15088" y="13564"/>
                    <a:pt x="15065" y="13655"/>
                    <a:pt x="15065" y="13769"/>
                  </a:cubicBezTo>
                  <a:cubicBezTo>
                    <a:pt x="15065" y="13861"/>
                    <a:pt x="15088" y="13952"/>
                    <a:pt x="15179" y="14020"/>
                  </a:cubicBezTo>
                  <a:cubicBezTo>
                    <a:pt x="15259" y="14100"/>
                    <a:pt x="15350" y="14140"/>
                    <a:pt x="15441" y="14140"/>
                  </a:cubicBezTo>
                  <a:cubicBezTo>
                    <a:pt x="15533" y="14140"/>
                    <a:pt x="15624" y="14100"/>
                    <a:pt x="15704" y="14020"/>
                  </a:cubicBezTo>
                  <a:cubicBezTo>
                    <a:pt x="15795" y="13952"/>
                    <a:pt x="15795" y="13861"/>
                    <a:pt x="15818" y="13769"/>
                  </a:cubicBezTo>
                  <a:cubicBezTo>
                    <a:pt x="15818" y="13655"/>
                    <a:pt x="15772" y="13587"/>
                    <a:pt x="15704" y="13495"/>
                  </a:cubicBezTo>
                  <a:cubicBezTo>
                    <a:pt x="15624" y="13427"/>
                    <a:pt x="15533" y="13393"/>
                    <a:pt x="15441" y="13393"/>
                  </a:cubicBezTo>
                  <a:close/>
                  <a:moveTo>
                    <a:pt x="16406" y="13444"/>
                  </a:moveTo>
                  <a:cubicBezTo>
                    <a:pt x="16309" y="13444"/>
                    <a:pt x="16217" y="13484"/>
                    <a:pt x="16160" y="13564"/>
                  </a:cubicBezTo>
                  <a:cubicBezTo>
                    <a:pt x="15978" y="13724"/>
                    <a:pt x="16001" y="13952"/>
                    <a:pt x="16138" y="14089"/>
                  </a:cubicBezTo>
                  <a:cubicBezTo>
                    <a:pt x="16224" y="14163"/>
                    <a:pt x="16324" y="14204"/>
                    <a:pt x="16423" y="14204"/>
                  </a:cubicBezTo>
                  <a:cubicBezTo>
                    <a:pt x="16506" y="14204"/>
                    <a:pt x="16589" y="14175"/>
                    <a:pt x="16663" y="14112"/>
                  </a:cubicBezTo>
                  <a:cubicBezTo>
                    <a:pt x="16822" y="13952"/>
                    <a:pt x="16822" y="13724"/>
                    <a:pt x="16685" y="13564"/>
                  </a:cubicBezTo>
                  <a:cubicBezTo>
                    <a:pt x="16605" y="13484"/>
                    <a:pt x="16503" y="13444"/>
                    <a:pt x="16406" y="13444"/>
                  </a:cubicBezTo>
                  <a:close/>
                  <a:moveTo>
                    <a:pt x="10629" y="13939"/>
                  </a:moveTo>
                  <a:cubicBezTo>
                    <a:pt x="10500" y="13939"/>
                    <a:pt x="10384" y="14024"/>
                    <a:pt x="10317" y="14157"/>
                  </a:cubicBezTo>
                  <a:cubicBezTo>
                    <a:pt x="10294" y="14203"/>
                    <a:pt x="10294" y="14226"/>
                    <a:pt x="10340" y="14272"/>
                  </a:cubicBezTo>
                  <a:cubicBezTo>
                    <a:pt x="10408" y="14317"/>
                    <a:pt x="10431" y="14363"/>
                    <a:pt x="10500" y="14408"/>
                  </a:cubicBezTo>
                  <a:cubicBezTo>
                    <a:pt x="10545" y="14477"/>
                    <a:pt x="10591" y="14523"/>
                    <a:pt x="10660" y="14568"/>
                  </a:cubicBezTo>
                  <a:cubicBezTo>
                    <a:pt x="10685" y="14606"/>
                    <a:pt x="10710" y="14623"/>
                    <a:pt x="10735" y="14623"/>
                  </a:cubicBezTo>
                  <a:cubicBezTo>
                    <a:pt x="10755" y="14623"/>
                    <a:pt x="10776" y="14612"/>
                    <a:pt x="10796" y="14591"/>
                  </a:cubicBezTo>
                  <a:cubicBezTo>
                    <a:pt x="10842" y="14568"/>
                    <a:pt x="10865" y="14523"/>
                    <a:pt x="10911" y="14500"/>
                  </a:cubicBezTo>
                  <a:cubicBezTo>
                    <a:pt x="11093" y="14294"/>
                    <a:pt x="10979" y="14043"/>
                    <a:pt x="10774" y="13975"/>
                  </a:cubicBezTo>
                  <a:cubicBezTo>
                    <a:pt x="10725" y="13950"/>
                    <a:pt x="10676" y="13939"/>
                    <a:pt x="10629" y="13939"/>
                  </a:cubicBezTo>
                  <a:close/>
                  <a:moveTo>
                    <a:pt x="11595" y="14020"/>
                  </a:moveTo>
                  <a:cubicBezTo>
                    <a:pt x="11504" y="14020"/>
                    <a:pt x="11390" y="14043"/>
                    <a:pt x="11321" y="14112"/>
                  </a:cubicBezTo>
                  <a:cubicBezTo>
                    <a:pt x="11253" y="14203"/>
                    <a:pt x="11253" y="14294"/>
                    <a:pt x="11230" y="14386"/>
                  </a:cubicBezTo>
                  <a:cubicBezTo>
                    <a:pt x="11230" y="14431"/>
                    <a:pt x="11299" y="14614"/>
                    <a:pt x="11344" y="14637"/>
                  </a:cubicBezTo>
                  <a:cubicBezTo>
                    <a:pt x="11401" y="14693"/>
                    <a:pt x="11472" y="14734"/>
                    <a:pt x="11547" y="14734"/>
                  </a:cubicBezTo>
                  <a:cubicBezTo>
                    <a:pt x="11563" y="14734"/>
                    <a:pt x="11579" y="14732"/>
                    <a:pt x="11595" y="14728"/>
                  </a:cubicBezTo>
                  <a:cubicBezTo>
                    <a:pt x="11687" y="14728"/>
                    <a:pt x="11778" y="14705"/>
                    <a:pt x="11869" y="14637"/>
                  </a:cubicBezTo>
                  <a:cubicBezTo>
                    <a:pt x="11915" y="14568"/>
                    <a:pt x="11938" y="14454"/>
                    <a:pt x="11961" y="14363"/>
                  </a:cubicBezTo>
                  <a:cubicBezTo>
                    <a:pt x="11961" y="14317"/>
                    <a:pt x="11869" y="14135"/>
                    <a:pt x="11846" y="14112"/>
                  </a:cubicBezTo>
                  <a:cubicBezTo>
                    <a:pt x="11778" y="14043"/>
                    <a:pt x="11664" y="14020"/>
                    <a:pt x="11595" y="14020"/>
                  </a:cubicBezTo>
                  <a:close/>
                  <a:moveTo>
                    <a:pt x="12523" y="14089"/>
                  </a:moveTo>
                  <a:cubicBezTo>
                    <a:pt x="12434" y="14089"/>
                    <a:pt x="12349" y="14123"/>
                    <a:pt x="12280" y="14180"/>
                  </a:cubicBezTo>
                  <a:cubicBezTo>
                    <a:pt x="12120" y="14317"/>
                    <a:pt x="12097" y="14545"/>
                    <a:pt x="12257" y="14705"/>
                  </a:cubicBezTo>
                  <a:cubicBezTo>
                    <a:pt x="12337" y="14785"/>
                    <a:pt x="12428" y="14819"/>
                    <a:pt x="12517" y="14819"/>
                  </a:cubicBezTo>
                  <a:cubicBezTo>
                    <a:pt x="12605" y="14819"/>
                    <a:pt x="12691" y="14785"/>
                    <a:pt x="12759" y="14728"/>
                  </a:cubicBezTo>
                  <a:cubicBezTo>
                    <a:pt x="12919" y="14591"/>
                    <a:pt x="12942" y="14340"/>
                    <a:pt x="12782" y="14203"/>
                  </a:cubicBezTo>
                  <a:cubicBezTo>
                    <a:pt x="12702" y="14123"/>
                    <a:pt x="12611" y="14089"/>
                    <a:pt x="12523" y="14089"/>
                  </a:cubicBezTo>
                  <a:close/>
                  <a:moveTo>
                    <a:pt x="13468" y="14171"/>
                  </a:moveTo>
                  <a:cubicBezTo>
                    <a:pt x="13380" y="14171"/>
                    <a:pt x="13293" y="14206"/>
                    <a:pt x="13216" y="14272"/>
                  </a:cubicBezTo>
                  <a:cubicBezTo>
                    <a:pt x="13056" y="14431"/>
                    <a:pt x="13056" y="14637"/>
                    <a:pt x="13193" y="14797"/>
                  </a:cubicBezTo>
                  <a:cubicBezTo>
                    <a:pt x="13276" y="14879"/>
                    <a:pt x="13378" y="14919"/>
                    <a:pt x="13475" y="14919"/>
                  </a:cubicBezTo>
                  <a:cubicBezTo>
                    <a:pt x="13565" y="14919"/>
                    <a:pt x="13652" y="14885"/>
                    <a:pt x="13718" y="14819"/>
                  </a:cubicBezTo>
                  <a:cubicBezTo>
                    <a:pt x="13878" y="14660"/>
                    <a:pt x="13878" y="14454"/>
                    <a:pt x="13741" y="14294"/>
                  </a:cubicBezTo>
                  <a:cubicBezTo>
                    <a:pt x="13658" y="14211"/>
                    <a:pt x="13563" y="14171"/>
                    <a:pt x="13468" y="14171"/>
                  </a:cubicBezTo>
                  <a:close/>
                  <a:moveTo>
                    <a:pt x="14449" y="14249"/>
                  </a:moveTo>
                  <a:cubicBezTo>
                    <a:pt x="14334" y="14249"/>
                    <a:pt x="14243" y="14272"/>
                    <a:pt x="14197" y="14340"/>
                  </a:cubicBezTo>
                  <a:cubicBezTo>
                    <a:pt x="14038" y="14500"/>
                    <a:pt x="14038" y="14728"/>
                    <a:pt x="14175" y="14865"/>
                  </a:cubicBezTo>
                  <a:cubicBezTo>
                    <a:pt x="14243" y="14956"/>
                    <a:pt x="14334" y="14979"/>
                    <a:pt x="14449" y="14979"/>
                  </a:cubicBezTo>
                  <a:cubicBezTo>
                    <a:pt x="14540" y="14979"/>
                    <a:pt x="14631" y="14956"/>
                    <a:pt x="14700" y="14888"/>
                  </a:cubicBezTo>
                  <a:cubicBezTo>
                    <a:pt x="14837" y="14728"/>
                    <a:pt x="14859" y="14523"/>
                    <a:pt x="14722" y="14363"/>
                  </a:cubicBezTo>
                  <a:cubicBezTo>
                    <a:pt x="14631" y="14294"/>
                    <a:pt x="14563" y="14249"/>
                    <a:pt x="14449" y="14249"/>
                  </a:cubicBezTo>
                  <a:close/>
                  <a:moveTo>
                    <a:pt x="15383" y="14303"/>
                  </a:moveTo>
                  <a:cubicBezTo>
                    <a:pt x="15282" y="14303"/>
                    <a:pt x="15181" y="14349"/>
                    <a:pt x="15110" y="14431"/>
                  </a:cubicBezTo>
                  <a:cubicBezTo>
                    <a:pt x="14973" y="14568"/>
                    <a:pt x="14951" y="14797"/>
                    <a:pt x="15088" y="14933"/>
                  </a:cubicBezTo>
                  <a:cubicBezTo>
                    <a:pt x="15171" y="15016"/>
                    <a:pt x="15272" y="15056"/>
                    <a:pt x="15373" y="15056"/>
                  </a:cubicBezTo>
                  <a:cubicBezTo>
                    <a:pt x="15466" y="15056"/>
                    <a:pt x="15559" y="15022"/>
                    <a:pt x="15635" y="14956"/>
                  </a:cubicBezTo>
                  <a:cubicBezTo>
                    <a:pt x="15795" y="14797"/>
                    <a:pt x="15795" y="14545"/>
                    <a:pt x="15635" y="14431"/>
                  </a:cubicBezTo>
                  <a:cubicBezTo>
                    <a:pt x="15569" y="14343"/>
                    <a:pt x="15476" y="14303"/>
                    <a:pt x="15383" y="14303"/>
                  </a:cubicBezTo>
                  <a:close/>
                  <a:moveTo>
                    <a:pt x="16320" y="14386"/>
                  </a:moveTo>
                  <a:cubicBezTo>
                    <a:pt x="16229" y="14386"/>
                    <a:pt x="16138" y="14408"/>
                    <a:pt x="16069" y="14500"/>
                  </a:cubicBezTo>
                  <a:cubicBezTo>
                    <a:pt x="16046" y="14523"/>
                    <a:pt x="16046" y="14545"/>
                    <a:pt x="16023" y="14545"/>
                  </a:cubicBezTo>
                  <a:cubicBezTo>
                    <a:pt x="15932" y="14614"/>
                    <a:pt x="15932" y="14705"/>
                    <a:pt x="15932" y="14774"/>
                  </a:cubicBezTo>
                  <a:cubicBezTo>
                    <a:pt x="15909" y="14842"/>
                    <a:pt x="15932" y="14911"/>
                    <a:pt x="15955" y="14933"/>
                  </a:cubicBezTo>
                  <a:cubicBezTo>
                    <a:pt x="16039" y="15039"/>
                    <a:pt x="16124" y="15164"/>
                    <a:pt x="16263" y="15164"/>
                  </a:cubicBezTo>
                  <a:cubicBezTo>
                    <a:pt x="16274" y="15164"/>
                    <a:pt x="16285" y="15163"/>
                    <a:pt x="16297" y="15162"/>
                  </a:cubicBezTo>
                  <a:cubicBezTo>
                    <a:pt x="16389" y="15162"/>
                    <a:pt x="16480" y="15162"/>
                    <a:pt x="16526" y="15093"/>
                  </a:cubicBezTo>
                  <a:cubicBezTo>
                    <a:pt x="16571" y="15048"/>
                    <a:pt x="16617" y="15002"/>
                    <a:pt x="16640" y="14979"/>
                  </a:cubicBezTo>
                  <a:cubicBezTo>
                    <a:pt x="16663" y="14956"/>
                    <a:pt x="16685" y="14933"/>
                    <a:pt x="16685" y="14911"/>
                  </a:cubicBezTo>
                  <a:cubicBezTo>
                    <a:pt x="16708" y="14751"/>
                    <a:pt x="16708" y="14614"/>
                    <a:pt x="16571" y="14523"/>
                  </a:cubicBezTo>
                  <a:cubicBezTo>
                    <a:pt x="16571" y="14523"/>
                    <a:pt x="16571" y="14523"/>
                    <a:pt x="16548" y="14500"/>
                  </a:cubicBezTo>
                  <a:cubicBezTo>
                    <a:pt x="16503" y="14408"/>
                    <a:pt x="16411" y="14408"/>
                    <a:pt x="16320" y="14386"/>
                  </a:cubicBezTo>
                  <a:close/>
                  <a:moveTo>
                    <a:pt x="11490" y="14961"/>
                  </a:moveTo>
                  <a:cubicBezTo>
                    <a:pt x="11413" y="14961"/>
                    <a:pt x="11336" y="14982"/>
                    <a:pt x="11276" y="15025"/>
                  </a:cubicBezTo>
                  <a:cubicBezTo>
                    <a:pt x="11184" y="15093"/>
                    <a:pt x="11184" y="15116"/>
                    <a:pt x="11276" y="15185"/>
                  </a:cubicBezTo>
                  <a:cubicBezTo>
                    <a:pt x="11321" y="15253"/>
                    <a:pt x="11390" y="15321"/>
                    <a:pt x="11436" y="15367"/>
                  </a:cubicBezTo>
                  <a:cubicBezTo>
                    <a:pt x="11504" y="15436"/>
                    <a:pt x="11573" y="15504"/>
                    <a:pt x="11641" y="15550"/>
                  </a:cubicBezTo>
                  <a:cubicBezTo>
                    <a:pt x="11664" y="15573"/>
                    <a:pt x="11709" y="15618"/>
                    <a:pt x="11709" y="15618"/>
                  </a:cubicBezTo>
                  <a:cubicBezTo>
                    <a:pt x="11755" y="15595"/>
                    <a:pt x="11801" y="15550"/>
                    <a:pt x="11824" y="15504"/>
                  </a:cubicBezTo>
                  <a:cubicBezTo>
                    <a:pt x="11824" y="15481"/>
                    <a:pt x="11824" y="15436"/>
                    <a:pt x="11846" y="15413"/>
                  </a:cubicBezTo>
                  <a:cubicBezTo>
                    <a:pt x="11915" y="15299"/>
                    <a:pt x="11846" y="15185"/>
                    <a:pt x="11801" y="15116"/>
                  </a:cubicBezTo>
                  <a:cubicBezTo>
                    <a:pt x="11744" y="15017"/>
                    <a:pt x="11616" y="14961"/>
                    <a:pt x="11490" y="14961"/>
                  </a:cubicBezTo>
                  <a:close/>
                  <a:moveTo>
                    <a:pt x="12451" y="14996"/>
                  </a:moveTo>
                  <a:cubicBezTo>
                    <a:pt x="12360" y="14996"/>
                    <a:pt x="12269" y="15036"/>
                    <a:pt x="12189" y="15116"/>
                  </a:cubicBezTo>
                  <a:cubicBezTo>
                    <a:pt x="12029" y="15253"/>
                    <a:pt x="12029" y="15481"/>
                    <a:pt x="12189" y="15641"/>
                  </a:cubicBezTo>
                  <a:cubicBezTo>
                    <a:pt x="12269" y="15710"/>
                    <a:pt x="12360" y="15744"/>
                    <a:pt x="12448" y="15744"/>
                  </a:cubicBezTo>
                  <a:cubicBezTo>
                    <a:pt x="12537" y="15744"/>
                    <a:pt x="12622" y="15710"/>
                    <a:pt x="12691" y="15641"/>
                  </a:cubicBezTo>
                  <a:cubicBezTo>
                    <a:pt x="12851" y="15504"/>
                    <a:pt x="12851" y="15276"/>
                    <a:pt x="12714" y="15116"/>
                  </a:cubicBezTo>
                  <a:cubicBezTo>
                    <a:pt x="12634" y="15036"/>
                    <a:pt x="12543" y="14996"/>
                    <a:pt x="12451" y="14996"/>
                  </a:cubicBezTo>
                  <a:close/>
                  <a:moveTo>
                    <a:pt x="13399" y="15093"/>
                  </a:moveTo>
                  <a:cubicBezTo>
                    <a:pt x="13284" y="15093"/>
                    <a:pt x="13193" y="15116"/>
                    <a:pt x="13147" y="15207"/>
                  </a:cubicBezTo>
                  <a:cubicBezTo>
                    <a:pt x="13056" y="15276"/>
                    <a:pt x="13033" y="15367"/>
                    <a:pt x="13033" y="15458"/>
                  </a:cubicBezTo>
                  <a:cubicBezTo>
                    <a:pt x="13033" y="15573"/>
                    <a:pt x="13056" y="15641"/>
                    <a:pt x="13125" y="15732"/>
                  </a:cubicBezTo>
                  <a:cubicBezTo>
                    <a:pt x="13216" y="15801"/>
                    <a:pt x="13284" y="15846"/>
                    <a:pt x="13399" y="15846"/>
                  </a:cubicBezTo>
                  <a:cubicBezTo>
                    <a:pt x="13513" y="15846"/>
                    <a:pt x="13581" y="15801"/>
                    <a:pt x="13650" y="15732"/>
                  </a:cubicBezTo>
                  <a:cubicBezTo>
                    <a:pt x="13741" y="15664"/>
                    <a:pt x="13764" y="15573"/>
                    <a:pt x="13764" y="15481"/>
                  </a:cubicBezTo>
                  <a:cubicBezTo>
                    <a:pt x="13764" y="15367"/>
                    <a:pt x="13741" y="15299"/>
                    <a:pt x="13672" y="15207"/>
                  </a:cubicBezTo>
                  <a:cubicBezTo>
                    <a:pt x="13581" y="15139"/>
                    <a:pt x="13513" y="15093"/>
                    <a:pt x="13399" y="15093"/>
                  </a:cubicBezTo>
                  <a:close/>
                  <a:moveTo>
                    <a:pt x="14357" y="15187"/>
                  </a:moveTo>
                  <a:cubicBezTo>
                    <a:pt x="14256" y="15187"/>
                    <a:pt x="14154" y="15228"/>
                    <a:pt x="14083" y="15299"/>
                  </a:cubicBezTo>
                  <a:cubicBezTo>
                    <a:pt x="13946" y="15436"/>
                    <a:pt x="13924" y="15664"/>
                    <a:pt x="14083" y="15824"/>
                  </a:cubicBezTo>
                  <a:cubicBezTo>
                    <a:pt x="14154" y="15907"/>
                    <a:pt x="14250" y="15946"/>
                    <a:pt x="14348" y="15946"/>
                  </a:cubicBezTo>
                  <a:cubicBezTo>
                    <a:pt x="14439" y="15946"/>
                    <a:pt x="14531" y="15912"/>
                    <a:pt x="14608" y="15846"/>
                  </a:cubicBezTo>
                  <a:cubicBezTo>
                    <a:pt x="14768" y="15687"/>
                    <a:pt x="14768" y="15436"/>
                    <a:pt x="14608" y="15299"/>
                  </a:cubicBezTo>
                  <a:cubicBezTo>
                    <a:pt x="14542" y="15222"/>
                    <a:pt x="14450" y="15187"/>
                    <a:pt x="14357" y="15187"/>
                  </a:cubicBezTo>
                  <a:close/>
                  <a:moveTo>
                    <a:pt x="15256" y="15244"/>
                  </a:moveTo>
                  <a:cubicBezTo>
                    <a:pt x="15207" y="15244"/>
                    <a:pt x="15159" y="15260"/>
                    <a:pt x="15110" y="15276"/>
                  </a:cubicBezTo>
                  <a:cubicBezTo>
                    <a:pt x="15042" y="15321"/>
                    <a:pt x="14973" y="15390"/>
                    <a:pt x="14928" y="15481"/>
                  </a:cubicBezTo>
                  <a:cubicBezTo>
                    <a:pt x="14882" y="15504"/>
                    <a:pt x="14882" y="15573"/>
                    <a:pt x="14882" y="15618"/>
                  </a:cubicBezTo>
                  <a:cubicBezTo>
                    <a:pt x="14905" y="15710"/>
                    <a:pt x="14882" y="15801"/>
                    <a:pt x="14973" y="15846"/>
                  </a:cubicBezTo>
                  <a:cubicBezTo>
                    <a:pt x="15019" y="15892"/>
                    <a:pt x="15042" y="15938"/>
                    <a:pt x="15088" y="15961"/>
                  </a:cubicBezTo>
                  <a:cubicBezTo>
                    <a:pt x="15110" y="15983"/>
                    <a:pt x="15110" y="16006"/>
                    <a:pt x="15133" y="16006"/>
                  </a:cubicBezTo>
                  <a:cubicBezTo>
                    <a:pt x="15183" y="16013"/>
                    <a:pt x="15230" y="16018"/>
                    <a:pt x="15274" y="16018"/>
                  </a:cubicBezTo>
                  <a:cubicBezTo>
                    <a:pt x="15373" y="16018"/>
                    <a:pt x="15458" y="15994"/>
                    <a:pt x="15521" y="15915"/>
                  </a:cubicBezTo>
                  <a:cubicBezTo>
                    <a:pt x="15544" y="15892"/>
                    <a:pt x="15544" y="15892"/>
                    <a:pt x="15544" y="15892"/>
                  </a:cubicBezTo>
                  <a:cubicBezTo>
                    <a:pt x="15635" y="15824"/>
                    <a:pt x="15658" y="15732"/>
                    <a:pt x="15658" y="15641"/>
                  </a:cubicBezTo>
                  <a:cubicBezTo>
                    <a:pt x="15658" y="15550"/>
                    <a:pt x="15635" y="15458"/>
                    <a:pt x="15544" y="15390"/>
                  </a:cubicBezTo>
                  <a:cubicBezTo>
                    <a:pt x="15544" y="15390"/>
                    <a:pt x="15521" y="15367"/>
                    <a:pt x="15521" y="15344"/>
                  </a:cubicBezTo>
                  <a:cubicBezTo>
                    <a:pt x="15476" y="15276"/>
                    <a:pt x="15384" y="15253"/>
                    <a:pt x="15316" y="15253"/>
                  </a:cubicBezTo>
                  <a:cubicBezTo>
                    <a:pt x="15296" y="15246"/>
                    <a:pt x="15276" y="15244"/>
                    <a:pt x="15256" y="15244"/>
                  </a:cubicBezTo>
                  <a:close/>
                  <a:moveTo>
                    <a:pt x="16206" y="15340"/>
                  </a:moveTo>
                  <a:cubicBezTo>
                    <a:pt x="16113" y="15340"/>
                    <a:pt x="16034" y="15396"/>
                    <a:pt x="15955" y="15436"/>
                  </a:cubicBezTo>
                  <a:cubicBezTo>
                    <a:pt x="15932" y="15436"/>
                    <a:pt x="15864" y="15573"/>
                    <a:pt x="15864" y="15618"/>
                  </a:cubicBezTo>
                  <a:cubicBezTo>
                    <a:pt x="15772" y="15778"/>
                    <a:pt x="15886" y="15892"/>
                    <a:pt x="15932" y="16006"/>
                  </a:cubicBezTo>
                  <a:cubicBezTo>
                    <a:pt x="16001" y="16029"/>
                    <a:pt x="16023" y="16075"/>
                    <a:pt x="16069" y="16098"/>
                  </a:cubicBezTo>
                  <a:cubicBezTo>
                    <a:pt x="16092" y="16098"/>
                    <a:pt x="16138" y="16029"/>
                    <a:pt x="16183" y="16006"/>
                  </a:cubicBezTo>
                  <a:cubicBezTo>
                    <a:pt x="16183" y="16006"/>
                    <a:pt x="16206" y="15983"/>
                    <a:pt x="16206" y="15983"/>
                  </a:cubicBezTo>
                  <a:cubicBezTo>
                    <a:pt x="16229" y="15915"/>
                    <a:pt x="16320" y="15892"/>
                    <a:pt x="16343" y="15824"/>
                  </a:cubicBezTo>
                  <a:cubicBezTo>
                    <a:pt x="16343" y="15755"/>
                    <a:pt x="16434" y="15710"/>
                    <a:pt x="16457" y="15641"/>
                  </a:cubicBezTo>
                  <a:cubicBezTo>
                    <a:pt x="16526" y="15504"/>
                    <a:pt x="16548" y="15504"/>
                    <a:pt x="16411" y="15390"/>
                  </a:cubicBezTo>
                  <a:cubicBezTo>
                    <a:pt x="16366" y="15367"/>
                    <a:pt x="16320" y="15344"/>
                    <a:pt x="16252" y="15344"/>
                  </a:cubicBezTo>
                  <a:cubicBezTo>
                    <a:pt x="16236" y="15341"/>
                    <a:pt x="16221" y="15340"/>
                    <a:pt x="16206" y="15340"/>
                  </a:cubicBezTo>
                  <a:close/>
                  <a:moveTo>
                    <a:pt x="12390" y="15984"/>
                  </a:moveTo>
                  <a:cubicBezTo>
                    <a:pt x="12343" y="15984"/>
                    <a:pt x="12291" y="15991"/>
                    <a:pt x="12234" y="16006"/>
                  </a:cubicBezTo>
                  <a:cubicBezTo>
                    <a:pt x="12143" y="16029"/>
                    <a:pt x="12120" y="16052"/>
                    <a:pt x="12212" y="16143"/>
                  </a:cubicBezTo>
                  <a:cubicBezTo>
                    <a:pt x="12212" y="16143"/>
                    <a:pt x="12234" y="16143"/>
                    <a:pt x="12234" y="16166"/>
                  </a:cubicBezTo>
                  <a:cubicBezTo>
                    <a:pt x="12280" y="16212"/>
                    <a:pt x="12326" y="16280"/>
                    <a:pt x="12417" y="16280"/>
                  </a:cubicBezTo>
                  <a:cubicBezTo>
                    <a:pt x="12486" y="16394"/>
                    <a:pt x="12600" y="16417"/>
                    <a:pt x="12691" y="16508"/>
                  </a:cubicBezTo>
                  <a:cubicBezTo>
                    <a:pt x="12691" y="16520"/>
                    <a:pt x="12697" y="16526"/>
                    <a:pt x="12702" y="16526"/>
                  </a:cubicBezTo>
                  <a:cubicBezTo>
                    <a:pt x="12708" y="16526"/>
                    <a:pt x="12714" y="16520"/>
                    <a:pt x="12714" y="16508"/>
                  </a:cubicBezTo>
                  <a:cubicBezTo>
                    <a:pt x="12737" y="16417"/>
                    <a:pt x="12759" y="16326"/>
                    <a:pt x="12714" y="16212"/>
                  </a:cubicBezTo>
                  <a:cubicBezTo>
                    <a:pt x="12661" y="16070"/>
                    <a:pt x="12553" y="15984"/>
                    <a:pt x="12390" y="15984"/>
                  </a:cubicBezTo>
                  <a:close/>
                  <a:moveTo>
                    <a:pt x="13304" y="16040"/>
                  </a:moveTo>
                  <a:cubicBezTo>
                    <a:pt x="13210" y="16040"/>
                    <a:pt x="13113" y="16075"/>
                    <a:pt x="13033" y="16143"/>
                  </a:cubicBezTo>
                  <a:cubicBezTo>
                    <a:pt x="12874" y="16303"/>
                    <a:pt x="12896" y="16531"/>
                    <a:pt x="13011" y="16645"/>
                  </a:cubicBezTo>
                  <a:cubicBezTo>
                    <a:pt x="13116" y="16738"/>
                    <a:pt x="13230" y="16800"/>
                    <a:pt x="13338" y="16800"/>
                  </a:cubicBezTo>
                  <a:cubicBezTo>
                    <a:pt x="13416" y="16800"/>
                    <a:pt x="13491" y="16768"/>
                    <a:pt x="13558" y="16691"/>
                  </a:cubicBezTo>
                  <a:cubicBezTo>
                    <a:pt x="13718" y="16554"/>
                    <a:pt x="13718" y="16303"/>
                    <a:pt x="13558" y="16143"/>
                  </a:cubicBezTo>
                  <a:cubicBezTo>
                    <a:pt x="13490" y="16075"/>
                    <a:pt x="13399" y="16040"/>
                    <a:pt x="13304" y="16040"/>
                  </a:cubicBezTo>
                  <a:close/>
                  <a:moveTo>
                    <a:pt x="15206" y="16218"/>
                  </a:moveTo>
                  <a:cubicBezTo>
                    <a:pt x="15098" y="16218"/>
                    <a:pt x="15003" y="16273"/>
                    <a:pt x="14882" y="16394"/>
                  </a:cubicBezTo>
                  <a:cubicBezTo>
                    <a:pt x="14791" y="16508"/>
                    <a:pt x="14791" y="16600"/>
                    <a:pt x="14837" y="16737"/>
                  </a:cubicBezTo>
                  <a:cubicBezTo>
                    <a:pt x="14854" y="16788"/>
                    <a:pt x="14871" y="16814"/>
                    <a:pt x="14917" y="16814"/>
                  </a:cubicBezTo>
                  <a:cubicBezTo>
                    <a:pt x="14932" y="16814"/>
                    <a:pt x="14951" y="16811"/>
                    <a:pt x="14973" y="16805"/>
                  </a:cubicBezTo>
                  <a:cubicBezTo>
                    <a:pt x="15156" y="16759"/>
                    <a:pt x="15339" y="16645"/>
                    <a:pt x="15521" y="16577"/>
                  </a:cubicBezTo>
                  <a:cubicBezTo>
                    <a:pt x="15567" y="16554"/>
                    <a:pt x="15590" y="16486"/>
                    <a:pt x="15567" y="16463"/>
                  </a:cubicBezTo>
                  <a:cubicBezTo>
                    <a:pt x="15544" y="16417"/>
                    <a:pt x="15498" y="16371"/>
                    <a:pt x="15476" y="16326"/>
                  </a:cubicBezTo>
                  <a:cubicBezTo>
                    <a:pt x="15453" y="16303"/>
                    <a:pt x="15407" y="16280"/>
                    <a:pt x="15362" y="16257"/>
                  </a:cubicBezTo>
                  <a:cubicBezTo>
                    <a:pt x="15362" y="16246"/>
                    <a:pt x="15356" y="16246"/>
                    <a:pt x="15347" y="16246"/>
                  </a:cubicBezTo>
                  <a:cubicBezTo>
                    <a:pt x="15339" y="16246"/>
                    <a:pt x="15327" y="16246"/>
                    <a:pt x="15316" y="16234"/>
                  </a:cubicBezTo>
                  <a:cubicBezTo>
                    <a:pt x="15277" y="16223"/>
                    <a:pt x="15241" y="16218"/>
                    <a:pt x="15206" y="16218"/>
                  </a:cubicBezTo>
                  <a:close/>
                  <a:moveTo>
                    <a:pt x="14266" y="16120"/>
                  </a:moveTo>
                  <a:cubicBezTo>
                    <a:pt x="14175" y="16143"/>
                    <a:pt x="14106" y="16120"/>
                    <a:pt x="14038" y="16212"/>
                  </a:cubicBezTo>
                  <a:cubicBezTo>
                    <a:pt x="13992" y="16257"/>
                    <a:pt x="13946" y="16280"/>
                    <a:pt x="13924" y="16326"/>
                  </a:cubicBezTo>
                  <a:cubicBezTo>
                    <a:pt x="13901" y="16349"/>
                    <a:pt x="13878" y="16371"/>
                    <a:pt x="13878" y="16371"/>
                  </a:cubicBezTo>
                  <a:cubicBezTo>
                    <a:pt x="13855" y="16531"/>
                    <a:pt x="13855" y="16668"/>
                    <a:pt x="13992" y="16759"/>
                  </a:cubicBezTo>
                  <a:cubicBezTo>
                    <a:pt x="13992" y="16782"/>
                    <a:pt x="14015" y="16782"/>
                    <a:pt x="14015" y="16805"/>
                  </a:cubicBezTo>
                  <a:cubicBezTo>
                    <a:pt x="14060" y="16896"/>
                    <a:pt x="14175" y="16896"/>
                    <a:pt x="14243" y="16896"/>
                  </a:cubicBezTo>
                  <a:cubicBezTo>
                    <a:pt x="14334" y="16896"/>
                    <a:pt x="14426" y="16896"/>
                    <a:pt x="14494" y="16805"/>
                  </a:cubicBezTo>
                  <a:cubicBezTo>
                    <a:pt x="14494" y="16782"/>
                    <a:pt x="14517" y="16759"/>
                    <a:pt x="14540" y="16759"/>
                  </a:cubicBezTo>
                  <a:cubicBezTo>
                    <a:pt x="14608" y="16714"/>
                    <a:pt x="14631" y="16623"/>
                    <a:pt x="14631" y="16554"/>
                  </a:cubicBezTo>
                  <a:cubicBezTo>
                    <a:pt x="14654" y="16486"/>
                    <a:pt x="14654" y="16417"/>
                    <a:pt x="14608" y="16371"/>
                  </a:cubicBezTo>
                  <a:cubicBezTo>
                    <a:pt x="14563" y="16280"/>
                    <a:pt x="14494" y="16212"/>
                    <a:pt x="14426" y="16166"/>
                  </a:cubicBezTo>
                  <a:cubicBezTo>
                    <a:pt x="14380" y="16143"/>
                    <a:pt x="14312" y="16120"/>
                    <a:pt x="14266" y="16120"/>
                  </a:cubicBezTo>
                  <a:close/>
                </a:path>
              </a:pathLst>
            </a:custGeom>
            <a:solidFill>
              <a:srgbClr val="E0B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113350" y="1775150"/>
              <a:ext cx="442250" cy="429000"/>
            </a:xfrm>
            <a:custGeom>
              <a:avLst/>
              <a:gdLst/>
              <a:ahLst/>
              <a:cxnLst/>
              <a:rect l="l" t="t" r="r" b="b"/>
              <a:pathLst>
                <a:path w="17690" h="17160" extrusionOk="0">
                  <a:moveTo>
                    <a:pt x="2979" y="0"/>
                  </a:moveTo>
                  <a:cubicBezTo>
                    <a:pt x="2283" y="0"/>
                    <a:pt x="1587" y="268"/>
                    <a:pt x="1050" y="805"/>
                  </a:cubicBezTo>
                  <a:cubicBezTo>
                    <a:pt x="0" y="1878"/>
                    <a:pt x="0" y="3589"/>
                    <a:pt x="1050" y="4662"/>
                  </a:cubicBezTo>
                  <a:lnTo>
                    <a:pt x="12783" y="16372"/>
                  </a:lnTo>
                  <a:cubicBezTo>
                    <a:pt x="13308" y="16897"/>
                    <a:pt x="14004" y="17159"/>
                    <a:pt x="14700" y="17159"/>
                  </a:cubicBezTo>
                  <a:cubicBezTo>
                    <a:pt x="15396" y="17159"/>
                    <a:pt x="16092" y="16897"/>
                    <a:pt x="16617" y="16372"/>
                  </a:cubicBezTo>
                  <a:cubicBezTo>
                    <a:pt x="17690" y="15299"/>
                    <a:pt x="17690" y="13587"/>
                    <a:pt x="16617" y="12514"/>
                  </a:cubicBezTo>
                  <a:lnTo>
                    <a:pt x="4908" y="805"/>
                  </a:lnTo>
                  <a:cubicBezTo>
                    <a:pt x="4371" y="268"/>
                    <a:pt x="3675" y="0"/>
                    <a:pt x="29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116200" y="1800400"/>
              <a:ext cx="420575" cy="422425"/>
            </a:xfrm>
            <a:custGeom>
              <a:avLst/>
              <a:gdLst/>
              <a:ahLst/>
              <a:cxnLst/>
              <a:rect l="l" t="t" r="r" b="b"/>
              <a:pathLst>
                <a:path w="16823" h="16897" extrusionOk="0">
                  <a:moveTo>
                    <a:pt x="1906" y="83"/>
                  </a:moveTo>
                  <a:cubicBezTo>
                    <a:pt x="1891" y="83"/>
                    <a:pt x="1872" y="86"/>
                    <a:pt x="1849" y="92"/>
                  </a:cubicBezTo>
                  <a:cubicBezTo>
                    <a:pt x="1667" y="137"/>
                    <a:pt x="1484" y="251"/>
                    <a:pt x="1302" y="320"/>
                  </a:cubicBezTo>
                  <a:cubicBezTo>
                    <a:pt x="1256" y="343"/>
                    <a:pt x="1233" y="411"/>
                    <a:pt x="1256" y="434"/>
                  </a:cubicBezTo>
                  <a:cubicBezTo>
                    <a:pt x="1279" y="480"/>
                    <a:pt x="1302" y="525"/>
                    <a:pt x="1347" y="571"/>
                  </a:cubicBezTo>
                  <a:cubicBezTo>
                    <a:pt x="1370" y="594"/>
                    <a:pt x="1416" y="616"/>
                    <a:pt x="1461" y="639"/>
                  </a:cubicBezTo>
                  <a:cubicBezTo>
                    <a:pt x="1461" y="651"/>
                    <a:pt x="1467" y="651"/>
                    <a:pt x="1476" y="651"/>
                  </a:cubicBezTo>
                  <a:cubicBezTo>
                    <a:pt x="1484" y="651"/>
                    <a:pt x="1496" y="651"/>
                    <a:pt x="1507" y="662"/>
                  </a:cubicBezTo>
                  <a:cubicBezTo>
                    <a:pt x="1546" y="673"/>
                    <a:pt x="1582" y="679"/>
                    <a:pt x="1616" y="679"/>
                  </a:cubicBezTo>
                  <a:cubicBezTo>
                    <a:pt x="1723" y="679"/>
                    <a:pt x="1814" y="623"/>
                    <a:pt x="1918" y="502"/>
                  </a:cubicBezTo>
                  <a:cubicBezTo>
                    <a:pt x="2009" y="388"/>
                    <a:pt x="2032" y="297"/>
                    <a:pt x="1986" y="160"/>
                  </a:cubicBezTo>
                  <a:cubicBezTo>
                    <a:pt x="1969" y="109"/>
                    <a:pt x="1952" y="83"/>
                    <a:pt x="1906" y="83"/>
                  </a:cubicBezTo>
                  <a:close/>
                  <a:moveTo>
                    <a:pt x="2580" y="0"/>
                  </a:moveTo>
                  <a:cubicBezTo>
                    <a:pt x="2488" y="0"/>
                    <a:pt x="2397" y="0"/>
                    <a:pt x="2329" y="92"/>
                  </a:cubicBezTo>
                  <a:cubicBezTo>
                    <a:pt x="2329" y="114"/>
                    <a:pt x="2306" y="137"/>
                    <a:pt x="2283" y="137"/>
                  </a:cubicBezTo>
                  <a:cubicBezTo>
                    <a:pt x="2215" y="183"/>
                    <a:pt x="2192" y="274"/>
                    <a:pt x="2169" y="343"/>
                  </a:cubicBezTo>
                  <a:cubicBezTo>
                    <a:pt x="2169" y="411"/>
                    <a:pt x="2169" y="480"/>
                    <a:pt x="2192" y="525"/>
                  </a:cubicBezTo>
                  <a:cubicBezTo>
                    <a:pt x="2260" y="616"/>
                    <a:pt x="2329" y="685"/>
                    <a:pt x="2397" y="731"/>
                  </a:cubicBezTo>
                  <a:cubicBezTo>
                    <a:pt x="2443" y="753"/>
                    <a:pt x="2511" y="776"/>
                    <a:pt x="2557" y="776"/>
                  </a:cubicBezTo>
                  <a:cubicBezTo>
                    <a:pt x="2625" y="753"/>
                    <a:pt x="2717" y="776"/>
                    <a:pt x="2785" y="685"/>
                  </a:cubicBezTo>
                  <a:cubicBezTo>
                    <a:pt x="2808" y="639"/>
                    <a:pt x="2854" y="616"/>
                    <a:pt x="2899" y="571"/>
                  </a:cubicBezTo>
                  <a:cubicBezTo>
                    <a:pt x="2922" y="548"/>
                    <a:pt x="2922" y="525"/>
                    <a:pt x="2922" y="525"/>
                  </a:cubicBezTo>
                  <a:cubicBezTo>
                    <a:pt x="2968" y="365"/>
                    <a:pt x="2968" y="228"/>
                    <a:pt x="2831" y="137"/>
                  </a:cubicBezTo>
                  <a:cubicBezTo>
                    <a:pt x="2831" y="114"/>
                    <a:pt x="2808" y="114"/>
                    <a:pt x="2808" y="92"/>
                  </a:cubicBezTo>
                  <a:cubicBezTo>
                    <a:pt x="2740" y="0"/>
                    <a:pt x="2648" y="0"/>
                    <a:pt x="2580" y="0"/>
                  </a:cubicBezTo>
                  <a:close/>
                  <a:moveTo>
                    <a:pt x="3485" y="97"/>
                  </a:moveTo>
                  <a:cubicBezTo>
                    <a:pt x="3407" y="97"/>
                    <a:pt x="3332" y="129"/>
                    <a:pt x="3264" y="206"/>
                  </a:cubicBezTo>
                  <a:cubicBezTo>
                    <a:pt x="3105" y="343"/>
                    <a:pt x="3082" y="594"/>
                    <a:pt x="3264" y="753"/>
                  </a:cubicBezTo>
                  <a:cubicBezTo>
                    <a:pt x="3333" y="822"/>
                    <a:pt x="3424" y="856"/>
                    <a:pt x="3516" y="856"/>
                  </a:cubicBezTo>
                  <a:cubicBezTo>
                    <a:pt x="3607" y="856"/>
                    <a:pt x="3698" y="822"/>
                    <a:pt x="3767" y="753"/>
                  </a:cubicBezTo>
                  <a:cubicBezTo>
                    <a:pt x="3949" y="594"/>
                    <a:pt x="3926" y="365"/>
                    <a:pt x="3812" y="251"/>
                  </a:cubicBezTo>
                  <a:cubicBezTo>
                    <a:pt x="3706" y="159"/>
                    <a:pt x="3593" y="97"/>
                    <a:pt x="3485" y="97"/>
                  </a:cubicBezTo>
                  <a:close/>
                  <a:moveTo>
                    <a:pt x="4109" y="371"/>
                  </a:moveTo>
                  <a:cubicBezTo>
                    <a:pt x="4103" y="371"/>
                    <a:pt x="4098" y="377"/>
                    <a:pt x="4086" y="388"/>
                  </a:cubicBezTo>
                  <a:cubicBezTo>
                    <a:pt x="4063" y="480"/>
                    <a:pt x="4063" y="571"/>
                    <a:pt x="4086" y="685"/>
                  </a:cubicBezTo>
                  <a:cubicBezTo>
                    <a:pt x="4157" y="826"/>
                    <a:pt x="4269" y="913"/>
                    <a:pt x="4422" y="913"/>
                  </a:cubicBezTo>
                  <a:cubicBezTo>
                    <a:pt x="4466" y="913"/>
                    <a:pt x="4514" y="906"/>
                    <a:pt x="4566" y="890"/>
                  </a:cubicBezTo>
                  <a:cubicBezTo>
                    <a:pt x="4680" y="868"/>
                    <a:pt x="4702" y="845"/>
                    <a:pt x="4611" y="753"/>
                  </a:cubicBezTo>
                  <a:cubicBezTo>
                    <a:pt x="4611" y="753"/>
                    <a:pt x="4588" y="753"/>
                    <a:pt x="4588" y="731"/>
                  </a:cubicBezTo>
                  <a:cubicBezTo>
                    <a:pt x="4543" y="685"/>
                    <a:pt x="4497" y="616"/>
                    <a:pt x="4406" y="616"/>
                  </a:cubicBezTo>
                  <a:cubicBezTo>
                    <a:pt x="4337" y="502"/>
                    <a:pt x="4223" y="480"/>
                    <a:pt x="4132" y="388"/>
                  </a:cubicBezTo>
                  <a:cubicBezTo>
                    <a:pt x="4120" y="377"/>
                    <a:pt x="4115" y="371"/>
                    <a:pt x="4109" y="371"/>
                  </a:cubicBezTo>
                  <a:close/>
                  <a:moveTo>
                    <a:pt x="754" y="799"/>
                  </a:moveTo>
                  <a:cubicBezTo>
                    <a:pt x="708" y="799"/>
                    <a:pt x="662" y="868"/>
                    <a:pt x="640" y="890"/>
                  </a:cubicBezTo>
                  <a:cubicBezTo>
                    <a:pt x="617" y="890"/>
                    <a:pt x="617" y="913"/>
                    <a:pt x="594" y="913"/>
                  </a:cubicBezTo>
                  <a:cubicBezTo>
                    <a:pt x="571" y="982"/>
                    <a:pt x="503" y="1005"/>
                    <a:pt x="480" y="1073"/>
                  </a:cubicBezTo>
                  <a:cubicBezTo>
                    <a:pt x="457" y="1141"/>
                    <a:pt x="389" y="1187"/>
                    <a:pt x="366" y="1256"/>
                  </a:cubicBezTo>
                  <a:cubicBezTo>
                    <a:pt x="274" y="1393"/>
                    <a:pt x="274" y="1393"/>
                    <a:pt x="411" y="1507"/>
                  </a:cubicBezTo>
                  <a:cubicBezTo>
                    <a:pt x="457" y="1530"/>
                    <a:pt x="503" y="1552"/>
                    <a:pt x="571" y="1552"/>
                  </a:cubicBezTo>
                  <a:cubicBezTo>
                    <a:pt x="587" y="1555"/>
                    <a:pt x="602" y="1557"/>
                    <a:pt x="617" y="1557"/>
                  </a:cubicBezTo>
                  <a:cubicBezTo>
                    <a:pt x="710" y="1557"/>
                    <a:pt x="789" y="1500"/>
                    <a:pt x="868" y="1461"/>
                  </a:cubicBezTo>
                  <a:cubicBezTo>
                    <a:pt x="868" y="1461"/>
                    <a:pt x="936" y="1324"/>
                    <a:pt x="959" y="1278"/>
                  </a:cubicBezTo>
                  <a:cubicBezTo>
                    <a:pt x="1050" y="1119"/>
                    <a:pt x="936" y="1005"/>
                    <a:pt x="891" y="890"/>
                  </a:cubicBezTo>
                  <a:cubicBezTo>
                    <a:pt x="822" y="868"/>
                    <a:pt x="799" y="822"/>
                    <a:pt x="754" y="799"/>
                  </a:cubicBezTo>
                  <a:close/>
                  <a:moveTo>
                    <a:pt x="1544" y="878"/>
                  </a:moveTo>
                  <a:cubicBezTo>
                    <a:pt x="1440" y="878"/>
                    <a:pt x="1349" y="903"/>
                    <a:pt x="1302" y="982"/>
                  </a:cubicBezTo>
                  <a:cubicBezTo>
                    <a:pt x="1279" y="1005"/>
                    <a:pt x="1279" y="1005"/>
                    <a:pt x="1256" y="1005"/>
                  </a:cubicBezTo>
                  <a:cubicBezTo>
                    <a:pt x="1187" y="1073"/>
                    <a:pt x="1165" y="1164"/>
                    <a:pt x="1165" y="1256"/>
                  </a:cubicBezTo>
                  <a:cubicBezTo>
                    <a:pt x="1165" y="1347"/>
                    <a:pt x="1187" y="1438"/>
                    <a:pt x="1279" y="1507"/>
                  </a:cubicBezTo>
                  <a:cubicBezTo>
                    <a:pt x="1279" y="1507"/>
                    <a:pt x="1302" y="1530"/>
                    <a:pt x="1302" y="1552"/>
                  </a:cubicBezTo>
                  <a:cubicBezTo>
                    <a:pt x="1347" y="1621"/>
                    <a:pt x="1438" y="1644"/>
                    <a:pt x="1507" y="1644"/>
                  </a:cubicBezTo>
                  <a:cubicBezTo>
                    <a:pt x="1527" y="1650"/>
                    <a:pt x="1547" y="1653"/>
                    <a:pt x="1567" y="1653"/>
                  </a:cubicBezTo>
                  <a:cubicBezTo>
                    <a:pt x="1614" y="1653"/>
                    <a:pt x="1657" y="1637"/>
                    <a:pt x="1690" y="1621"/>
                  </a:cubicBezTo>
                  <a:cubicBezTo>
                    <a:pt x="1781" y="1575"/>
                    <a:pt x="1849" y="1507"/>
                    <a:pt x="1895" y="1415"/>
                  </a:cubicBezTo>
                  <a:cubicBezTo>
                    <a:pt x="1918" y="1393"/>
                    <a:pt x="1941" y="1324"/>
                    <a:pt x="1941" y="1278"/>
                  </a:cubicBezTo>
                  <a:cubicBezTo>
                    <a:pt x="1918" y="1187"/>
                    <a:pt x="1941" y="1096"/>
                    <a:pt x="1849" y="1050"/>
                  </a:cubicBezTo>
                  <a:cubicBezTo>
                    <a:pt x="1804" y="1005"/>
                    <a:pt x="1781" y="959"/>
                    <a:pt x="1735" y="936"/>
                  </a:cubicBezTo>
                  <a:cubicBezTo>
                    <a:pt x="1712" y="913"/>
                    <a:pt x="1690" y="890"/>
                    <a:pt x="1690" y="890"/>
                  </a:cubicBezTo>
                  <a:cubicBezTo>
                    <a:pt x="1640" y="883"/>
                    <a:pt x="1591" y="878"/>
                    <a:pt x="1544" y="878"/>
                  </a:cubicBezTo>
                  <a:close/>
                  <a:moveTo>
                    <a:pt x="2466" y="950"/>
                  </a:moveTo>
                  <a:cubicBezTo>
                    <a:pt x="2373" y="950"/>
                    <a:pt x="2280" y="984"/>
                    <a:pt x="2215" y="1050"/>
                  </a:cubicBezTo>
                  <a:cubicBezTo>
                    <a:pt x="2055" y="1210"/>
                    <a:pt x="2055" y="1461"/>
                    <a:pt x="2215" y="1598"/>
                  </a:cubicBezTo>
                  <a:cubicBezTo>
                    <a:pt x="2280" y="1675"/>
                    <a:pt x="2373" y="1709"/>
                    <a:pt x="2466" y="1709"/>
                  </a:cubicBezTo>
                  <a:cubicBezTo>
                    <a:pt x="2567" y="1709"/>
                    <a:pt x="2668" y="1669"/>
                    <a:pt x="2740" y="1598"/>
                  </a:cubicBezTo>
                  <a:cubicBezTo>
                    <a:pt x="2876" y="1461"/>
                    <a:pt x="2899" y="1233"/>
                    <a:pt x="2740" y="1073"/>
                  </a:cubicBezTo>
                  <a:cubicBezTo>
                    <a:pt x="2668" y="990"/>
                    <a:pt x="2567" y="950"/>
                    <a:pt x="2466" y="950"/>
                  </a:cubicBezTo>
                  <a:close/>
                  <a:moveTo>
                    <a:pt x="3424" y="1050"/>
                  </a:moveTo>
                  <a:cubicBezTo>
                    <a:pt x="3310" y="1050"/>
                    <a:pt x="3242" y="1096"/>
                    <a:pt x="3150" y="1164"/>
                  </a:cubicBezTo>
                  <a:cubicBezTo>
                    <a:pt x="3082" y="1233"/>
                    <a:pt x="3059" y="1324"/>
                    <a:pt x="3059" y="1415"/>
                  </a:cubicBezTo>
                  <a:cubicBezTo>
                    <a:pt x="3059" y="1530"/>
                    <a:pt x="3082" y="1598"/>
                    <a:pt x="3150" y="1689"/>
                  </a:cubicBezTo>
                  <a:cubicBezTo>
                    <a:pt x="3219" y="1758"/>
                    <a:pt x="3310" y="1803"/>
                    <a:pt x="3424" y="1803"/>
                  </a:cubicBezTo>
                  <a:cubicBezTo>
                    <a:pt x="3516" y="1803"/>
                    <a:pt x="3630" y="1781"/>
                    <a:pt x="3675" y="1689"/>
                  </a:cubicBezTo>
                  <a:cubicBezTo>
                    <a:pt x="3767" y="1621"/>
                    <a:pt x="3789" y="1530"/>
                    <a:pt x="3789" y="1438"/>
                  </a:cubicBezTo>
                  <a:cubicBezTo>
                    <a:pt x="3789" y="1324"/>
                    <a:pt x="3767" y="1256"/>
                    <a:pt x="3698" y="1164"/>
                  </a:cubicBezTo>
                  <a:cubicBezTo>
                    <a:pt x="3607" y="1096"/>
                    <a:pt x="3516" y="1050"/>
                    <a:pt x="3424" y="1050"/>
                  </a:cubicBezTo>
                  <a:close/>
                  <a:moveTo>
                    <a:pt x="4372" y="1153"/>
                  </a:moveTo>
                  <a:cubicBezTo>
                    <a:pt x="4280" y="1153"/>
                    <a:pt x="4189" y="1187"/>
                    <a:pt x="4109" y="1256"/>
                  </a:cubicBezTo>
                  <a:cubicBezTo>
                    <a:pt x="3972" y="1393"/>
                    <a:pt x="3949" y="1621"/>
                    <a:pt x="4109" y="1781"/>
                  </a:cubicBezTo>
                  <a:cubicBezTo>
                    <a:pt x="4189" y="1860"/>
                    <a:pt x="4280" y="1900"/>
                    <a:pt x="4372" y="1900"/>
                  </a:cubicBezTo>
                  <a:cubicBezTo>
                    <a:pt x="4463" y="1900"/>
                    <a:pt x="4554" y="1860"/>
                    <a:pt x="4634" y="1781"/>
                  </a:cubicBezTo>
                  <a:cubicBezTo>
                    <a:pt x="4771" y="1644"/>
                    <a:pt x="4794" y="1415"/>
                    <a:pt x="4634" y="1256"/>
                  </a:cubicBezTo>
                  <a:cubicBezTo>
                    <a:pt x="4554" y="1187"/>
                    <a:pt x="4463" y="1153"/>
                    <a:pt x="4372" y="1153"/>
                  </a:cubicBezTo>
                  <a:close/>
                  <a:moveTo>
                    <a:pt x="5091" y="1278"/>
                  </a:moveTo>
                  <a:cubicBezTo>
                    <a:pt x="5068" y="1301"/>
                    <a:pt x="5022" y="1347"/>
                    <a:pt x="4999" y="1393"/>
                  </a:cubicBezTo>
                  <a:cubicBezTo>
                    <a:pt x="4976" y="1415"/>
                    <a:pt x="4976" y="1461"/>
                    <a:pt x="4976" y="1484"/>
                  </a:cubicBezTo>
                  <a:cubicBezTo>
                    <a:pt x="4908" y="1598"/>
                    <a:pt x="4976" y="1712"/>
                    <a:pt x="5022" y="1781"/>
                  </a:cubicBezTo>
                  <a:cubicBezTo>
                    <a:pt x="5079" y="1880"/>
                    <a:pt x="5206" y="1935"/>
                    <a:pt x="5328" y="1935"/>
                  </a:cubicBezTo>
                  <a:cubicBezTo>
                    <a:pt x="5401" y="1935"/>
                    <a:pt x="5473" y="1915"/>
                    <a:pt x="5524" y="1872"/>
                  </a:cubicBezTo>
                  <a:cubicBezTo>
                    <a:pt x="5616" y="1803"/>
                    <a:pt x="5638" y="1781"/>
                    <a:pt x="5547" y="1712"/>
                  </a:cubicBezTo>
                  <a:cubicBezTo>
                    <a:pt x="5501" y="1644"/>
                    <a:pt x="5433" y="1575"/>
                    <a:pt x="5364" y="1530"/>
                  </a:cubicBezTo>
                  <a:cubicBezTo>
                    <a:pt x="5319" y="1461"/>
                    <a:pt x="5250" y="1393"/>
                    <a:pt x="5182" y="1347"/>
                  </a:cubicBezTo>
                  <a:cubicBezTo>
                    <a:pt x="5159" y="1324"/>
                    <a:pt x="5113" y="1278"/>
                    <a:pt x="5091" y="1278"/>
                  </a:cubicBezTo>
                  <a:close/>
                  <a:moveTo>
                    <a:pt x="560" y="1732"/>
                  </a:moveTo>
                  <a:cubicBezTo>
                    <a:pt x="549" y="1732"/>
                    <a:pt x="537" y="1733"/>
                    <a:pt x="525" y="1735"/>
                  </a:cubicBezTo>
                  <a:cubicBezTo>
                    <a:pt x="434" y="1735"/>
                    <a:pt x="343" y="1735"/>
                    <a:pt x="274" y="1803"/>
                  </a:cubicBezTo>
                  <a:cubicBezTo>
                    <a:pt x="252" y="1849"/>
                    <a:pt x="206" y="1895"/>
                    <a:pt x="160" y="1918"/>
                  </a:cubicBezTo>
                  <a:cubicBezTo>
                    <a:pt x="160" y="1940"/>
                    <a:pt x="137" y="1963"/>
                    <a:pt x="137" y="1986"/>
                  </a:cubicBezTo>
                  <a:cubicBezTo>
                    <a:pt x="92" y="2146"/>
                    <a:pt x="115" y="2283"/>
                    <a:pt x="229" y="2374"/>
                  </a:cubicBezTo>
                  <a:cubicBezTo>
                    <a:pt x="252" y="2374"/>
                    <a:pt x="252" y="2374"/>
                    <a:pt x="252" y="2397"/>
                  </a:cubicBezTo>
                  <a:cubicBezTo>
                    <a:pt x="320" y="2488"/>
                    <a:pt x="411" y="2488"/>
                    <a:pt x="503" y="2511"/>
                  </a:cubicBezTo>
                  <a:cubicBezTo>
                    <a:pt x="594" y="2511"/>
                    <a:pt x="685" y="2488"/>
                    <a:pt x="754" y="2397"/>
                  </a:cubicBezTo>
                  <a:cubicBezTo>
                    <a:pt x="754" y="2374"/>
                    <a:pt x="777" y="2351"/>
                    <a:pt x="799" y="2351"/>
                  </a:cubicBezTo>
                  <a:cubicBezTo>
                    <a:pt x="868" y="2283"/>
                    <a:pt x="868" y="2191"/>
                    <a:pt x="891" y="2123"/>
                  </a:cubicBezTo>
                  <a:cubicBezTo>
                    <a:pt x="891" y="2054"/>
                    <a:pt x="891" y="1986"/>
                    <a:pt x="868" y="1963"/>
                  </a:cubicBezTo>
                  <a:cubicBezTo>
                    <a:pt x="783" y="1858"/>
                    <a:pt x="699" y="1732"/>
                    <a:pt x="560" y="1732"/>
                  </a:cubicBezTo>
                  <a:close/>
                  <a:moveTo>
                    <a:pt x="1448" y="1840"/>
                  </a:moveTo>
                  <a:cubicBezTo>
                    <a:pt x="1357" y="1840"/>
                    <a:pt x="1264" y="1875"/>
                    <a:pt x="1187" y="1940"/>
                  </a:cubicBezTo>
                  <a:cubicBezTo>
                    <a:pt x="1028" y="2100"/>
                    <a:pt x="1028" y="2351"/>
                    <a:pt x="1187" y="2465"/>
                  </a:cubicBezTo>
                  <a:cubicBezTo>
                    <a:pt x="1254" y="2554"/>
                    <a:pt x="1346" y="2594"/>
                    <a:pt x="1440" y="2594"/>
                  </a:cubicBezTo>
                  <a:cubicBezTo>
                    <a:pt x="1540" y="2594"/>
                    <a:pt x="1642" y="2548"/>
                    <a:pt x="1712" y="2465"/>
                  </a:cubicBezTo>
                  <a:cubicBezTo>
                    <a:pt x="1849" y="2328"/>
                    <a:pt x="1872" y="2100"/>
                    <a:pt x="1712" y="1963"/>
                  </a:cubicBezTo>
                  <a:cubicBezTo>
                    <a:pt x="1641" y="1880"/>
                    <a:pt x="1546" y="1840"/>
                    <a:pt x="1448" y="1840"/>
                  </a:cubicBezTo>
                  <a:close/>
                  <a:moveTo>
                    <a:pt x="2374" y="1918"/>
                  </a:moveTo>
                  <a:cubicBezTo>
                    <a:pt x="2283" y="1918"/>
                    <a:pt x="2192" y="1940"/>
                    <a:pt x="2123" y="2009"/>
                  </a:cubicBezTo>
                  <a:cubicBezTo>
                    <a:pt x="1963" y="2169"/>
                    <a:pt x="1963" y="2374"/>
                    <a:pt x="2100" y="2534"/>
                  </a:cubicBezTo>
                  <a:cubicBezTo>
                    <a:pt x="2169" y="2602"/>
                    <a:pt x="2260" y="2648"/>
                    <a:pt x="2374" y="2648"/>
                  </a:cubicBezTo>
                  <a:cubicBezTo>
                    <a:pt x="2466" y="2648"/>
                    <a:pt x="2557" y="2625"/>
                    <a:pt x="2625" y="2557"/>
                  </a:cubicBezTo>
                  <a:cubicBezTo>
                    <a:pt x="2785" y="2397"/>
                    <a:pt x="2785" y="2169"/>
                    <a:pt x="2648" y="2032"/>
                  </a:cubicBezTo>
                  <a:cubicBezTo>
                    <a:pt x="2580" y="1940"/>
                    <a:pt x="2488" y="1918"/>
                    <a:pt x="2374" y="1918"/>
                  </a:cubicBezTo>
                  <a:close/>
                  <a:moveTo>
                    <a:pt x="3348" y="1977"/>
                  </a:moveTo>
                  <a:cubicBezTo>
                    <a:pt x="3257" y="1977"/>
                    <a:pt x="3171" y="2011"/>
                    <a:pt x="3105" y="2077"/>
                  </a:cubicBezTo>
                  <a:cubicBezTo>
                    <a:pt x="2945" y="2237"/>
                    <a:pt x="2945" y="2443"/>
                    <a:pt x="3082" y="2602"/>
                  </a:cubicBezTo>
                  <a:cubicBezTo>
                    <a:pt x="3153" y="2685"/>
                    <a:pt x="3249" y="2725"/>
                    <a:pt x="3347" y="2725"/>
                  </a:cubicBezTo>
                  <a:cubicBezTo>
                    <a:pt x="3437" y="2725"/>
                    <a:pt x="3530" y="2691"/>
                    <a:pt x="3607" y="2625"/>
                  </a:cubicBezTo>
                  <a:cubicBezTo>
                    <a:pt x="3767" y="2465"/>
                    <a:pt x="3767" y="2260"/>
                    <a:pt x="3630" y="2100"/>
                  </a:cubicBezTo>
                  <a:cubicBezTo>
                    <a:pt x="3547" y="2017"/>
                    <a:pt x="3445" y="1977"/>
                    <a:pt x="3348" y="1977"/>
                  </a:cubicBezTo>
                  <a:close/>
                  <a:moveTo>
                    <a:pt x="4303" y="2077"/>
                  </a:moveTo>
                  <a:cubicBezTo>
                    <a:pt x="4212" y="2077"/>
                    <a:pt x="4120" y="2112"/>
                    <a:pt x="4041" y="2169"/>
                  </a:cubicBezTo>
                  <a:cubicBezTo>
                    <a:pt x="3904" y="2306"/>
                    <a:pt x="3881" y="2557"/>
                    <a:pt x="4041" y="2694"/>
                  </a:cubicBezTo>
                  <a:cubicBezTo>
                    <a:pt x="4120" y="2773"/>
                    <a:pt x="4212" y="2808"/>
                    <a:pt x="4300" y="2808"/>
                  </a:cubicBezTo>
                  <a:cubicBezTo>
                    <a:pt x="4389" y="2808"/>
                    <a:pt x="4474" y="2773"/>
                    <a:pt x="4543" y="2716"/>
                  </a:cubicBezTo>
                  <a:cubicBezTo>
                    <a:pt x="4680" y="2579"/>
                    <a:pt x="4702" y="2351"/>
                    <a:pt x="4566" y="2191"/>
                  </a:cubicBezTo>
                  <a:cubicBezTo>
                    <a:pt x="4486" y="2112"/>
                    <a:pt x="4394" y="2077"/>
                    <a:pt x="4303" y="2077"/>
                  </a:cubicBezTo>
                  <a:close/>
                  <a:moveTo>
                    <a:pt x="5268" y="2163"/>
                  </a:moveTo>
                  <a:cubicBezTo>
                    <a:pt x="5253" y="2163"/>
                    <a:pt x="5240" y="2165"/>
                    <a:pt x="5227" y="2169"/>
                  </a:cubicBezTo>
                  <a:cubicBezTo>
                    <a:pt x="5136" y="2169"/>
                    <a:pt x="5045" y="2191"/>
                    <a:pt x="4954" y="2260"/>
                  </a:cubicBezTo>
                  <a:cubicBezTo>
                    <a:pt x="4908" y="2328"/>
                    <a:pt x="4885" y="2443"/>
                    <a:pt x="4862" y="2534"/>
                  </a:cubicBezTo>
                  <a:cubicBezTo>
                    <a:pt x="4862" y="2579"/>
                    <a:pt x="4931" y="2762"/>
                    <a:pt x="4976" y="2785"/>
                  </a:cubicBezTo>
                  <a:cubicBezTo>
                    <a:pt x="5045" y="2853"/>
                    <a:pt x="5136" y="2876"/>
                    <a:pt x="5227" y="2876"/>
                  </a:cubicBezTo>
                  <a:cubicBezTo>
                    <a:pt x="5319" y="2876"/>
                    <a:pt x="5410" y="2853"/>
                    <a:pt x="5479" y="2785"/>
                  </a:cubicBezTo>
                  <a:cubicBezTo>
                    <a:pt x="5547" y="2694"/>
                    <a:pt x="5570" y="2602"/>
                    <a:pt x="5593" y="2511"/>
                  </a:cubicBezTo>
                  <a:cubicBezTo>
                    <a:pt x="5593" y="2465"/>
                    <a:pt x="5501" y="2283"/>
                    <a:pt x="5479" y="2260"/>
                  </a:cubicBezTo>
                  <a:cubicBezTo>
                    <a:pt x="5422" y="2204"/>
                    <a:pt x="5335" y="2163"/>
                    <a:pt x="5268" y="2163"/>
                  </a:cubicBezTo>
                  <a:close/>
                  <a:moveTo>
                    <a:pt x="6084" y="2274"/>
                  </a:moveTo>
                  <a:cubicBezTo>
                    <a:pt x="6060" y="2274"/>
                    <a:pt x="6034" y="2285"/>
                    <a:pt x="6004" y="2306"/>
                  </a:cubicBezTo>
                  <a:cubicBezTo>
                    <a:pt x="5981" y="2328"/>
                    <a:pt x="5958" y="2374"/>
                    <a:pt x="5912" y="2397"/>
                  </a:cubicBezTo>
                  <a:cubicBezTo>
                    <a:pt x="5730" y="2602"/>
                    <a:pt x="5844" y="2853"/>
                    <a:pt x="6049" y="2922"/>
                  </a:cubicBezTo>
                  <a:cubicBezTo>
                    <a:pt x="6098" y="2946"/>
                    <a:pt x="6147" y="2958"/>
                    <a:pt x="6194" y="2958"/>
                  </a:cubicBezTo>
                  <a:cubicBezTo>
                    <a:pt x="6323" y="2958"/>
                    <a:pt x="6439" y="2873"/>
                    <a:pt x="6506" y="2739"/>
                  </a:cubicBezTo>
                  <a:cubicBezTo>
                    <a:pt x="6529" y="2694"/>
                    <a:pt x="6529" y="2671"/>
                    <a:pt x="6460" y="2625"/>
                  </a:cubicBezTo>
                  <a:cubicBezTo>
                    <a:pt x="6414" y="2579"/>
                    <a:pt x="6369" y="2534"/>
                    <a:pt x="6323" y="2488"/>
                  </a:cubicBezTo>
                  <a:cubicBezTo>
                    <a:pt x="6277" y="2420"/>
                    <a:pt x="6209" y="2374"/>
                    <a:pt x="6163" y="2328"/>
                  </a:cubicBezTo>
                  <a:cubicBezTo>
                    <a:pt x="6138" y="2291"/>
                    <a:pt x="6113" y="2274"/>
                    <a:pt x="6084" y="2274"/>
                  </a:cubicBezTo>
                  <a:close/>
                  <a:moveTo>
                    <a:pt x="389" y="2693"/>
                  </a:moveTo>
                  <a:cubicBezTo>
                    <a:pt x="305" y="2693"/>
                    <a:pt x="223" y="2722"/>
                    <a:pt x="160" y="2785"/>
                  </a:cubicBezTo>
                  <a:cubicBezTo>
                    <a:pt x="0" y="2945"/>
                    <a:pt x="0" y="3173"/>
                    <a:pt x="137" y="3333"/>
                  </a:cubicBezTo>
                  <a:cubicBezTo>
                    <a:pt x="217" y="3413"/>
                    <a:pt x="314" y="3453"/>
                    <a:pt x="408" y="3453"/>
                  </a:cubicBezTo>
                  <a:cubicBezTo>
                    <a:pt x="503" y="3453"/>
                    <a:pt x="594" y="3413"/>
                    <a:pt x="662" y="3333"/>
                  </a:cubicBezTo>
                  <a:cubicBezTo>
                    <a:pt x="845" y="3173"/>
                    <a:pt x="799" y="2945"/>
                    <a:pt x="662" y="2808"/>
                  </a:cubicBezTo>
                  <a:cubicBezTo>
                    <a:pt x="588" y="2734"/>
                    <a:pt x="487" y="2693"/>
                    <a:pt x="389" y="2693"/>
                  </a:cubicBezTo>
                  <a:close/>
                  <a:moveTo>
                    <a:pt x="1379" y="2756"/>
                  </a:moveTo>
                  <a:cubicBezTo>
                    <a:pt x="1284" y="2756"/>
                    <a:pt x="1187" y="2796"/>
                    <a:pt x="1096" y="2876"/>
                  </a:cubicBezTo>
                  <a:cubicBezTo>
                    <a:pt x="1028" y="2945"/>
                    <a:pt x="1005" y="3036"/>
                    <a:pt x="1005" y="3127"/>
                  </a:cubicBezTo>
                  <a:cubicBezTo>
                    <a:pt x="1005" y="3241"/>
                    <a:pt x="1028" y="3310"/>
                    <a:pt x="1119" y="3401"/>
                  </a:cubicBezTo>
                  <a:cubicBezTo>
                    <a:pt x="1199" y="3470"/>
                    <a:pt x="1290" y="3504"/>
                    <a:pt x="1381" y="3504"/>
                  </a:cubicBezTo>
                  <a:cubicBezTo>
                    <a:pt x="1473" y="3504"/>
                    <a:pt x="1564" y="3470"/>
                    <a:pt x="1644" y="3401"/>
                  </a:cubicBezTo>
                  <a:cubicBezTo>
                    <a:pt x="1712" y="3333"/>
                    <a:pt x="1758" y="3241"/>
                    <a:pt x="1758" y="3127"/>
                  </a:cubicBezTo>
                  <a:cubicBezTo>
                    <a:pt x="1758" y="3036"/>
                    <a:pt x="1712" y="2945"/>
                    <a:pt x="1644" y="2876"/>
                  </a:cubicBezTo>
                  <a:cubicBezTo>
                    <a:pt x="1564" y="2796"/>
                    <a:pt x="1473" y="2756"/>
                    <a:pt x="1379" y="2756"/>
                  </a:cubicBezTo>
                  <a:close/>
                  <a:moveTo>
                    <a:pt x="2322" y="2850"/>
                  </a:moveTo>
                  <a:cubicBezTo>
                    <a:pt x="2231" y="2850"/>
                    <a:pt x="2144" y="2890"/>
                    <a:pt x="2078" y="2967"/>
                  </a:cubicBezTo>
                  <a:cubicBezTo>
                    <a:pt x="1918" y="3127"/>
                    <a:pt x="1918" y="3310"/>
                    <a:pt x="2055" y="3470"/>
                  </a:cubicBezTo>
                  <a:cubicBezTo>
                    <a:pt x="2135" y="3561"/>
                    <a:pt x="2232" y="3601"/>
                    <a:pt x="2326" y="3601"/>
                  </a:cubicBezTo>
                  <a:cubicBezTo>
                    <a:pt x="2420" y="3601"/>
                    <a:pt x="2511" y="3561"/>
                    <a:pt x="2580" y="3492"/>
                  </a:cubicBezTo>
                  <a:cubicBezTo>
                    <a:pt x="2740" y="3333"/>
                    <a:pt x="2740" y="3127"/>
                    <a:pt x="2603" y="2990"/>
                  </a:cubicBezTo>
                  <a:cubicBezTo>
                    <a:pt x="2520" y="2896"/>
                    <a:pt x="2419" y="2850"/>
                    <a:pt x="2322" y="2850"/>
                  </a:cubicBezTo>
                  <a:close/>
                  <a:moveTo>
                    <a:pt x="3250" y="2933"/>
                  </a:moveTo>
                  <a:cubicBezTo>
                    <a:pt x="3162" y="2933"/>
                    <a:pt x="3070" y="2967"/>
                    <a:pt x="2991" y="3036"/>
                  </a:cubicBezTo>
                  <a:cubicBezTo>
                    <a:pt x="2854" y="3196"/>
                    <a:pt x="2854" y="3447"/>
                    <a:pt x="3013" y="3561"/>
                  </a:cubicBezTo>
                  <a:cubicBezTo>
                    <a:pt x="3085" y="3632"/>
                    <a:pt x="3174" y="3672"/>
                    <a:pt x="3266" y="3672"/>
                  </a:cubicBezTo>
                  <a:cubicBezTo>
                    <a:pt x="3351" y="3672"/>
                    <a:pt x="3439" y="3638"/>
                    <a:pt x="3516" y="3561"/>
                  </a:cubicBezTo>
                  <a:cubicBezTo>
                    <a:pt x="3675" y="3401"/>
                    <a:pt x="3653" y="3150"/>
                    <a:pt x="3493" y="3036"/>
                  </a:cubicBezTo>
                  <a:cubicBezTo>
                    <a:pt x="3424" y="2967"/>
                    <a:pt x="3339" y="2933"/>
                    <a:pt x="3250" y="2933"/>
                  </a:cubicBezTo>
                  <a:close/>
                  <a:moveTo>
                    <a:pt x="4200" y="3036"/>
                  </a:moveTo>
                  <a:cubicBezTo>
                    <a:pt x="4109" y="3036"/>
                    <a:pt x="4018" y="3082"/>
                    <a:pt x="3926" y="3150"/>
                  </a:cubicBezTo>
                  <a:cubicBezTo>
                    <a:pt x="3881" y="3219"/>
                    <a:pt x="3858" y="3310"/>
                    <a:pt x="3835" y="3401"/>
                  </a:cubicBezTo>
                  <a:cubicBezTo>
                    <a:pt x="3835" y="3447"/>
                    <a:pt x="3926" y="3629"/>
                    <a:pt x="3949" y="3675"/>
                  </a:cubicBezTo>
                  <a:cubicBezTo>
                    <a:pt x="4018" y="3744"/>
                    <a:pt x="4132" y="3766"/>
                    <a:pt x="4200" y="3766"/>
                  </a:cubicBezTo>
                  <a:cubicBezTo>
                    <a:pt x="4292" y="3766"/>
                    <a:pt x="4406" y="3721"/>
                    <a:pt x="4474" y="3652"/>
                  </a:cubicBezTo>
                  <a:cubicBezTo>
                    <a:pt x="4543" y="3584"/>
                    <a:pt x="4543" y="3470"/>
                    <a:pt x="4566" y="3378"/>
                  </a:cubicBezTo>
                  <a:cubicBezTo>
                    <a:pt x="4566" y="3333"/>
                    <a:pt x="4497" y="3150"/>
                    <a:pt x="4451" y="3127"/>
                  </a:cubicBezTo>
                  <a:cubicBezTo>
                    <a:pt x="4383" y="3059"/>
                    <a:pt x="4292" y="3036"/>
                    <a:pt x="4200" y="3036"/>
                  </a:cubicBezTo>
                  <a:close/>
                  <a:moveTo>
                    <a:pt x="5147" y="3141"/>
                  </a:moveTo>
                  <a:cubicBezTo>
                    <a:pt x="5067" y="3141"/>
                    <a:pt x="4985" y="3176"/>
                    <a:pt x="4908" y="3241"/>
                  </a:cubicBezTo>
                  <a:cubicBezTo>
                    <a:pt x="4771" y="3401"/>
                    <a:pt x="4771" y="3584"/>
                    <a:pt x="4908" y="3721"/>
                  </a:cubicBezTo>
                  <a:cubicBezTo>
                    <a:pt x="4991" y="3804"/>
                    <a:pt x="5080" y="3844"/>
                    <a:pt x="5166" y="3844"/>
                  </a:cubicBezTo>
                  <a:cubicBezTo>
                    <a:pt x="5245" y="3844"/>
                    <a:pt x="5321" y="3809"/>
                    <a:pt x="5387" y="3744"/>
                  </a:cubicBezTo>
                  <a:cubicBezTo>
                    <a:pt x="5547" y="3584"/>
                    <a:pt x="5547" y="3401"/>
                    <a:pt x="5387" y="3264"/>
                  </a:cubicBezTo>
                  <a:cubicBezTo>
                    <a:pt x="5316" y="3181"/>
                    <a:pt x="5233" y="3141"/>
                    <a:pt x="5147" y="3141"/>
                  </a:cubicBezTo>
                  <a:close/>
                  <a:moveTo>
                    <a:pt x="6074" y="3210"/>
                  </a:moveTo>
                  <a:cubicBezTo>
                    <a:pt x="5997" y="3210"/>
                    <a:pt x="5921" y="3244"/>
                    <a:pt x="5844" y="3310"/>
                  </a:cubicBezTo>
                  <a:cubicBezTo>
                    <a:pt x="5775" y="3378"/>
                    <a:pt x="5730" y="3470"/>
                    <a:pt x="5730" y="3561"/>
                  </a:cubicBezTo>
                  <a:cubicBezTo>
                    <a:pt x="5730" y="3652"/>
                    <a:pt x="5775" y="3721"/>
                    <a:pt x="5844" y="3789"/>
                  </a:cubicBezTo>
                  <a:cubicBezTo>
                    <a:pt x="5915" y="3872"/>
                    <a:pt x="5998" y="3912"/>
                    <a:pt x="6084" y="3912"/>
                  </a:cubicBezTo>
                  <a:cubicBezTo>
                    <a:pt x="6164" y="3912"/>
                    <a:pt x="6246" y="3878"/>
                    <a:pt x="6323" y="3812"/>
                  </a:cubicBezTo>
                  <a:cubicBezTo>
                    <a:pt x="6460" y="3652"/>
                    <a:pt x="6460" y="3470"/>
                    <a:pt x="6323" y="3333"/>
                  </a:cubicBezTo>
                  <a:cubicBezTo>
                    <a:pt x="6240" y="3250"/>
                    <a:pt x="6157" y="3210"/>
                    <a:pt x="6074" y="3210"/>
                  </a:cubicBezTo>
                  <a:close/>
                  <a:moveTo>
                    <a:pt x="7077" y="3291"/>
                  </a:moveTo>
                  <a:cubicBezTo>
                    <a:pt x="7041" y="3291"/>
                    <a:pt x="7000" y="3307"/>
                    <a:pt x="6939" y="3333"/>
                  </a:cubicBezTo>
                  <a:cubicBezTo>
                    <a:pt x="6711" y="3401"/>
                    <a:pt x="6643" y="3675"/>
                    <a:pt x="6802" y="3858"/>
                  </a:cubicBezTo>
                  <a:cubicBezTo>
                    <a:pt x="6874" y="3929"/>
                    <a:pt x="6972" y="3965"/>
                    <a:pt x="7069" y="3965"/>
                  </a:cubicBezTo>
                  <a:cubicBezTo>
                    <a:pt x="7127" y="3965"/>
                    <a:pt x="7185" y="3952"/>
                    <a:pt x="7236" y="3926"/>
                  </a:cubicBezTo>
                  <a:cubicBezTo>
                    <a:pt x="7327" y="3881"/>
                    <a:pt x="7396" y="3675"/>
                    <a:pt x="7373" y="3561"/>
                  </a:cubicBezTo>
                  <a:cubicBezTo>
                    <a:pt x="7350" y="3492"/>
                    <a:pt x="7305" y="3470"/>
                    <a:pt x="7282" y="3447"/>
                  </a:cubicBezTo>
                  <a:cubicBezTo>
                    <a:pt x="7183" y="3334"/>
                    <a:pt x="7136" y="3291"/>
                    <a:pt x="7077" y="3291"/>
                  </a:cubicBezTo>
                  <a:close/>
                  <a:moveTo>
                    <a:pt x="7715" y="3881"/>
                  </a:moveTo>
                  <a:cubicBezTo>
                    <a:pt x="7693" y="3903"/>
                    <a:pt x="7693" y="3903"/>
                    <a:pt x="7715" y="3903"/>
                  </a:cubicBezTo>
                  <a:cubicBezTo>
                    <a:pt x="7715" y="3926"/>
                    <a:pt x="7738" y="3949"/>
                    <a:pt x="7761" y="3949"/>
                  </a:cubicBezTo>
                  <a:cubicBezTo>
                    <a:pt x="7795" y="4000"/>
                    <a:pt x="7830" y="4026"/>
                    <a:pt x="7845" y="4026"/>
                  </a:cubicBezTo>
                  <a:cubicBezTo>
                    <a:pt x="7850" y="4026"/>
                    <a:pt x="7852" y="4023"/>
                    <a:pt x="7852" y="4017"/>
                  </a:cubicBezTo>
                  <a:cubicBezTo>
                    <a:pt x="7830" y="3995"/>
                    <a:pt x="7807" y="3949"/>
                    <a:pt x="7784" y="3926"/>
                  </a:cubicBezTo>
                  <a:cubicBezTo>
                    <a:pt x="7761" y="3903"/>
                    <a:pt x="7738" y="3903"/>
                    <a:pt x="7738" y="3881"/>
                  </a:cubicBezTo>
                  <a:close/>
                  <a:moveTo>
                    <a:pt x="332" y="3626"/>
                  </a:moveTo>
                  <a:cubicBezTo>
                    <a:pt x="282" y="3626"/>
                    <a:pt x="231" y="3634"/>
                    <a:pt x="183" y="3652"/>
                  </a:cubicBezTo>
                  <a:cubicBezTo>
                    <a:pt x="115" y="3675"/>
                    <a:pt x="115" y="3675"/>
                    <a:pt x="137" y="3744"/>
                  </a:cubicBezTo>
                  <a:cubicBezTo>
                    <a:pt x="183" y="3812"/>
                    <a:pt x="206" y="3881"/>
                    <a:pt x="229" y="3949"/>
                  </a:cubicBezTo>
                  <a:cubicBezTo>
                    <a:pt x="297" y="4086"/>
                    <a:pt x="366" y="4200"/>
                    <a:pt x="457" y="4291"/>
                  </a:cubicBezTo>
                  <a:cubicBezTo>
                    <a:pt x="478" y="4322"/>
                    <a:pt x="494" y="4335"/>
                    <a:pt x="507" y="4335"/>
                  </a:cubicBezTo>
                  <a:cubicBezTo>
                    <a:pt x="523" y="4335"/>
                    <a:pt x="536" y="4316"/>
                    <a:pt x="548" y="4291"/>
                  </a:cubicBezTo>
                  <a:cubicBezTo>
                    <a:pt x="571" y="4291"/>
                    <a:pt x="571" y="4269"/>
                    <a:pt x="571" y="4269"/>
                  </a:cubicBezTo>
                  <a:cubicBezTo>
                    <a:pt x="594" y="4246"/>
                    <a:pt x="617" y="4246"/>
                    <a:pt x="617" y="4223"/>
                  </a:cubicBezTo>
                  <a:cubicBezTo>
                    <a:pt x="708" y="4132"/>
                    <a:pt x="731" y="3903"/>
                    <a:pt x="685" y="3812"/>
                  </a:cubicBezTo>
                  <a:cubicBezTo>
                    <a:pt x="618" y="3694"/>
                    <a:pt x="476" y="3626"/>
                    <a:pt x="332" y="3626"/>
                  </a:cubicBezTo>
                  <a:close/>
                  <a:moveTo>
                    <a:pt x="1289" y="3712"/>
                  </a:moveTo>
                  <a:cubicBezTo>
                    <a:pt x="1200" y="3712"/>
                    <a:pt x="1111" y="3752"/>
                    <a:pt x="1028" y="3835"/>
                  </a:cubicBezTo>
                  <a:cubicBezTo>
                    <a:pt x="868" y="3972"/>
                    <a:pt x="868" y="4200"/>
                    <a:pt x="1028" y="4360"/>
                  </a:cubicBezTo>
                  <a:cubicBezTo>
                    <a:pt x="1104" y="4426"/>
                    <a:pt x="1192" y="4460"/>
                    <a:pt x="1280" y="4460"/>
                  </a:cubicBezTo>
                  <a:cubicBezTo>
                    <a:pt x="1374" y="4460"/>
                    <a:pt x="1470" y="4420"/>
                    <a:pt x="1553" y="4337"/>
                  </a:cubicBezTo>
                  <a:cubicBezTo>
                    <a:pt x="1690" y="4177"/>
                    <a:pt x="1690" y="3972"/>
                    <a:pt x="1530" y="3812"/>
                  </a:cubicBezTo>
                  <a:cubicBezTo>
                    <a:pt x="1453" y="3746"/>
                    <a:pt x="1371" y="3712"/>
                    <a:pt x="1289" y="3712"/>
                  </a:cubicBezTo>
                  <a:close/>
                  <a:moveTo>
                    <a:pt x="2249" y="3811"/>
                  </a:moveTo>
                  <a:cubicBezTo>
                    <a:pt x="2150" y="3811"/>
                    <a:pt x="2050" y="3852"/>
                    <a:pt x="1963" y="3926"/>
                  </a:cubicBezTo>
                  <a:cubicBezTo>
                    <a:pt x="1827" y="4063"/>
                    <a:pt x="1827" y="4314"/>
                    <a:pt x="1986" y="4451"/>
                  </a:cubicBezTo>
                  <a:cubicBezTo>
                    <a:pt x="2063" y="4517"/>
                    <a:pt x="2150" y="4551"/>
                    <a:pt x="2236" y="4551"/>
                  </a:cubicBezTo>
                  <a:cubicBezTo>
                    <a:pt x="2328" y="4551"/>
                    <a:pt x="2417" y="4511"/>
                    <a:pt x="2488" y="4428"/>
                  </a:cubicBezTo>
                  <a:cubicBezTo>
                    <a:pt x="2648" y="4291"/>
                    <a:pt x="2625" y="4040"/>
                    <a:pt x="2488" y="3903"/>
                  </a:cubicBezTo>
                  <a:cubicBezTo>
                    <a:pt x="2415" y="3841"/>
                    <a:pt x="2332" y="3811"/>
                    <a:pt x="2249" y="3811"/>
                  </a:cubicBezTo>
                  <a:close/>
                  <a:moveTo>
                    <a:pt x="3173" y="3881"/>
                  </a:moveTo>
                  <a:cubicBezTo>
                    <a:pt x="3082" y="3903"/>
                    <a:pt x="2968" y="3926"/>
                    <a:pt x="2899" y="3972"/>
                  </a:cubicBezTo>
                  <a:cubicBezTo>
                    <a:pt x="2876" y="4017"/>
                    <a:pt x="2785" y="4200"/>
                    <a:pt x="2785" y="4246"/>
                  </a:cubicBezTo>
                  <a:cubicBezTo>
                    <a:pt x="2808" y="4337"/>
                    <a:pt x="2831" y="4428"/>
                    <a:pt x="2899" y="4497"/>
                  </a:cubicBezTo>
                  <a:cubicBezTo>
                    <a:pt x="2920" y="4537"/>
                    <a:pt x="3067" y="4615"/>
                    <a:pt x="3131" y="4615"/>
                  </a:cubicBezTo>
                  <a:cubicBezTo>
                    <a:pt x="3139" y="4615"/>
                    <a:pt x="3145" y="4613"/>
                    <a:pt x="3150" y="4611"/>
                  </a:cubicBezTo>
                  <a:cubicBezTo>
                    <a:pt x="3242" y="4588"/>
                    <a:pt x="3356" y="4588"/>
                    <a:pt x="3424" y="4520"/>
                  </a:cubicBezTo>
                  <a:cubicBezTo>
                    <a:pt x="3493" y="4451"/>
                    <a:pt x="3516" y="4337"/>
                    <a:pt x="3516" y="4246"/>
                  </a:cubicBezTo>
                  <a:cubicBezTo>
                    <a:pt x="3516" y="4177"/>
                    <a:pt x="3493" y="4063"/>
                    <a:pt x="3424" y="3995"/>
                  </a:cubicBezTo>
                  <a:cubicBezTo>
                    <a:pt x="3401" y="3972"/>
                    <a:pt x="3219" y="3881"/>
                    <a:pt x="3173" y="3881"/>
                  </a:cubicBezTo>
                  <a:close/>
                  <a:moveTo>
                    <a:pt x="4112" y="3989"/>
                  </a:moveTo>
                  <a:cubicBezTo>
                    <a:pt x="4029" y="3989"/>
                    <a:pt x="3949" y="4029"/>
                    <a:pt x="3881" y="4109"/>
                  </a:cubicBezTo>
                  <a:cubicBezTo>
                    <a:pt x="3721" y="4269"/>
                    <a:pt x="3721" y="4428"/>
                    <a:pt x="3881" y="4588"/>
                  </a:cubicBezTo>
                  <a:cubicBezTo>
                    <a:pt x="3949" y="4657"/>
                    <a:pt x="4029" y="4691"/>
                    <a:pt x="4109" y="4691"/>
                  </a:cubicBezTo>
                  <a:cubicBezTo>
                    <a:pt x="4189" y="4691"/>
                    <a:pt x="4269" y="4657"/>
                    <a:pt x="4337" y="4588"/>
                  </a:cubicBezTo>
                  <a:cubicBezTo>
                    <a:pt x="4497" y="4428"/>
                    <a:pt x="4497" y="4269"/>
                    <a:pt x="4360" y="4109"/>
                  </a:cubicBezTo>
                  <a:cubicBezTo>
                    <a:pt x="4280" y="4029"/>
                    <a:pt x="4195" y="3989"/>
                    <a:pt x="4112" y="3989"/>
                  </a:cubicBezTo>
                  <a:close/>
                  <a:moveTo>
                    <a:pt x="5079" y="4075"/>
                  </a:moveTo>
                  <a:cubicBezTo>
                    <a:pt x="4999" y="4075"/>
                    <a:pt x="4919" y="4109"/>
                    <a:pt x="4839" y="4177"/>
                  </a:cubicBezTo>
                  <a:cubicBezTo>
                    <a:pt x="4702" y="4314"/>
                    <a:pt x="4702" y="4497"/>
                    <a:pt x="4839" y="4657"/>
                  </a:cubicBezTo>
                  <a:cubicBezTo>
                    <a:pt x="4922" y="4728"/>
                    <a:pt x="5005" y="4768"/>
                    <a:pt x="5088" y="4768"/>
                  </a:cubicBezTo>
                  <a:cubicBezTo>
                    <a:pt x="5165" y="4768"/>
                    <a:pt x="5242" y="4733"/>
                    <a:pt x="5319" y="4657"/>
                  </a:cubicBezTo>
                  <a:cubicBezTo>
                    <a:pt x="5479" y="4497"/>
                    <a:pt x="5479" y="4337"/>
                    <a:pt x="5319" y="4177"/>
                  </a:cubicBezTo>
                  <a:cubicBezTo>
                    <a:pt x="5239" y="4109"/>
                    <a:pt x="5159" y="4075"/>
                    <a:pt x="5079" y="4075"/>
                  </a:cubicBezTo>
                  <a:close/>
                  <a:moveTo>
                    <a:pt x="6005" y="4146"/>
                  </a:moveTo>
                  <a:cubicBezTo>
                    <a:pt x="5923" y="4146"/>
                    <a:pt x="5841" y="4180"/>
                    <a:pt x="5775" y="4246"/>
                  </a:cubicBezTo>
                  <a:cubicBezTo>
                    <a:pt x="5638" y="4383"/>
                    <a:pt x="5638" y="4588"/>
                    <a:pt x="5775" y="4725"/>
                  </a:cubicBezTo>
                  <a:cubicBezTo>
                    <a:pt x="5844" y="4794"/>
                    <a:pt x="5929" y="4828"/>
                    <a:pt x="6015" y="4828"/>
                  </a:cubicBezTo>
                  <a:cubicBezTo>
                    <a:pt x="6101" y="4828"/>
                    <a:pt x="6186" y="4794"/>
                    <a:pt x="6255" y="4725"/>
                  </a:cubicBezTo>
                  <a:cubicBezTo>
                    <a:pt x="6369" y="4588"/>
                    <a:pt x="6392" y="4405"/>
                    <a:pt x="6255" y="4269"/>
                  </a:cubicBezTo>
                  <a:cubicBezTo>
                    <a:pt x="6184" y="4186"/>
                    <a:pt x="6094" y="4146"/>
                    <a:pt x="6005" y="4146"/>
                  </a:cubicBezTo>
                  <a:close/>
                  <a:moveTo>
                    <a:pt x="6953" y="4254"/>
                  </a:moveTo>
                  <a:cubicBezTo>
                    <a:pt x="6869" y="4254"/>
                    <a:pt x="6788" y="4283"/>
                    <a:pt x="6734" y="4337"/>
                  </a:cubicBezTo>
                  <a:cubicBezTo>
                    <a:pt x="6620" y="4451"/>
                    <a:pt x="6597" y="4702"/>
                    <a:pt x="6711" y="4816"/>
                  </a:cubicBezTo>
                  <a:cubicBezTo>
                    <a:pt x="6771" y="4876"/>
                    <a:pt x="6868" y="4911"/>
                    <a:pt x="6963" y="4911"/>
                  </a:cubicBezTo>
                  <a:cubicBezTo>
                    <a:pt x="7050" y="4911"/>
                    <a:pt x="7136" y="4882"/>
                    <a:pt x="7190" y="4816"/>
                  </a:cubicBezTo>
                  <a:cubicBezTo>
                    <a:pt x="7305" y="4702"/>
                    <a:pt x="7305" y="4474"/>
                    <a:pt x="7213" y="4360"/>
                  </a:cubicBezTo>
                  <a:cubicBezTo>
                    <a:pt x="7142" y="4288"/>
                    <a:pt x="7045" y="4254"/>
                    <a:pt x="6953" y="4254"/>
                  </a:cubicBezTo>
                  <a:close/>
                  <a:moveTo>
                    <a:pt x="7920" y="4353"/>
                  </a:moveTo>
                  <a:cubicBezTo>
                    <a:pt x="7818" y="4353"/>
                    <a:pt x="7720" y="4388"/>
                    <a:pt x="7670" y="4451"/>
                  </a:cubicBezTo>
                  <a:cubicBezTo>
                    <a:pt x="7556" y="4565"/>
                    <a:pt x="7556" y="4816"/>
                    <a:pt x="7670" y="4930"/>
                  </a:cubicBezTo>
                  <a:cubicBezTo>
                    <a:pt x="7734" y="4974"/>
                    <a:pt x="7825" y="4996"/>
                    <a:pt x="7911" y="4996"/>
                  </a:cubicBezTo>
                  <a:cubicBezTo>
                    <a:pt x="8008" y="4996"/>
                    <a:pt x="8101" y="4968"/>
                    <a:pt x="8149" y="4908"/>
                  </a:cubicBezTo>
                  <a:cubicBezTo>
                    <a:pt x="8263" y="4794"/>
                    <a:pt x="8263" y="4542"/>
                    <a:pt x="8149" y="4428"/>
                  </a:cubicBezTo>
                  <a:cubicBezTo>
                    <a:pt x="8087" y="4377"/>
                    <a:pt x="8003" y="4353"/>
                    <a:pt x="7920" y="4353"/>
                  </a:cubicBezTo>
                  <a:close/>
                  <a:moveTo>
                    <a:pt x="8514" y="4679"/>
                  </a:moveTo>
                  <a:cubicBezTo>
                    <a:pt x="8514" y="4725"/>
                    <a:pt x="8514" y="4748"/>
                    <a:pt x="8514" y="4794"/>
                  </a:cubicBezTo>
                  <a:cubicBezTo>
                    <a:pt x="8537" y="4908"/>
                    <a:pt x="8674" y="5067"/>
                    <a:pt x="8811" y="5067"/>
                  </a:cubicBezTo>
                  <a:lnTo>
                    <a:pt x="8902" y="5067"/>
                  </a:lnTo>
                  <a:cubicBezTo>
                    <a:pt x="8880" y="5045"/>
                    <a:pt x="8857" y="5022"/>
                    <a:pt x="8857" y="4999"/>
                  </a:cubicBezTo>
                  <a:cubicBezTo>
                    <a:pt x="8811" y="4953"/>
                    <a:pt x="8765" y="4908"/>
                    <a:pt x="8720" y="4885"/>
                  </a:cubicBezTo>
                  <a:cubicBezTo>
                    <a:pt x="8674" y="4839"/>
                    <a:pt x="8628" y="4794"/>
                    <a:pt x="8583" y="4748"/>
                  </a:cubicBezTo>
                  <a:cubicBezTo>
                    <a:pt x="8560" y="4725"/>
                    <a:pt x="8537" y="4702"/>
                    <a:pt x="8514" y="4679"/>
                  </a:cubicBezTo>
                  <a:close/>
                  <a:moveTo>
                    <a:pt x="1185" y="4677"/>
                  </a:moveTo>
                  <a:cubicBezTo>
                    <a:pt x="1171" y="4677"/>
                    <a:pt x="1156" y="4678"/>
                    <a:pt x="1142" y="4679"/>
                  </a:cubicBezTo>
                  <a:cubicBezTo>
                    <a:pt x="1073" y="4679"/>
                    <a:pt x="1005" y="4702"/>
                    <a:pt x="936" y="4748"/>
                  </a:cubicBezTo>
                  <a:cubicBezTo>
                    <a:pt x="913" y="4771"/>
                    <a:pt x="913" y="4794"/>
                    <a:pt x="936" y="4839"/>
                  </a:cubicBezTo>
                  <a:cubicBezTo>
                    <a:pt x="1028" y="4908"/>
                    <a:pt x="1096" y="4976"/>
                    <a:pt x="1165" y="5067"/>
                  </a:cubicBezTo>
                  <a:cubicBezTo>
                    <a:pt x="1233" y="5136"/>
                    <a:pt x="1324" y="5204"/>
                    <a:pt x="1393" y="5273"/>
                  </a:cubicBezTo>
                  <a:cubicBezTo>
                    <a:pt x="1402" y="5292"/>
                    <a:pt x="1412" y="5299"/>
                    <a:pt x="1422" y="5299"/>
                  </a:cubicBezTo>
                  <a:cubicBezTo>
                    <a:pt x="1435" y="5299"/>
                    <a:pt x="1448" y="5286"/>
                    <a:pt x="1461" y="5273"/>
                  </a:cubicBezTo>
                  <a:cubicBezTo>
                    <a:pt x="1507" y="5227"/>
                    <a:pt x="1530" y="5182"/>
                    <a:pt x="1530" y="5113"/>
                  </a:cubicBezTo>
                  <a:cubicBezTo>
                    <a:pt x="1594" y="4835"/>
                    <a:pt x="1398" y="4677"/>
                    <a:pt x="1185" y="4677"/>
                  </a:cubicBezTo>
                  <a:close/>
                  <a:moveTo>
                    <a:pt x="2140" y="4779"/>
                  </a:moveTo>
                  <a:cubicBezTo>
                    <a:pt x="2039" y="4779"/>
                    <a:pt x="1938" y="4808"/>
                    <a:pt x="1872" y="4862"/>
                  </a:cubicBezTo>
                  <a:cubicBezTo>
                    <a:pt x="1804" y="4930"/>
                    <a:pt x="1781" y="5022"/>
                    <a:pt x="1781" y="5113"/>
                  </a:cubicBezTo>
                  <a:cubicBezTo>
                    <a:pt x="1781" y="5204"/>
                    <a:pt x="1804" y="5296"/>
                    <a:pt x="1872" y="5387"/>
                  </a:cubicBezTo>
                  <a:cubicBezTo>
                    <a:pt x="1932" y="5447"/>
                    <a:pt x="2035" y="5481"/>
                    <a:pt x="2140" y="5481"/>
                  </a:cubicBezTo>
                  <a:cubicBezTo>
                    <a:pt x="2235" y="5481"/>
                    <a:pt x="2332" y="5452"/>
                    <a:pt x="2397" y="5387"/>
                  </a:cubicBezTo>
                  <a:cubicBezTo>
                    <a:pt x="2420" y="5364"/>
                    <a:pt x="2511" y="5182"/>
                    <a:pt x="2511" y="5136"/>
                  </a:cubicBezTo>
                  <a:cubicBezTo>
                    <a:pt x="2488" y="5045"/>
                    <a:pt x="2466" y="4953"/>
                    <a:pt x="2420" y="4885"/>
                  </a:cubicBezTo>
                  <a:cubicBezTo>
                    <a:pt x="2360" y="4813"/>
                    <a:pt x="2251" y="4779"/>
                    <a:pt x="2140" y="4779"/>
                  </a:cubicBezTo>
                  <a:close/>
                  <a:moveTo>
                    <a:pt x="3098" y="4853"/>
                  </a:moveTo>
                  <a:cubicBezTo>
                    <a:pt x="3019" y="4853"/>
                    <a:pt x="2942" y="4887"/>
                    <a:pt x="2876" y="4953"/>
                  </a:cubicBezTo>
                  <a:cubicBezTo>
                    <a:pt x="2717" y="5113"/>
                    <a:pt x="2717" y="5296"/>
                    <a:pt x="2876" y="5433"/>
                  </a:cubicBezTo>
                  <a:cubicBezTo>
                    <a:pt x="2945" y="5513"/>
                    <a:pt x="3025" y="5552"/>
                    <a:pt x="3105" y="5552"/>
                  </a:cubicBezTo>
                  <a:cubicBezTo>
                    <a:pt x="3185" y="5552"/>
                    <a:pt x="3264" y="5513"/>
                    <a:pt x="3333" y="5433"/>
                  </a:cubicBezTo>
                  <a:cubicBezTo>
                    <a:pt x="3493" y="5296"/>
                    <a:pt x="3493" y="5113"/>
                    <a:pt x="3356" y="4976"/>
                  </a:cubicBezTo>
                  <a:cubicBezTo>
                    <a:pt x="3273" y="4893"/>
                    <a:pt x="3184" y="4853"/>
                    <a:pt x="3098" y="4853"/>
                  </a:cubicBezTo>
                  <a:close/>
                  <a:moveTo>
                    <a:pt x="4034" y="4922"/>
                  </a:moveTo>
                  <a:cubicBezTo>
                    <a:pt x="3955" y="4922"/>
                    <a:pt x="3878" y="4956"/>
                    <a:pt x="3812" y="5022"/>
                  </a:cubicBezTo>
                  <a:cubicBezTo>
                    <a:pt x="3653" y="5182"/>
                    <a:pt x="3653" y="5364"/>
                    <a:pt x="3789" y="5501"/>
                  </a:cubicBezTo>
                  <a:cubicBezTo>
                    <a:pt x="3872" y="5584"/>
                    <a:pt x="3962" y="5624"/>
                    <a:pt x="4047" y="5624"/>
                  </a:cubicBezTo>
                  <a:cubicBezTo>
                    <a:pt x="4127" y="5624"/>
                    <a:pt x="4203" y="5590"/>
                    <a:pt x="4269" y="5524"/>
                  </a:cubicBezTo>
                  <a:cubicBezTo>
                    <a:pt x="4337" y="5455"/>
                    <a:pt x="4383" y="5364"/>
                    <a:pt x="4383" y="5273"/>
                  </a:cubicBezTo>
                  <a:cubicBezTo>
                    <a:pt x="4383" y="5182"/>
                    <a:pt x="4360" y="5113"/>
                    <a:pt x="4292" y="5045"/>
                  </a:cubicBezTo>
                  <a:cubicBezTo>
                    <a:pt x="4209" y="4962"/>
                    <a:pt x="4120" y="4922"/>
                    <a:pt x="4034" y="4922"/>
                  </a:cubicBezTo>
                  <a:close/>
                  <a:moveTo>
                    <a:pt x="4988" y="5033"/>
                  </a:moveTo>
                  <a:cubicBezTo>
                    <a:pt x="4902" y="5033"/>
                    <a:pt x="4817" y="5067"/>
                    <a:pt x="4748" y="5136"/>
                  </a:cubicBezTo>
                  <a:cubicBezTo>
                    <a:pt x="4611" y="5273"/>
                    <a:pt x="4634" y="5478"/>
                    <a:pt x="4748" y="5592"/>
                  </a:cubicBezTo>
                  <a:cubicBezTo>
                    <a:pt x="4819" y="5663"/>
                    <a:pt x="4909" y="5704"/>
                    <a:pt x="4998" y="5704"/>
                  </a:cubicBezTo>
                  <a:cubicBezTo>
                    <a:pt x="5080" y="5704"/>
                    <a:pt x="5162" y="5669"/>
                    <a:pt x="5227" y="5592"/>
                  </a:cubicBezTo>
                  <a:cubicBezTo>
                    <a:pt x="5364" y="5455"/>
                    <a:pt x="5364" y="5296"/>
                    <a:pt x="5227" y="5136"/>
                  </a:cubicBezTo>
                  <a:cubicBezTo>
                    <a:pt x="5159" y="5067"/>
                    <a:pt x="5073" y="5033"/>
                    <a:pt x="4988" y="5033"/>
                  </a:cubicBezTo>
                  <a:close/>
                  <a:moveTo>
                    <a:pt x="5944" y="5142"/>
                  </a:moveTo>
                  <a:cubicBezTo>
                    <a:pt x="5855" y="5142"/>
                    <a:pt x="5764" y="5170"/>
                    <a:pt x="5707" y="5227"/>
                  </a:cubicBezTo>
                  <a:cubicBezTo>
                    <a:pt x="5593" y="5341"/>
                    <a:pt x="5570" y="5570"/>
                    <a:pt x="5707" y="5707"/>
                  </a:cubicBezTo>
                  <a:cubicBezTo>
                    <a:pt x="5764" y="5764"/>
                    <a:pt x="5849" y="5792"/>
                    <a:pt x="5935" y="5792"/>
                  </a:cubicBezTo>
                  <a:cubicBezTo>
                    <a:pt x="6021" y="5792"/>
                    <a:pt x="6106" y="5764"/>
                    <a:pt x="6163" y="5707"/>
                  </a:cubicBezTo>
                  <a:cubicBezTo>
                    <a:pt x="6300" y="5592"/>
                    <a:pt x="6300" y="5341"/>
                    <a:pt x="6163" y="5227"/>
                  </a:cubicBezTo>
                  <a:cubicBezTo>
                    <a:pt x="6118" y="5170"/>
                    <a:pt x="6032" y="5142"/>
                    <a:pt x="5944" y="5142"/>
                  </a:cubicBezTo>
                  <a:close/>
                  <a:moveTo>
                    <a:pt x="6859" y="5210"/>
                  </a:moveTo>
                  <a:cubicBezTo>
                    <a:pt x="6768" y="5210"/>
                    <a:pt x="6677" y="5239"/>
                    <a:pt x="6620" y="5296"/>
                  </a:cubicBezTo>
                  <a:cubicBezTo>
                    <a:pt x="6506" y="5410"/>
                    <a:pt x="6506" y="5661"/>
                    <a:pt x="6620" y="5775"/>
                  </a:cubicBezTo>
                  <a:cubicBezTo>
                    <a:pt x="6685" y="5829"/>
                    <a:pt x="6777" y="5858"/>
                    <a:pt x="6864" y="5858"/>
                  </a:cubicBezTo>
                  <a:cubicBezTo>
                    <a:pt x="6960" y="5858"/>
                    <a:pt x="7051" y="5824"/>
                    <a:pt x="7099" y="5752"/>
                  </a:cubicBezTo>
                  <a:cubicBezTo>
                    <a:pt x="7213" y="5638"/>
                    <a:pt x="7213" y="5410"/>
                    <a:pt x="7099" y="5296"/>
                  </a:cubicBezTo>
                  <a:cubicBezTo>
                    <a:pt x="7042" y="5239"/>
                    <a:pt x="6951" y="5210"/>
                    <a:pt x="6859" y="5210"/>
                  </a:cubicBezTo>
                  <a:close/>
                  <a:moveTo>
                    <a:pt x="7801" y="5310"/>
                  </a:moveTo>
                  <a:cubicBezTo>
                    <a:pt x="7733" y="5310"/>
                    <a:pt x="7667" y="5344"/>
                    <a:pt x="7601" y="5410"/>
                  </a:cubicBezTo>
                  <a:cubicBezTo>
                    <a:pt x="7442" y="5570"/>
                    <a:pt x="7442" y="5684"/>
                    <a:pt x="7601" y="5843"/>
                  </a:cubicBezTo>
                  <a:cubicBezTo>
                    <a:pt x="7670" y="5912"/>
                    <a:pt x="7738" y="5946"/>
                    <a:pt x="7810" y="5946"/>
                  </a:cubicBezTo>
                  <a:cubicBezTo>
                    <a:pt x="7881" y="5946"/>
                    <a:pt x="7955" y="5912"/>
                    <a:pt x="8035" y="5843"/>
                  </a:cubicBezTo>
                  <a:cubicBezTo>
                    <a:pt x="8172" y="5707"/>
                    <a:pt x="8172" y="5570"/>
                    <a:pt x="8035" y="5433"/>
                  </a:cubicBezTo>
                  <a:cubicBezTo>
                    <a:pt x="7952" y="5350"/>
                    <a:pt x="7875" y="5310"/>
                    <a:pt x="7801" y="5310"/>
                  </a:cubicBezTo>
                  <a:close/>
                  <a:moveTo>
                    <a:pt x="8788" y="5376"/>
                  </a:moveTo>
                  <a:cubicBezTo>
                    <a:pt x="8720" y="5376"/>
                    <a:pt x="8651" y="5410"/>
                    <a:pt x="8583" y="5478"/>
                  </a:cubicBezTo>
                  <a:cubicBezTo>
                    <a:pt x="8423" y="5638"/>
                    <a:pt x="8423" y="5775"/>
                    <a:pt x="8560" y="5912"/>
                  </a:cubicBezTo>
                  <a:cubicBezTo>
                    <a:pt x="8643" y="5983"/>
                    <a:pt x="8720" y="6023"/>
                    <a:pt x="8794" y="6023"/>
                  </a:cubicBezTo>
                  <a:cubicBezTo>
                    <a:pt x="8862" y="6023"/>
                    <a:pt x="8928" y="5989"/>
                    <a:pt x="8994" y="5912"/>
                  </a:cubicBezTo>
                  <a:cubicBezTo>
                    <a:pt x="9153" y="5775"/>
                    <a:pt x="9153" y="5638"/>
                    <a:pt x="8994" y="5478"/>
                  </a:cubicBezTo>
                  <a:cubicBezTo>
                    <a:pt x="8925" y="5410"/>
                    <a:pt x="8857" y="5376"/>
                    <a:pt x="8788" y="5376"/>
                  </a:cubicBezTo>
                  <a:close/>
                  <a:moveTo>
                    <a:pt x="9450" y="5621"/>
                  </a:moveTo>
                  <a:cubicBezTo>
                    <a:pt x="9444" y="5621"/>
                    <a:pt x="9439" y="5627"/>
                    <a:pt x="9427" y="5638"/>
                  </a:cubicBezTo>
                  <a:cubicBezTo>
                    <a:pt x="9405" y="5775"/>
                    <a:pt x="9405" y="5889"/>
                    <a:pt x="9519" y="6003"/>
                  </a:cubicBezTo>
                  <a:cubicBezTo>
                    <a:pt x="9572" y="6057"/>
                    <a:pt x="9633" y="6079"/>
                    <a:pt x="9698" y="6079"/>
                  </a:cubicBezTo>
                  <a:cubicBezTo>
                    <a:pt x="9744" y="6079"/>
                    <a:pt x="9791" y="6068"/>
                    <a:pt x="9838" y="6049"/>
                  </a:cubicBezTo>
                  <a:cubicBezTo>
                    <a:pt x="9861" y="6026"/>
                    <a:pt x="9884" y="6026"/>
                    <a:pt x="9861" y="6003"/>
                  </a:cubicBezTo>
                  <a:cubicBezTo>
                    <a:pt x="9793" y="5935"/>
                    <a:pt x="9724" y="5889"/>
                    <a:pt x="9656" y="5821"/>
                  </a:cubicBezTo>
                  <a:cubicBezTo>
                    <a:pt x="9610" y="5752"/>
                    <a:pt x="9541" y="5684"/>
                    <a:pt x="9473" y="5638"/>
                  </a:cubicBezTo>
                  <a:cubicBezTo>
                    <a:pt x="9462" y="5627"/>
                    <a:pt x="9456" y="5621"/>
                    <a:pt x="9450" y="5621"/>
                  </a:cubicBezTo>
                  <a:close/>
                  <a:moveTo>
                    <a:pt x="2065" y="5707"/>
                  </a:moveTo>
                  <a:cubicBezTo>
                    <a:pt x="2025" y="5707"/>
                    <a:pt x="1984" y="5715"/>
                    <a:pt x="1941" y="5729"/>
                  </a:cubicBezTo>
                  <a:cubicBezTo>
                    <a:pt x="1872" y="5752"/>
                    <a:pt x="1872" y="5775"/>
                    <a:pt x="1918" y="5798"/>
                  </a:cubicBezTo>
                  <a:cubicBezTo>
                    <a:pt x="1986" y="5866"/>
                    <a:pt x="2032" y="5935"/>
                    <a:pt x="2100" y="6003"/>
                  </a:cubicBezTo>
                  <a:cubicBezTo>
                    <a:pt x="2169" y="6072"/>
                    <a:pt x="2237" y="6140"/>
                    <a:pt x="2306" y="6209"/>
                  </a:cubicBezTo>
                  <a:cubicBezTo>
                    <a:pt x="2323" y="6226"/>
                    <a:pt x="2337" y="6234"/>
                    <a:pt x="2349" y="6234"/>
                  </a:cubicBezTo>
                  <a:cubicBezTo>
                    <a:pt x="2369" y="6234"/>
                    <a:pt x="2383" y="6214"/>
                    <a:pt x="2397" y="6186"/>
                  </a:cubicBezTo>
                  <a:cubicBezTo>
                    <a:pt x="2443" y="6049"/>
                    <a:pt x="2420" y="5935"/>
                    <a:pt x="2306" y="5821"/>
                  </a:cubicBezTo>
                  <a:cubicBezTo>
                    <a:pt x="2228" y="5743"/>
                    <a:pt x="2150" y="5707"/>
                    <a:pt x="2065" y="5707"/>
                  </a:cubicBezTo>
                  <a:close/>
                  <a:moveTo>
                    <a:pt x="3014" y="5806"/>
                  </a:moveTo>
                  <a:cubicBezTo>
                    <a:pt x="2938" y="5806"/>
                    <a:pt x="2861" y="5835"/>
                    <a:pt x="2785" y="5889"/>
                  </a:cubicBezTo>
                  <a:cubicBezTo>
                    <a:pt x="2717" y="5958"/>
                    <a:pt x="2671" y="6049"/>
                    <a:pt x="2671" y="6140"/>
                  </a:cubicBezTo>
                  <a:cubicBezTo>
                    <a:pt x="2671" y="6232"/>
                    <a:pt x="2694" y="6323"/>
                    <a:pt x="2762" y="6368"/>
                  </a:cubicBezTo>
                  <a:cubicBezTo>
                    <a:pt x="2876" y="6483"/>
                    <a:pt x="2899" y="6483"/>
                    <a:pt x="3013" y="6505"/>
                  </a:cubicBezTo>
                  <a:cubicBezTo>
                    <a:pt x="3105" y="6505"/>
                    <a:pt x="3173" y="6460"/>
                    <a:pt x="3242" y="6391"/>
                  </a:cubicBezTo>
                  <a:cubicBezTo>
                    <a:pt x="3401" y="6232"/>
                    <a:pt x="3401" y="6072"/>
                    <a:pt x="3264" y="5912"/>
                  </a:cubicBezTo>
                  <a:cubicBezTo>
                    <a:pt x="3181" y="5840"/>
                    <a:pt x="3097" y="5806"/>
                    <a:pt x="3014" y="5806"/>
                  </a:cubicBezTo>
                  <a:close/>
                  <a:moveTo>
                    <a:pt x="3948" y="5880"/>
                  </a:moveTo>
                  <a:cubicBezTo>
                    <a:pt x="3869" y="5880"/>
                    <a:pt x="3787" y="5915"/>
                    <a:pt x="3721" y="5980"/>
                  </a:cubicBezTo>
                  <a:cubicBezTo>
                    <a:pt x="3561" y="6117"/>
                    <a:pt x="3584" y="6323"/>
                    <a:pt x="3698" y="6460"/>
                  </a:cubicBezTo>
                  <a:cubicBezTo>
                    <a:pt x="3767" y="6528"/>
                    <a:pt x="3858" y="6562"/>
                    <a:pt x="3946" y="6562"/>
                  </a:cubicBezTo>
                  <a:cubicBezTo>
                    <a:pt x="4035" y="6562"/>
                    <a:pt x="4120" y="6528"/>
                    <a:pt x="4178" y="6460"/>
                  </a:cubicBezTo>
                  <a:cubicBezTo>
                    <a:pt x="4314" y="6323"/>
                    <a:pt x="4314" y="6140"/>
                    <a:pt x="4178" y="6003"/>
                  </a:cubicBezTo>
                  <a:cubicBezTo>
                    <a:pt x="4118" y="5920"/>
                    <a:pt x="4034" y="5880"/>
                    <a:pt x="3948" y="5880"/>
                  </a:cubicBezTo>
                  <a:close/>
                  <a:moveTo>
                    <a:pt x="4897" y="5989"/>
                  </a:moveTo>
                  <a:cubicBezTo>
                    <a:pt x="4807" y="5989"/>
                    <a:pt x="4717" y="6023"/>
                    <a:pt x="4657" y="6095"/>
                  </a:cubicBezTo>
                  <a:cubicBezTo>
                    <a:pt x="4543" y="6209"/>
                    <a:pt x="4543" y="6437"/>
                    <a:pt x="4657" y="6574"/>
                  </a:cubicBezTo>
                  <a:cubicBezTo>
                    <a:pt x="4711" y="6617"/>
                    <a:pt x="4795" y="6640"/>
                    <a:pt x="4881" y="6640"/>
                  </a:cubicBezTo>
                  <a:cubicBezTo>
                    <a:pt x="4978" y="6640"/>
                    <a:pt x="5076" y="6611"/>
                    <a:pt x="5136" y="6551"/>
                  </a:cubicBezTo>
                  <a:cubicBezTo>
                    <a:pt x="5250" y="6437"/>
                    <a:pt x="5250" y="6186"/>
                    <a:pt x="5113" y="6072"/>
                  </a:cubicBezTo>
                  <a:cubicBezTo>
                    <a:pt x="5059" y="6017"/>
                    <a:pt x="4978" y="5989"/>
                    <a:pt x="4897" y="5989"/>
                  </a:cubicBezTo>
                  <a:close/>
                  <a:moveTo>
                    <a:pt x="5830" y="6086"/>
                  </a:moveTo>
                  <a:cubicBezTo>
                    <a:pt x="5749" y="6086"/>
                    <a:pt x="5669" y="6109"/>
                    <a:pt x="5616" y="6163"/>
                  </a:cubicBezTo>
                  <a:cubicBezTo>
                    <a:pt x="5501" y="6277"/>
                    <a:pt x="5479" y="6528"/>
                    <a:pt x="5616" y="6642"/>
                  </a:cubicBezTo>
                  <a:cubicBezTo>
                    <a:pt x="5664" y="6703"/>
                    <a:pt x="5756" y="6731"/>
                    <a:pt x="5850" y="6731"/>
                  </a:cubicBezTo>
                  <a:cubicBezTo>
                    <a:pt x="5934" y="6731"/>
                    <a:pt x="6018" y="6708"/>
                    <a:pt x="6072" y="6665"/>
                  </a:cubicBezTo>
                  <a:cubicBezTo>
                    <a:pt x="6186" y="6551"/>
                    <a:pt x="6186" y="6300"/>
                    <a:pt x="6072" y="6163"/>
                  </a:cubicBezTo>
                  <a:cubicBezTo>
                    <a:pt x="6012" y="6115"/>
                    <a:pt x="5920" y="6086"/>
                    <a:pt x="5830" y="6086"/>
                  </a:cubicBezTo>
                  <a:close/>
                  <a:moveTo>
                    <a:pt x="6791" y="6131"/>
                  </a:moveTo>
                  <a:cubicBezTo>
                    <a:pt x="6723" y="6131"/>
                    <a:pt x="6651" y="6166"/>
                    <a:pt x="6574" y="6232"/>
                  </a:cubicBezTo>
                  <a:cubicBezTo>
                    <a:pt x="6437" y="6391"/>
                    <a:pt x="6437" y="6528"/>
                    <a:pt x="6574" y="6665"/>
                  </a:cubicBezTo>
                  <a:cubicBezTo>
                    <a:pt x="6648" y="6739"/>
                    <a:pt x="6722" y="6780"/>
                    <a:pt x="6797" y="6780"/>
                  </a:cubicBezTo>
                  <a:cubicBezTo>
                    <a:pt x="6859" y="6780"/>
                    <a:pt x="6922" y="6751"/>
                    <a:pt x="6985" y="6688"/>
                  </a:cubicBezTo>
                  <a:cubicBezTo>
                    <a:pt x="7145" y="6528"/>
                    <a:pt x="7145" y="6391"/>
                    <a:pt x="7008" y="6254"/>
                  </a:cubicBezTo>
                  <a:cubicBezTo>
                    <a:pt x="6937" y="6171"/>
                    <a:pt x="6866" y="6131"/>
                    <a:pt x="6791" y="6131"/>
                  </a:cubicBezTo>
                  <a:close/>
                  <a:moveTo>
                    <a:pt x="7730" y="6223"/>
                  </a:moveTo>
                  <a:cubicBezTo>
                    <a:pt x="7665" y="6223"/>
                    <a:pt x="7599" y="6257"/>
                    <a:pt x="7533" y="6323"/>
                  </a:cubicBezTo>
                  <a:cubicBezTo>
                    <a:pt x="7373" y="6483"/>
                    <a:pt x="7373" y="6620"/>
                    <a:pt x="7533" y="6756"/>
                  </a:cubicBezTo>
                  <a:cubicBezTo>
                    <a:pt x="7601" y="6836"/>
                    <a:pt x="7670" y="6876"/>
                    <a:pt x="7738" y="6876"/>
                  </a:cubicBezTo>
                  <a:cubicBezTo>
                    <a:pt x="7807" y="6876"/>
                    <a:pt x="7875" y="6836"/>
                    <a:pt x="7944" y="6756"/>
                  </a:cubicBezTo>
                  <a:cubicBezTo>
                    <a:pt x="8103" y="6620"/>
                    <a:pt x="8103" y="6483"/>
                    <a:pt x="7944" y="6346"/>
                  </a:cubicBezTo>
                  <a:cubicBezTo>
                    <a:pt x="7873" y="6263"/>
                    <a:pt x="7801" y="6223"/>
                    <a:pt x="7730" y="6223"/>
                  </a:cubicBezTo>
                  <a:close/>
                  <a:moveTo>
                    <a:pt x="8697" y="6351"/>
                  </a:moveTo>
                  <a:cubicBezTo>
                    <a:pt x="8623" y="6351"/>
                    <a:pt x="8549" y="6380"/>
                    <a:pt x="8491" y="6437"/>
                  </a:cubicBezTo>
                  <a:cubicBezTo>
                    <a:pt x="8355" y="6551"/>
                    <a:pt x="8355" y="6734"/>
                    <a:pt x="8469" y="6848"/>
                  </a:cubicBezTo>
                  <a:cubicBezTo>
                    <a:pt x="8528" y="6919"/>
                    <a:pt x="8613" y="6954"/>
                    <a:pt x="8696" y="6954"/>
                  </a:cubicBezTo>
                  <a:cubicBezTo>
                    <a:pt x="8773" y="6954"/>
                    <a:pt x="8848" y="6925"/>
                    <a:pt x="8902" y="6871"/>
                  </a:cubicBezTo>
                  <a:cubicBezTo>
                    <a:pt x="9016" y="6756"/>
                    <a:pt x="9016" y="6551"/>
                    <a:pt x="8902" y="6437"/>
                  </a:cubicBezTo>
                  <a:cubicBezTo>
                    <a:pt x="8845" y="6380"/>
                    <a:pt x="8771" y="6351"/>
                    <a:pt x="8697" y="6351"/>
                  </a:cubicBezTo>
                  <a:close/>
                  <a:moveTo>
                    <a:pt x="9621" y="6420"/>
                  </a:moveTo>
                  <a:cubicBezTo>
                    <a:pt x="9541" y="6420"/>
                    <a:pt x="9462" y="6448"/>
                    <a:pt x="9405" y="6505"/>
                  </a:cubicBezTo>
                  <a:cubicBezTo>
                    <a:pt x="9290" y="6620"/>
                    <a:pt x="9290" y="6825"/>
                    <a:pt x="9405" y="6939"/>
                  </a:cubicBezTo>
                  <a:cubicBezTo>
                    <a:pt x="9462" y="6996"/>
                    <a:pt x="9541" y="7025"/>
                    <a:pt x="9621" y="7025"/>
                  </a:cubicBezTo>
                  <a:cubicBezTo>
                    <a:pt x="9701" y="7025"/>
                    <a:pt x="9781" y="6996"/>
                    <a:pt x="9838" y="6939"/>
                  </a:cubicBezTo>
                  <a:cubicBezTo>
                    <a:pt x="9952" y="6825"/>
                    <a:pt x="9952" y="6620"/>
                    <a:pt x="9838" y="6505"/>
                  </a:cubicBezTo>
                  <a:cubicBezTo>
                    <a:pt x="9781" y="6448"/>
                    <a:pt x="9701" y="6420"/>
                    <a:pt x="9621" y="6420"/>
                  </a:cubicBezTo>
                  <a:close/>
                  <a:moveTo>
                    <a:pt x="10382" y="6571"/>
                  </a:moveTo>
                  <a:cubicBezTo>
                    <a:pt x="10360" y="6571"/>
                    <a:pt x="10342" y="6593"/>
                    <a:pt x="10318" y="6642"/>
                  </a:cubicBezTo>
                  <a:cubicBezTo>
                    <a:pt x="10295" y="6688"/>
                    <a:pt x="10295" y="6734"/>
                    <a:pt x="10272" y="6779"/>
                  </a:cubicBezTo>
                  <a:cubicBezTo>
                    <a:pt x="10249" y="6848"/>
                    <a:pt x="10318" y="7008"/>
                    <a:pt x="10363" y="7053"/>
                  </a:cubicBezTo>
                  <a:cubicBezTo>
                    <a:pt x="10416" y="7085"/>
                    <a:pt x="10489" y="7102"/>
                    <a:pt x="10561" y="7102"/>
                  </a:cubicBezTo>
                  <a:cubicBezTo>
                    <a:pt x="10643" y="7102"/>
                    <a:pt x="10725" y="7079"/>
                    <a:pt x="10774" y="7030"/>
                  </a:cubicBezTo>
                  <a:cubicBezTo>
                    <a:pt x="10820" y="7008"/>
                    <a:pt x="10820" y="6985"/>
                    <a:pt x="10797" y="6939"/>
                  </a:cubicBezTo>
                  <a:cubicBezTo>
                    <a:pt x="10683" y="6825"/>
                    <a:pt x="10569" y="6734"/>
                    <a:pt x="10454" y="6620"/>
                  </a:cubicBezTo>
                  <a:cubicBezTo>
                    <a:pt x="10423" y="6588"/>
                    <a:pt x="10401" y="6571"/>
                    <a:pt x="10382" y="6571"/>
                  </a:cubicBezTo>
                  <a:close/>
                  <a:moveTo>
                    <a:pt x="2899" y="6756"/>
                  </a:moveTo>
                  <a:cubicBezTo>
                    <a:pt x="2899" y="6779"/>
                    <a:pt x="2899" y="6779"/>
                    <a:pt x="2899" y="6802"/>
                  </a:cubicBezTo>
                  <a:cubicBezTo>
                    <a:pt x="2945" y="6848"/>
                    <a:pt x="3013" y="6893"/>
                    <a:pt x="3059" y="6939"/>
                  </a:cubicBezTo>
                  <a:cubicBezTo>
                    <a:pt x="3128" y="7008"/>
                    <a:pt x="3173" y="7076"/>
                    <a:pt x="3242" y="7122"/>
                  </a:cubicBezTo>
                  <a:cubicBezTo>
                    <a:pt x="3242" y="7122"/>
                    <a:pt x="3264" y="7122"/>
                    <a:pt x="3264" y="7145"/>
                  </a:cubicBezTo>
                  <a:cubicBezTo>
                    <a:pt x="3264" y="7122"/>
                    <a:pt x="3264" y="7122"/>
                    <a:pt x="3264" y="7099"/>
                  </a:cubicBezTo>
                  <a:cubicBezTo>
                    <a:pt x="3242" y="7008"/>
                    <a:pt x="3219" y="6916"/>
                    <a:pt x="3128" y="6848"/>
                  </a:cubicBezTo>
                  <a:cubicBezTo>
                    <a:pt x="3082" y="6779"/>
                    <a:pt x="2991" y="6779"/>
                    <a:pt x="2922" y="6756"/>
                  </a:cubicBezTo>
                  <a:close/>
                  <a:moveTo>
                    <a:pt x="3869" y="6876"/>
                  </a:moveTo>
                  <a:cubicBezTo>
                    <a:pt x="3778" y="6876"/>
                    <a:pt x="3687" y="6905"/>
                    <a:pt x="3630" y="6962"/>
                  </a:cubicBezTo>
                  <a:cubicBezTo>
                    <a:pt x="3516" y="7076"/>
                    <a:pt x="3516" y="7327"/>
                    <a:pt x="3630" y="7441"/>
                  </a:cubicBezTo>
                  <a:cubicBezTo>
                    <a:pt x="3695" y="7496"/>
                    <a:pt x="3781" y="7524"/>
                    <a:pt x="3866" y="7524"/>
                  </a:cubicBezTo>
                  <a:cubicBezTo>
                    <a:pt x="3959" y="7524"/>
                    <a:pt x="4049" y="7490"/>
                    <a:pt x="4109" y="7418"/>
                  </a:cubicBezTo>
                  <a:cubicBezTo>
                    <a:pt x="4223" y="7304"/>
                    <a:pt x="4223" y="7076"/>
                    <a:pt x="4109" y="6962"/>
                  </a:cubicBezTo>
                  <a:cubicBezTo>
                    <a:pt x="4052" y="6905"/>
                    <a:pt x="3961" y="6876"/>
                    <a:pt x="3869" y="6876"/>
                  </a:cubicBezTo>
                  <a:close/>
                  <a:moveTo>
                    <a:pt x="4828" y="6922"/>
                  </a:moveTo>
                  <a:cubicBezTo>
                    <a:pt x="4737" y="6922"/>
                    <a:pt x="4645" y="6951"/>
                    <a:pt x="4588" y="7008"/>
                  </a:cubicBezTo>
                  <a:cubicBezTo>
                    <a:pt x="4474" y="7099"/>
                    <a:pt x="4474" y="7350"/>
                    <a:pt x="4566" y="7464"/>
                  </a:cubicBezTo>
                  <a:cubicBezTo>
                    <a:pt x="4628" y="7527"/>
                    <a:pt x="4732" y="7562"/>
                    <a:pt x="4836" y="7562"/>
                  </a:cubicBezTo>
                  <a:cubicBezTo>
                    <a:pt x="4921" y="7562"/>
                    <a:pt x="5006" y="7538"/>
                    <a:pt x="5068" y="7487"/>
                  </a:cubicBezTo>
                  <a:cubicBezTo>
                    <a:pt x="5159" y="7373"/>
                    <a:pt x="5182" y="7122"/>
                    <a:pt x="5068" y="7008"/>
                  </a:cubicBezTo>
                  <a:cubicBezTo>
                    <a:pt x="5011" y="6951"/>
                    <a:pt x="4919" y="6922"/>
                    <a:pt x="4828" y="6922"/>
                  </a:cubicBezTo>
                  <a:close/>
                  <a:moveTo>
                    <a:pt x="5770" y="7022"/>
                  </a:moveTo>
                  <a:cubicBezTo>
                    <a:pt x="5702" y="7022"/>
                    <a:pt x="5636" y="7056"/>
                    <a:pt x="5570" y="7122"/>
                  </a:cubicBezTo>
                  <a:cubicBezTo>
                    <a:pt x="5410" y="7259"/>
                    <a:pt x="5410" y="7396"/>
                    <a:pt x="5547" y="7555"/>
                  </a:cubicBezTo>
                  <a:cubicBezTo>
                    <a:pt x="5627" y="7624"/>
                    <a:pt x="5701" y="7658"/>
                    <a:pt x="5772" y="7658"/>
                  </a:cubicBezTo>
                  <a:cubicBezTo>
                    <a:pt x="5844" y="7658"/>
                    <a:pt x="5912" y="7624"/>
                    <a:pt x="5981" y="7555"/>
                  </a:cubicBezTo>
                  <a:cubicBezTo>
                    <a:pt x="6118" y="7418"/>
                    <a:pt x="6140" y="7281"/>
                    <a:pt x="6004" y="7145"/>
                  </a:cubicBezTo>
                  <a:cubicBezTo>
                    <a:pt x="5921" y="7062"/>
                    <a:pt x="5844" y="7022"/>
                    <a:pt x="5770" y="7022"/>
                  </a:cubicBezTo>
                  <a:close/>
                  <a:moveTo>
                    <a:pt x="6734" y="7122"/>
                  </a:moveTo>
                  <a:cubicBezTo>
                    <a:pt x="6665" y="7122"/>
                    <a:pt x="6574" y="7145"/>
                    <a:pt x="6506" y="7190"/>
                  </a:cubicBezTo>
                  <a:cubicBezTo>
                    <a:pt x="6437" y="7259"/>
                    <a:pt x="6414" y="7350"/>
                    <a:pt x="6414" y="7418"/>
                  </a:cubicBezTo>
                  <a:cubicBezTo>
                    <a:pt x="6414" y="7487"/>
                    <a:pt x="6414" y="7578"/>
                    <a:pt x="6483" y="7647"/>
                  </a:cubicBezTo>
                  <a:cubicBezTo>
                    <a:pt x="6551" y="7715"/>
                    <a:pt x="6643" y="7738"/>
                    <a:pt x="6711" y="7738"/>
                  </a:cubicBezTo>
                  <a:cubicBezTo>
                    <a:pt x="6731" y="7738"/>
                    <a:pt x="6754" y="7740"/>
                    <a:pt x="6778" y="7740"/>
                  </a:cubicBezTo>
                  <a:cubicBezTo>
                    <a:pt x="6839" y="7740"/>
                    <a:pt x="6907" y="7728"/>
                    <a:pt x="6939" y="7647"/>
                  </a:cubicBezTo>
                  <a:cubicBezTo>
                    <a:pt x="6962" y="7624"/>
                    <a:pt x="7008" y="7578"/>
                    <a:pt x="7008" y="7533"/>
                  </a:cubicBezTo>
                  <a:cubicBezTo>
                    <a:pt x="7053" y="7464"/>
                    <a:pt x="7031" y="7396"/>
                    <a:pt x="7008" y="7327"/>
                  </a:cubicBezTo>
                  <a:cubicBezTo>
                    <a:pt x="7008" y="7281"/>
                    <a:pt x="6962" y="7259"/>
                    <a:pt x="6939" y="7213"/>
                  </a:cubicBezTo>
                  <a:cubicBezTo>
                    <a:pt x="6894" y="7145"/>
                    <a:pt x="6802" y="7122"/>
                    <a:pt x="6734" y="7122"/>
                  </a:cubicBezTo>
                  <a:close/>
                  <a:moveTo>
                    <a:pt x="7639" y="7199"/>
                  </a:moveTo>
                  <a:cubicBezTo>
                    <a:pt x="7566" y="7199"/>
                    <a:pt x="7496" y="7227"/>
                    <a:pt x="7442" y="7281"/>
                  </a:cubicBezTo>
                  <a:cubicBezTo>
                    <a:pt x="7327" y="7396"/>
                    <a:pt x="7327" y="7601"/>
                    <a:pt x="7442" y="7715"/>
                  </a:cubicBezTo>
                  <a:cubicBezTo>
                    <a:pt x="7487" y="7772"/>
                    <a:pt x="7561" y="7801"/>
                    <a:pt x="7638" y="7801"/>
                  </a:cubicBezTo>
                  <a:cubicBezTo>
                    <a:pt x="7715" y="7801"/>
                    <a:pt x="7795" y="7772"/>
                    <a:pt x="7852" y="7715"/>
                  </a:cubicBezTo>
                  <a:cubicBezTo>
                    <a:pt x="7967" y="7601"/>
                    <a:pt x="7967" y="7418"/>
                    <a:pt x="7875" y="7304"/>
                  </a:cubicBezTo>
                  <a:cubicBezTo>
                    <a:pt x="7804" y="7233"/>
                    <a:pt x="7720" y="7199"/>
                    <a:pt x="7639" y="7199"/>
                  </a:cubicBezTo>
                  <a:close/>
                  <a:moveTo>
                    <a:pt x="8570" y="7298"/>
                  </a:moveTo>
                  <a:cubicBezTo>
                    <a:pt x="8499" y="7298"/>
                    <a:pt x="8429" y="7321"/>
                    <a:pt x="8377" y="7373"/>
                  </a:cubicBezTo>
                  <a:cubicBezTo>
                    <a:pt x="8263" y="7487"/>
                    <a:pt x="8263" y="7692"/>
                    <a:pt x="8377" y="7806"/>
                  </a:cubicBezTo>
                  <a:cubicBezTo>
                    <a:pt x="8434" y="7864"/>
                    <a:pt x="8514" y="7892"/>
                    <a:pt x="8594" y="7892"/>
                  </a:cubicBezTo>
                  <a:cubicBezTo>
                    <a:pt x="8674" y="7892"/>
                    <a:pt x="8754" y="7864"/>
                    <a:pt x="8811" y="7806"/>
                  </a:cubicBezTo>
                  <a:cubicBezTo>
                    <a:pt x="8925" y="7692"/>
                    <a:pt x="8925" y="7510"/>
                    <a:pt x="8811" y="7396"/>
                  </a:cubicBezTo>
                  <a:cubicBezTo>
                    <a:pt x="8748" y="7333"/>
                    <a:pt x="8658" y="7298"/>
                    <a:pt x="8570" y="7298"/>
                  </a:cubicBezTo>
                  <a:close/>
                  <a:moveTo>
                    <a:pt x="3972" y="7852"/>
                  </a:moveTo>
                  <a:cubicBezTo>
                    <a:pt x="3995" y="7875"/>
                    <a:pt x="3995" y="7898"/>
                    <a:pt x="4018" y="7898"/>
                  </a:cubicBezTo>
                  <a:cubicBezTo>
                    <a:pt x="4018" y="7921"/>
                    <a:pt x="4041" y="7921"/>
                    <a:pt x="4041" y="7943"/>
                  </a:cubicBezTo>
                  <a:lnTo>
                    <a:pt x="4063" y="7943"/>
                  </a:lnTo>
                  <a:cubicBezTo>
                    <a:pt x="4086" y="7943"/>
                    <a:pt x="4086" y="7921"/>
                    <a:pt x="4063" y="7921"/>
                  </a:cubicBezTo>
                  <a:cubicBezTo>
                    <a:pt x="4063" y="7898"/>
                    <a:pt x="4041" y="7898"/>
                    <a:pt x="4018" y="7875"/>
                  </a:cubicBezTo>
                  <a:cubicBezTo>
                    <a:pt x="4018" y="7875"/>
                    <a:pt x="3995" y="7852"/>
                    <a:pt x="3972" y="7852"/>
                  </a:cubicBezTo>
                  <a:close/>
                  <a:moveTo>
                    <a:pt x="9564" y="7396"/>
                  </a:moveTo>
                  <a:cubicBezTo>
                    <a:pt x="9473" y="7396"/>
                    <a:pt x="9382" y="7441"/>
                    <a:pt x="9336" y="7487"/>
                  </a:cubicBezTo>
                  <a:cubicBezTo>
                    <a:pt x="9290" y="7533"/>
                    <a:pt x="9268" y="7624"/>
                    <a:pt x="9245" y="7692"/>
                  </a:cubicBezTo>
                  <a:cubicBezTo>
                    <a:pt x="9245" y="7761"/>
                    <a:pt x="9290" y="7829"/>
                    <a:pt x="9336" y="7898"/>
                  </a:cubicBezTo>
                  <a:cubicBezTo>
                    <a:pt x="9405" y="7943"/>
                    <a:pt x="9473" y="7989"/>
                    <a:pt x="9541" y="7989"/>
                  </a:cubicBezTo>
                  <a:cubicBezTo>
                    <a:pt x="9610" y="7989"/>
                    <a:pt x="9701" y="7943"/>
                    <a:pt x="9747" y="7898"/>
                  </a:cubicBezTo>
                  <a:cubicBezTo>
                    <a:pt x="9793" y="7852"/>
                    <a:pt x="9838" y="7784"/>
                    <a:pt x="9838" y="7715"/>
                  </a:cubicBezTo>
                  <a:cubicBezTo>
                    <a:pt x="9838" y="7624"/>
                    <a:pt x="9815" y="7555"/>
                    <a:pt x="9770" y="7487"/>
                  </a:cubicBezTo>
                  <a:cubicBezTo>
                    <a:pt x="9724" y="7441"/>
                    <a:pt x="9633" y="7396"/>
                    <a:pt x="9564" y="7396"/>
                  </a:cubicBezTo>
                  <a:close/>
                  <a:moveTo>
                    <a:pt x="10535" y="7460"/>
                  </a:moveTo>
                  <a:cubicBezTo>
                    <a:pt x="10524" y="7460"/>
                    <a:pt x="10513" y="7461"/>
                    <a:pt x="10500" y="7464"/>
                  </a:cubicBezTo>
                  <a:cubicBezTo>
                    <a:pt x="10432" y="7464"/>
                    <a:pt x="10363" y="7487"/>
                    <a:pt x="10318" y="7533"/>
                  </a:cubicBezTo>
                  <a:cubicBezTo>
                    <a:pt x="10272" y="7601"/>
                    <a:pt x="10203" y="7647"/>
                    <a:pt x="10226" y="7738"/>
                  </a:cubicBezTo>
                  <a:cubicBezTo>
                    <a:pt x="10226" y="7806"/>
                    <a:pt x="10226" y="7875"/>
                    <a:pt x="10295" y="7921"/>
                  </a:cubicBezTo>
                  <a:cubicBezTo>
                    <a:pt x="10340" y="7989"/>
                    <a:pt x="10409" y="8012"/>
                    <a:pt x="10500" y="8012"/>
                  </a:cubicBezTo>
                  <a:cubicBezTo>
                    <a:pt x="10569" y="8012"/>
                    <a:pt x="10637" y="7989"/>
                    <a:pt x="10683" y="7943"/>
                  </a:cubicBezTo>
                  <a:cubicBezTo>
                    <a:pt x="10728" y="7875"/>
                    <a:pt x="10774" y="7829"/>
                    <a:pt x="10774" y="7761"/>
                  </a:cubicBezTo>
                  <a:cubicBezTo>
                    <a:pt x="10774" y="7669"/>
                    <a:pt x="10751" y="7624"/>
                    <a:pt x="10706" y="7555"/>
                  </a:cubicBezTo>
                  <a:cubicBezTo>
                    <a:pt x="10646" y="7516"/>
                    <a:pt x="10604" y="7460"/>
                    <a:pt x="10535" y="7460"/>
                  </a:cubicBezTo>
                  <a:close/>
                  <a:moveTo>
                    <a:pt x="11391" y="7563"/>
                  </a:moveTo>
                  <a:cubicBezTo>
                    <a:pt x="11379" y="7563"/>
                    <a:pt x="11364" y="7569"/>
                    <a:pt x="11345" y="7578"/>
                  </a:cubicBezTo>
                  <a:cubicBezTo>
                    <a:pt x="11299" y="7601"/>
                    <a:pt x="11276" y="7624"/>
                    <a:pt x="11253" y="7647"/>
                  </a:cubicBezTo>
                  <a:cubicBezTo>
                    <a:pt x="11162" y="7738"/>
                    <a:pt x="11139" y="7829"/>
                    <a:pt x="11185" y="7943"/>
                  </a:cubicBezTo>
                  <a:cubicBezTo>
                    <a:pt x="11231" y="8035"/>
                    <a:pt x="11322" y="8103"/>
                    <a:pt x="11436" y="8103"/>
                  </a:cubicBezTo>
                  <a:cubicBezTo>
                    <a:pt x="11527" y="8103"/>
                    <a:pt x="11641" y="8035"/>
                    <a:pt x="11687" y="7943"/>
                  </a:cubicBezTo>
                  <a:cubicBezTo>
                    <a:pt x="11710" y="7898"/>
                    <a:pt x="11733" y="7852"/>
                    <a:pt x="11664" y="7829"/>
                  </a:cubicBezTo>
                  <a:cubicBezTo>
                    <a:pt x="11641" y="7806"/>
                    <a:pt x="11596" y="7761"/>
                    <a:pt x="11573" y="7715"/>
                  </a:cubicBezTo>
                  <a:cubicBezTo>
                    <a:pt x="11527" y="7669"/>
                    <a:pt x="11482" y="7647"/>
                    <a:pt x="11436" y="7601"/>
                  </a:cubicBezTo>
                  <a:cubicBezTo>
                    <a:pt x="11423" y="7574"/>
                    <a:pt x="11409" y="7563"/>
                    <a:pt x="11391" y="7563"/>
                  </a:cubicBezTo>
                  <a:close/>
                  <a:moveTo>
                    <a:pt x="4720" y="7866"/>
                  </a:moveTo>
                  <a:cubicBezTo>
                    <a:pt x="4652" y="7866"/>
                    <a:pt x="4586" y="7900"/>
                    <a:pt x="4520" y="7966"/>
                  </a:cubicBezTo>
                  <a:cubicBezTo>
                    <a:pt x="4360" y="8126"/>
                    <a:pt x="4360" y="8263"/>
                    <a:pt x="4520" y="8400"/>
                  </a:cubicBezTo>
                  <a:cubicBezTo>
                    <a:pt x="4588" y="8480"/>
                    <a:pt x="4657" y="8520"/>
                    <a:pt x="4725" y="8520"/>
                  </a:cubicBezTo>
                  <a:cubicBezTo>
                    <a:pt x="4794" y="8520"/>
                    <a:pt x="4862" y="8480"/>
                    <a:pt x="4931" y="8400"/>
                  </a:cubicBezTo>
                  <a:cubicBezTo>
                    <a:pt x="5091" y="8263"/>
                    <a:pt x="5091" y="8126"/>
                    <a:pt x="4954" y="7989"/>
                  </a:cubicBezTo>
                  <a:cubicBezTo>
                    <a:pt x="4871" y="7906"/>
                    <a:pt x="4794" y="7866"/>
                    <a:pt x="4720" y="7866"/>
                  </a:cubicBezTo>
                  <a:close/>
                  <a:moveTo>
                    <a:pt x="5676" y="7958"/>
                  </a:moveTo>
                  <a:cubicBezTo>
                    <a:pt x="5610" y="7958"/>
                    <a:pt x="5544" y="7992"/>
                    <a:pt x="5479" y="8058"/>
                  </a:cubicBezTo>
                  <a:cubicBezTo>
                    <a:pt x="5319" y="8217"/>
                    <a:pt x="5319" y="8354"/>
                    <a:pt x="5456" y="8491"/>
                  </a:cubicBezTo>
                  <a:cubicBezTo>
                    <a:pt x="5536" y="8571"/>
                    <a:pt x="5610" y="8611"/>
                    <a:pt x="5681" y="8611"/>
                  </a:cubicBezTo>
                  <a:cubicBezTo>
                    <a:pt x="5752" y="8611"/>
                    <a:pt x="5821" y="8571"/>
                    <a:pt x="5889" y="8491"/>
                  </a:cubicBezTo>
                  <a:cubicBezTo>
                    <a:pt x="6026" y="8354"/>
                    <a:pt x="6026" y="8217"/>
                    <a:pt x="5889" y="8080"/>
                  </a:cubicBezTo>
                  <a:cubicBezTo>
                    <a:pt x="5818" y="7997"/>
                    <a:pt x="5747" y="7958"/>
                    <a:pt x="5676" y="7958"/>
                  </a:cubicBezTo>
                  <a:close/>
                  <a:moveTo>
                    <a:pt x="6631" y="8086"/>
                  </a:moveTo>
                  <a:cubicBezTo>
                    <a:pt x="6551" y="8086"/>
                    <a:pt x="6471" y="8115"/>
                    <a:pt x="6414" y="8172"/>
                  </a:cubicBezTo>
                  <a:cubicBezTo>
                    <a:pt x="6300" y="8286"/>
                    <a:pt x="6300" y="8468"/>
                    <a:pt x="6414" y="8605"/>
                  </a:cubicBezTo>
                  <a:cubicBezTo>
                    <a:pt x="6475" y="8653"/>
                    <a:pt x="6554" y="8683"/>
                    <a:pt x="6632" y="8683"/>
                  </a:cubicBezTo>
                  <a:cubicBezTo>
                    <a:pt x="6702" y="8683"/>
                    <a:pt x="6771" y="8659"/>
                    <a:pt x="6825" y="8605"/>
                  </a:cubicBezTo>
                  <a:cubicBezTo>
                    <a:pt x="6939" y="8491"/>
                    <a:pt x="6962" y="8286"/>
                    <a:pt x="6848" y="8172"/>
                  </a:cubicBezTo>
                  <a:cubicBezTo>
                    <a:pt x="6791" y="8115"/>
                    <a:pt x="6711" y="8086"/>
                    <a:pt x="6631" y="8086"/>
                  </a:cubicBezTo>
                  <a:close/>
                  <a:moveTo>
                    <a:pt x="7543" y="8151"/>
                  </a:moveTo>
                  <a:cubicBezTo>
                    <a:pt x="7473" y="8151"/>
                    <a:pt x="7404" y="8174"/>
                    <a:pt x="7350" y="8217"/>
                  </a:cubicBezTo>
                  <a:cubicBezTo>
                    <a:pt x="7236" y="8354"/>
                    <a:pt x="7213" y="8537"/>
                    <a:pt x="7327" y="8651"/>
                  </a:cubicBezTo>
                  <a:cubicBezTo>
                    <a:pt x="7387" y="8723"/>
                    <a:pt x="7472" y="8757"/>
                    <a:pt x="7555" y="8757"/>
                  </a:cubicBezTo>
                  <a:cubicBezTo>
                    <a:pt x="7631" y="8757"/>
                    <a:pt x="7707" y="8728"/>
                    <a:pt x="7761" y="8674"/>
                  </a:cubicBezTo>
                  <a:cubicBezTo>
                    <a:pt x="7875" y="8560"/>
                    <a:pt x="7875" y="8354"/>
                    <a:pt x="7761" y="8240"/>
                  </a:cubicBezTo>
                  <a:cubicBezTo>
                    <a:pt x="7701" y="8180"/>
                    <a:pt x="7622" y="8151"/>
                    <a:pt x="7543" y="8151"/>
                  </a:cubicBezTo>
                  <a:close/>
                  <a:moveTo>
                    <a:pt x="8537" y="8240"/>
                  </a:moveTo>
                  <a:cubicBezTo>
                    <a:pt x="8469" y="8240"/>
                    <a:pt x="8377" y="8263"/>
                    <a:pt x="8309" y="8309"/>
                  </a:cubicBezTo>
                  <a:cubicBezTo>
                    <a:pt x="8263" y="8354"/>
                    <a:pt x="8240" y="8446"/>
                    <a:pt x="8240" y="8514"/>
                  </a:cubicBezTo>
                  <a:cubicBezTo>
                    <a:pt x="8240" y="8583"/>
                    <a:pt x="8286" y="8674"/>
                    <a:pt x="8309" y="8742"/>
                  </a:cubicBezTo>
                  <a:cubicBezTo>
                    <a:pt x="8377" y="8765"/>
                    <a:pt x="8446" y="8811"/>
                    <a:pt x="8514" y="8811"/>
                  </a:cubicBezTo>
                  <a:cubicBezTo>
                    <a:pt x="8527" y="8814"/>
                    <a:pt x="8539" y="8815"/>
                    <a:pt x="8551" y="8815"/>
                  </a:cubicBezTo>
                  <a:cubicBezTo>
                    <a:pt x="8624" y="8815"/>
                    <a:pt x="8683" y="8759"/>
                    <a:pt x="8743" y="8719"/>
                  </a:cubicBezTo>
                  <a:cubicBezTo>
                    <a:pt x="8788" y="8674"/>
                    <a:pt x="8811" y="8583"/>
                    <a:pt x="8811" y="8514"/>
                  </a:cubicBezTo>
                  <a:cubicBezTo>
                    <a:pt x="8811" y="8446"/>
                    <a:pt x="8788" y="8377"/>
                    <a:pt x="8743" y="8331"/>
                  </a:cubicBezTo>
                  <a:cubicBezTo>
                    <a:pt x="8697" y="8263"/>
                    <a:pt x="8606" y="8240"/>
                    <a:pt x="8537" y="8240"/>
                  </a:cubicBezTo>
                  <a:close/>
                  <a:moveTo>
                    <a:pt x="9473" y="8331"/>
                  </a:moveTo>
                  <a:cubicBezTo>
                    <a:pt x="9405" y="8354"/>
                    <a:pt x="9336" y="8354"/>
                    <a:pt x="9290" y="8423"/>
                  </a:cubicBezTo>
                  <a:cubicBezTo>
                    <a:pt x="9199" y="8468"/>
                    <a:pt x="9199" y="8537"/>
                    <a:pt x="9199" y="8628"/>
                  </a:cubicBezTo>
                  <a:cubicBezTo>
                    <a:pt x="9199" y="8697"/>
                    <a:pt x="9222" y="8765"/>
                    <a:pt x="9290" y="8811"/>
                  </a:cubicBezTo>
                  <a:cubicBezTo>
                    <a:pt x="9336" y="8856"/>
                    <a:pt x="9382" y="8902"/>
                    <a:pt x="9473" y="8902"/>
                  </a:cubicBezTo>
                  <a:cubicBezTo>
                    <a:pt x="9541" y="8879"/>
                    <a:pt x="9610" y="8879"/>
                    <a:pt x="9656" y="8811"/>
                  </a:cubicBezTo>
                  <a:cubicBezTo>
                    <a:pt x="9701" y="8765"/>
                    <a:pt x="9770" y="8719"/>
                    <a:pt x="9747" y="8628"/>
                  </a:cubicBezTo>
                  <a:cubicBezTo>
                    <a:pt x="9747" y="8560"/>
                    <a:pt x="9747" y="8491"/>
                    <a:pt x="9678" y="8446"/>
                  </a:cubicBezTo>
                  <a:cubicBezTo>
                    <a:pt x="9610" y="8377"/>
                    <a:pt x="9564" y="8331"/>
                    <a:pt x="9473" y="8331"/>
                  </a:cubicBezTo>
                  <a:close/>
                  <a:moveTo>
                    <a:pt x="10400" y="8439"/>
                  </a:moveTo>
                  <a:cubicBezTo>
                    <a:pt x="10338" y="8439"/>
                    <a:pt x="10278" y="8463"/>
                    <a:pt x="10226" y="8514"/>
                  </a:cubicBezTo>
                  <a:cubicBezTo>
                    <a:pt x="10112" y="8628"/>
                    <a:pt x="10112" y="8788"/>
                    <a:pt x="10226" y="8902"/>
                  </a:cubicBezTo>
                  <a:cubicBezTo>
                    <a:pt x="10283" y="8959"/>
                    <a:pt x="10352" y="8988"/>
                    <a:pt x="10420" y="8988"/>
                  </a:cubicBezTo>
                  <a:cubicBezTo>
                    <a:pt x="10489" y="8988"/>
                    <a:pt x="10557" y="8959"/>
                    <a:pt x="10614" y="8902"/>
                  </a:cubicBezTo>
                  <a:cubicBezTo>
                    <a:pt x="10728" y="8788"/>
                    <a:pt x="10728" y="8651"/>
                    <a:pt x="10614" y="8537"/>
                  </a:cubicBezTo>
                  <a:cubicBezTo>
                    <a:pt x="10552" y="8474"/>
                    <a:pt x="10475" y="8439"/>
                    <a:pt x="10400" y="8439"/>
                  </a:cubicBezTo>
                  <a:close/>
                  <a:moveTo>
                    <a:pt x="11336" y="8507"/>
                  </a:moveTo>
                  <a:cubicBezTo>
                    <a:pt x="11274" y="8507"/>
                    <a:pt x="11213" y="8531"/>
                    <a:pt x="11162" y="8583"/>
                  </a:cubicBezTo>
                  <a:cubicBezTo>
                    <a:pt x="11048" y="8697"/>
                    <a:pt x="11048" y="8856"/>
                    <a:pt x="11162" y="8971"/>
                  </a:cubicBezTo>
                  <a:cubicBezTo>
                    <a:pt x="11219" y="9028"/>
                    <a:pt x="11288" y="9056"/>
                    <a:pt x="11356" y="9056"/>
                  </a:cubicBezTo>
                  <a:cubicBezTo>
                    <a:pt x="11425" y="9056"/>
                    <a:pt x="11493" y="9028"/>
                    <a:pt x="11550" y="8971"/>
                  </a:cubicBezTo>
                  <a:cubicBezTo>
                    <a:pt x="11641" y="8856"/>
                    <a:pt x="11641" y="8719"/>
                    <a:pt x="11550" y="8605"/>
                  </a:cubicBezTo>
                  <a:cubicBezTo>
                    <a:pt x="11487" y="8543"/>
                    <a:pt x="11411" y="8507"/>
                    <a:pt x="11336" y="8507"/>
                  </a:cubicBezTo>
                  <a:close/>
                  <a:moveTo>
                    <a:pt x="12303" y="8628"/>
                  </a:moveTo>
                  <a:cubicBezTo>
                    <a:pt x="12229" y="8628"/>
                    <a:pt x="12155" y="8651"/>
                    <a:pt x="12121" y="8697"/>
                  </a:cubicBezTo>
                  <a:cubicBezTo>
                    <a:pt x="12029" y="8742"/>
                    <a:pt x="12029" y="8993"/>
                    <a:pt x="12098" y="9062"/>
                  </a:cubicBezTo>
                  <a:cubicBezTo>
                    <a:pt x="12147" y="9111"/>
                    <a:pt x="12229" y="9133"/>
                    <a:pt x="12308" y="9133"/>
                  </a:cubicBezTo>
                  <a:cubicBezTo>
                    <a:pt x="12377" y="9133"/>
                    <a:pt x="12444" y="9116"/>
                    <a:pt x="12486" y="9085"/>
                  </a:cubicBezTo>
                  <a:cubicBezTo>
                    <a:pt x="12554" y="8993"/>
                    <a:pt x="12577" y="8788"/>
                    <a:pt x="12486" y="8697"/>
                  </a:cubicBezTo>
                  <a:cubicBezTo>
                    <a:pt x="12452" y="8651"/>
                    <a:pt x="12378" y="8628"/>
                    <a:pt x="12303" y="8628"/>
                  </a:cubicBezTo>
                  <a:close/>
                  <a:moveTo>
                    <a:pt x="5585" y="8943"/>
                  </a:moveTo>
                  <a:cubicBezTo>
                    <a:pt x="5468" y="8943"/>
                    <a:pt x="5359" y="9008"/>
                    <a:pt x="5319" y="9107"/>
                  </a:cubicBezTo>
                  <a:cubicBezTo>
                    <a:pt x="5296" y="9153"/>
                    <a:pt x="5273" y="9176"/>
                    <a:pt x="5319" y="9222"/>
                  </a:cubicBezTo>
                  <a:cubicBezTo>
                    <a:pt x="5387" y="9267"/>
                    <a:pt x="5410" y="9313"/>
                    <a:pt x="5456" y="9359"/>
                  </a:cubicBezTo>
                  <a:cubicBezTo>
                    <a:pt x="5501" y="9404"/>
                    <a:pt x="5547" y="9450"/>
                    <a:pt x="5593" y="9496"/>
                  </a:cubicBezTo>
                  <a:cubicBezTo>
                    <a:pt x="5625" y="9512"/>
                    <a:pt x="5634" y="9528"/>
                    <a:pt x="5653" y="9528"/>
                  </a:cubicBezTo>
                  <a:cubicBezTo>
                    <a:pt x="5661" y="9528"/>
                    <a:pt x="5671" y="9525"/>
                    <a:pt x="5684" y="9518"/>
                  </a:cubicBezTo>
                  <a:cubicBezTo>
                    <a:pt x="5821" y="9450"/>
                    <a:pt x="5889" y="9359"/>
                    <a:pt x="5889" y="9199"/>
                  </a:cubicBezTo>
                  <a:cubicBezTo>
                    <a:pt x="5867" y="9062"/>
                    <a:pt x="5752" y="8948"/>
                    <a:pt x="5638" y="8948"/>
                  </a:cubicBezTo>
                  <a:cubicBezTo>
                    <a:pt x="5621" y="8945"/>
                    <a:pt x="5603" y="8943"/>
                    <a:pt x="5585" y="8943"/>
                  </a:cubicBezTo>
                  <a:close/>
                  <a:moveTo>
                    <a:pt x="6526" y="9010"/>
                  </a:moveTo>
                  <a:cubicBezTo>
                    <a:pt x="6458" y="9010"/>
                    <a:pt x="6402" y="9047"/>
                    <a:pt x="6346" y="9085"/>
                  </a:cubicBezTo>
                  <a:cubicBezTo>
                    <a:pt x="6232" y="9176"/>
                    <a:pt x="6232" y="9404"/>
                    <a:pt x="6346" y="9518"/>
                  </a:cubicBezTo>
                  <a:cubicBezTo>
                    <a:pt x="6392" y="9541"/>
                    <a:pt x="6460" y="9610"/>
                    <a:pt x="6529" y="9610"/>
                  </a:cubicBezTo>
                  <a:cubicBezTo>
                    <a:pt x="6620" y="9610"/>
                    <a:pt x="6688" y="9564"/>
                    <a:pt x="6757" y="9518"/>
                  </a:cubicBezTo>
                  <a:cubicBezTo>
                    <a:pt x="6780" y="9518"/>
                    <a:pt x="6848" y="9359"/>
                    <a:pt x="6848" y="9336"/>
                  </a:cubicBezTo>
                  <a:cubicBezTo>
                    <a:pt x="6871" y="9244"/>
                    <a:pt x="6825" y="9176"/>
                    <a:pt x="6780" y="9107"/>
                  </a:cubicBezTo>
                  <a:cubicBezTo>
                    <a:pt x="6734" y="9039"/>
                    <a:pt x="6665" y="9016"/>
                    <a:pt x="6574" y="9016"/>
                  </a:cubicBezTo>
                  <a:cubicBezTo>
                    <a:pt x="6557" y="9012"/>
                    <a:pt x="6541" y="9010"/>
                    <a:pt x="6526" y="9010"/>
                  </a:cubicBezTo>
                  <a:close/>
                  <a:moveTo>
                    <a:pt x="7487" y="9107"/>
                  </a:moveTo>
                  <a:cubicBezTo>
                    <a:pt x="7419" y="9107"/>
                    <a:pt x="7350" y="9153"/>
                    <a:pt x="7305" y="9199"/>
                  </a:cubicBezTo>
                  <a:cubicBezTo>
                    <a:pt x="7236" y="9244"/>
                    <a:pt x="7213" y="9336"/>
                    <a:pt x="7213" y="9404"/>
                  </a:cubicBezTo>
                  <a:cubicBezTo>
                    <a:pt x="7213" y="9473"/>
                    <a:pt x="7236" y="9564"/>
                    <a:pt x="7305" y="9610"/>
                  </a:cubicBezTo>
                  <a:cubicBezTo>
                    <a:pt x="7350" y="9655"/>
                    <a:pt x="7442" y="9701"/>
                    <a:pt x="7510" y="9701"/>
                  </a:cubicBezTo>
                  <a:cubicBezTo>
                    <a:pt x="7578" y="9701"/>
                    <a:pt x="7647" y="9632"/>
                    <a:pt x="7715" y="9610"/>
                  </a:cubicBezTo>
                  <a:cubicBezTo>
                    <a:pt x="7761" y="9541"/>
                    <a:pt x="7807" y="9473"/>
                    <a:pt x="7784" y="9381"/>
                  </a:cubicBezTo>
                  <a:cubicBezTo>
                    <a:pt x="7784" y="9313"/>
                    <a:pt x="7761" y="9222"/>
                    <a:pt x="7693" y="9176"/>
                  </a:cubicBezTo>
                  <a:cubicBezTo>
                    <a:pt x="7647" y="9130"/>
                    <a:pt x="7556" y="9107"/>
                    <a:pt x="7487" y="9107"/>
                  </a:cubicBezTo>
                  <a:close/>
                  <a:moveTo>
                    <a:pt x="8423" y="9199"/>
                  </a:moveTo>
                  <a:cubicBezTo>
                    <a:pt x="8355" y="9199"/>
                    <a:pt x="8286" y="9222"/>
                    <a:pt x="8240" y="9290"/>
                  </a:cubicBezTo>
                  <a:cubicBezTo>
                    <a:pt x="8149" y="9313"/>
                    <a:pt x="8149" y="9404"/>
                    <a:pt x="8149" y="9473"/>
                  </a:cubicBezTo>
                  <a:cubicBezTo>
                    <a:pt x="8149" y="9564"/>
                    <a:pt x="8195" y="9610"/>
                    <a:pt x="8240" y="9655"/>
                  </a:cubicBezTo>
                  <a:cubicBezTo>
                    <a:pt x="8286" y="9724"/>
                    <a:pt x="8355" y="9747"/>
                    <a:pt x="8423" y="9747"/>
                  </a:cubicBezTo>
                  <a:cubicBezTo>
                    <a:pt x="8491" y="9747"/>
                    <a:pt x="8560" y="9724"/>
                    <a:pt x="8606" y="9678"/>
                  </a:cubicBezTo>
                  <a:cubicBezTo>
                    <a:pt x="8674" y="9610"/>
                    <a:pt x="8720" y="9564"/>
                    <a:pt x="8697" y="9473"/>
                  </a:cubicBezTo>
                  <a:cubicBezTo>
                    <a:pt x="8697" y="9404"/>
                    <a:pt x="8674" y="9336"/>
                    <a:pt x="8628" y="9290"/>
                  </a:cubicBezTo>
                  <a:cubicBezTo>
                    <a:pt x="8560" y="9222"/>
                    <a:pt x="8514" y="9199"/>
                    <a:pt x="8423" y="9199"/>
                  </a:cubicBezTo>
                  <a:close/>
                  <a:moveTo>
                    <a:pt x="9382" y="9296"/>
                  </a:moveTo>
                  <a:cubicBezTo>
                    <a:pt x="9319" y="9296"/>
                    <a:pt x="9256" y="9324"/>
                    <a:pt x="9199" y="9381"/>
                  </a:cubicBezTo>
                  <a:cubicBezTo>
                    <a:pt x="9085" y="9496"/>
                    <a:pt x="9085" y="9632"/>
                    <a:pt x="9199" y="9747"/>
                  </a:cubicBezTo>
                  <a:cubicBezTo>
                    <a:pt x="9247" y="9807"/>
                    <a:pt x="9315" y="9835"/>
                    <a:pt x="9384" y="9835"/>
                  </a:cubicBezTo>
                  <a:cubicBezTo>
                    <a:pt x="9446" y="9835"/>
                    <a:pt x="9510" y="9813"/>
                    <a:pt x="9564" y="9769"/>
                  </a:cubicBezTo>
                  <a:cubicBezTo>
                    <a:pt x="9678" y="9655"/>
                    <a:pt x="9678" y="9496"/>
                    <a:pt x="9564" y="9381"/>
                  </a:cubicBezTo>
                  <a:cubicBezTo>
                    <a:pt x="9507" y="9324"/>
                    <a:pt x="9444" y="9296"/>
                    <a:pt x="9382" y="9296"/>
                  </a:cubicBezTo>
                  <a:close/>
                  <a:moveTo>
                    <a:pt x="10329" y="9387"/>
                  </a:moveTo>
                  <a:cubicBezTo>
                    <a:pt x="10260" y="9387"/>
                    <a:pt x="10192" y="9416"/>
                    <a:pt x="10135" y="9473"/>
                  </a:cubicBezTo>
                  <a:cubicBezTo>
                    <a:pt x="10021" y="9587"/>
                    <a:pt x="10021" y="9724"/>
                    <a:pt x="10135" y="9861"/>
                  </a:cubicBezTo>
                  <a:cubicBezTo>
                    <a:pt x="10192" y="9918"/>
                    <a:pt x="10260" y="9946"/>
                    <a:pt x="10329" y="9946"/>
                  </a:cubicBezTo>
                  <a:cubicBezTo>
                    <a:pt x="10397" y="9946"/>
                    <a:pt x="10466" y="9918"/>
                    <a:pt x="10523" y="9861"/>
                  </a:cubicBezTo>
                  <a:cubicBezTo>
                    <a:pt x="10637" y="9747"/>
                    <a:pt x="10637" y="9587"/>
                    <a:pt x="10523" y="9473"/>
                  </a:cubicBezTo>
                  <a:cubicBezTo>
                    <a:pt x="10466" y="9416"/>
                    <a:pt x="10397" y="9387"/>
                    <a:pt x="10329" y="9387"/>
                  </a:cubicBezTo>
                  <a:close/>
                  <a:moveTo>
                    <a:pt x="11251" y="9481"/>
                  </a:moveTo>
                  <a:cubicBezTo>
                    <a:pt x="11177" y="9481"/>
                    <a:pt x="11107" y="9505"/>
                    <a:pt x="11071" y="9541"/>
                  </a:cubicBezTo>
                  <a:cubicBezTo>
                    <a:pt x="10979" y="9632"/>
                    <a:pt x="10979" y="9861"/>
                    <a:pt x="11071" y="9929"/>
                  </a:cubicBezTo>
                  <a:cubicBezTo>
                    <a:pt x="11116" y="9963"/>
                    <a:pt x="11191" y="9981"/>
                    <a:pt x="11265" y="9981"/>
                  </a:cubicBezTo>
                  <a:cubicBezTo>
                    <a:pt x="11339" y="9981"/>
                    <a:pt x="11413" y="9963"/>
                    <a:pt x="11459" y="9929"/>
                  </a:cubicBezTo>
                  <a:cubicBezTo>
                    <a:pt x="11527" y="9838"/>
                    <a:pt x="11527" y="9610"/>
                    <a:pt x="11436" y="9541"/>
                  </a:cubicBezTo>
                  <a:cubicBezTo>
                    <a:pt x="11383" y="9499"/>
                    <a:pt x="11315" y="9481"/>
                    <a:pt x="11251" y="9481"/>
                  </a:cubicBezTo>
                  <a:close/>
                  <a:moveTo>
                    <a:pt x="12297" y="9554"/>
                  </a:moveTo>
                  <a:cubicBezTo>
                    <a:pt x="12273" y="9554"/>
                    <a:pt x="12242" y="9564"/>
                    <a:pt x="12212" y="9564"/>
                  </a:cubicBezTo>
                  <a:cubicBezTo>
                    <a:pt x="12202" y="9562"/>
                    <a:pt x="12193" y="9560"/>
                    <a:pt x="12184" y="9560"/>
                  </a:cubicBezTo>
                  <a:cubicBezTo>
                    <a:pt x="12111" y="9560"/>
                    <a:pt x="12070" y="9637"/>
                    <a:pt x="12029" y="9678"/>
                  </a:cubicBezTo>
                  <a:cubicBezTo>
                    <a:pt x="11984" y="9701"/>
                    <a:pt x="11984" y="9747"/>
                    <a:pt x="11984" y="9792"/>
                  </a:cubicBezTo>
                  <a:cubicBezTo>
                    <a:pt x="11961" y="9861"/>
                    <a:pt x="12007" y="9929"/>
                    <a:pt x="12052" y="9952"/>
                  </a:cubicBezTo>
                  <a:cubicBezTo>
                    <a:pt x="12075" y="9975"/>
                    <a:pt x="12075" y="9998"/>
                    <a:pt x="12075" y="9998"/>
                  </a:cubicBezTo>
                  <a:cubicBezTo>
                    <a:pt x="12121" y="10043"/>
                    <a:pt x="12166" y="10066"/>
                    <a:pt x="12235" y="10066"/>
                  </a:cubicBezTo>
                  <a:cubicBezTo>
                    <a:pt x="12280" y="10066"/>
                    <a:pt x="12326" y="10043"/>
                    <a:pt x="12372" y="9998"/>
                  </a:cubicBezTo>
                  <a:cubicBezTo>
                    <a:pt x="12395" y="9975"/>
                    <a:pt x="12417" y="9952"/>
                    <a:pt x="12440" y="9929"/>
                  </a:cubicBezTo>
                  <a:cubicBezTo>
                    <a:pt x="12509" y="9884"/>
                    <a:pt x="12486" y="9792"/>
                    <a:pt x="12463" y="9724"/>
                  </a:cubicBezTo>
                  <a:cubicBezTo>
                    <a:pt x="12440" y="9655"/>
                    <a:pt x="12372" y="9610"/>
                    <a:pt x="12326" y="9564"/>
                  </a:cubicBezTo>
                  <a:cubicBezTo>
                    <a:pt x="12319" y="9556"/>
                    <a:pt x="12308" y="9554"/>
                    <a:pt x="12297" y="9554"/>
                  </a:cubicBezTo>
                  <a:close/>
                  <a:moveTo>
                    <a:pt x="13182" y="9655"/>
                  </a:moveTo>
                  <a:cubicBezTo>
                    <a:pt x="13125" y="9655"/>
                    <a:pt x="13068" y="9678"/>
                    <a:pt x="13011" y="9724"/>
                  </a:cubicBezTo>
                  <a:cubicBezTo>
                    <a:pt x="12897" y="9838"/>
                    <a:pt x="12897" y="9952"/>
                    <a:pt x="13011" y="10066"/>
                  </a:cubicBezTo>
                  <a:cubicBezTo>
                    <a:pt x="13068" y="10123"/>
                    <a:pt x="13125" y="10152"/>
                    <a:pt x="13182" y="10152"/>
                  </a:cubicBezTo>
                  <a:cubicBezTo>
                    <a:pt x="13239" y="10152"/>
                    <a:pt x="13296" y="10123"/>
                    <a:pt x="13353" y="10066"/>
                  </a:cubicBezTo>
                  <a:cubicBezTo>
                    <a:pt x="13445" y="9952"/>
                    <a:pt x="13445" y="9838"/>
                    <a:pt x="13353" y="9724"/>
                  </a:cubicBezTo>
                  <a:cubicBezTo>
                    <a:pt x="13296" y="9678"/>
                    <a:pt x="13239" y="9655"/>
                    <a:pt x="13182" y="9655"/>
                  </a:cubicBezTo>
                  <a:close/>
                  <a:moveTo>
                    <a:pt x="13901" y="10089"/>
                  </a:moveTo>
                  <a:cubicBezTo>
                    <a:pt x="13901" y="10089"/>
                    <a:pt x="13901" y="10089"/>
                    <a:pt x="13901" y="10112"/>
                  </a:cubicBezTo>
                  <a:cubicBezTo>
                    <a:pt x="13901" y="10112"/>
                    <a:pt x="13924" y="10112"/>
                    <a:pt x="13924" y="10135"/>
                  </a:cubicBezTo>
                  <a:cubicBezTo>
                    <a:pt x="13947" y="10135"/>
                    <a:pt x="13947" y="10157"/>
                    <a:pt x="13970" y="10180"/>
                  </a:cubicBezTo>
                  <a:cubicBezTo>
                    <a:pt x="13970" y="10180"/>
                    <a:pt x="13992" y="10157"/>
                    <a:pt x="13992" y="10157"/>
                  </a:cubicBezTo>
                  <a:cubicBezTo>
                    <a:pt x="13970" y="10135"/>
                    <a:pt x="13947" y="10112"/>
                    <a:pt x="13901" y="10089"/>
                  </a:cubicBezTo>
                  <a:close/>
                  <a:moveTo>
                    <a:pt x="6483" y="9952"/>
                  </a:moveTo>
                  <a:cubicBezTo>
                    <a:pt x="6437" y="9952"/>
                    <a:pt x="6392" y="9975"/>
                    <a:pt x="6346" y="9998"/>
                  </a:cubicBezTo>
                  <a:cubicBezTo>
                    <a:pt x="6323" y="9998"/>
                    <a:pt x="6300" y="10020"/>
                    <a:pt x="6277" y="10020"/>
                  </a:cubicBezTo>
                  <a:cubicBezTo>
                    <a:pt x="6232" y="10066"/>
                    <a:pt x="6209" y="10089"/>
                    <a:pt x="6255" y="10157"/>
                  </a:cubicBezTo>
                  <a:cubicBezTo>
                    <a:pt x="6300" y="10203"/>
                    <a:pt x="6369" y="10249"/>
                    <a:pt x="6414" y="10294"/>
                  </a:cubicBezTo>
                  <a:cubicBezTo>
                    <a:pt x="6460" y="10363"/>
                    <a:pt x="6529" y="10409"/>
                    <a:pt x="6574" y="10477"/>
                  </a:cubicBezTo>
                  <a:cubicBezTo>
                    <a:pt x="6586" y="10483"/>
                    <a:pt x="6599" y="10486"/>
                    <a:pt x="6610" y="10486"/>
                  </a:cubicBezTo>
                  <a:cubicBezTo>
                    <a:pt x="6643" y="10486"/>
                    <a:pt x="6672" y="10465"/>
                    <a:pt x="6688" y="10431"/>
                  </a:cubicBezTo>
                  <a:cubicBezTo>
                    <a:pt x="6688" y="10409"/>
                    <a:pt x="6711" y="10409"/>
                    <a:pt x="6711" y="10386"/>
                  </a:cubicBezTo>
                  <a:cubicBezTo>
                    <a:pt x="6734" y="10340"/>
                    <a:pt x="6757" y="10272"/>
                    <a:pt x="6757" y="10226"/>
                  </a:cubicBezTo>
                  <a:cubicBezTo>
                    <a:pt x="6734" y="10157"/>
                    <a:pt x="6711" y="10089"/>
                    <a:pt x="6665" y="10043"/>
                  </a:cubicBezTo>
                  <a:cubicBezTo>
                    <a:pt x="6620" y="9998"/>
                    <a:pt x="6551" y="9975"/>
                    <a:pt x="6483" y="9952"/>
                  </a:cubicBezTo>
                  <a:close/>
                  <a:moveTo>
                    <a:pt x="7419" y="10066"/>
                  </a:moveTo>
                  <a:cubicBezTo>
                    <a:pt x="7350" y="10089"/>
                    <a:pt x="7282" y="10089"/>
                    <a:pt x="7236" y="10157"/>
                  </a:cubicBezTo>
                  <a:cubicBezTo>
                    <a:pt x="7190" y="10203"/>
                    <a:pt x="7122" y="10249"/>
                    <a:pt x="7122" y="10340"/>
                  </a:cubicBezTo>
                  <a:cubicBezTo>
                    <a:pt x="7145" y="10431"/>
                    <a:pt x="7145" y="10477"/>
                    <a:pt x="7213" y="10545"/>
                  </a:cubicBezTo>
                  <a:cubicBezTo>
                    <a:pt x="7259" y="10591"/>
                    <a:pt x="7327" y="10637"/>
                    <a:pt x="7419" y="10637"/>
                  </a:cubicBezTo>
                  <a:cubicBezTo>
                    <a:pt x="7487" y="10614"/>
                    <a:pt x="7556" y="10614"/>
                    <a:pt x="7601" y="10545"/>
                  </a:cubicBezTo>
                  <a:cubicBezTo>
                    <a:pt x="7670" y="10500"/>
                    <a:pt x="7693" y="10431"/>
                    <a:pt x="7693" y="10340"/>
                  </a:cubicBezTo>
                  <a:cubicBezTo>
                    <a:pt x="7693" y="10272"/>
                    <a:pt x="7647" y="10203"/>
                    <a:pt x="7601" y="10157"/>
                  </a:cubicBezTo>
                  <a:cubicBezTo>
                    <a:pt x="7556" y="10112"/>
                    <a:pt x="7510" y="10066"/>
                    <a:pt x="7419" y="10066"/>
                  </a:cubicBezTo>
                  <a:close/>
                  <a:moveTo>
                    <a:pt x="8357" y="10166"/>
                  </a:moveTo>
                  <a:cubicBezTo>
                    <a:pt x="8291" y="10166"/>
                    <a:pt x="8226" y="10194"/>
                    <a:pt x="8172" y="10249"/>
                  </a:cubicBezTo>
                  <a:cubicBezTo>
                    <a:pt x="8058" y="10363"/>
                    <a:pt x="8058" y="10523"/>
                    <a:pt x="8172" y="10637"/>
                  </a:cubicBezTo>
                  <a:cubicBezTo>
                    <a:pt x="8229" y="10694"/>
                    <a:pt x="8292" y="10722"/>
                    <a:pt x="8355" y="10722"/>
                  </a:cubicBezTo>
                  <a:cubicBezTo>
                    <a:pt x="8417" y="10722"/>
                    <a:pt x="8480" y="10694"/>
                    <a:pt x="8537" y="10637"/>
                  </a:cubicBezTo>
                  <a:cubicBezTo>
                    <a:pt x="8651" y="10523"/>
                    <a:pt x="8674" y="10386"/>
                    <a:pt x="8560" y="10272"/>
                  </a:cubicBezTo>
                  <a:cubicBezTo>
                    <a:pt x="8500" y="10200"/>
                    <a:pt x="8428" y="10166"/>
                    <a:pt x="8357" y="10166"/>
                  </a:cubicBezTo>
                  <a:close/>
                  <a:moveTo>
                    <a:pt x="9282" y="10249"/>
                  </a:moveTo>
                  <a:cubicBezTo>
                    <a:pt x="9216" y="10249"/>
                    <a:pt x="9153" y="10272"/>
                    <a:pt x="9108" y="10317"/>
                  </a:cubicBezTo>
                  <a:cubicBezTo>
                    <a:pt x="8994" y="10431"/>
                    <a:pt x="8971" y="10591"/>
                    <a:pt x="9085" y="10705"/>
                  </a:cubicBezTo>
                  <a:cubicBezTo>
                    <a:pt x="9142" y="10762"/>
                    <a:pt x="9210" y="10791"/>
                    <a:pt x="9279" y="10791"/>
                  </a:cubicBezTo>
                  <a:cubicBezTo>
                    <a:pt x="9347" y="10791"/>
                    <a:pt x="9416" y="10762"/>
                    <a:pt x="9473" y="10705"/>
                  </a:cubicBezTo>
                  <a:cubicBezTo>
                    <a:pt x="9587" y="10591"/>
                    <a:pt x="9587" y="10431"/>
                    <a:pt x="9473" y="10317"/>
                  </a:cubicBezTo>
                  <a:cubicBezTo>
                    <a:pt x="9416" y="10272"/>
                    <a:pt x="9347" y="10249"/>
                    <a:pt x="9282" y="10249"/>
                  </a:cubicBezTo>
                  <a:close/>
                  <a:moveTo>
                    <a:pt x="10252" y="10337"/>
                  </a:moveTo>
                  <a:cubicBezTo>
                    <a:pt x="10181" y="10337"/>
                    <a:pt x="10109" y="10354"/>
                    <a:pt x="10066" y="10386"/>
                  </a:cubicBezTo>
                  <a:cubicBezTo>
                    <a:pt x="9998" y="10477"/>
                    <a:pt x="9975" y="10682"/>
                    <a:pt x="10066" y="10774"/>
                  </a:cubicBezTo>
                  <a:cubicBezTo>
                    <a:pt x="10101" y="10819"/>
                    <a:pt x="10175" y="10842"/>
                    <a:pt x="10252" y="10842"/>
                  </a:cubicBezTo>
                  <a:cubicBezTo>
                    <a:pt x="10329" y="10842"/>
                    <a:pt x="10409" y="10819"/>
                    <a:pt x="10454" y="10774"/>
                  </a:cubicBezTo>
                  <a:cubicBezTo>
                    <a:pt x="10523" y="10705"/>
                    <a:pt x="10523" y="10500"/>
                    <a:pt x="10454" y="10409"/>
                  </a:cubicBezTo>
                  <a:cubicBezTo>
                    <a:pt x="10418" y="10360"/>
                    <a:pt x="10335" y="10337"/>
                    <a:pt x="10252" y="10337"/>
                  </a:cubicBezTo>
                  <a:close/>
                  <a:moveTo>
                    <a:pt x="11253" y="10431"/>
                  </a:moveTo>
                  <a:cubicBezTo>
                    <a:pt x="11162" y="10431"/>
                    <a:pt x="11094" y="10454"/>
                    <a:pt x="11048" y="10523"/>
                  </a:cubicBezTo>
                  <a:cubicBezTo>
                    <a:pt x="11002" y="10568"/>
                    <a:pt x="10957" y="10591"/>
                    <a:pt x="10957" y="10682"/>
                  </a:cubicBezTo>
                  <a:cubicBezTo>
                    <a:pt x="10957" y="10751"/>
                    <a:pt x="10979" y="10797"/>
                    <a:pt x="11048" y="10842"/>
                  </a:cubicBezTo>
                  <a:cubicBezTo>
                    <a:pt x="11071" y="10888"/>
                    <a:pt x="11094" y="10934"/>
                    <a:pt x="11139" y="10934"/>
                  </a:cubicBezTo>
                  <a:cubicBezTo>
                    <a:pt x="11162" y="10934"/>
                    <a:pt x="11191" y="10939"/>
                    <a:pt x="11222" y="10939"/>
                  </a:cubicBezTo>
                  <a:cubicBezTo>
                    <a:pt x="11253" y="10939"/>
                    <a:pt x="11288" y="10934"/>
                    <a:pt x="11322" y="10911"/>
                  </a:cubicBezTo>
                  <a:cubicBezTo>
                    <a:pt x="11367" y="10842"/>
                    <a:pt x="11459" y="10797"/>
                    <a:pt x="11459" y="10682"/>
                  </a:cubicBezTo>
                  <a:cubicBezTo>
                    <a:pt x="11459" y="10637"/>
                    <a:pt x="11459" y="10568"/>
                    <a:pt x="11390" y="10545"/>
                  </a:cubicBezTo>
                  <a:cubicBezTo>
                    <a:pt x="11345" y="10500"/>
                    <a:pt x="11322" y="10431"/>
                    <a:pt x="11253" y="10431"/>
                  </a:cubicBezTo>
                  <a:close/>
                  <a:moveTo>
                    <a:pt x="12132" y="10523"/>
                  </a:moveTo>
                  <a:cubicBezTo>
                    <a:pt x="12069" y="10523"/>
                    <a:pt x="12007" y="10545"/>
                    <a:pt x="11961" y="10591"/>
                  </a:cubicBezTo>
                  <a:cubicBezTo>
                    <a:pt x="11870" y="10682"/>
                    <a:pt x="11870" y="10842"/>
                    <a:pt x="11961" y="10934"/>
                  </a:cubicBezTo>
                  <a:cubicBezTo>
                    <a:pt x="12001" y="10974"/>
                    <a:pt x="12054" y="10992"/>
                    <a:pt x="12109" y="10992"/>
                  </a:cubicBezTo>
                  <a:cubicBezTo>
                    <a:pt x="12179" y="10992"/>
                    <a:pt x="12252" y="10962"/>
                    <a:pt x="12303" y="10911"/>
                  </a:cubicBezTo>
                  <a:cubicBezTo>
                    <a:pt x="12395" y="10819"/>
                    <a:pt x="12395" y="10682"/>
                    <a:pt x="12303" y="10591"/>
                  </a:cubicBezTo>
                  <a:cubicBezTo>
                    <a:pt x="12258" y="10545"/>
                    <a:pt x="12195" y="10523"/>
                    <a:pt x="12132" y="10523"/>
                  </a:cubicBezTo>
                  <a:close/>
                  <a:moveTo>
                    <a:pt x="13085" y="10622"/>
                  </a:moveTo>
                  <a:cubicBezTo>
                    <a:pt x="13024" y="10622"/>
                    <a:pt x="12962" y="10640"/>
                    <a:pt x="12920" y="10682"/>
                  </a:cubicBezTo>
                  <a:cubicBezTo>
                    <a:pt x="12828" y="10751"/>
                    <a:pt x="12828" y="10934"/>
                    <a:pt x="12920" y="11002"/>
                  </a:cubicBezTo>
                  <a:cubicBezTo>
                    <a:pt x="12956" y="11051"/>
                    <a:pt x="13026" y="11074"/>
                    <a:pt x="13093" y="11074"/>
                  </a:cubicBezTo>
                  <a:cubicBezTo>
                    <a:pt x="13151" y="11074"/>
                    <a:pt x="13207" y="11057"/>
                    <a:pt x="13239" y="11025"/>
                  </a:cubicBezTo>
                  <a:cubicBezTo>
                    <a:pt x="13330" y="10934"/>
                    <a:pt x="13330" y="10774"/>
                    <a:pt x="13262" y="10682"/>
                  </a:cubicBezTo>
                  <a:cubicBezTo>
                    <a:pt x="13225" y="10646"/>
                    <a:pt x="13156" y="10622"/>
                    <a:pt x="13085" y="10622"/>
                  </a:cubicBezTo>
                  <a:close/>
                  <a:moveTo>
                    <a:pt x="14010" y="10723"/>
                  </a:moveTo>
                  <a:cubicBezTo>
                    <a:pt x="13956" y="10723"/>
                    <a:pt x="13914" y="10774"/>
                    <a:pt x="13855" y="10774"/>
                  </a:cubicBezTo>
                  <a:cubicBezTo>
                    <a:pt x="13878" y="10842"/>
                    <a:pt x="13787" y="10888"/>
                    <a:pt x="13810" y="10956"/>
                  </a:cubicBezTo>
                  <a:cubicBezTo>
                    <a:pt x="13810" y="11025"/>
                    <a:pt x="13855" y="11048"/>
                    <a:pt x="13878" y="11116"/>
                  </a:cubicBezTo>
                  <a:cubicBezTo>
                    <a:pt x="13924" y="11116"/>
                    <a:pt x="13970" y="11162"/>
                    <a:pt x="14038" y="11185"/>
                  </a:cubicBezTo>
                  <a:cubicBezTo>
                    <a:pt x="14099" y="11185"/>
                    <a:pt x="14124" y="11112"/>
                    <a:pt x="14177" y="11112"/>
                  </a:cubicBezTo>
                  <a:cubicBezTo>
                    <a:pt x="14183" y="11112"/>
                    <a:pt x="14190" y="11114"/>
                    <a:pt x="14198" y="11116"/>
                  </a:cubicBezTo>
                  <a:cubicBezTo>
                    <a:pt x="14221" y="11070"/>
                    <a:pt x="14243" y="11025"/>
                    <a:pt x="14266" y="10956"/>
                  </a:cubicBezTo>
                  <a:cubicBezTo>
                    <a:pt x="14289" y="10888"/>
                    <a:pt x="14221" y="10842"/>
                    <a:pt x="14198" y="10797"/>
                  </a:cubicBezTo>
                  <a:cubicBezTo>
                    <a:pt x="14175" y="10751"/>
                    <a:pt x="14107" y="10728"/>
                    <a:pt x="14038" y="10728"/>
                  </a:cubicBezTo>
                  <a:cubicBezTo>
                    <a:pt x="14028" y="10725"/>
                    <a:pt x="14019" y="10723"/>
                    <a:pt x="14010" y="10723"/>
                  </a:cubicBezTo>
                  <a:close/>
                  <a:moveTo>
                    <a:pt x="14746" y="10934"/>
                  </a:moveTo>
                  <a:cubicBezTo>
                    <a:pt x="14746" y="10979"/>
                    <a:pt x="14768" y="11002"/>
                    <a:pt x="14746" y="11048"/>
                  </a:cubicBezTo>
                  <a:cubicBezTo>
                    <a:pt x="14746" y="11139"/>
                    <a:pt x="14814" y="11185"/>
                    <a:pt x="14883" y="11207"/>
                  </a:cubicBezTo>
                  <a:cubicBezTo>
                    <a:pt x="14890" y="11215"/>
                    <a:pt x="14903" y="11218"/>
                    <a:pt x="14919" y="11218"/>
                  </a:cubicBezTo>
                  <a:cubicBezTo>
                    <a:pt x="14951" y="11218"/>
                    <a:pt x="14997" y="11207"/>
                    <a:pt x="15042" y="11207"/>
                  </a:cubicBezTo>
                  <a:cubicBezTo>
                    <a:pt x="15020" y="11185"/>
                    <a:pt x="14997" y="11139"/>
                    <a:pt x="14951" y="11116"/>
                  </a:cubicBezTo>
                  <a:cubicBezTo>
                    <a:pt x="14951" y="11093"/>
                    <a:pt x="14928" y="11093"/>
                    <a:pt x="14905" y="11070"/>
                  </a:cubicBezTo>
                  <a:cubicBezTo>
                    <a:pt x="14905" y="11048"/>
                    <a:pt x="14883" y="11025"/>
                    <a:pt x="14860" y="11002"/>
                  </a:cubicBezTo>
                  <a:cubicBezTo>
                    <a:pt x="14814" y="10979"/>
                    <a:pt x="14791" y="10956"/>
                    <a:pt x="14746" y="10934"/>
                  </a:cubicBezTo>
                  <a:close/>
                  <a:moveTo>
                    <a:pt x="7310" y="11024"/>
                  </a:moveTo>
                  <a:cubicBezTo>
                    <a:pt x="7278" y="11024"/>
                    <a:pt x="7246" y="11031"/>
                    <a:pt x="7213" y="11048"/>
                  </a:cubicBezTo>
                  <a:cubicBezTo>
                    <a:pt x="7168" y="11070"/>
                    <a:pt x="7168" y="11070"/>
                    <a:pt x="7190" y="11093"/>
                  </a:cubicBezTo>
                  <a:cubicBezTo>
                    <a:pt x="7236" y="11139"/>
                    <a:pt x="7305" y="11185"/>
                    <a:pt x="7350" y="11230"/>
                  </a:cubicBezTo>
                  <a:cubicBezTo>
                    <a:pt x="7396" y="11299"/>
                    <a:pt x="7464" y="11344"/>
                    <a:pt x="7510" y="11413"/>
                  </a:cubicBezTo>
                  <a:cubicBezTo>
                    <a:pt x="7521" y="11424"/>
                    <a:pt x="7533" y="11436"/>
                    <a:pt x="7544" y="11436"/>
                  </a:cubicBezTo>
                  <a:cubicBezTo>
                    <a:pt x="7556" y="11436"/>
                    <a:pt x="7567" y="11424"/>
                    <a:pt x="7578" y="11390"/>
                  </a:cubicBezTo>
                  <a:cubicBezTo>
                    <a:pt x="7601" y="11276"/>
                    <a:pt x="7578" y="11185"/>
                    <a:pt x="7487" y="11093"/>
                  </a:cubicBezTo>
                  <a:cubicBezTo>
                    <a:pt x="7428" y="11049"/>
                    <a:pt x="7369" y="11024"/>
                    <a:pt x="7310" y="11024"/>
                  </a:cubicBezTo>
                  <a:close/>
                  <a:moveTo>
                    <a:pt x="8297" y="11099"/>
                  </a:moveTo>
                  <a:cubicBezTo>
                    <a:pt x="8229" y="11099"/>
                    <a:pt x="8161" y="11128"/>
                    <a:pt x="8103" y="11185"/>
                  </a:cubicBezTo>
                  <a:cubicBezTo>
                    <a:pt x="7989" y="11299"/>
                    <a:pt x="7989" y="11436"/>
                    <a:pt x="8103" y="11550"/>
                  </a:cubicBezTo>
                  <a:cubicBezTo>
                    <a:pt x="8161" y="11607"/>
                    <a:pt x="8223" y="11635"/>
                    <a:pt x="8286" y="11635"/>
                  </a:cubicBezTo>
                  <a:cubicBezTo>
                    <a:pt x="8349" y="11635"/>
                    <a:pt x="8412" y="11607"/>
                    <a:pt x="8469" y="11550"/>
                  </a:cubicBezTo>
                  <a:cubicBezTo>
                    <a:pt x="8583" y="11458"/>
                    <a:pt x="8583" y="11299"/>
                    <a:pt x="8491" y="11185"/>
                  </a:cubicBezTo>
                  <a:cubicBezTo>
                    <a:pt x="8434" y="11128"/>
                    <a:pt x="8366" y="11099"/>
                    <a:pt x="8297" y="11099"/>
                  </a:cubicBezTo>
                  <a:close/>
                  <a:moveTo>
                    <a:pt x="9217" y="11193"/>
                  </a:moveTo>
                  <a:cubicBezTo>
                    <a:pt x="9140" y="11193"/>
                    <a:pt x="9065" y="11216"/>
                    <a:pt x="9016" y="11253"/>
                  </a:cubicBezTo>
                  <a:cubicBezTo>
                    <a:pt x="8948" y="11322"/>
                    <a:pt x="8948" y="11550"/>
                    <a:pt x="9016" y="11641"/>
                  </a:cubicBezTo>
                  <a:cubicBezTo>
                    <a:pt x="9059" y="11684"/>
                    <a:pt x="9131" y="11701"/>
                    <a:pt x="9203" y="11701"/>
                  </a:cubicBezTo>
                  <a:cubicBezTo>
                    <a:pt x="9285" y="11701"/>
                    <a:pt x="9368" y="11678"/>
                    <a:pt x="9405" y="11641"/>
                  </a:cubicBezTo>
                  <a:cubicBezTo>
                    <a:pt x="9473" y="11550"/>
                    <a:pt x="9473" y="11322"/>
                    <a:pt x="9405" y="11253"/>
                  </a:cubicBezTo>
                  <a:cubicBezTo>
                    <a:pt x="9351" y="11211"/>
                    <a:pt x="9284" y="11193"/>
                    <a:pt x="9217" y="11193"/>
                  </a:cubicBezTo>
                  <a:close/>
                  <a:moveTo>
                    <a:pt x="10203" y="11276"/>
                  </a:moveTo>
                  <a:cubicBezTo>
                    <a:pt x="10112" y="11276"/>
                    <a:pt x="10044" y="11299"/>
                    <a:pt x="9998" y="11367"/>
                  </a:cubicBezTo>
                  <a:cubicBezTo>
                    <a:pt x="9952" y="11413"/>
                    <a:pt x="9907" y="11458"/>
                    <a:pt x="9907" y="11527"/>
                  </a:cubicBezTo>
                  <a:cubicBezTo>
                    <a:pt x="9907" y="11618"/>
                    <a:pt x="9952" y="11664"/>
                    <a:pt x="9998" y="11710"/>
                  </a:cubicBezTo>
                  <a:cubicBezTo>
                    <a:pt x="10021" y="11732"/>
                    <a:pt x="10066" y="11778"/>
                    <a:pt x="10089" y="11778"/>
                  </a:cubicBezTo>
                  <a:cubicBezTo>
                    <a:pt x="10128" y="11778"/>
                    <a:pt x="10168" y="11793"/>
                    <a:pt x="10202" y="11793"/>
                  </a:cubicBezTo>
                  <a:cubicBezTo>
                    <a:pt x="10229" y="11793"/>
                    <a:pt x="10252" y="11785"/>
                    <a:pt x="10272" y="11755"/>
                  </a:cubicBezTo>
                  <a:cubicBezTo>
                    <a:pt x="10318" y="11687"/>
                    <a:pt x="10432" y="11664"/>
                    <a:pt x="10409" y="11550"/>
                  </a:cubicBezTo>
                  <a:cubicBezTo>
                    <a:pt x="10409" y="11481"/>
                    <a:pt x="10409" y="11436"/>
                    <a:pt x="10363" y="11390"/>
                  </a:cubicBezTo>
                  <a:cubicBezTo>
                    <a:pt x="10295" y="11367"/>
                    <a:pt x="10272" y="11299"/>
                    <a:pt x="10203" y="11276"/>
                  </a:cubicBezTo>
                  <a:close/>
                  <a:moveTo>
                    <a:pt x="11114" y="11381"/>
                  </a:moveTo>
                  <a:cubicBezTo>
                    <a:pt x="11054" y="11381"/>
                    <a:pt x="10994" y="11410"/>
                    <a:pt x="10934" y="11458"/>
                  </a:cubicBezTo>
                  <a:cubicBezTo>
                    <a:pt x="10843" y="11573"/>
                    <a:pt x="10843" y="11687"/>
                    <a:pt x="10957" y="11801"/>
                  </a:cubicBezTo>
                  <a:cubicBezTo>
                    <a:pt x="11002" y="11858"/>
                    <a:pt x="11054" y="11886"/>
                    <a:pt x="11108" y="11886"/>
                  </a:cubicBezTo>
                  <a:cubicBezTo>
                    <a:pt x="11162" y="11886"/>
                    <a:pt x="11219" y="11858"/>
                    <a:pt x="11276" y="11801"/>
                  </a:cubicBezTo>
                  <a:cubicBezTo>
                    <a:pt x="11390" y="11687"/>
                    <a:pt x="11390" y="11573"/>
                    <a:pt x="11276" y="11458"/>
                  </a:cubicBezTo>
                  <a:cubicBezTo>
                    <a:pt x="11222" y="11405"/>
                    <a:pt x="11168" y="11381"/>
                    <a:pt x="11114" y="11381"/>
                  </a:cubicBezTo>
                  <a:close/>
                  <a:moveTo>
                    <a:pt x="12029" y="11476"/>
                  </a:moveTo>
                  <a:cubicBezTo>
                    <a:pt x="11967" y="11476"/>
                    <a:pt x="11904" y="11493"/>
                    <a:pt x="11870" y="11527"/>
                  </a:cubicBezTo>
                  <a:cubicBezTo>
                    <a:pt x="11778" y="11641"/>
                    <a:pt x="11801" y="11801"/>
                    <a:pt x="11870" y="11869"/>
                  </a:cubicBezTo>
                  <a:cubicBezTo>
                    <a:pt x="11912" y="11912"/>
                    <a:pt x="11974" y="11930"/>
                    <a:pt x="12036" y="11930"/>
                  </a:cubicBezTo>
                  <a:cubicBezTo>
                    <a:pt x="12106" y="11930"/>
                    <a:pt x="12175" y="11906"/>
                    <a:pt x="12212" y="11869"/>
                  </a:cubicBezTo>
                  <a:cubicBezTo>
                    <a:pt x="12280" y="11778"/>
                    <a:pt x="12280" y="11595"/>
                    <a:pt x="12189" y="11527"/>
                  </a:cubicBezTo>
                  <a:cubicBezTo>
                    <a:pt x="12155" y="11493"/>
                    <a:pt x="12092" y="11476"/>
                    <a:pt x="12029" y="11476"/>
                  </a:cubicBezTo>
                  <a:close/>
                  <a:moveTo>
                    <a:pt x="12982" y="11568"/>
                  </a:moveTo>
                  <a:cubicBezTo>
                    <a:pt x="12924" y="11568"/>
                    <a:pt x="12868" y="11621"/>
                    <a:pt x="12828" y="11641"/>
                  </a:cubicBezTo>
                  <a:cubicBezTo>
                    <a:pt x="12783" y="11641"/>
                    <a:pt x="12783" y="11732"/>
                    <a:pt x="12760" y="11778"/>
                  </a:cubicBezTo>
                  <a:cubicBezTo>
                    <a:pt x="12737" y="11847"/>
                    <a:pt x="12805" y="11892"/>
                    <a:pt x="12805" y="11961"/>
                  </a:cubicBezTo>
                  <a:cubicBezTo>
                    <a:pt x="12874" y="11983"/>
                    <a:pt x="12920" y="12006"/>
                    <a:pt x="12965" y="12029"/>
                  </a:cubicBezTo>
                  <a:cubicBezTo>
                    <a:pt x="12978" y="12032"/>
                    <a:pt x="12990" y="12034"/>
                    <a:pt x="13001" y="12034"/>
                  </a:cubicBezTo>
                  <a:cubicBezTo>
                    <a:pt x="13069" y="12034"/>
                    <a:pt x="13109" y="11980"/>
                    <a:pt x="13148" y="11961"/>
                  </a:cubicBezTo>
                  <a:cubicBezTo>
                    <a:pt x="13194" y="11938"/>
                    <a:pt x="13194" y="11869"/>
                    <a:pt x="13216" y="11824"/>
                  </a:cubicBezTo>
                  <a:cubicBezTo>
                    <a:pt x="13239" y="11755"/>
                    <a:pt x="13148" y="11710"/>
                    <a:pt x="13171" y="11641"/>
                  </a:cubicBezTo>
                  <a:cubicBezTo>
                    <a:pt x="13102" y="11618"/>
                    <a:pt x="13057" y="11595"/>
                    <a:pt x="13011" y="11573"/>
                  </a:cubicBezTo>
                  <a:cubicBezTo>
                    <a:pt x="13001" y="11569"/>
                    <a:pt x="12992" y="11568"/>
                    <a:pt x="12982" y="11568"/>
                  </a:cubicBezTo>
                  <a:close/>
                  <a:moveTo>
                    <a:pt x="13958" y="11664"/>
                  </a:moveTo>
                  <a:cubicBezTo>
                    <a:pt x="13907" y="11664"/>
                    <a:pt x="13855" y="11687"/>
                    <a:pt x="13810" y="11732"/>
                  </a:cubicBezTo>
                  <a:cubicBezTo>
                    <a:pt x="13718" y="11824"/>
                    <a:pt x="13741" y="11938"/>
                    <a:pt x="13833" y="12029"/>
                  </a:cubicBezTo>
                  <a:cubicBezTo>
                    <a:pt x="13864" y="12061"/>
                    <a:pt x="13906" y="12078"/>
                    <a:pt x="13951" y="12078"/>
                  </a:cubicBezTo>
                  <a:cubicBezTo>
                    <a:pt x="14002" y="12078"/>
                    <a:pt x="14058" y="12055"/>
                    <a:pt x="14107" y="12006"/>
                  </a:cubicBezTo>
                  <a:cubicBezTo>
                    <a:pt x="14198" y="11915"/>
                    <a:pt x="14175" y="11801"/>
                    <a:pt x="14107" y="11732"/>
                  </a:cubicBezTo>
                  <a:cubicBezTo>
                    <a:pt x="14061" y="11687"/>
                    <a:pt x="14010" y="11664"/>
                    <a:pt x="13958" y="11664"/>
                  </a:cubicBezTo>
                  <a:close/>
                  <a:moveTo>
                    <a:pt x="14883" y="11750"/>
                  </a:moveTo>
                  <a:cubicBezTo>
                    <a:pt x="14831" y="11750"/>
                    <a:pt x="14780" y="11767"/>
                    <a:pt x="14746" y="11801"/>
                  </a:cubicBezTo>
                  <a:cubicBezTo>
                    <a:pt x="14677" y="11869"/>
                    <a:pt x="14677" y="12006"/>
                    <a:pt x="14746" y="12075"/>
                  </a:cubicBezTo>
                  <a:cubicBezTo>
                    <a:pt x="14780" y="12120"/>
                    <a:pt x="14831" y="12143"/>
                    <a:pt x="14883" y="12143"/>
                  </a:cubicBezTo>
                  <a:cubicBezTo>
                    <a:pt x="14934" y="12143"/>
                    <a:pt x="14985" y="12120"/>
                    <a:pt x="15020" y="12075"/>
                  </a:cubicBezTo>
                  <a:cubicBezTo>
                    <a:pt x="15111" y="12006"/>
                    <a:pt x="15111" y="11869"/>
                    <a:pt x="15020" y="11801"/>
                  </a:cubicBezTo>
                  <a:cubicBezTo>
                    <a:pt x="14985" y="11767"/>
                    <a:pt x="14934" y="11750"/>
                    <a:pt x="14883" y="11750"/>
                  </a:cubicBezTo>
                  <a:close/>
                  <a:moveTo>
                    <a:pt x="15722" y="11888"/>
                  </a:moveTo>
                  <a:cubicBezTo>
                    <a:pt x="15717" y="11888"/>
                    <a:pt x="15711" y="11889"/>
                    <a:pt x="15704" y="11892"/>
                  </a:cubicBezTo>
                  <a:cubicBezTo>
                    <a:pt x="15681" y="11915"/>
                    <a:pt x="15659" y="11961"/>
                    <a:pt x="15659" y="12006"/>
                  </a:cubicBezTo>
                  <a:cubicBezTo>
                    <a:pt x="15659" y="12052"/>
                    <a:pt x="15681" y="12098"/>
                    <a:pt x="15681" y="12143"/>
                  </a:cubicBezTo>
                  <a:cubicBezTo>
                    <a:pt x="15681" y="12166"/>
                    <a:pt x="15704" y="12189"/>
                    <a:pt x="15727" y="12189"/>
                  </a:cubicBezTo>
                  <a:cubicBezTo>
                    <a:pt x="15773" y="12189"/>
                    <a:pt x="15841" y="12212"/>
                    <a:pt x="15887" y="12212"/>
                  </a:cubicBezTo>
                  <a:cubicBezTo>
                    <a:pt x="15933" y="12212"/>
                    <a:pt x="15955" y="12166"/>
                    <a:pt x="16001" y="12166"/>
                  </a:cubicBezTo>
                  <a:cubicBezTo>
                    <a:pt x="15978" y="12143"/>
                    <a:pt x="15955" y="12098"/>
                    <a:pt x="15933" y="12075"/>
                  </a:cubicBezTo>
                  <a:cubicBezTo>
                    <a:pt x="15910" y="12052"/>
                    <a:pt x="15887" y="12029"/>
                    <a:pt x="15864" y="12006"/>
                  </a:cubicBezTo>
                  <a:cubicBezTo>
                    <a:pt x="15841" y="11983"/>
                    <a:pt x="15818" y="11961"/>
                    <a:pt x="15796" y="11961"/>
                  </a:cubicBezTo>
                  <a:cubicBezTo>
                    <a:pt x="15776" y="11941"/>
                    <a:pt x="15756" y="11888"/>
                    <a:pt x="15722" y="11888"/>
                  </a:cubicBezTo>
                  <a:close/>
                  <a:moveTo>
                    <a:pt x="8195" y="12075"/>
                  </a:moveTo>
                  <a:cubicBezTo>
                    <a:pt x="8218" y="12098"/>
                    <a:pt x="8240" y="12143"/>
                    <a:pt x="8263" y="12166"/>
                  </a:cubicBezTo>
                  <a:cubicBezTo>
                    <a:pt x="8286" y="12189"/>
                    <a:pt x="8309" y="12189"/>
                    <a:pt x="8309" y="12212"/>
                  </a:cubicBezTo>
                  <a:cubicBezTo>
                    <a:pt x="8332" y="12235"/>
                    <a:pt x="8377" y="12257"/>
                    <a:pt x="8400" y="12303"/>
                  </a:cubicBezTo>
                  <a:lnTo>
                    <a:pt x="8423" y="12303"/>
                  </a:lnTo>
                  <a:cubicBezTo>
                    <a:pt x="8446" y="12303"/>
                    <a:pt x="8446" y="12303"/>
                    <a:pt x="8446" y="12280"/>
                  </a:cubicBezTo>
                  <a:cubicBezTo>
                    <a:pt x="8423" y="12212"/>
                    <a:pt x="8423" y="12120"/>
                    <a:pt x="8332" y="12098"/>
                  </a:cubicBezTo>
                  <a:cubicBezTo>
                    <a:pt x="8286" y="12098"/>
                    <a:pt x="8240" y="12075"/>
                    <a:pt x="8195" y="12075"/>
                  </a:cubicBezTo>
                  <a:close/>
                  <a:moveTo>
                    <a:pt x="9097" y="12162"/>
                  </a:moveTo>
                  <a:cubicBezTo>
                    <a:pt x="9011" y="12162"/>
                    <a:pt x="8989" y="12239"/>
                    <a:pt x="8948" y="12280"/>
                  </a:cubicBezTo>
                  <a:cubicBezTo>
                    <a:pt x="8902" y="12303"/>
                    <a:pt x="8902" y="12349"/>
                    <a:pt x="8880" y="12394"/>
                  </a:cubicBezTo>
                  <a:cubicBezTo>
                    <a:pt x="8880" y="12486"/>
                    <a:pt x="8902" y="12531"/>
                    <a:pt x="8971" y="12577"/>
                  </a:cubicBezTo>
                  <a:cubicBezTo>
                    <a:pt x="8994" y="12600"/>
                    <a:pt x="8994" y="12600"/>
                    <a:pt x="8994" y="12600"/>
                  </a:cubicBezTo>
                  <a:cubicBezTo>
                    <a:pt x="9039" y="12645"/>
                    <a:pt x="9085" y="12668"/>
                    <a:pt x="9153" y="12668"/>
                  </a:cubicBezTo>
                  <a:cubicBezTo>
                    <a:pt x="9199" y="12668"/>
                    <a:pt x="9245" y="12645"/>
                    <a:pt x="9290" y="12600"/>
                  </a:cubicBezTo>
                  <a:cubicBezTo>
                    <a:pt x="9313" y="12577"/>
                    <a:pt x="9313" y="12554"/>
                    <a:pt x="9336" y="12554"/>
                  </a:cubicBezTo>
                  <a:cubicBezTo>
                    <a:pt x="9427" y="12486"/>
                    <a:pt x="9405" y="12394"/>
                    <a:pt x="9382" y="12326"/>
                  </a:cubicBezTo>
                  <a:cubicBezTo>
                    <a:pt x="9359" y="12280"/>
                    <a:pt x="9290" y="12235"/>
                    <a:pt x="9245" y="12189"/>
                  </a:cubicBezTo>
                  <a:cubicBezTo>
                    <a:pt x="9199" y="12166"/>
                    <a:pt x="9153" y="12166"/>
                    <a:pt x="9131" y="12166"/>
                  </a:cubicBezTo>
                  <a:cubicBezTo>
                    <a:pt x="9118" y="12164"/>
                    <a:pt x="9107" y="12162"/>
                    <a:pt x="9097" y="12162"/>
                  </a:cubicBezTo>
                  <a:close/>
                  <a:moveTo>
                    <a:pt x="10066" y="12240"/>
                  </a:moveTo>
                  <a:cubicBezTo>
                    <a:pt x="10015" y="12240"/>
                    <a:pt x="9964" y="12269"/>
                    <a:pt x="9907" y="12326"/>
                  </a:cubicBezTo>
                  <a:cubicBezTo>
                    <a:pt x="9793" y="12440"/>
                    <a:pt x="9793" y="12554"/>
                    <a:pt x="9907" y="12645"/>
                  </a:cubicBezTo>
                  <a:cubicBezTo>
                    <a:pt x="9964" y="12702"/>
                    <a:pt x="10021" y="12731"/>
                    <a:pt x="10075" y="12731"/>
                  </a:cubicBezTo>
                  <a:cubicBezTo>
                    <a:pt x="10129" y="12731"/>
                    <a:pt x="10181" y="12702"/>
                    <a:pt x="10226" y="12645"/>
                  </a:cubicBezTo>
                  <a:cubicBezTo>
                    <a:pt x="10340" y="12531"/>
                    <a:pt x="10340" y="12440"/>
                    <a:pt x="10226" y="12326"/>
                  </a:cubicBezTo>
                  <a:cubicBezTo>
                    <a:pt x="10169" y="12269"/>
                    <a:pt x="10118" y="12240"/>
                    <a:pt x="10066" y="12240"/>
                  </a:cubicBezTo>
                  <a:close/>
                  <a:moveTo>
                    <a:pt x="11033" y="12353"/>
                  </a:moveTo>
                  <a:cubicBezTo>
                    <a:pt x="10961" y="12353"/>
                    <a:pt x="10882" y="12377"/>
                    <a:pt x="10843" y="12417"/>
                  </a:cubicBezTo>
                  <a:cubicBezTo>
                    <a:pt x="10774" y="12508"/>
                    <a:pt x="10774" y="12668"/>
                    <a:pt x="10865" y="12760"/>
                  </a:cubicBezTo>
                  <a:cubicBezTo>
                    <a:pt x="10897" y="12791"/>
                    <a:pt x="10953" y="12808"/>
                    <a:pt x="11012" y="12808"/>
                  </a:cubicBezTo>
                  <a:cubicBezTo>
                    <a:pt x="11079" y="12808"/>
                    <a:pt x="11148" y="12786"/>
                    <a:pt x="11185" y="12737"/>
                  </a:cubicBezTo>
                  <a:cubicBezTo>
                    <a:pt x="11276" y="12645"/>
                    <a:pt x="11253" y="12486"/>
                    <a:pt x="11162" y="12394"/>
                  </a:cubicBezTo>
                  <a:cubicBezTo>
                    <a:pt x="11133" y="12366"/>
                    <a:pt x="11085" y="12353"/>
                    <a:pt x="11033" y="12353"/>
                  </a:cubicBezTo>
                  <a:close/>
                  <a:moveTo>
                    <a:pt x="11961" y="12425"/>
                  </a:moveTo>
                  <a:cubicBezTo>
                    <a:pt x="11915" y="12425"/>
                    <a:pt x="11876" y="12468"/>
                    <a:pt x="11824" y="12486"/>
                  </a:cubicBezTo>
                  <a:cubicBezTo>
                    <a:pt x="11801" y="12508"/>
                    <a:pt x="11778" y="12577"/>
                    <a:pt x="11756" y="12645"/>
                  </a:cubicBezTo>
                  <a:cubicBezTo>
                    <a:pt x="11733" y="12714"/>
                    <a:pt x="11824" y="12760"/>
                    <a:pt x="11824" y="12828"/>
                  </a:cubicBezTo>
                  <a:cubicBezTo>
                    <a:pt x="11870" y="12851"/>
                    <a:pt x="11915" y="12851"/>
                    <a:pt x="11984" y="12874"/>
                  </a:cubicBezTo>
                  <a:cubicBezTo>
                    <a:pt x="11993" y="12877"/>
                    <a:pt x="12002" y="12878"/>
                    <a:pt x="12011" y="12878"/>
                  </a:cubicBezTo>
                  <a:cubicBezTo>
                    <a:pt x="12065" y="12878"/>
                    <a:pt x="12104" y="12825"/>
                    <a:pt x="12144" y="12805"/>
                  </a:cubicBezTo>
                  <a:cubicBezTo>
                    <a:pt x="12189" y="12805"/>
                    <a:pt x="12189" y="12714"/>
                    <a:pt x="12212" y="12668"/>
                  </a:cubicBezTo>
                  <a:cubicBezTo>
                    <a:pt x="12258" y="12600"/>
                    <a:pt x="12166" y="12554"/>
                    <a:pt x="12166" y="12508"/>
                  </a:cubicBezTo>
                  <a:cubicBezTo>
                    <a:pt x="12121" y="12486"/>
                    <a:pt x="12052" y="12440"/>
                    <a:pt x="12007" y="12440"/>
                  </a:cubicBezTo>
                  <a:cubicBezTo>
                    <a:pt x="11990" y="12429"/>
                    <a:pt x="11975" y="12425"/>
                    <a:pt x="11961" y="12425"/>
                  </a:cubicBezTo>
                  <a:close/>
                  <a:moveTo>
                    <a:pt x="12919" y="12517"/>
                  </a:moveTo>
                  <a:cubicBezTo>
                    <a:pt x="12864" y="12517"/>
                    <a:pt x="12809" y="12540"/>
                    <a:pt x="12760" y="12577"/>
                  </a:cubicBezTo>
                  <a:cubicBezTo>
                    <a:pt x="12691" y="12668"/>
                    <a:pt x="12691" y="12782"/>
                    <a:pt x="12783" y="12874"/>
                  </a:cubicBezTo>
                  <a:cubicBezTo>
                    <a:pt x="12823" y="12914"/>
                    <a:pt x="12863" y="12932"/>
                    <a:pt x="12903" y="12932"/>
                  </a:cubicBezTo>
                  <a:cubicBezTo>
                    <a:pt x="12954" y="12932"/>
                    <a:pt x="13005" y="12902"/>
                    <a:pt x="13057" y="12851"/>
                  </a:cubicBezTo>
                  <a:cubicBezTo>
                    <a:pt x="13148" y="12782"/>
                    <a:pt x="13148" y="12668"/>
                    <a:pt x="13057" y="12577"/>
                  </a:cubicBezTo>
                  <a:cubicBezTo>
                    <a:pt x="13014" y="12534"/>
                    <a:pt x="12967" y="12517"/>
                    <a:pt x="12919" y="12517"/>
                  </a:cubicBezTo>
                  <a:close/>
                  <a:moveTo>
                    <a:pt x="13875" y="12617"/>
                  </a:moveTo>
                  <a:cubicBezTo>
                    <a:pt x="13821" y="12617"/>
                    <a:pt x="13764" y="12634"/>
                    <a:pt x="13718" y="12668"/>
                  </a:cubicBezTo>
                  <a:cubicBezTo>
                    <a:pt x="13650" y="12760"/>
                    <a:pt x="13650" y="12874"/>
                    <a:pt x="13718" y="12965"/>
                  </a:cubicBezTo>
                  <a:cubicBezTo>
                    <a:pt x="13753" y="12999"/>
                    <a:pt x="13804" y="13016"/>
                    <a:pt x="13858" y="13016"/>
                  </a:cubicBezTo>
                  <a:cubicBezTo>
                    <a:pt x="13913" y="13016"/>
                    <a:pt x="13970" y="12999"/>
                    <a:pt x="14015" y="12965"/>
                  </a:cubicBezTo>
                  <a:cubicBezTo>
                    <a:pt x="14084" y="12896"/>
                    <a:pt x="14084" y="12760"/>
                    <a:pt x="14015" y="12668"/>
                  </a:cubicBezTo>
                  <a:cubicBezTo>
                    <a:pt x="13981" y="12634"/>
                    <a:pt x="13930" y="12617"/>
                    <a:pt x="13875" y="12617"/>
                  </a:cubicBezTo>
                  <a:close/>
                  <a:moveTo>
                    <a:pt x="14782" y="12735"/>
                  </a:moveTo>
                  <a:cubicBezTo>
                    <a:pt x="14735" y="12735"/>
                    <a:pt x="14695" y="12742"/>
                    <a:pt x="14677" y="12760"/>
                  </a:cubicBezTo>
                  <a:cubicBezTo>
                    <a:pt x="14632" y="12805"/>
                    <a:pt x="14632" y="13011"/>
                    <a:pt x="14677" y="13056"/>
                  </a:cubicBezTo>
                  <a:cubicBezTo>
                    <a:pt x="14700" y="13079"/>
                    <a:pt x="14751" y="13090"/>
                    <a:pt x="14806" y="13090"/>
                  </a:cubicBezTo>
                  <a:cubicBezTo>
                    <a:pt x="14860" y="13090"/>
                    <a:pt x="14917" y="13079"/>
                    <a:pt x="14951" y="13056"/>
                  </a:cubicBezTo>
                  <a:cubicBezTo>
                    <a:pt x="14997" y="13033"/>
                    <a:pt x="15020" y="12828"/>
                    <a:pt x="14974" y="12782"/>
                  </a:cubicBezTo>
                  <a:cubicBezTo>
                    <a:pt x="14946" y="12754"/>
                    <a:pt x="14856" y="12735"/>
                    <a:pt x="14782" y="12735"/>
                  </a:cubicBezTo>
                  <a:close/>
                  <a:moveTo>
                    <a:pt x="15744" y="12802"/>
                  </a:moveTo>
                  <a:cubicBezTo>
                    <a:pt x="15704" y="12802"/>
                    <a:pt x="15662" y="12825"/>
                    <a:pt x="15613" y="12874"/>
                  </a:cubicBezTo>
                  <a:cubicBezTo>
                    <a:pt x="15545" y="12965"/>
                    <a:pt x="15545" y="13033"/>
                    <a:pt x="15636" y="13102"/>
                  </a:cubicBezTo>
                  <a:cubicBezTo>
                    <a:pt x="15670" y="13148"/>
                    <a:pt x="15704" y="13170"/>
                    <a:pt x="15741" y="13170"/>
                  </a:cubicBezTo>
                  <a:cubicBezTo>
                    <a:pt x="15778" y="13170"/>
                    <a:pt x="15818" y="13148"/>
                    <a:pt x="15864" y="13102"/>
                  </a:cubicBezTo>
                  <a:cubicBezTo>
                    <a:pt x="15955" y="13011"/>
                    <a:pt x="15955" y="12942"/>
                    <a:pt x="15841" y="12851"/>
                  </a:cubicBezTo>
                  <a:cubicBezTo>
                    <a:pt x="15809" y="12819"/>
                    <a:pt x="15778" y="12802"/>
                    <a:pt x="15744" y="12802"/>
                  </a:cubicBezTo>
                  <a:close/>
                  <a:moveTo>
                    <a:pt x="16661" y="12917"/>
                  </a:moveTo>
                  <a:cubicBezTo>
                    <a:pt x="16637" y="12917"/>
                    <a:pt x="16600" y="12937"/>
                    <a:pt x="16572" y="12965"/>
                  </a:cubicBezTo>
                  <a:cubicBezTo>
                    <a:pt x="16503" y="13033"/>
                    <a:pt x="16503" y="13125"/>
                    <a:pt x="16549" y="13193"/>
                  </a:cubicBezTo>
                  <a:cubicBezTo>
                    <a:pt x="16587" y="13231"/>
                    <a:pt x="16631" y="13248"/>
                    <a:pt x="16679" y="13248"/>
                  </a:cubicBezTo>
                  <a:cubicBezTo>
                    <a:pt x="16718" y="13248"/>
                    <a:pt x="16759" y="13237"/>
                    <a:pt x="16800" y="13216"/>
                  </a:cubicBezTo>
                  <a:cubicBezTo>
                    <a:pt x="16800" y="13193"/>
                    <a:pt x="16823" y="13193"/>
                    <a:pt x="16823" y="13148"/>
                  </a:cubicBezTo>
                  <a:cubicBezTo>
                    <a:pt x="16777" y="13079"/>
                    <a:pt x="16731" y="13011"/>
                    <a:pt x="16686" y="12942"/>
                  </a:cubicBezTo>
                  <a:cubicBezTo>
                    <a:pt x="16686" y="12925"/>
                    <a:pt x="16676" y="12917"/>
                    <a:pt x="16661" y="12917"/>
                  </a:cubicBezTo>
                  <a:close/>
                  <a:moveTo>
                    <a:pt x="9989" y="13188"/>
                  </a:moveTo>
                  <a:cubicBezTo>
                    <a:pt x="9929" y="13188"/>
                    <a:pt x="9872" y="13205"/>
                    <a:pt x="9838" y="13239"/>
                  </a:cubicBezTo>
                  <a:cubicBezTo>
                    <a:pt x="9747" y="13330"/>
                    <a:pt x="9747" y="13513"/>
                    <a:pt x="9838" y="13581"/>
                  </a:cubicBezTo>
                  <a:cubicBezTo>
                    <a:pt x="9881" y="13624"/>
                    <a:pt x="9938" y="13641"/>
                    <a:pt x="9996" y="13641"/>
                  </a:cubicBezTo>
                  <a:cubicBezTo>
                    <a:pt x="10063" y="13641"/>
                    <a:pt x="10132" y="13618"/>
                    <a:pt x="10181" y="13581"/>
                  </a:cubicBezTo>
                  <a:cubicBezTo>
                    <a:pt x="10249" y="13490"/>
                    <a:pt x="10226" y="13307"/>
                    <a:pt x="10158" y="13239"/>
                  </a:cubicBezTo>
                  <a:cubicBezTo>
                    <a:pt x="10112" y="13205"/>
                    <a:pt x="10049" y="13188"/>
                    <a:pt x="9989" y="13188"/>
                  </a:cubicBezTo>
                  <a:close/>
                  <a:moveTo>
                    <a:pt x="10929" y="13280"/>
                  </a:moveTo>
                  <a:cubicBezTo>
                    <a:pt x="10875" y="13280"/>
                    <a:pt x="10833" y="13330"/>
                    <a:pt x="10774" y="13330"/>
                  </a:cubicBezTo>
                  <a:cubicBezTo>
                    <a:pt x="10797" y="13399"/>
                    <a:pt x="10728" y="13421"/>
                    <a:pt x="10706" y="13490"/>
                  </a:cubicBezTo>
                  <a:cubicBezTo>
                    <a:pt x="10706" y="13581"/>
                    <a:pt x="10774" y="13604"/>
                    <a:pt x="10774" y="13673"/>
                  </a:cubicBezTo>
                  <a:cubicBezTo>
                    <a:pt x="10843" y="13673"/>
                    <a:pt x="10865" y="13741"/>
                    <a:pt x="10934" y="13741"/>
                  </a:cubicBezTo>
                  <a:cubicBezTo>
                    <a:pt x="11002" y="13741"/>
                    <a:pt x="11048" y="13673"/>
                    <a:pt x="11094" y="13673"/>
                  </a:cubicBezTo>
                  <a:cubicBezTo>
                    <a:pt x="11116" y="13627"/>
                    <a:pt x="11162" y="13581"/>
                    <a:pt x="11162" y="13536"/>
                  </a:cubicBezTo>
                  <a:cubicBezTo>
                    <a:pt x="11185" y="13444"/>
                    <a:pt x="11139" y="13399"/>
                    <a:pt x="11116" y="13353"/>
                  </a:cubicBezTo>
                  <a:cubicBezTo>
                    <a:pt x="11094" y="13307"/>
                    <a:pt x="11002" y="13307"/>
                    <a:pt x="10957" y="13285"/>
                  </a:cubicBezTo>
                  <a:cubicBezTo>
                    <a:pt x="10947" y="13281"/>
                    <a:pt x="10938" y="13280"/>
                    <a:pt x="10929" y="13280"/>
                  </a:cubicBezTo>
                  <a:close/>
                  <a:moveTo>
                    <a:pt x="11901" y="13399"/>
                  </a:moveTo>
                  <a:cubicBezTo>
                    <a:pt x="11853" y="13399"/>
                    <a:pt x="11801" y="13421"/>
                    <a:pt x="11756" y="13467"/>
                  </a:cubicBezTo>
                  <a:cubicBezTo>
                    <a:pt x="11664" y="13558"/>
                    <a:pt x="11664" y="13650"/>
                    <a:pt x="11756" y="13741"/>
                  </a:cubicBezTo>
                  <a:cubicBezTo>
                    <a:pt x="11801" y="13787"/>
                    <a:pt x="11853" y="13809"/>
                    <a:pt x="11901" y="13809"/>
                  </a:cubicBezTo>
                  <a:cubicBezTo>
                    <a:pt x="11950" y="13809"/>
                    <a:pt x="11995" y="13787"/>
                    <a:pt x="12029" y="13741"/>
                  </a:cubicBezTo>
                  <a:cubicBezTo>
                    <a:pt x="12121" y="13650"/>
                    <a:pt x="12121" y="13558"/>
                    <a:pt x="12029" y="13467"/>
                  </a:cubicBezTo>
                  <a:cubicBezTo>
                    <a:pt x="11995" y="13421"/>
                    <a:pt x="11950" y="13399"/>
                    <a:pt x="11901" y="13399"/>
                  </a:cubicBezTo>
                  <a:close/>
                  <a:moveTo>
                    <a:pt x="12828" y="13484"/>
                  </a:moveTo>
                  <a:cubicBezTo>
                    <a:pt x="12777" y="13484"/>
                    <a:pt x="12726" y="13501"/>
                    <a:pt x="12691" y="13536"/>
                  </a:cubicBezTo>
                  <a:cubicBezTo>
                    <a:pt x="12600" y="13604"/>
                    <a:pt x="12600" y="13741"/>
                    <a:pt x="12669" y="13809"/>
                  </a:cubicBezTo>
                  <a:cubicBezTo>
                    <a:pt x="12714" y="13855"/>
                    <a:pt x="12766" y="13878"/>
                    <a:pt x="12817" y="13878"/>
                  </a:cubicBezTo>
                  <a:cubicBezTo>
                    <a:pt x="12868" y="13878"/>
                    <a:pt x="12920" y="13855"/>
                    <a:pt x="12965" y="13809"/>
                  </a:cubicBezTo>
                  <a:cubicBezTo>
                    <a:pt x="13034" y="13741"/>
                    <a:pt x="13034" y="13604"/>
                    <a:pt x="12965" y="13536"/>
                  </a:cubicBezTo>
                  <a:cubicBezTo>
                    <a:pt x="12931" y="13501"/>
                    <a:pt x="12880" y="13484"/>
                    <a:pt x="12828" y="13484"/>
                  </a:cubicBezTo>
                  <a:close/>
                  <a:moveTo>
                    <a:pt x="13776" y="13593"/>
                  </a:moveTo>
                  <a:cubicBezTo>
                    <a:pt x="13713" y="13593"/>
                    <a:pt x="13650" y="13604"/>
                    <a:pt x="13627" y="13627"/>
                  </a:cubicBezTo>
                  <a:cubicBezTo>
                    <a:pt x="13582" y="13673"/>
                    <a:pt x="13582" y="13878"/>
                    <a:pt x="13627" y="13924"/>
                  </a:cubicBezTo>
                  <a:cubicBezTo>
                    <a:pt x="13654" y="13937"/>
                    <a:pt x="13726" y="13950"/>
                    <a:pt x="13790" y="13950"/>
                  </a:cubicBezTo>
                  <a:cubicBezTo>
                    <a:pt x="13838" y="13950"/>
                    <a:pt x="13882" y="13943"/>
                    <a:pt x="13901" y="13924"/>
                  </a:cubicBezTo>
                  <a:cubicBezTo>
                    <a:pt x="13947" y="13878"/>
                    <a:pt x="13970" y="13695"/>
                    <a:pt x="13924" y="13627"/>
                  </a:cubicBezTo>
                  <a:cubicBezTo>
                    <a:pt x="13901" y="13604"/>
                    <a:pt x="13838" y="13593"/>
                    <a:pt x="13776" y="13593"/>
                  </a:cubicBezTo>
                  <a:close/>
                  <a:moveTo>
                    <a:pt x="14723" y="13673"/>
                  </a:moveTo>
                  <a:cubicBezTo>
                    <a:pt x="14689" y="13673"/>
                    <a:pt x="14654" y="13695"/>
                    <a:pt x="14609" y="13741"/>
                  </a:cubicBezTo>
                  <a:cubicBezTo>
                    <a:pt x="14517" y="13832"/>
                    <a:pt x="14517" y="13901"/>
                    <a:pt x="14609" y="13992"/>
                  </a:cubicBezTo>
                  <a:cubicBezTo>
                    <a:pt x="14654" y="14026"/>
                    <a:pt x="14689" y="14043"/>
                    <a:pt x="14723" y="14043"/>
                  </a:cubicBezTo>
                  <a:cubicBezTo>
                    <a:pt x="14757" y="14043"/>
                    <a:pt x="14791" y="14026"/>
                    <a:pt x="14837" y="13992"/>
                  </a:cubicBezTo>
                  <a:cubicBezTo>
                    <a:pt x="14928" y="13901"/>
                    <a:pt x="14928" y="13832"/>
                    <a:pt x="14837" y="13741"/>
                  </a:cubicBezTo>
                  <a:cubicBezTo>
                    <a:pt x="14791" y="13695"/>
                    <a:pt x="14757" y="13673"/>
                    <a:pt x="14723" y="13673"/>
                  </a:cubicBezTo>
                  <a:close/>
                  <a:moveTo>
                    <a:pt x="15660" y="13738"/>
                  </a:moveTo>
                  <a:cubicBezTo>
                    <a:pt x="15618" y="13738"/>
                    <a:pt x="15576" y="13755"/>
                    <a:pt x="15545" y="13787"/>
                  </a:cubicBezTo>
                  <a:cubicBezTo>
                    <a:pt x="15476" y="13855"/>
                    <a:pt x="15476" y="13969"/>
                    <a:pt x="15545" y="14038"/>
                  </a:cubicBezTo>
                  <a:cubicBezTo>
                    <a:pt x="15579" y="14072"/>
                    <a:pt x="15624" y="14089"/>
                    <a:pt x="15670" y="14089"/>
                  </a:cubicBezTo>
                  <a:cubicBezTo>
                    <a:pt x="15716" y="14089"/>
                    <a:pt x="15761" y="14072"/>
                    <a:pt x="15796" y="14038"/>
                  </a:cubicBezTo>
                  <a:cubicBezTo>
                    <a:pt x="15841" y="13969"/>
                    <a:pt x="15864" y="13855"/>
                    <a:pt x="15796" y="13809"/>
                  </a:cubicBezTo>
                  <a:cubicBezTo>
                    <a:pt x="15759" y="13761"/>
                    <a:pt x="15709" y="13738"/>
                    <a:pt x="15660" y="13738"/>
                  </a:cubicBezTo>
                  <a:close/>
                  <a:moveTo>
                    <a:pt x="16601" y="13863"/>
                  </a:moveTo>
                  <a:cubicBezTo>
                    <a:pt x="16561" y="13863"/>
                    <a:pt x="16522" y="13869"/>
                    <a:pt x="16503" y="13878"/>
                  </a:cubicBezTo>
                  <a:cubicBezTo>
                    <a:pt x="16458" y="13924"/>
                    <a:pt x="16458" y="14083"/>
                    <a:pt x="16503" y="14129"/>
                  </a:cubicBezTo>
                  <a:cubicBezTo>
                    <a:pt x="16516" y="14142"/>
                    <a:pt x="16575" y="14155"/>
                    <a:pt x="16631" y="14155"/>
                  </a:cubicBezTo>
                  <a:cubicBezTo>
                    <a:pt x="16672" y="14155"/>
                    <a:pt x="16712" y="14148"/>
                    <a:pt x="16731" y="14129"/>
                  </a:cubicBezTo>
                  <a:cubicBezTo>
                    <a:pt x="16777" y="14083"/>
                    <a:pt x="16777" y="13946"/>
                    <a:pt x="16731" y="13901"/>
                  </a:cubicBezTo>
                  <a:cubicBezTo>
                    <a:pt x="16718" y="13874"/>
                    <a:pt x="16658" y="13863"/>
                    <a:pt x="16601" y="13863"/>
                  </a:cubicBezTo>
                  <a:close/>
                  <a:moveTo>
                    <a:pt x="10851" y="14243"/>
                  </a:moveTo>
                  <a:cubicBezTo>
                    <a:pt x="10803" y="14243"/>
                    <a:pt x="10751" y="14266"/>
                    <a:pt x="10706" y="14312"/>
                  </a:cubicBezTo>
                  <a:cubicBezTo>
                    <a:pt x="10614" y="14403"/>
                    <a:pt x="10614" y="14517"/>
                    <a:pt x="10706" y="14608"/>
                  </a:cubicBezTo>
                  <a:cubicBezTo>
                    <a:pt x="10748" y="14640"/>
                    <a:pt x="10795" y="14657"/>
                    <a:pt x="10843" y="14657"/>
                  </a:cubicBezTo>
                  <a:cubicBezTo>
                    <a:pt x="10898" y="14657"/>
                    <a:pt x="10953" y="14634"/>
                    <a:pt x="11002" y="14586"/>
                  </a:cubicBezTo>
                  <a:cubicBezTo>
                    <a:pt x="11071" y="14517"/>
                    <a:pt x="11071" y="14403"/>
                    <a:pt x="10979" y="14312"/>
                  </a:cubicBezTo>
                  <a:cubicBezTo>
                    <a:pt x="10945" y="14266"/>
                    <a:pt x="10900" y="14243"/>
                    <a:pt x="10851" y="14243"/>
                  </a:cubicBezTo>
                  <a:close/>
                  <a:moveTo>
                    <a:pt x="11801" y="14352"/>
                  </a:moveTo>
                  <a:cubicBezTo>
                    <a:pt x="11750" y="14352"/>
                    <a:pt x="11698" y="14369"/>
                    <a:pt x="11664" y="14403"/>
                  </a:cubicBezTo>
                  <a:cubicBezTo>
                    <a:pt x="11573" y="14494"/>
                    <a:pt x="11573" y="14631"/>
                    <a:pt x="11664" y="14700"/>
                  </a:cubicBezTo>
                  <a:cubicBezTo>
                    <a:pt x="11698" y="14734"/>
                    <a:pt x="11750" y="14751"/>
                    <a:pt x="11801" y="14751"/>
                  </a:cubicBezTo>
                  <a:cubicBezTo>
                    <a:pt x="11853" y="14751"/>
                    <a:pt x="11904" y="14734"/>
                    <a:pt x="11938" y="14700"/>
                  </a:cubicBezTo>
                  <a:cubicBezTo>
                    <a:pt x="12029" y="14608"/>
                    <a:pt x="12007" y="14471"/>
                    <a:pt x="11938" y="14403"/>
                  </a:cubicBezTo>
                  <a:cubicBezTo>
                    <a:pt x="11904" y="14369"/>
                    <a:pt x="11853" y="14352"/>
                    <a:pt x="11801" y="14352"/>
                  </a:cubicBezTo>
                  <a:close/>
                  <a:moveTo>
                    <a:pt x="12760" y="14471"/>
                  </a:moveTo>
                  <a:cubicBezTo>
                    <a:pt x="12714" y="14471"/>
                    <a:pt x="12646" y="14494"/>
                    <a:pt x="12600" y="14517"/>
                  </a:cubicBezTo>
                  <a:cubicBezTo>
                    <a:pt x="12554" y="14540"/>
                    <a:pt x="12554" y="14745"/>
                    <a:pt x="12600" y="14791"/>
                  </a:cubicBezTo>
                  <a:cubicBezTo>
                    <a:pt x="12646" y="14814"/>
                    <a:pt x="12691" y="14814"/>
                    <a:pt x="12737" y="14814"/>
                  </a:cubicBezTo>
                  <a:cubicBezTo>
                    <a:pt x="12874" y="14814"/>
                    <a:pt x="12920" y="14791"/>
                    <a:pt x="12920" y="14631"/>
                  </a:cubicBezTo>
                  <a:cubicBezTo>
                    <a:pt x="12920" y="14517"/>
                    <a:pt x="12874" y="14471"/>
                    <a:pt x="12760" y="14471"/>
                  </a:cubicBezTo>
                  <a:close/>
                  <a:moveTo>
                    <a:pt x="13703" y="14514"/>
                  </a:moveTo>
                  <a:cubicBezTo>
                    <a:pt x="13666" y="14514"/>
                    <a:pt x="13630" y="14537"/>
                    <a:pt x="13582" y="14586"/>
                  </a:cubicBezTo>
                  <a:cubicBezTo>
                    <a:pt x="13490" y="14677"/>
                    <a:pt x="13490" y="14723"/>
                    <a:pt x="13582" y="14814"/>
                  </a:cubicBezTo>
                  <a:cubicBezTo>
                    <a:pt x="13627" y="14859"/>
                    <a:pt x="13667" y="14882"/>
                    <a:pt x="13704" y="14882"/>
                  </a:cubicBezTo>
                  <a:cubicBezTo>
                    <a:pt x="13741" y="14882"/>
                    <a:pt x="13776" y="14859"/>
                    <a:pt x="13810" y="14814"/>
                  </a:cubicBezTo>
                  <a:cubicBezTo>
                    <a:pt x="13901" y="14723"/>
                    <a:pt x="13901" y="14654"/>
                    <a:pt x="13810" y="14563"/>
                  </a:cubicBezTo>
                  <a:cubicBezTo>
                    <a:pt x="13767" y="14531"/>
                    <a:pt x="13735" y="14514"/>
                    <a:pt x="13703" y="14514"/>
                  </a:cubicBezTo>
                  <a:close/>
                  <a:moveTo>
                    <a:pt x="14646" y="14625"/>
                  </a:moveTo>
                  <a:cubicBezTo>
                    <a:pt x="14603" y="14625"/>
                    <a:pt x="14563" y="14643"/>
                    <a:pt x="14540" y="14677"/>
                  </a:cubicBezTo>
                  <a:cubicBezTo>
                    <a:pt x="14449" y="14745"/>
                    <a:pt x="14472" y="14859"/>
                    <a:pt x="14540" y="14928"/>
                  </a:cubicBezTo>
                  <a:cubicBezTo>
                    <a:pt x="14571" y="14948"/>
                    <a:pt x="14611" y="14960"/>
                    <a:pt x="14650" y="14960"/>
                  </a:cubicBezTo>
                  <a:cubicBezTo>
                    <a:pt x="14697" y="14960"/>
                    <a:pt x="14743" y="14943"/>
                    <a:pt x="14768" y="14905"/>
                  </a:cubicBezTo>
                  <a:cubicBezTo>
                    <a:pt x="14837" y="14837"/>
                    <a:pt x="14837" y="14723"/>
                    <a:pt x="14768" y="14677"/>
                  </a:cubicBezTo>
                  <a:cubicBezTo>
                    <a:pt x="14734" y="14643"/>
                    <a:pt x="14689" y="14625"/>
                    <a:pt x="14646" y="14625"/>
                  </a:cubicBezTo>
                  <a:close/>
                  <a:moveTo>
                    <a:pt x="15602" y="14734"/>
                  </a:moveTo>
                  <a:cubicBezTo>
                    <a:pt x="15550" y="14734"/>
                    <a:pt x="15499" y="14745"/>
                    <a:pt x="15476" y="14768"/>
                  </a:cubicBezTo>
                  <a:cubicBezTo>
                    <a:pt x="15453" y="14791"/>
                    <a:pt x="15430" y="14951"/>
                    <a:pt x="15476" y="14996"/>
                  </a:cubicBezTo>
                  <a:cubicBezTo>
                    <a:pt x="15499" y="15019"/>
                    <a:pt x="15545" y="15031"/>
                    <a:pt x="15590" y="15031"/>
                  </a:cubicBezTo>
                  <a:cubicBezTo>
                    <a:pt x="15636" y="15031"/>
                    <a:pt x="15681" y="15019"/>
                    <a:pt x="15704" y="14996"/>
                  </a:cubicBezTo>
                  <a:cubicBezTo>
                    <a:pt x="15750" y="14974"/>
                    <a:pt x="15750" y="14814"/>
                    <a:pt x="15727" y="14768"/>
                  </a:cubicBezTo>
                  <a:cubicBezTo>
                    <a:pt x="15704" y="14745"/>
                    <a:pt x="15653" y="14734"/>
                    <a:pt x="15602" y="14734"/>
                  </a:cubicBezTo>
                  <a:close/>
                  <a:moveTo>
                    <a:pt x="16526" y="14791"/>
                  </a:moveTo>
                  <a:cubicBezTo>
                    <a:pt x="16503" y="14791"/>
                    <a:pt x="16480" y="14814"/>
                    <a:pt x="16435" y="14859"/>
                  </a:cubicBezTo>
                  <a:cubicBezTo>
                    <a:pt x="16343" y="14951"/>
                    <a:pt x="16343" y="14951"/>
                    <a:pt x="16435" y="15065"/>
                  </a:cubicBezTo>
                  <a:cubicBezTo>
                    <a:pt x="16466" y="15097"/>
                    <a:pt x="16493" y="15114"/>
                    <a:pt x="16522" y="15114"/>
                  </a:cubicBezTo>
                  <a:cubicBezTo>
                    <a:pt x="16555" y="15114"/>
                    <a:pt x="16591" y="15091"/>
                    <a:pt x="16640" y="15042"/>
                  </a:cubicBezTo>
                  <a:cubicBezTo>
                    <a:pt x="16709" y="14951"/>
                    <a:pt x="16709" y="14951"/>
                    <a:pt x="16617" y="14859"/>
                  </a:cubicBezTo>
                  <a:cubicBezTo>
                    <a:pt x="16572" y="14814"/>
                    <a:pt x="16549" y="14791"/>
                    <a:pt x="16526" y="14791"/>
                  </a:cubicBezTo>
                  <a:close/>
                  <a:moveTo>
                    <a:pt x="11756" y="15301"/>
                  </a:moveTo>
                  <a:cubicBezTo>
                    <a:pt x="11725" y="15301"/>
                    <a:pt x="11693" y="15307"/>
                    <a:pt x="11664" y="15316"/>
                  </a:cubicBezTo>
                  <a:lnTo>
                    <a:pt x="11641" y="15316"/>
                  </a:lnTo>
                  <a:cubicBezTo>
                    <a:pt x="11573" y="15316"/>
                    <a:pt x="11596" y="15362"/>
                    <a:pt x="11573" y="15407"/>
                  </a:cubicBezTo>
                  <a:cubicBezTo>
                    <a:pt x="11527" y="15453"/>
                    <a:pt x="11573" y="15453"/>
                    <a:pt x="11596" y="15476"/>
                  </a:cubicBezTo>
                  <a:cubicBezTo>
                    <a:pt x="11619" y="15499"/>
                    <a:pt x="11641" y="15521"/>
                    <a:pt x="11664" y="15544"/>
                  </a:cubicBezTo>
                  <a:cubicBezTo>
                    <a:pt x="11687" y="15590"/>
                    <a:pt x="11710" y="15613"/>
                    <a:pt x="11756" y="15636"/>
                  </a:cubicBezTo>
                  <a:cubicBezTo>
                    <a:pt x="11762" y="15642"/>
                    <a:pt x="11775" y="15645"/>
                    <a:pt x="11790" y="15645"/>
                  </a:cubicBezTo>
                  <a:cubicBezTo>
                    <a:pt x="11826" y="15645"/>
                    <a:pt x="11876" y="15629"/>
                    <a:pt x="11892" y="15613"/>
                  </a:cubicBezTo>
                  <a:cubicBezTo>
                    <a:pt x="11915" y="15544"/>
                    <a:pt x="11915" y="15384"/>
                    <a:pt x="11870" y="15339"/>
                  </a:cubicBezTo>
                  <a:cubicBezTo>
                    <a:pt x="11843" y="15312"/>
                    <a:pt x="11800" y="15301"/>
                    <a:pt x="11756" y="15301"/>
                  </a:cubicBezTo>
                  <a:close/>
                  <a:moveTo>
                    <a:pt x="12677" y="15384"/>
                  </a:moveTo>
                  <a:cubicBezTo>
                    <a:pt x="12640" y="15384"/>
                    <a:pt x="12600" y="15407"/>
                    <a:pt x="12554" y="15453"/>
                  </a:cubicBezTo>
                  <a:cubicBezTo>
                    <a:pt x="12463" y="15544"/>
                    <a:pt x="12486" y="15613"/>
                    <a:pt x="12554" y="15704"/>
                  </a:cubicBezTo>
                  <a:cubicBezTo>
                    <a:pt x="12597" y="15736"/>
                    <a:pt x="12634" y="15753"/>
                    <a:pt x="12671" y="15753"/>
                  </a:cubicBezTo>
                  <a:cubicBezTo>
                    <a:pt x="12714" y="15753"/>
                    <a:pt x="12757" y="15730"/>
                    <a:pt x="12805" y="15681"/>
                  </a:cubicBezTo>
                  <a:cubicBezTo>
                    <a:pt x="12897" y="15613"/>
                    <a:pt x="12874" y="15544"/>
                    <a:pt x="12783" y="15453"/>
                  </a:cubicBezTo>
                  <a:cubicBezTo>
                    <a:pt x="12748" y="15407"/>
                    <a:pt x="12714" y="15384"/>
                    <a:pt x="12677" y="15384"/>
                  </a:cubicBezTo>
                  <a:close/>
                  <a:moveTo>
                    <a:pt x="13604" y="15470"/>
                  </a:moveTo>
                  <a:cubicBezTo>
                    <a:pt x="13564" y="15470"/>
                    <a:pt x="13524" y="15487"/>
                    <a:pt x="13490" y="15521"/>
                  </a:cubicBezTo>
                  <a:cubicBezTo>
                    <a:pt x="13422" y="15590"/>
                    <a:pt x="13422" y="15704"/>
                    <a:pt x="13490" y="15772"/>
                  </a:cubicBezTo>
                  <a:cubicBezTo>
                    <a:pt x="13533" y="15804"/>
                    <a:pt x="13570" y="15821"/>
                    <a:pt x="13605" y="15821"/>
                  </a:cubicBezTo>
                  <a:cubicBezTo>
                    <a:pt x="13645" y="15821"/>
                    <a:pt x="13682" y="15799"/>
                    <a:pt x="13718" y="15750"/>
                  </a:cubicBezTo>
                  <a:cubicBezTo>
                    <a:pt x="13787" y="15704"/>
                    <a:pt x="13787" y="15590"/>
                    <a:pt x="13718" y="15521"/>
                  </a:cubicBezTo>
                  <a:cubicBezTo>
                    <a:pt x="13684" y="15487"/>
                    <a:pt x="13644" y="15470"/>
                    <a:pt x="13604" y="15470"/>
                  </a:cubicBezTo>
                  <a:close/>
                  <a:moveTo>
                    <a:pt x="14578" y="15598"/>
                  </a:moveTo>
                  <a:cubicBezTo>
                    <a:pt x="14519" y="15598"/>
                    <a:pt x="14453" y="15609"/>
                    <a:pt x="14426" y="15636"/>
                  </a:cubicBezTo>
                  <a:cubicBezTo>
                    <a:pt x="14403" y="15681"/>
                    <a:pt x="14403" y="15841"/>
                    <a:pt x="14449" y="15864"/>
                  </a:cubicBezTo>
                  <a:cubicBezTo>
                    <a:pt x="14468" y="15883"/>
                    <a:pt x="14508" y="15890"/>
                    <a:pt x="14549" y="15890"/>
                  </a:cubicBezTo>
                  <a:cubicBezTo>
                    <a:pt x="14605" y="15890"/>
                    <a:pt x="14664" y="15877"/>
                    <a:pt x="14677" y="15864"/>
                  </a:cubicBezTo>
                  <a:cubicBezTo>
                    <a:pt x="14723" y="15818"/>
                    <a:pt x="14700" y="15658"/>
                    <a:pt x="14677" y="15613"/>
                  </a:cubicBezTo>
                  <a:cubicBezTo>
                    <a:pt x="14658" y="15603"/>
                    <a:pt x="14620" y="15598"/>
                    <a:pt x="14578" y="15598"/>
                  </a:cubicBezTo>
                  <a:close/>
                  <a:moveTo>
                    <a:pt x="15504" y="15678"/>
                  </a:moveTo>
                  <a:cubicBezTo>
                    <a:pt x="15478" y="15678"/>
                    <a:pt x="15450" y="15695"/>
                    <a:pt x="15408" y="15727"/>
                  </a:cubicBezTo>
                  <a:cubicBezTo>
                    <a:pt x="15316" y="15818"/>
                    <a:pt x="15316" y="15841"/>
                    <a:pt x="15408" y="15909"/>
                  </a:cubicBezTo>
                  <a:cubicBezTo>
                    <a:pt x="15456" y="15970"/>
                    <a:pt x="15479" y="15998"/>
                    <a:pt x="15503" y="15998"/>
                  </a:cubicBezTo>
                  <a:cubicBezTo>
                    <a:pt x="15524" y="15998"/>
                    <a:pt x="15547" y="15975"/>
                    <a:pt x="15590" y="15932"/>
                  </a:cubicBezTo>
                  <a:cubicBezTo>
                    <a:pt x="15681" y="15841"/>
                    <a:pt x="15681" y="15818"/>
                    <a:pt x="15613" y="15750"/>
                  </a:cubicBezTo>
                  <a:cubicBezTo>
                    <a:pt x="15564" y="15701"/>
                    <a:pt x="15535" y="15678"/>
                    <a:pt x="15504" y="15678"/>
                  </a:cubicBezTo>
                  <a:close/>
                  <a:moveTo>
                    <a:pt x="16432" y="15767"/>
                  </a:moveTo>
                  <a:cubicBezTo>
                    <a:pt x="16395" y="15767"/>
                    <a:pt x="16355" y="15784"/>
                    <a:pt x="16321" y="15818"/>
                  </a:cubicBezTo>
                  <a:cubicBezTo>
                    <a:pt x="16275" y="15864"/>
                    <a:pt x="16275" y="15955"/>
                    <a:pt x="16343" y="16001"/>
                  </a:cubicBezTo>
                  <a:cubicBezTo>
                    <a:pt x="16366" y="16024"/>
                    <a:pt x="16400" y="16035"/>
                    <a:pt x="16435" y="16035"/>
                  </a:cubicBezTo>
                  <a:cubicBezTo>
                    <a:pt x="16469" y="16035"/>
                    <a:pt x="16503" y="16024"/>
                    <a:pt x="16526" y="16001"/>
                  </a:cubicBezTo>
                  <a:cubicBezTo>
                    <a:pt x="16572" y="15955"/>
                    <a:pt x="16572" y="15864"/>
                    <a:pt x="16526" y="15818"/>
                  </a:cubicBezTo>
                  <a:cubicBezTo>
                    <a:pt x="16503" y="15784"/>
                    <a:pt x="16469" y="15767"/>
                    <a:pt x="16432" y="15767"/>
                  </a:cubicBezTo>
                  <a:close/>
                  <a:moveTo>
                    <a:pt x="12589" y="16362"/>
                  </a:moveTo>
                  <a:cubicBezTo>
                    <a:pt x="12578" y="16362"/>
                    <a:pt x="12566" y="16364"/>
                    <a:pt x="12554" y="16366"/>
                  </a:cubicBezTo>
                  <a:cubicBezTo>
                    <a:pt x="12509" y="16366"/>
                    <a:pt x="12486" y="16389"/>
                    <a:pt x="12532" y="16412"/>
                  </a:cubicBezTo>
                  <a:cubicBezTo>
                    <a:pt x="12554" y="16434"/>
                    <a:pt x="12577" y="16457"/>
                    <a:pt x="12600" y="16480"/>
                  </a:cubicBezTo>
                  <a:lnTo>
                    <a:pt x="12691" y="16594"/>
                  </a:lnTo>
                  <a:cubicBezTo>
                    <a:pt x="12705" y="16608"/>
                    <a:pt x="12714" y="16613"/>
                    <a:pt x="12721" y="16613"/>
                  </a:cubicBezTo>
                  <a:cubicBezTo>
                    <a:pt x="12737" y="16613"/>
                    <a:pt x="12737" y="16581"/>
                    <a:pt x="12737" y="16549"/>
                  </a:cubicBezTo>
                  <a:cubicBezTo>
                    <a:pt x="12757" y="16446"/>
                    <a:pt x="12686" y="16362"/>
                    <a:pt x="12589" y="16362"/>
                  </a:cubicBezTo>
                  <a:close/>
                  <a:moveTo>
                    <a:pt x="13527" y="16469"/>
                  </a:moveTo>
                  <a:cubicBezTo>
                    <a:pt x="13479" y="16469"/>
                    <a:pt x="13433" y="16480"/>
                    <a:pt x="13422" y="16503"/>
                  </a:cubicBezTo>
                  <a:cubicBezTo>
                    <a:pt x="13376" y="16549"/>
                    <a:pt x="13376" y="16708"/>
                    <a:pt x="13422" y="16731"/>
                  </a:cubicBezTo>
                  <a:cubicBezTo>
                    <a:pt x="13445" y="16754"/>
                    <a:pt x="13496" y="16765"/>
                    <a:pt x="13544" y="16765"/>
                  </a:cubicBezTo>
                  <a:cubicBezTo>
                    <a:pt x="13593" y="16765"/>
                    <a:pt x="13639" y="16754"/>
                    <a:pt x="13650" y="16731"/>
                  </a:cubicBezTo>
                  <a:cubicBezTo>
                    <a:pt x="13696" y="16685"/>
                    <a:pt x="13696" y="16526"/>
                    <a:pt x="13650" y="16503"/>
                  </a:cubicBezTo>
                  <a:cubicBezTo>
                    <a:pt x="13627" y="16480"/>
                    <a:pt x="13576" y="16469"/>
                    <a:pt x="13527" y="16469"/>
                  </a:cubicBezTo>
                  <a:close/>
                  <a:moveTo>
                    <a:pt x="14463" y="16523"/>
                  </a:moveTo>
                  <a:cubicBezTo>
                    <a:pt x="14436" y="16523"/>
                    <a:pt x="14407" y="16545"/>
                    <a:pt x="14358" y="16594"/>
                  </a:cubicBezTo>
                  <a:cubicBezTo>
                    <a:pt x="14266" y="16685"/>
                    <a:pt x="14266" y="16708"/>
                    <a:pt x="14380" y="16800"/>
                  </a:cubicBezTo>
                  <a:cubicBezTo>
                    <a:pt x="14412" y="16831"/>
                    <a:pt x="14434" y="16848"/>
                    <a:pt x="14458" y="16848"/>
                  </a:cubicBezTo>
                  <a:cubicBezTo>
                    <a:pt x="14485" y="16848"/>
                    <a:pt x="14514" y="16826"/>
                    <a:pt x="14563" y="16777"/>
                  </a:cubicBezTo>
                  <a:cubicBezTo>
                    <a:pt x="14654" y="16708"/>
                    <a:pt x="14632" y="16663"/>
                    <a:pt x="14540" y="16571"/>
                  </a:cubicBezTo>
                  <a:cubicBezTo>
                    <a:pt x="14508" y="16540"/>
                    <a:pt x="14486" y="16523"/>
                    <a:pt x="14463" y="16523"/>
                  </a:cubicBezTo>
                  <a:close/>
                  <a:moveTo>
                    <a:pt x="15430" y="16628"/>
                  </a:moveTo>
                  <a:cubicBezTo>
                    <a:pt x="15396" y="16628"/>
                    <a:pt x="15362" y="16640"/>
                    <a:pt x="15339" y="16663"/>
                  </a:cubicBezTo>
                  <a:cubicBezTo>
                    <a:pt x="15293" y="16708"/>
                    <a:pt x="15293" y="16800"/>
                    <a:pt x="15339" y="16845"/>
                  </a:cubicBezTo>
                  <a:cubicBezTo>
                    <a:pt x="15362" y="16879"/>
                    <a:pt x="15396" y="16897"/>
                    <a:pt x="15430" y="16897"/>
                  </a:cubicBezTo>
                  <a:cubicBezTo>
                    <a:pt x="15465" y="16897"/>
                    <a:pt x="15499" y="16879"/>
                    <a:pt x="15522" y="16845"/>
                  </a:cubicBezTo>
                  <a:cubicBezTo>
                    <a:pt x="15590" y="16800"/>
                    <a:pt x="15567" y="16708"/>
                    <a:pt x="15522" y="16663"/>
                  </a:cubicBezTo>
                  <a:cubicBezTo>
                    <a:pt x="15499" y="16640"/>
                    <a:pt x="15465" y="16628"/>
                    <a:pt x="15430" y="16628"/>
                  </a:cubicBezTo>
                  <a:close/>
                </a:path>
              </a:pathLst>
            </a:custGeom>
            <a:solidFill>
              <a:srgbClr val="8EB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135600" y="1761625"/>
              <a:ext cx="440550" cy="438800"/>
            </a:xfrm>
            <a:custGeom>
              <a:avLst/>
              <a:gdLst/>
              <a:ahLst/>
              <a:cxnLst/>
              <a:rect l="l" t="t" r="r" b="b"/>
              <a:pathLst>
                <a:path w="17622" h="17552" extrusionOk="0">
                  <a:moveTo>
                    <a:pt x="2969" y="425"/>
                  </a:moveTo>
                  <a:cubicBezTo>
                    <a:pt x="3664" y="425"/>
                    <a:pt x="4371" y="694"/>
                    <a:pt x="4908" y="1232"/>
                  </a:cubicBezTo>
                  <a:lnTo>
                    <a:pt x="6392" y="2715"/>
                  </a:lnTo>
                  <a:cubicBezTo>
                    <a:pt x="6426" y="2761"/>
                    <a:pt x="6483" y="2784"/>
                    <a:pt x="6540" y="2784"/>
                  </a:cubicBezTo>
                  <a:cubicBezTo>
                    <a:pt x="6597" y="2784"/>
                    <a:pt x="6654" y="2761"/>
                    <a:pt x="6688" y="2715"/>
                  </a:cubicBezTo>
                  <a:cubicBezTo>
                    <a:pt x="6757" y="2658"/>
                    <a:pt x="6848" y="2630"/>
                    <a:pt x="6939" y="2630"/>
                  </a:cubicBezTo>
                  <a:cubicBezTo>
                    <a:pt x="7031" y="2630"/>
                    <a:pt x="7122" y="2658"/>
                    <a:pt x="7191" y="2715"/>
                  </a:cubicBezTo>
                  <a:cubicBezTo>
                    <a:pt x="7305" y="2852"/>
                    <a:pt x="7327" y="3081"/>
                    <a:pt x="7191" y="3217"/>
                  </a:cubicBezTo>
                  <a:cubicBezTo>
                    <a:pt x="7099" y="3309"/>
                    <a:pt x="7122" y="3446"/>
                    <a:pt x="7191" y="3514"/>
                  </a:cubicBezTo>
                  <a:lnTo>
                    <a:pt x="8948" y="5272"/>
                  </a:lnTo>
                  <a:cubicBezTo>
                    <a:pt x="8982" y="5317"/>
                    <a:pt x="9039" y="5340"/>
                    <a:pt x="9099" y="5340"/>
                  </a:cubicBezTo>
                  <a:cubicBezTo>
                    <a:pt x="9159" y="5340"/>
                    <a:pt x="9222" y="5317"/>
                    <a:pt x="9268" y="5272"/>
                  </a:cubicBezTo>
                  <a:cubicBezTo>
                    <a:pt x="9322" y="5217"/>
                    <a:pt x="9403" y="5189"/>
                    <a:pt x="9487" y="5189"/>
                  </a:cubicBezTo>
                  <a:cubicBezTo>
                    <a:pt x="9579" y="5189"/>
                    <a:pt x="9675" y="5223"/>
                    <a:pt x="9747" y="5295"/>
                  </a:cubicBezTo>
                  <a:cubicBezTo>
                    <a:pt x="9884" y="5432"/>
                    <a:pt x="9884" y="5637"/>
                    <a:pt x="9747" y="5774"/>
                  </a:cubicBezTo>
                  <a:cubicBezTo>
                    <a:pt x="9678" y="5865"/>
                    <a:pt x="9678" y="6002"/>
                    <a:pt x="9747" y="6093"/>
                  </a:cubicBezTo>
                  <a:lnTo>
                    <a:pt x="11504" y="7851"/>
                  </a:lnTo>
                  <a:cubicBezTo>
                    <a:pt x="11550" y="7885"/>
                    <a:pt x="11607" y="7902"/>
                    <a:pt x="11664" y="7902"/>
                  </a:cubicBezTo>
                  <a:cubicBezTo>
                    <a:pt x="11721" y="7902"/>
                    <a:pt x="11778" y="7885"/>
                    <a:pt x="11824" y="7851"/>
                  </a:cubicBezTo>
                  <a:cubicBezTo>
                    <a:pt x="11893" y="7783"/>
                    <a:pt x="11978" y="7748"/>
                    <a:pt x="12064" y="7748"/>
                  </a:cubicBezTo>
                  <a:cubicBezTo>
                    <a:pt x="12149" y="7748"/>
                    <a:pt x="12235" y="7783"/>
                    <a:pt x="12303" y="7851"/>
                  </a:cubicBezTo>
                  <a:cubicBezTo>
                    <a:pt x="12440" y="7988"/>
                    <a:pt x="12440" y="8193"/>
                    <a:pt x="12326" y="8330"/>
                  </a:cubicBezTo>
                  <a:cubicBezTo>
                    <a:pt x="12281" y="8376"/>
                    <a:pt x="12258" y="8444"/>
                    <a:pt x="12258" y="8490"/>
                  </a:cubicBezTo>
                  <a:cubicBezTo>
                    <a:pt x="12258" y="8559"/>
                    <a:pt x="12281" y="8604"/>
                    <a:pt x="12326" y="8650"/>
                  </a:cubicBezTo>
                  <a:lnTo>
                    <a:pt x="14061" y="10407"/>
                  </a:lnTo>
                  <a:cubicBezTo>
                    <a:pt x="14107" y="10430"/>
                    <a:pt x="14175" y="10476"/>
                    <a:pt x="14221" y="10476"/>
                  </a:cubicBezTo>
                  <a:cubicBezTo>
                    <a:pt x="14289" y="10476"/>
                    <a:pt x="14335" y="10453"/>
                    <a:pt x="14380" y="10407"/>
                  </a:cubicBezTo>
                  <a:cubicBezTo>
                    <a:pt x="14449" y="10339"/>
                    <a:pt x="14540" y="10305"/>
                    <a:pt x="14629" y="10305"/>
                  </a:cubicBezTo>
                  <a:cubicBezTo>
                    <a:pt x="14717" y="10305"/>
                    <a:pt x="14803" y="10339"/>
                    <a:pt x="14860" y="10407"/>
                  </a:cubicBezTo>
                  <a:cubicBezTo>
                    <a:pt x="14997" y="10544"/>
                    <a:pt x="14997" y="10773"/>
                    <a:pt x="14883" y="10910"/>
                  </a:cubicBezTo>
                  <a:cubicBezTo>
                    <a:pt x="14791" y="10978"/>
                    <a:pt x="14791" y="11138"/>
                    <a:pt x="14883" y="11206"/>
                  </a:cubicBezTo>
                  <a:lnTo>
                    <a:pt x="16458" y="12781"/>
                  </a:lnTo>
                  <a:cubicBezTo>
                    <a:pt x="16937" y="13283"/>
                    <a:pt x="17211" y="13923"/>
                    <a:pt x="17211" y="14630"/>
                  </a:cubicBezTo>
                  <a:cubicBezTo>
                    <a:pt x="17188" y="15338"/>
                    <a:pt x="16914" y="15977"/>
                    <a:pt x="16389" y="16456"/>
                  </a:cubicBezTo>
                  <a:cubicBezTo>
                    <a:pt x="15924" y="16911"/>
                    <a:pt x="15310" y="17134"/>
                    <a:pt x="14683" y="17134"/>
                  </a:cubicBezTo>
                  <a:cubicBezTo>
                    <a:pt x="13988" y="17134"/>
                    <a:pt x="13277" y="16859"/>
                    <a:pt x="12737" y="16319"/>
                  </a:cubicBezTo>
                  <a:lnTo>
                    <a:pt x="12532" y="16114"/>
                  </a:lnTo>
                  <a:cubicBezTo>
                    <a:pt x="12486" y="16091"/>
                    <a:pt x="12440" y="16068"/>
                    <a:pt x="12372" y="16068"/>
                  </a:cubicBezTo>
                  <a:cubicBezTo>
                    <a:pt x="12326" y="16068"/>
                    <a:pt x="12258" y="16091"/>
                    <a:pt x="12212" y="16114"/>
                  </a:cubicBezTo>
                  <a:cubicBezTo>
                    <a:pt x="12144" y="16182"/>
                    <a:pt x="12058" y="16216"/>
                    <a:pt x="11972" y="16216"/>
                  </a:cubicBezTo>
                  <a:cubicBezTo>
                    <a:pt x="11887" y="16216"/>
                    <a:pt x="11801" y="16182"/>
                    <a:pt x="11733" y="16114"/>
                  </a:cubicBezTo>
                  <a:cubicBezTo>
                    <a:pt x="11596" y="15977"/>
                    <a:pt x="11596" y="15771"/>
                    <a:pt x="11733" y="15634"/>
                  </a:cubicBezTo>
                  <a:cubicBezTo>
                    <a:pt x="11801" y="15543"/>
                    <a:pt x="11801" y="15406"/>
                    <a:pt x="11733" y="15315"/>
                  </a:cubicBezTo>
                  <a:lnTo>
                    <a:pt x="9975" y="13557"/>
                  </a:lnTo>
                  <a:cubicBezTo>
                    <a:pt x="9930" y="13523"/>
                    <a:pt x="9872" y="13506"/>
                    <a:pt x="9815" y="13506"/>
                  </a:cubicBezTo>
                  <a:cubicBezTo>
                    <a:pt x="9758" y="13506"/>
                    <a:pt x="9701" y="13523"/>
                    <a:pt x="9656" y="13557"/>
                  </a:cubicBezTo>
                  <a:cubicBezTo>
                    <a:pt x="9587" y="13626"/>
                    <a:pt x="9496" y="13660"/>
                    <a:pt x="9407" y="13660"/>
                  </a:cubicBezTo>
                  <a:cubicBezTo>
                    <a:pt x="9319" y="13660"/>
                    <a:pt x="9233" y="13626"/>
                    <a:pt x="9176" y="13557"/>
                  </a:cubicBezTo>
                  <a:cubicBezTo>
                    <a:pt x="9039" y="13420"/>
                    <a:pt x="9039" y="13192"/>
                    <a:pt x="9176" y="13055"/>
                  </a:cubicBezTo>
                  <a:cubicBezTo>
                    <a:pt x="9245" y="12987"/>
                    <a:pt x="9245" y="12827"/>
                    <a:pt x="9153" y="12758"/>
                  </a:cubicBezTo>
                  <a:lnTo>
                    <a:pt x="7396" y="11001"/>
                  </a:lnTo>
                  <a:cubicBezTo>
                    <a:pt x="7362" y="10955"/>
                    <a:pt x="7305" y="10932"/>
                    <a:pt x="7248" y="10932"/>
                  </a:cubicBezTo>
                  <a:cubicBezTo>
                    <a:pt x="7191" y="10932"/>
                    <a:pt x="7133" y="10955"/>
                    <a:pt x="7099" y="11001"/>
                  </a:cubicBezTo>
                  <a:cubicBezTo>
                    <a:pt x="7034" y="11055"/>
                    <a:pt x="6948" y="11084"/>
                    <a:pt x="6861" y="11084"/>
                  </a:cubicBezTo>
                  <a:cubicBezTo>
                    <a:pt x="6765" y="11084"/>
                    <a:pt x="6669" y="11050"/>
                    <a:pt x="6597" y="10978"/>
                  </a:cubicBezTo>
                  <a:cubicBezTo>
                    <a:pt x="6483" y="10864"/>
                    <a:pt x="6460" y="10636"/>
                    <a:pt x="6597" y="10499"/>
                  </a:cubicBezTo>
                  <a:cubicBezTo>
                    <a:pt x="6688" y="10407"/>
                    <a:pt x="6666" y="10270"/>
                    <a:pt x="6597" y="10179"/>
                  </a:cubicBezTo>
                  <a:lnTo>
                    <a:pt x="4840" y="8444"/>
                  </a:lnTo>
                  <a:cubicBezTo>
                    <a:pt x="4803" y="8396"/>
                    <a:pt x="4740" y="8373"/>
                    <a:pt x="4679" y="8373"/>
                  </a:cubicBezTo>
                  <a:cubicBezTo>
                    <a:pt x="4626" y="8373"/>
                    <a:pt x="4575" y="8390"/>
                    <a:pt x="4543" y="8422"/>
                  </a:cubicBezTo>
                  <a:cubicBezTo>
                    <a:pt x="4474" y="8490"/>
                    <a:pt x="4383" y="8524"/>
                    <a:pt x="4292" y="8524"/>
                  </a:cubicBezTo>
                  <a:cubicBezTo>
                    <a:pt x="4200" y="8524"/>
                    <a:pt x="4109" y="8490"/>
                    <a:pt x="4041" y="8422"/>
                  </a:cubicBezTo>
                  <a:cubicBezTo>
                    <a:pt x="3904" y="8285"/>
                    <a:pt x="3904" y="8079"/>
                    <a:pt x="4041" y="7942"/>
                  </a:cubicBezTo>
                  <a:cubicBezTo>
                    <a:pt x="4109" y="7851"/>
                    <a:pt x="4109" y="7714"/>
                    <a:pt x="4041" y="7623"/>
                  </a:cubicBezTo>
                  <a:lnTo>
                    <a:pt x="2283" y="5865"/>
                  </a:lnTo>
                  <a:cubicBezTo>
                    <a:pt x="2237" y="5831"/>
                    <a:pt x="2180" y="5814"/>
                    <a:pt x="2123" y="5814"/>
                  </a:cubicBezTo>
                  <a:cubicBezTo>
                    <a:pt x="2066" y="5814"/>
                    <a:pt x="2009" y="5831"/>
                    <a:pt x="1964" y="5865"/>
                  </a:cubicBezTo>
                  <a:cubicBezTo>
                    <a:pt x="1895" y="5934"/>
                    <a:pt x="1809" y="5968"/>
                    <a:pt x="1724" y="5968"/>
                  </a:cubicBezTo>
                  <a:cubicBezTo>
                    <a:pt x="1638" y="5968"/>
                    <a:pt x="1553" y="5934"/>
                    <a:pt x="1484" y="5865"/>
                  </a:cubicBezTo>
                  <a:cubicBezTo>
                    <a:pt x="1347" y="5728"/>
                    <a:pt x="1347" y="5500"/>
                    <a:pt x="1484" y="5363"/>
                  </a:cubicBezTo>
                  <a:cubicBezTo>
                    <a:pt x="1553" y="5295"/>
                    <a:pt x="1553" y="5158"/>
                    <a:pt x="1484" y="5066"/>
                  </a:cubicBezTo>
                  <a:lnTo>
                    <a:pt x="1187" y="4770"/>
                  </a:lnTo>
                  <a:cubicBezTo>
                    <a:pt x="685" y="4290"/>
                    <a:pt x="411" y="3628"/>
                    <a:pt x="434" y="2921"/>
                  </a:cubicBezTo>
                  <a:cubicBezTo>
                    <a:pt x="434" y="2236"/>
                    <a:pt x="731" y="1574"/>
                    <a:pt x="1233" y="1095"/>
                  </a:cubicBezTo>
                  <a:cubicBezTo>
                    <a:pt x="1712" y="649"/>
                    <a:pt x="2336" y="425"/>
                    <a:pt x="2969" y="425"/>
                  </a:cubicBezTo>
                  <a:close/>
                  <a:moveTo>
                    <a:pt x="2959" y="0"/>
                  </a:moveTo>
                  <a:cubicBezTo>
                    <a:pt x="2221" y="0"/>
                    <a:pt x="1493" y="264"/>
                    <a:pt x="936" y="798"/>
                  </a:cubicBezTo>
                  <a:cubicBezTo>
                    <a:pt x="343" y="1346"/>
                    <a:pt x="23" y="2122"/>
                    <a:pt x="1" y="2921"/>
                  </a:cubicBezTo>
                  <a:cubicBezTo>
                    <a:pt x="1" y="3742"/>
                    <a:pt x="320" y="4496"/>
                    <a:pt x="891" y="5066"/>
                  </a:cubicBezTo>
                  <a:lnTo>
                    <a:pt x="1051" y="5249"/>
                  </a:lnTo>
                  <a:cubicBezTo>
                    <a:pt x="891" y="5546"/>
                    <a:pt x="936" y="5911"/>
                    <a:pt x="1187" y="6162"/>
                  </a:cubicBezTo>
                  <a:cubicBezTo>
                    <a:pt x="1341" y="6315"/>
                    <a:pt x="1537" y="6392"/>
                    <a:pt x="1734" y="6392"/>
                  </a:cubicBezTo>
                  <a:cubicBezTo>
                    <a:pt x="1859" y="6392"/>
                    <a:pt x="1985" y="6361"/>
                    <a:pt x="2100" y="6299"/>
                  </a:cubicBezTo>
                  <a:lnTo>
                    <a:pt x="3630" y="7805"/>
                  </a:lnTo>
                  <a:cubicBezTo>
                    <a:pt x="3447" y="8102"/>
                    <a:pt x="3493" y="8467"/>
                    <a:pt x="3744" y="8718"/>
                  </a:cubicBezTo>
                  <a:cubicBezTo>
                    <a:pt x="3897" y="8872"/>
                    <a:pt x="4102" y="8948"/>
                    <a:pt x="4300" y="8948"/>
                  </a:cubicBezTo>
                  <a:cubicBezTo>
                    <a:pt x="4427" y="8948"/>
                    <a:pt x="4550" y="8917"/>
                    <a:pt x="4657" y="8855"/>
                  </a:cubicBezTo>
                  <a:lnTo>
                    <a:pt x="6186" y="10362"/>
                  </a:lnTo>
                  <a:cubicBezTo>
                    <a:pt x="6026" y="10658"/>
                    <a:pt x="6072" y="11047"/>
                    <a:pt x="6300" y="11275"/>
                  </a:cubicBezTo>
                  <a:cubicBezTo>
                    <a:pt x="6454" y="11428"/>
                    <a:pt x="6658" y="11505"/>
                    <a:pt x="6862" y="11505"/>
                  </a:cubicBezTo>
                  <a:cubicBezTo>
                    <a:pt x="6992" y="11505"/>
                    <a:pt x="7121" y="11474"/>
                    <a:pt x="7236" y="11412"/>
                  </a:cubicBezTo>
                  <a:lnTo>
                    <a:pt x="8743" y="12941"/>
                  </a:lnTo>
                  <a:cubicBezTo>
                    <a:pt x="8583" y="13215"/>
                    <a:pt x="8629" y="13603"/>
                    <a:pt x="8880" y="13854"/>
                  </a:cubicBezTo>
                  <a:cubicBezTo>
                    <a:pt x="9013" y="14001"/>
                    <a:pt x="9201" y="14069"/>
                    <a:pt x="9393" y="14069"/>
                  </a:cubicBezTo>
                  <a:cubicBezTo>
                    <a:pt x="9530" y="14069"/>
                    <a:pt x="9669" y="14035"/>
                    <a:pt x="9793" y="13968"/>
                  </a:cubicBezTo>
                  <a:lnTo>
                    <a:pt x="11299" y="15497"/>
                  </a:lnTo>
                  <a:cubicBezTo>
                    <a:pt x="11139" y="15794"/>
                    <a:pt x="11185" y="16159"/>
                    <a:pt x="11436" y="16410"/>
                  </a:cubicBezTo>
                  <a:cubicBezTo>
                    <a:pt x="11589" y="16564"/>
                    <a:pt x="11786" y="16641"/>
                    <a:pt x="11983" y="16641"/>
                  </a:cubicBezTo>
                  <a:cubicBezTo>
                    <a:pt x="12108" y="16641"/>
                    <a:pt x="12234" y="16610"/>
                    <a:pt x="12349" y="16547"/>
                  </a:cubicBezTo>
                  <a:lnTo>
                    <a:pt x="12440" y="16616"/>
                  </a:lnTo>
                  <a:cubicBezTo>
                    <a:pt x="13057" y="17232"/>
                    <a:pt x="13878" y="17552"/>
                    <a:pt x="14677" y="17552"/>
                  </a:cubicBezTo>
                  <a:cubicBezTo>
                    <a:pt x="15408" y="17552"/>
                    <a:pt x="16138" y="17301"/>
                    <a:pt x="16686" y="16753"/>
                  </a:cubicBezTo>
                  <a:cubicBezTo>
                    <a:pt x="17279" y="16205"/>
                    <a:pt x="17599" y="15452"/>
                    <a:pt x="17622" y="14630"/>
                  </a:cubicBezTo>
                  <a:cubicBezTo>
                    <a:pt x="17622" y="13831"/>
                    <a:pt x="17325" y="13055"/>
                    <a:pt x="16754" y="12485"/>
                  </a:cubicBezTo>
                  <a:lnTo>
                    <a:pt x="15293" y="11024"/>
                  </a:lnTo>
                  <a:cubicBezTo>
                    <a:pt x="15453" y="10750"/>
                    <a:pt x="15408" y="10362"/>
                    <a:pt x="15157" y="10111"/>
                  </a:cubicBezTo>
                  <a:cubicBezTo>
                    <a:pt x="15023" y="9964"/>
                    <a:pt x="14835" y="9895"/>
                    <a:pt x="14643" y="9895"/>
                  </a:cubicBezTo>
                  <a:cubicBezTo>
                    <a:pt x="14506" y="9895"/>
                    <a:pt x="14367" y="9930"/>
                    <a:pt x="14244" y="9997"/>
                  </a:cubicBezTo>
                  <a:lnTo>
                    <a:pt x="12737" y="8467"/>
                  </a:lnTo>
                  <a:cubicBezTo>
                    <a:pt x="12897" y="8171"/>
                    <a:pt x="12851" y="7805"/>
                    <a:pt x="12600" y="7554"/>
                  </a:cubicBezTo>
                  <a:cubicBezTo>
                    <a:pt x="12447" y="7401"/>
                    <a:pt x="12251" y="7324"/>
                    <a:pt x="12054" y="7324"/>
                  </a:cubicBezTo>
                  <a:cubicBezTo>
                    <a:pt x="11928" y="7324"/>
                    <a:pt x="11802" y="7355"/>
                    <a:pt x="11687" y="7417"/>
                  </a:cubicBezTo>
                  <a:lnTo>
                    <a:pt x="10158" y="5911"/>
                  </a:lnTo>
                  <a:cubicBezTo>
                    <a:pt x="10340" y="5614"/>
                    <a:pt x="10295" y="5249"/>
                    <a:pt x="10044" y="4998"/>
                  </a:cubicBezTo>
                  <a:cubicBezTo>
                    <a:pt x="9890" y="4844"/>
                    <a:pt x="9686" y="4768"/>
                    <a:pt x="9487" y="4768"/>
                  </a:cubicBezTo>
                  <a:cubicBezTo>
                    <a:pt x="9361" y="4768"/>
                    <a:pt x="9237" y="4799"/>
                    <a:pt x="9131" y="4861"/>
                  </a:cubicBezTo>
                  <a:lnTo>
                    <a:pt x="7601" y="3354"/>
                  </a:lnTo>
                  <a:cubicBezTo>
                    <a:pt x="7761" y="3058"/>
                    <a:pt x="7715" y="2670"/>
                    <a:pt x="7487" y="2419"/>
                  </a:cubicBezTo>
                  <a:cubicBezTo>
                    <a:pt x="7336" y="2281"/>
                    <a:pt x="7135" y="2210"/>
                    <a:pt x="6934" y="2210"/>
                  </a:cubicBezTo>
                  <a:cubicBezTo>
                    <a:pt x="6802" y="2210"/>
                    <a:pt x="6669" y="2241"/>
                    <a:pt x="6551" y="2304"/>
                  </a:cubicBezTo>
                  <a:lnTo>
                    <a:pt x="5205" y="935"/>
                  </a:lnTo>
                  <a:cubicBezTo>
                    <a:pt x="4585" y="315"/>
                    <a:pt x="3766" y="0"/>
                    <a:pt x="29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221200" y="1871300"/>
              <a:ext cx="34825" cy="34125"/>
            </a:xfrm>
            <a:custGeom>
              <a:avLst/>
              <a:gdLst/>
              <a:ahLst/>
              <a:cxnLst/>
              <a:rect l="l" t="t" r="r" b="b"/>
              <a:pathLst>
                <a:path w="1393" h="1365" extrusionOk="0">
                  <a:moveTo>
                    <a:pt x="765" y="0"/>
                  </a:moveTo>
                  <a:cubicBezTo>
                    <a:pt x="565" y="0"/>
                    <a:pt x="366" y="74"/>
                    <a:pt x="229" y="223"/>
                  </a:cubicBezTo>
                  <a:cubicBezTo>
                    <a:pt x="69" y="360"/>
                    <a:pt x="0" y="565"/>
                    <a:pt x="0" y="771"/>
                  </a:cubicBezTo>
                  <a:cubicBezTo>
                    <a:pt x="0" y="976"/>
                    <a:pt x="69" y="1159"/>
                    <a:pt x="229" y="1318"/>
                  </a:cubicBezTo>
                  <a:cubicBezTo>
                    <a:pt x="251" y="1341"/>
                    <a:pt x="320" y="1364"/>
                    <a:pt x="366" y="1364"/>
                  </a:cubicBezTo>
                  <a:cubicBezTo>
                    <a:pt x="411" y="1364"/>
                    <a:pt x="480" y="1341"/>
                    <a:pt x="525" y="1318"/>
                  </a:cubicBezTo>
                  <a:cubicBezTo>
                    <a:pt x="594" y="1227"/>
                    <a:pt x="594" y="1090"/>
                    <a:pt x="525" y="1022"/>
                  </a:cubicBezTo>
                  <a:cubicBezTo>
                    <a:pt x="457" y="953"/>
                    <a:pt x="411" y="862"/>
                    <a:pt x="411" y="771"/>
                  </a:cubicBezTo>
                  <a:cubicBezTo>
                    <a:pt x="411" y="679"/>
                    <a:pt x="457" y="588"/>
                    <a:pt x="525" y="520"/>
                  </a:cubicBezTo>
                  <a:cubicBezTo>
                    <a:pt x="582" y="451"/>
                    <a:pt x="668" y="417"/>
                    <a:pt x="756" y="417"/>
                  </a:cubicBezTo>
                  <a:cubicBezTo>
                    <a:pt x="845" y="417"/>
                    <a:pt x="936" y="451"/>
                    <a:pt x="1005" y="520"/>
                  </a:cubicBezTo>
                  <a:cubicBezTo>
                    <a:pt x="1050" y="565"/>
                    <a:pt x="1107" y="588"/>
                    <a:pt x="1162" y="588"/>
                  </a:cubicBezTo>
                  <a:cubicBezTo>
                    <a:pt x="1216" y="588"/>
                    <a:pt x="1267" y="565"/>
                    <a:pt x="1301" y="520"/>
                  </a:cubicBezTo>
                  <a:cubicBezTo>
                    <a:pt x="1393" y="428"/>
                    <a:pt x="1393" y="314"/>
                    <a:pt x="1301" y="223"/>
                  </a:cubicBezTo>
                  <a:cubicBezTo>
                    <a:pt x="1164" y="74"/>
                    <a:pt x="965" y="0"/>
                    <a:pt x="765" y="0"/>
                  </a:cubicBezTo>
                  <a:close/>
                </a:path>
              </a:pathLst>
            </a:custGeom>
            <a:solidFill>
              <a:srgbClr val="2218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319350" y="1990425"/>
              <a:ext cx="38825" cy="24550"/>
            </a:xfrm>
            <a:custGeom>
              <a:avLst/>
              <a:gdLst/>
              <a:ahLst/>
              <a:cxnLst/>
              <a:rect l="l" t="t" r="r" b="b"/>
              <a:pathLst>
                <a:path w="1553" h="982" extrusionOk="0">
                  <a:moveTo>
                    <a:pt x="206" y="0"/>
                  </a:moveTo>
                  <a:cubicBezTo>
                    <a:pt x="92" y="0"/>
                    <a:pt x="0" y="91"/>
                    <a:pt x="0" y="205"/>
                  </a:cubicBezTo>
                  <a:cubicBezTo>
                    <a:pt x="0" y="616"/>
                    <a:pt x="343" y="982"/>
                    <a:pt x="776" y="982"/>
                  </a:cubicBezTo>
                  <a:cubicBezTo>
                    <a:pt x="1187" y="982"/>
                    <a:pt x="1552" y="616"/>
                    <a:pt x="1552" y="205"/>
                  </a:cubicBezTo>
                  <a:cubicBezTo>
                    <a:pt x="1552" y="91"/>
                    <a:pt x="1438" y="0"/>
                    <a:pt x="1324" y="0"/>
                  </a:cubicBezTo>
                  <a:cubicBezTo>
                    <a:pt x="1210" y="0"/>
                    <a:pt x="1119" y="91"/>
                    <a:pt x="1119" y="205"/>
                  </a:cubicBezTo>
                  <a:cubicBezTo>
                    <a:pt x="1119" y="388"/>
                    <a:pt x="959" y="548"/>
                    <a:pt x="776" y="548"/>
                  </a:cubicBezTo>
                  <a:cubicBezTo>
                    <a:pt x="571" y="548"/>
                    <a:pt x="434" y="388"/>
                    <a:pt x="434" y="205"/>
                  </a:cubicBezTo>
                  <a:cubicBezTo>
                    <a:pt x="434" y="91"/>
                    <a:pt x="343" y="0"/>
                    <a:pt x="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434625" y="2094850"/>
              <a:ext cx="34825" cy="34250"/>
            </a:xfrm>
            <a:custGeom>
              <a:avLst/>
              <a:gdLst/>
              <a:ahLst/>
              <a:cxnLst/>
              <a:rect l="l" t="t" r="r" b="b"/>
              <a:pathLst>
                <a:path w="1393" h="1370" extrusionOk="0">
                  <a:moveTo>
                    <a:pt x="1024" y="0"/>
                  </a:moveTo>
                  <a:cubicBezTo>
                    <a:pt x="970" y="0"/>
                    <a:pt x="913" y="23"/>
                    <a:pt x="867" y="69"/>
                  </a:cubicBezTo>
                  <a:cubicBezTo>
                    <a:pt x="799" y="137"/>
                    <a:pt x="799" y="274"/>
                    <a:pt x="867" y="365"/>
                  </a:cubicBezTo>
                  <a:cubicBezTo>
                    <a:pt x="936" y="411"/>
                    <a:pt x="981" y="502"/>
                    <a:pt x="981" y="594"/>
                  </a:cubicBezTo>
                  <a:cubicBezTo>
                    <a:pt x="981" y="685"/>
                    <a:pt x="936" y="776"/>
                    <a:pt x="867" y="845"/>
                  </a:cubicBezTo>
                  <a:cubicBezTo>
                    <a:pt x="799" y="913"/>
                    <a:pt x="708" y="947"/>
                    <a:pt x="619" y="947"/>
                  </a:cubicBezTo>
                  <a:cubicBezTo>
                    <a:pt x="531" y="947"/>
                    <a:pt x="445" y="913"/>
                    <a:pt x="388" y="845"/>
                  </a:cubicBezTo>
                  <a:cubicBezTo>
                    <a:pt x="342" y="810"/>
                    <a:pt x="285" y="793"/>
                    <a:pt x="231" y="793"/>
                  </a:cubicBezTo>
                  <a:cubicBezTo>
                    <a:pt x="177" y="793"/>
                    <a:pt x="126" y="810"/>
                    <a:pt x="91" y="845"/>
                  </a:cubicBezTo>
                  <a:cubicBezTo>
                    <a:pt x="0" y="936"/>
                    <a:pt x="0" y="1073"/>
                    <a:pt x="91" y="1141"/>
                  </a:cubicBezTo>
                  <a:cubicBezTo>
                    <a:pt x="228" y="1301"/>
                    <a:pt x="411" y="1370"/>
                    <a:pt x="616" y="1370"/>
                  </a:cubicBezTo>
                  <a:cubicBezTo>
                    <a:pt x="822" y="1370"/>
                    <a:pt x="1027" y="1301"/>
                    <a:pt x="1164" y="1141"/>
                  </a:cubicBezTo>
                  <a:cubicBezTo>
                    <a:pt x="1324" y="1004"/>
                    <a:pt x="1392" y="799"/>
                    <a:pt x="1392" y="594"/>
                  </a:cubicBezTo>
                  <a:cubicBezTo>
                    <a:pt x="1392" y="388"/>
                    <a:pt x="1324" y="205"/>
                    <a:pt x="1164" y="69"/>
                  </a:cubicBezTo>
                  <a:cubicBezTo>
                    <a:pt x="1130" y="23"/>
                    <a:pt x="1078" y="0"/>
                    <a:pt x="10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301075" y="1896250"/>
              <a:ext cx="34850" cy="34275"/>
            </a:xfrm>
            <a:custGeom>
              <a:avLst/>
              <a:gdLst/>
              <a:ahLst/>
              <a:cxnLst/>
              <a:rect l="l" t="t" r="r" b="b"/>
              <a:pathLst>
                <a:path w="1394" h="1371" extrusionOk="0">
                  <a:moveTo>
                    <a:pt x="1025" y="1"/>
                  </a:moveTo>
                  <a:cubicBezTo>
                    <a:pt x="971" y="1"/>
                    <a:pt x="914" y="24"/>
                    <a:pt x="868" y="69"/>
                  </a:cubicBezTo>
                  <a:cubicBezTo>
                    <a:pt x="800" y="138"/>
                    <a:pt x="800" y="275"/>
                    <a:pt x="868" y="366"/>
                  </a:cubicBezTo>
                  <a:cubicBezTo>
                    <a:pt x="937" y="435"/>
                    <a:pt x="982" y="526"/>
                    <a:pt x="982" y="617"/>
                  </a:cubicBezTo>
                  <a:cubicBezTo>
                    <a:pt x="982" y="708"/>
                    <a:pt x="937" y="800"/>
                    <a:pt x="868" y="845"/>
                  </a:cubicBezTo>
                  <a:cubicBezTo>
                    <a:pt x="811" y="914"/>
                    <a:pt x="726" y="948"/>
                    <a:pt x="637" y="948"/>
                  </a:cubicBezTo>
                  <a:cubicBezTo>
                    <a:pt x="549" y="948"/>
                    <a:pt x="457" y="914"/>
                    <a:pt x="389" y="845"/>
                  </a:cubicBezTo>
                  <a:cubicBezTo>
                    <a:pt x="343" y="811"/>
                    <a:pt x="286" y="794"/>
                    <a:pt x="232" y="794"/>
                  </a:cubicBezTo>
                  <a:cubicBezTo>
                    <a:pt x="178" y="794"/>
                    <a:pt x="126" y="811"/>
                    <a:pt x="92" y="845"/>
                  </a:cubicBezTo>
                  <a:cubicBezTo>
                    <a:pt x="1" y="937"/>
                    <a:pt x="1" y="1074"/>
                    <a:pt x="92" y="1142"/>
                  </a:cubicBezTo>
                  <a:cubicBezTo>
                    <a:pt x="229" y="1302"/>
                    <a:pt x="435" y="1370"/>
                    <a:pt x="640" y="1370"/>
                  </a:cubicBezTo>
                  <a:cubicBezTo>
                    <a:pt x="845" y="1370"/>
                    <a:pt x="1028" y="1302"/>
                    <a:pt x="1165" y="1142"/>
                  </a:cubicBezTo>
                  <a:cubicBezTo>
                    <a:pt x="1325" y="1005"/>
                    <a:pt x="1393" y="823"/>
                    <a:pt x="1393" y="617"/>
                  </a:cubicBezTo>
                  <a:cubicBezTo>
                    <a:pt x="1393" y="412"/>
                    <a:pt x="1325" y="206"/>
                    <a:pt x="1165" y="69"/>
                  </a:cubicBezTo>
                  <a:cubicBezTo>
                    <a:pt x="1131" y="24"/>
                    <a:pt x="1079" y="1"/>
                    <a:pt x="10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407225" y="2012800"/>
              <a:ext cx="34825" cy="34125"/>
            </a:xfrm>
            <a:custGeom>
              <a:avLst/>
              <a:gdLst/>
              <a:ahLst/>
              <a:cxnLst/>
              <a:rect l="l" t="t" r="r" b="b"/>
              <a:pathLst>
                <a:path w="1393" h="1365" extrusionOk="0">
                  <a:moveTo>
                    <a:pt x="776" y="1"/>
                  </a:moveTo>
                  <a:cubicBezTo>
                    <a:pt x="577" y="1"/>
                    <a:pt x="377" y="75"/>
                    <a:pt x="229" y="223"/>
                  </a:cubicBezTo>
                  <a:cubicBezTo>
                    <a:pt x="92" y="360"/>
                    <a:pt x="0" y="566"/>
                    <a:pt x="0" y="771"/>
                  </a:cubicBezTo>
                  <a:cubicBezTo>
                    <a:pt x="0" y="977"/>
                    <a:pt x="92" y="1159"/>
                    <a:pt x="229" y="1319"/>
                  </a:cubicBezTo>
                  <a:cubicBezTo>
                    <a:pt x="274" y="1342"/>
                    <a:pt x="320" y="1365"/>
                    <a:pt x="388" y="1365"/>
                  </a:cubicBezTo>
                  <a:cubicBezTo>
                    <a:pt x="434" y="1365"/>
                    <a:pt x="480" y="1342"/>
                    <a:pt x="525" y="1319"/>
                  </a:cubicBezTo>
                  <a:cubicBezTo>
                    <a:pt x="617" y="1228"/>
                    <a:pt x="617" y="1091"/>
                    <a:pt x="525" y="1022"/>
                  </a:cubicBezTo>
                  <a:cubicBezTo>
                    <a:pt x="457" y="954"/>
                    <a:pt x="434" y="863"/>
                    <a:pt x="434" y="771"/>
                  </a:cubicBezTo>
                  <a:cubicBezTo>
                    <a:pt x="434" y="680"/>
                    <a:pt x="457" y="589"/>
                    <a:pt x="525" y="520"/>
                  </a:cubicBezTo>
                  <a:cubicBezTo>
                    <a:pt x="594" y="452"/>
                    <a:pt x="685" y="417"/>
                    <a:pt x="776" y="417"/>
                  </a:cubicBezTo>
                  <a:cubicBezTo>
                    <a:pt x="868" y="417"/>
                    <a:pt x="959" y="452"/>
                    <a:pt x="1028" y="520"/>
                  </a:cubicBezTo>
                  <a:cubicBezTo>
                    <a:pt x="1062" y="566"/>
                    <a:pt x="1113" y="589"/>
                    <a:pt x="1167" y="589"/>
                  </a:cubicBezTo>
                  <a:cubicBezTo>
                    <a:pt x="1222" y="589"/>
                    <a:pt x="1279" y="566"/>
                    <a:pt x="1324" y="520"/>
                  </a:cubicBezTo>
                  <a:cubicBezTo>
                    <a:pt x="1393" y="429"/>
                    <a:pt x="1393" y="315"/>
                    <a:pt x="1324" y="223"/>
                  </a:cubicBezTo>
                  <a:cubicBezTo>
                    <a:pt x="1176" y="75"/>
                    <a:pt x="976" y="1"/>
                    <a:pt x="7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504225" y="2096550"/>
              <a:ext cx="34850" cy="34275"/>
            </a:xfrm>
            <a:custGeom>
              <a:avLst/>
              <a:gdLst/>
              <a:ahLst/>
              <a:cxnLst/>
              <a:rect l="l" t="t" r="r" b="b"/>
              <a:pathLst>
                <a:path w="1394" h="1371" extrusionOk="0">
                  <a:moveTo>
                    <a:pt x="637" y="1"/>
                  </a:moveTo>
                  <a:cubicBezTo>
                    <a:pt x="440" y="1"/>
                    <a:pt x="240" y="69"/>
                    <a:pt x="92" y="206"/>
                  </a:cubicBezTo>
                  <a:cubicBezTo>
                    <a:pt x="1" y="297"/>
                    <a:pt x="1" y="434"/>
                    <a:pt x="92" y="503"/>
                  </a:cubicBezTo>
                  <a:cubicBezTo>
                    <a:pt x="126" y="548"/>
                    <a:pt x="178" y="571"/>
                    <a:pt x="232" y="571"/>
                  </a:cubicBezTo>
                  <a:cubicBezTo>
                    <a:pt x="286" y="571"/>
                    <a:pt x="343" y="548"/>
                    <a:pt x="389" y="503"/>
                  </a:cubicBezTo>
                  <a:cubicBezTo>
                    <a:pt x="457" y="446"/>
                    <a:pt x="548" y="417"/>
                    <a:pt x="637" y="417"/>
                  </a:cubicBezTo>
                  <a:cubicBezTo>
                    <a:pt x="725" y="417"/>
                    <a:pt x="811" y="446"/>
                    <a:pt x="868" y="503"/>
                  </a:cubicBezTo>
                  <a:cubicBezTo>
                    <a:pt x="937" y="571"/>
                    <a:pt x="982" y="662"/>
                    <a:pt x="982" y="754"/>
                  </a:cubicBezTo>
                  <a:cubicBezTo>
                    <a:pt x="982" y="845"/>
                    <a:pt x="937" y="936"/>
                    <a:pt x="868" y="1005"/>
                  </a:cubicBezTo>
                  <a:cubicBezTo>
                    <a:pt x="800" y="1096"/>
                    <a:pt x="800" y="1210"/>
                    <a:pt x="868" y="1302"/>
                  </a:cubicBezTo>
                  <a:cubicBezTo>
                    <a:pt x="914" y="1347"/>
                    <a:pt x="982" y="1370"/>
                    <a:pt x="1028" y="1370"/>
                  </a:cubicBezTo>
                  <a:cubicBezTo>
                    <a:pt x="1073" y="1370"/>
                    <a:pt x="1142" y="1347"/>
                    <a:pt x="1165" y="1302"/>
                  </a:cubicBezTo>
                  <a:cubicBezTo>
                    <a:pt x="1325" y="1165"/>
                    <a:pt x="1393" y="959"/>
                    <a:pt x="1393" y="754"/>
                  </a:cubicBezTo>
                  <a:cubicBezTo>
                    <a:pt x="1393" y="548"/>
                    <a:pt x="1325" y="366"/>
                    <a:pt x="1165" y="206"/>
                  </a:cubicBezTo>
                  <a:cubicBezTo>
                    <a:pt x="1028" y="69"/>
                    <a:pt x="834" y="1"/>
                    <a:pt x="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201225" y="1793550"/>
              <a:ext cx="24550" cy="38825"/>
            </a:xfrm>
            <a:custGeom>
              <a:avLst/>
              <a:gdLst/>
              <a:ahLst/>
              <a:cxnLst/>
              <a:rect l="l" t="t" r="r" b="b"/>
              <a:pathLst>
                <a:path w="982" h="1553" extrusionOk="0">
                  <a:moveTo>
                    <a:pt x="754" y="0"/>
                  </a:moveTo>
                  <a:cubicBezTo>
                    <a:pt x="343" y="0"/>
                    <a:pt x="0" y="343"/>
                    <a:pt x="0" y="776"/>
                  </a:cubicBezTo>
                  <a:cubicBezTo>
                    <a:pt x="0" y="1187"/>
                    <a:pt x="343" y="1552"/>
                    <a:pt x="754" y="1552"/>
                  </a:cubicBezTo>
                  <a:cubicBezTo>
                    <a:pt x="891" y="1552"/>
                    <a:pt x="982" y="1438"/>
                    <a:pt x="982" y="1324"/>
                  </a:cubicBezTo>
                  <a:cubicBezTo>
                    <a:pt x="982" y="1210"/>
                    <a:pt x="891" y="1119"/>
                    <a:pt x="754" y="1119"/>
                  </a:cubicBezTo>
                  <a:cubicBezTo>
                    <a:pt x="571" y="1119"/>
                    <a:pt x="411" y="959"/>
                    <a:pt x="411" y="776"/>
                  </a:cubicBezTo>
                  <a:cubicBezTo>
                    <a:pt x="411" y="571"/>
                    <a:pt x="571" y="434"/>
                    <a:pt x="754" y="434"/>
                  </a:cubicBezTo>
                  <a:cubicBezTo>
                    <a:pt x="891" y="434"/>
                    <a:pt x="982" y="320"/>
                    <a:pt x="982" y="206"/>
                  </a:cubicBezTo>
                  <a:cubicBezTo>
                    <a:pt x="982" y="92"/>
                    <a:pt x="891" y="0"/>
                    <a:pt x="754" y="0"/>
                  </a:cubicBezTo>
                  <a:close/>
                </a:path>
              </a:pathLst>
            </a:custGeom>
            <a:solidFill>
              <a:srgbClr val="2218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85759" y="3081127"/>
            <a:ext cx="1015831" cy="668225"/>
            <a:chOff x="1142575" y="3177250"/>
            <a:chExt cx="611725" cy="402400"/>
          </a:xfrm>
        </p:grpSpPr>
        <p:sp>
          <p:nvSpPr>
            <p:cNvPr id="26" name="Google Shape;26;p2"/>
            <p:cNvSpPr/>
            <p:nvPr/>
          </p:nvSpPr>
          <p:spPr>
            <a:xfrm>
              <a:off x="1518050" y="3250225"/>
              <a:ext cx="227125" cy="285475"/>
            </a:xfrm>
            <a:custGeom>
              <a:avLst/>
              <a:gdLst/>
              <a:ahLst/>
              <a:cxnLst/>
              <a:rect l="l" t="t" r="r" b="b"/>
              <a:pathLst>
                <a:path w="9085" h="11419" extrusionOk="0">
                  <a:moveTo>
                    <a:pt x="4848" y="0"/>
                  </a:moveTo>
                  <a:cubicBezTo>
                    <a:pt x="4839" y="0"/>
                    <a:pt x="4829" y="2"/>
                    <a:pt x="4816" y="6"/>
                  </a:cubicBezTo>
                  <a:lnTo>
                    <a:pt x="4748" y="6"/>
                  </a:lnTo>
                  <a:cubicBezTo>
                    <a:pt x="4611" y="6"/>
                    <a:pt x="4611" y="6"/>
                    <a:pt x="4611" y="143"/>
                  </a:cubicBezTo>
                  <a:cubicBezTo>
                    <a:pt x="4611" y="212"/>
                    <a:pt x="4634" y="234"/>
                    <a:pt x="4725" y="234"/>
                  </a:cubicBezTo>
                  <a:lnTo>
                    <a:pt x="4793" y="234"/>
                  </a:lnTo>
                  <a:cubicBezTo>
                    <a:pt x="4862" y="234"/>
                    <a:pt x="4885" y="212"/>
                    <a:pt x="4885" y="166"/>
                  </a:cubicBezTo>
                  <a:cubicBezTo>
                    <a:pt x="4885" y="120"/>
                    <a:pt x="4885" y="97"/>
                    <a:pt x="4885" y="75"/>
                  </a:cubicBezTo>
                  <a:cubicBezTo>
                    <a:pt x="4885" y="37"/>
                    <a:pt x="4885" y="0"/>
                    <a:pt x="4848" y="0"/>
                  </a:cubicBezTo>
                  <a:close/>
                  <a:moveTo>
                    <a:pt x="3538" y="234"/>
                  </a:moveTo>
                  <a:cubicBezTo>
                    <a:pt x="3470" y="257"/>
                    <a:pt x="3424" y="280"/>
                    <a:pt x="3378" y="303"/>
                  </a:cubicBezTo>
                  <a:cubicBezTo>
                    <a:pt x="3355" y="326"/>
                    <a:pt x="3355" y="349"/>
                    <a:pt x="3333" y="349"/>
                  </a:cubicBezTo>
                  <a:cubicBezTo>
                    <a:pt x="3355" y="371"/>
                    <a:pt x="3378" y="371"/>
                    <a:pt x="3401" y="371"/>
                  </a:cubicBezTo>
                  <a:cubicBezTo>
                    <a:pt x="3424" y="371"/>
                    <a:pt x="3447" y="371"/>
                    <a:pt x="3470" y="349"/>
                  </a:cubicBezTo>
                  <a:cubicBezTo>
                    <a:pt x="3515" y="326"/>
                    <a:pt x="3538" y="280"/>
                    <a:pt x="3584" y="257"/>
                  </a:cubicBezTo>
                  <a:cubicBezTo>
                    <a:pt x="3584" y="257"/>
                    <a:pt x="3561" y="234"/>
                    <a:pt x="3561" y="234"/>
                  </a:cubicBezTo>
                  <a:close/>
                  <a:moveTo>
                    <a:pt x="5478" y="577"/>
                  </a:moveTo>
                  <a:cubicBezTo>
                    <a:pt x="5364" y="577"/>
                    <a:pt x="5364" y="577"/>
                    <a:pt x="5341" y="691"/>
                  </a:cubicBezTo>
                  <a:cubicBezTo>
                    <a:pt x="5341" y="828"/>
                    <a:pt x="5364" y="828"/>
                    <a:pt x="5478" y="851"/>
                  </a:cubicBezTo>
                  <a:cubicBezTo>
                    <a:pt x="5615" y="851"/>
                    <a:pt x="5615" y="828"/>
                    <a:pt x="5615" y="714"/>
                  </a:cubicBezTo>
                  <a:cubicBezTo>
                    <a:pt x="5615" y="577"/>
                    <a:pt x="5615" y="577"/>
                    <a:pt x="5478" y="577"/>
                  </a:cubicBezTo>
                  <a:close/>
                  <a:moveTo>
                    <a:pt x="4132" y="645"/>
                  </a:moveTo>
                  <a:cubicBezTo>
                    <a:pt x="4063" y="645"/>
                    <a:pt x="3972" y="737"/>
                    <a:pt x="3972" y="805"/>
                  </a:cubicBezTo>
                  <a:cubicBezTo>
                    <a:pt x="3972" y="874"/>
                    <a:pt x="4086" y="965"/>
                    <a:pt x="4154" y="965"/>
                  </a:cubicBezTo>
                  <a:cubicBezTo>
                    <a:pt x="4223" y="965"/>
                    <a:pt x="4314" y="874"/>
                    <a:pt x="4314" y="805"/>
                  </a:cubicBezTo>
                  <a:cubicBezTo>
                    <a:pt x="4314" y="737"/>
                    <a:pt x="4223" y="645"/>
                    <a:pt x="4132" y="645"/>
                  </a:cubicBezTo>
                  <a:close/>
                  <a:moveTo>
                    <a:pt x="2808" y="782"/>
                  </a:moveTo>
                  <a:cubicBezTo>
                    <a:pt x="2716" y="782"/>
                    <a:pt x="2625" y="851"/>
                    <a:pt x="2625" y="965"/>
                  </a:cubicBezTo>
                  <a:cubicBezTo>
                    <a:pt x="2625" y="1056"/>
                    <a:pt x="2694" y="1102"/>
                    <a:pt x="2808" y="1102"/>
                  </a:cubicBezTo>
                  <a:cubicBezTo>
                    <a:pt x="2922" y="1102"/>
                    <a:pt x="2967" y="1056"/>
                    <a:pt x="2967" y="942"/>
                  </a:cubicBezTo>
                  <a:cubicBezTo>
                    <a:pt x="2967" y="828"/>
                    <a:pt x="2922" y="782"/>
                    <a:pt x="2808" y="782"/>
                  </a:cubicBezTo>
                  <a:close/>
                  <a:moveTo>
                    <a:pt x="6186" y="1147"/>
                  </a:moveTo>
                  <a:cubicBezTo>
                    <a:pt x="6117" y="1147"/>
                    <a:pt x="6026" y="1239"/>
                    <a:pt x="6026" y="1307"/>
                  </a:cubicBezTo>
                  <a:cubicBezTo>
                    <a:pt x="6026" y="1376"/>
                    <a:pt x="6117" y="1467"/>
                    <a:pt x="6186" y="1467"/>
                  </a:cubicBezTo>
                  <a:cubicBezTo>
                    <a:pt x="6193" y="1469"/>
                    <a:pt x="6201" y="1471"/>
                    <a:pt x="6209" y="1471"/>
                  </a:cubicBezTo>
                  <a:cubicBezTo>
                    <a:pt x="6277" y="1471"/>
                    <a:pt x="6368" y="1389"/>
                    <a:pt x="6368" y="1307"/>
                  </a:cubicBezTo>
                  <a:cubicBezTo>
                    <a:pt x="6368" y="1239"/>
                    <a:pt x="6277" y="1147"/>
                    <a:pt x="6186" y="1147"/>
                  </a:cubicBezTo>
                  <a:close/>
                  <a:moveTo>
                    <a:pt x="4862" y="1284"/>
                  </a:moveTo>
                  <a:cubicBezTo>
                    <a:pt x="4725" y="1284"/>
                    <a:pt x="4679" y="1330"/>
                    <a:pt x="4679" y="1421"/>
                  </a:cubicBezTo>
                  <a:cubicBezTo>
                    <a:pt x="4679" y="1558"/>
                    <a:pt x="4725" y="1604"/>
                    <a:pt x="4839" y="1604"/>
                  </a:cubicBezTo>
                  <a:cubicBezTo>
                    <a:pt x="4976" y="1604"/>
                    <a:pt x="5022" y="1558"/>
                    <a:pt x="5022" y="1444"/>
                  </a:cubicBezTo>
                  <a:cubicBezTo>
                    <a:pt x="5022" y="1330"/>
                    <a:pt x="4976" y="1284"/>
                    <a:pt x="4862" y="1284"/>
                  </a:cubicBezTo>
                  <a:close/>
                  <a:moveTo>
                    <a:pt x="3538" y="1353"/>
                  </a:moveTo>
                  <a:cubicBezTo>
                    <a:pt x="3424" y="1353"/>
                    <a:pt x="3333" y="1444"/>
                    <a:pt x="3333" y="1535"/>
                  </a:cubicBezTo>
                  <a:cubicBezTo>
                    <a:pt x="3333" y="1650"/>
                    <a:pt x="3447" y="1741"/>
                    <a:pt x="3538" y="1741"/>
                  </a:cubicBezTo>
                  <a:cubicBezTo>
                    <a:pt x="3652" y="1741"/>
                    <a:pt x="3744" y="1650"/>
                    <a:pt x="3744" y="1535"/>
                  </a:cubicBezTo>
                  <a:cubicBezTo>
                    <a:pt x="3744" y="1421"/>
                    <a:pt x="3629" y="1353"/>
                    <a:pt x="3538" y="1353"/>
                  </a:cubicBezTo>
                  <a:close/>
                  <a:moveTo>
                    <a:pt x="2191" y="1467"/>
                  </a:moveTo>
                  <a:cubicBezTo>
                    <a:pt x="2077" y="1467"/>
                    <a:pt x="1986" y="1558"/>
                    <a:pt x="1986" y="1672"/>
                  </a:cubicBezTo>
                  <a:cubicBezTo>
                    <a:pt x="1986" y="1809"/>
                    <a:pt x="2077" y="1878"/>
                    <a:pt x="2191" y="1878"/>
                  </a:cubicBezTo>
                  <a:cubicBezTo>
                    <a:pt x="2328" y="1878"/>
                    <a:pt x="2397" y="1787"/>
                    <a:pt x="2397" y="1672"/>
                  </a:cubicBezTo>
                  <a:cubicBezTo>
                    <a:pt x="2397" y="1558"/>
                    <a:pt x="2306" y="1467"/>
                    <a:pt x="2191" y="1467"/>
                  </a:cubicBezTo>
                  <a:close/>
                  <a:moveTo>
                    <a:pt x="6939" y="1741"/>
                  </a:moveTo>
                  <a:cubicBezTo>
                    <a:pt x="6802" y="1741"/>
                    <a:pt x="6756" y="1787"/>
                    <a:pt x="6756" y="1901"/>
                  </a:cubicBezTo>
                  <a:cubicBezTo>
                    <a:pt x="6756" y="2038"/>
                    <a:pt x="6802" y="2083"/>
                    <a:pt x="6939" y="2083"/>
                  </a:cubicBezTo>
                  <a:cubicBezTo>
                    <a:pt x="7053" y="2083"/>
                    <a:pt x="7099" y="2038"/>
                    <a:pt x="7099" y="1924"/>
                  </a:cubicBezTo>
                  <a:cubicBezTo>
                    <a:pt x="7099" y="1787"/>
                    <a:pt x="7053" y="1741"/>
                    <a:pt x="6939" y="1741"/>
                  </a:cubicBezTo>
                  <a:close/>
                  <a:moveTo>
                    <a:pt x="5584" y="1849"/>
                  </a:moveTo>
                  <a:cubicBezTo>
                    <a:pt x="5547" y="1849"/>
                    <a:pt x="5512" y="1866"/>
                    <a:pt x="5478" y="1901"/>
                  </a:cubicBezTo>
                  <a:cubicBezTo>
                    <a:pt x="5433" y="1946"/>
                    <a:pt x="5410" y="1992"/>
                    <a:pt x="5387" y="2038"/>
                  </a:cubicBezTo>
                  <a:cubicBezTo>
                    <a:pt x="5387" y="2129"/>
                    <a:pt x="5524" y="2243"/>
                    <a:pt x="5570" y="2243"/>
                  </a:cubicBezTo>
                  <a:cubicBezTo>
                    <a:pt x="5615" y="2243"/>
                    <a:pt x="5661" y="2220"/>
                    <a:pt x="5684" y="2197"/>
                  </a:cubicBezTo>
                  <a:cubicBezTo>
                    <a:pt x="5798" y="2106"/>
                    <a:pt x="5798" y="1992"/>
                    <a:pt x="5706" y="1901"/>
                  </a:cubicBezTo>
                  <a:cubicBezTo>
                    <a:pt x="5661" y="1866"/>
                    <a:pt x="5621" y="1849"/>
                    <a:pt x="5584" y="1849"/>
                  </a:cubicBezTo>
                  <a:close/>
                  <a:moveTo>
                    <a:pt x="4246" y="1946"/>
                  </a:moveTo>
                  <a:cubicBezTo>
                    <a:pt x="4132" y="1946"/>
                    <a:pt x="4040" y="2015"/>
                    <a:pt x="4040" y="2152"/>
                  </a:cubicBezTo>
                  <a:cubicBezTo>
                    <a:pt x="4040" y="2266"/>
                    <a:pt x="4132" y="2357"/>
                    <a:pt x="4246" y="2357"/>
                  </a:cubicBezTo>
                  <a:cubicBezTo>
                    <a:pt x="4360" y="2357"/>
                    <a:pt x="4451" y="2266"/>
                    <a:pt x="4451" y="2152"/>
                  </a:cubicBezTo>
                  <a:cubicBezTo>
                    <a:pt x="4451" y="2038"/>
                    <a:pt x="4360" y="1946"/>
                    <a:pt x="4246" y="1946"/>
                  </a:cubicBezTo>
                  <a:close/>
                  <a:moveTo>
                    <a:pt x="2899" y="2038"/>
                  </a:moveTo>
                  <a:cubicBezTo>
                    <a:pt x="2853" y="2106"/>
                    <a:pt x="2785" y="2060"/>
                    <a:pt x="2739" y="2129"/>
                  </a:cubicBezTo>
                  <a:cubicBezTo>
                    <a:pt x="2694" y="2175"/>
                    <a:pt x="2694" y="2243"/>
                    <a:pt x="2671" y="2289"/>
                  </a:cubicBezTo>
                  <a:cubicBezTo>
                    <a:pt x="2716" y="2334"/>
                    <a:pt x="2694" y="2426"/>
                    <a:pt x="2762" y="2449"/>
                  </a:cubicBezTo>
                  <a:cubicBezTo>
                    <a:pt x="2808" y="2471"/>
                    <a:pt x="2853" y="2517"/>
                    <a:pt x="2899" y="2517"/>
                  </a:cubicBezTo>
                  <a:cubicBezTo>
                    <a:pt x="2967" y="2517"/>
                    <a:pt x="3013" y="2471"/>
                    <a:pt x="3059" y="2449"/>
                  </a:cubicBezTo>
                  <a:cubicBezTo>
                    <a:pt x="3104" y="2403"/>
                    <a:pt x="3127" y="2334"/>
                    <a:pt x="3127" y="2289"/>
                  </a:cubicBezTo>
                  <a:cubicBezTo>
                    <a:pt x="3127" y="2243"/>
                    <a:pt x="3104" y="2175"/>
                    <a:pt x="3082" y="2129"/>
                  </a:cubicBezTo>
                  <a:cubicBezTo>
                    <a:pt x="3036" y="2060"/>
                    <a:pt x="2945" y="2106"/>
                    <a:pt x="2899" y="2038"/>
                  </a:cubicBezTo>
                  <a:close/>
                  <a:moveTo>
                    <a:pt x="1644" y="2152"/>
                  </a:moveTo>
                  <a:cubicBezTo>
                    <a:pt x="1644" y="2152"/>
                    <a:pt x="1621" y="2175"/>
                    <a:pt x="1621" y="2175"/>
                  </a:cubicBezTo>
                  <a:cubicBezTo>
                    <a:pt x="1552" y="2266"/>
                    <a:pt x="1507" y="2380"/>
                    <a:pt x="1438" y="2471"/>
                  </a:cubicBezTo>
                  <a:cubicBezTo>
                    <a:pt x="1415" y="2494"/>
                    <a:pt x="1415" y="2540"/>
                    <a:pt x="1438" y="2563"/>
                  </a:cubicBezTo>
                  <a:cubicBezTo>
                    <a:pt x="1484" y="2585"/>
                    <a:pt x="1507" y="2585"/>
                    <a:pt x="1529" y="2608"/>
                  </a:cubicBezTo>
                  <a:cubicBezTo>
                    <a:pt x="1555" y="2621"/>
                    <a:pt x="1579" y="2627"/>
                    <a:pt x="1601" y="2627"/>
                  </a:cubicBezTo>
                  <a:cubicBezTo>
                    <a:pt x="1657" y="2627"/>
                    <a:pt x="1702" y="2589"/>
                    <a:pt x="1735" y="2540"/>
                  </a:cubicBezTo>
                  <a:cubicBezTo>
                    <a:pt x="1803" y="2494"/>
                    <a:pt x="1849" y="2426"/>
                    <a:pt x="1826" y="2334"/>
                  </a:cubicBezTo>
                  <a:cubicBezTo>
                    <a:pt x="1803" y="2243"/>
                    <a:pt x="1735" y="2175"/>
                    <a:pt x="1644" y="2152"/>
                  </a:cubicBezTo>
                  <a:close/>
                  <a:moveTo>
                    <a:pt x="7598" y="2348"/>
                  </a:moveTo>
                  <a:cubicBezTo>
                    <a:pt x="7592" y="2348"/>
                    <a:pt x="7585" y="2351"/>
                    <a:pt x="7578" y="2357"/>
                  </a:cubicBezTo>
                  <a:cubicBezTo>
                    <a:pt x="7533" y="2403"/>
                    <a:pt x="7510" y="2449"/>
                    <a:pt x="7464" y="2494"/>
                  </a:cubicBezTo>
                  <a:cubicBezTo>
                    <a:pt x="7464" y="2517"/>
                    <a:pt x="7464" y="2517"/>
                    <a:pt x="7464" y="2540"/>
                  </a:cubicBezTo>
                  <a:cubicBezTo>
                    <a:pt x="7510" y="2631"/>
                    <a:pt x="7555" y="2677"/>
                    <a:pt x="7647" y="2722"/>
                  </a:cubicBezTo>
                  <a:lnTo>
                    <a:pt x="7669" y="2722"/>
                  </a:lnTo>
                  <a:cubicBezTo>
                    <a:pt x="7715" y="2700"/>
                    <a:pt x="7738" y="2677"/>
                    <a:pt x="7761" y="2677"/>
                  </a:cubicBezTo>
                  <a:cubicBezTo>
                    <a:pt x="7806" y="2654"/>
                    <a:pt x="7806" y="2631"/>
                    <a:pt x="7784" y="2608"/>
                  </a:cubicBezTo>
                  <a:cubicBezTo>
                    <a:pt x="7738" y="2540"/>
                    <a:pt x="7692" y="2449"/>
                    <a:pt x="7647" y="2380"/>
                  </a:cubicBezTo>
                  <a:cubicBezTo>
                    <a:pt x="7631" y="2364"/>
                    <a:pt x="7614" y="2348"/>
                    <a:pt x="7598" y="2348"/>
                  </a:cubicBezTo>
                  <a:close/>
                  <a:moveTo>
                    <a:pt x="6323" y="2449"/>
                  </a:moveTo>
                  <a:cubicBezTo>
                    <a:pt x="6209" y="2449"/>
                    <a:pt x="6117" y="2540"/>
                    <a:pt x="6117" y="2654"/>
                  </a:cubicBezTo>
                  <a:cubicBezTo>
                    <a:pt x="6117" y="2768"/>
                    <a:pt x="6231" y="2859"/>
                    <a:pt x="6323" y="2859"/>
                  </a:cubicBezTo>
                  <a:cubicBezTo>
                    <a:pt x="6437" y="2859"/>
                    <a:pt x="6528" y="2745"/>
                    <a:pt x="6528" y="2654"/>
                  </a:cubicBezTo>
                  <a:cubicBezTo>
                    <a:pt x="6528" y="2540"/>
                    <a:pt x="6437" y="2449"/>
                    <a:pt x="6323" y="2449"/>
                  </a:cubicBezTo>
                  <a:close/>
                  <a:moveTo>
                    <a:pt x="4942" y="2558"/>
                  </a:moveTo>
                  <a:cubicBezTo>
                    <a:pt x="4823" y="2558"/>
                    <a:pt x="4771" y="2626"/>
                    <a:pt x="4771" y="2745"/>
                  </a:cubicBezTo>
                  <a:cubicBezTo>
                    <a:pt x="4771" y="2905"/>
                    <a:pt x="4839" y="2951"/>
                    <a:pt x="4976" y="2951"/>
                  </a:cubicBezTo>
                  <a:cubicBezTo>
                    <a:pt x="5113" y="2951"/>
                    <a:pt x="5182" y="2905"/>
                    <a:pt x="5182" y="2768"/>
                  </a:cubicBezTo>
                  <a:cubicBezTo>
                    <a:pt x="5182" y="2608"/>
                    <a:pt x="5136" y="2563"/>
                    <a:pt x="4999" y="2563"/>
                  </a:cubicBezTo>
                  <a:cubicBezTo>
                    <a:pt x="4979" y="2560"/>
                    <a:pt x="4960" y="2558"/>
                    <a:pt x="4942" y="2558"/>
                  </a:cubicBezTo>
                  <a:close/>
                  <a:moveTo>
                    <a:pt x="3629" y="2654"/>
                  </a:moveTo>
                  <a:cubicBezTo>
                    <a:pt x="3515" y="2654"/>
                    <a:pt x="3401" y="2768"/>
                    <a:pt x="3401" y="2882"/>
                  </a:cubicBezTo>
                  <a:cubicBezTo>
                    <a:pt x="3401" y="3019"/>
                    <a:pt x="3561" y="3133"/>
                    <a:pt x="3652" y="3133"/>
                  </a:cubicBezTo>
                  <a:cubicBezTo>
                    <a:pt x="3766" y="3110"/>
                    <a:pt x="3880" y="2996"/>
                    <a:pt x="3880" y="2882"/>
                  </a:cubicBezTo>
                  <a:cubicBezTo>
                    <a:pt x="3880" y="2768"/>
                    <a:pt x="3744" y="2654"/>
                    <a:pt x="3629" y="2654"/>
                  </a:cubicBezTo>
                  <a:close/>
                  <a:moveTo>
                    <a:pt x="2306" y="2745"/>
                  </a:moveTo>
                  <a:cubicBezTo>
                    <a:pt x="2146" y="2745"/>
                    <a:pt x="2054" y="2837"/>
                    <a:pt x="2054" y="2996"/>
                  </a:cubicBezTo>
                  <a:cubicBezTo>
                    <a:pt x="2054" y="3156"/>
                    <a:pt x="2146" y="3225"/>
                    <a:pt x="2306" y="3225"/>
                  </a:cubicBezTo>
                  <a:cubicBezTo>
                    <a:pt x="2465" y="3225"/>
                    <a:pt x="2534" y="3156"/>
                    <a:pt x="2534" y="2996"/>
                  </a:cubicBezTo>
                  <a:cubicBezTo>
                    <a:pt x="2534" y="2837"/>
                    <a:pt x="2465" y="2745"/>
                    <a:pt x="2306" y="2745"/>
                  </a:cubicBezTo>
                  <a:close/>
                  <a:moveTo>
                    <a:pt x="1164" y="2996"/>
                  </a:moveTo>
                  <a:cubicBezTo>
                    <a:pt x="1119" y="3110"/>
                    <a:pt x="1073" y="3225"/>
                    <a:pt x="1027" y="3316"/>
                  </a:cubicBezTo>
                  <a:cubicBezTo>
                    <a:pt x="1027" y="3339"/>
                    <a:pt x="1027" y="3339"/>
                    <a:pt x="1027" y="3362"/>
                  </a:cubicBezTo>
                  <a:lnTo>
                    <a:pt x="1073" y="3362"/>
                  </a:lnTo>
                  <a:cubicBezTo>
                    <a:pt x="1141" y="3293"/>
                    <a:pt x="1210" y="3225"/>
                    <a:pt x="1210" y="3133"/>
                  </a:cubicBezTo>
                  <a:cubicBezTo>
                    <a:pt x="1233" y="3088"/>
                    <a:pt x="1210" y="3042"/>
                    <a:pt x="1187" y="3019"/>
                  </a:cubicBezTo>
                  <a:cubicBezTo>
                    <a:pt x="1187" y="2996"/>
                    <a:pt x="1187" y="2996"/>
                    <a:pt x="1164" y="2996"/>
                  </a:cubicBezTo>
                  <a:close/>
                  <a:moveTo>
                    <a:pt x="7030" y="3065"/>
                  </a:moveTo>
                  <a:cubicBezTo>
                    <a:pt x="6916" y="3065"/>
                    <a:pt x="6825" y="3133"/>
                    <a:pt x="6825" y="3247"/>
                  </a:cubicBezTo>
                  <a:cubicBezTo>
                    <a:pt x="6825" y="3384"/>
                    <a:pt x="6916" y="3453"/>
                    <a:pt x="7030" y="3453"/>
                  </a:cubicBezTo>
                  <a:cubicBezTo>
                    <a:pt x="7144" y="3453"/>
                    <a:pt x="7236" y="3384"/>
                    <a:pt x="7236" y="3247"/>
                  </a:cubicBezTo>
                  <a:cubicBezTo>
                    <a:pt x="7236" y="3133"/>
                    <a:pt x="7144" y="3065"/>
                    <a:pt x="7030" y="3065"/>
                  </a:cubicBezTo>
                  <a:close/>
                  <a:moveTo>
                    <a:pt x="5729" y="3156"/>
                  </a:moveTo>
                  <a:cubicBezTo>
                    <a:pt x="5615" y="3156"/>
                    <a:pt x="5478" y="3293"/>
                    <a:pt x="5478" y="3407"/>
                  </a:cubicBezTo>
                  <a:cubicBezTo>
                    <a:pt x="5501" y="3521"/>
                    <a:pt x="5615" y="3635"/>
                    <a:pt x="5729" y="3635"/>
                  </a:cubicBezTo>
                  <a:cubicBezTo>
                    <a:pt x="5843" y="3613"/>
                    <a:pt x="5958" y="3498"/>
                    <a:pt x="5958" y="3384"/>
                  </a:cubicBezTo>
                  <a:cubicBezTo>
                    <a:pt x="5958" y="3270"/>
                    <a:pt x="5821" y="3156"/>
                    <a:pt x="5729" y="3156"/>
                  </a:cubicBezTo>
                  <a:close/>
                  <a:moveTo>
                    <a:pt x="4383" y="3247"/>
                  </a:moveTo>
                  <a:cubicBezTo>
                    <a:pt x="4223" y="3247"/>
                    <a:pt x="4154" y="3339"/>
                    <a:pt x="4154" y="3498"/>
                  </a:cubicBezTo>
                  <a:cubicBezTo>
                    <a:pt x="4154" y="3658"/>
                    <a:pt x="4223" y="3727"/>
                    <a:pt x="4383" y="3727"/>
                  </a:cubicBezTo>
                  <a:cubicBezTo>
                    <a:pt x="4542" y="3727"/>
                    <a:pt x="4611" y="3658"/>
                    <a:pt x="4611" y="3498"/>
                  </a:cubicBezTo>
                  <a:cubicBezTo>
                    <a:pt x="4611" y="3339"/>
                    <a:pt x="4542" y="3247"/>
                    <a:pt x="4383" y="3247"/>
                  </a:cubicBezTo>
                  <a:close/>
                  <a:moveTo>
                    <a:pt x="3036" y="3362"/>
                  </a:moveTo>
                  <a:cubicBezTo>
                    <a:pt x="2990" y="3407"/>
                    <a:pt x="2922" y="3384"/>
                    <a:pt x="2876" y="3430"/>
                  </a:cubicBezTo>
                  <a:cubicBezTo>
                    <a:pt x="2808" y="3498"/>
                    <a:pt x="2808" y="3567"/>
                    <a:pt x="2762" y="3635"/>
                  </a:cubicBezTo>
                  <a:cubicBezTo>
                    <a:pt x="2808" y="3658"/>
                    <a:pt x="2785" y="3727"/>
                    <a:pt x="2831" y="3772"/>
                  </a:cubicBezTo>
                  <a:cubicBezTo>
                    <a:pt x="2876" y="3841"/>
                    <a:pt x="2967" y="3864"/>
                    <a:pt x="3036" y="3886"/>
                  </a:cubicBezTo>
                  <a:cubicBezTo>
                    <a:pt x="3040" y="3891"/>
                    <a:pt x="3046" y="3893"/>
                    <a:pt x="3054" y="3893"/>
                  </a:cubicBezTo>
                  <a:cubicBezTo>
                    <a:pt x="3084" y="3893"/>
                    <a:pt x="3136" y="3859"/>
                    <a:pt x="3173" y="3841"/>
                  </a:cubicBezTo>
                  <a:cubicBezTo>
                    <a:pt x="3264" y="3795"/>
                    <a:pt x="3287" y="3704"/>
                    <a:pt x="3310" y="3635"/>
                  </a:cubicBezTo>
                  <a:cubicBezTo>
                    <a:pt x="3310" y="3590"/>
                    <a:pt x="3264" y="3521"/>
                    <a:pt x="3241" y="3476"/>
                  </a:cubicBezTo>
                  <a:cubicBezTo>
                    <a:pt x="3196" y="3407"/>
                    <a:pt x="3104" y="3407"/>
                    <a:pt x="3036" y="3362"/>
                  </a:cubicBezTo>
                  <a:close/>
                  <a:moveTo>
                    <a:pt x="1676" y="3448"/>
                  </a:moveTo>
                  <a:cubicBezTo>
                    <a:pt x="1602" y="3448"/>
                    <a:pt x="1546" y="3505"/>
                    <a:pt x="1507" y="3544"/>
                  </a:cubicBezTo>
                  <a:cubicBezTo>
                    <a:pt x="1461" y="3567"/>
                    <a:pt x="1438" y="3658"/>
                    <a:pt x="1415" y="3704"/>
                  </a:cubicBezTo>
                  <a:cubicBezTo>
                    <a:pt x="1415" y="3795"/>
                    <a:pt x="1461" y="3864"/>
                    <a:pt x="1507" y="3909"/>
                  </a:cubicBezTo>
                  <a:cubicBezTo>
                    <a:pt x="1529" y="3955"/>
                    <a:pt x="1621" y="3978"/>
                    <a:pt x="1689" y="4001"/>
                  </a:cubicBezTo>
                  <a:cubicBezTo>
                    <a:pt x="1758" y="3978"/>
                    <a:pt x="1826" y="3955"/>
                    <a:pt x="1895" y="3909"/>
                  </a:cubicBezTo>
                  <a:cubicBezTo>
                    <a:pt x="1917" y="3864"/>
                    <a:pt x="1940" y="3795"/>
                    <a:pt x="1963" y="3727"/>
                  </a:cubicBezTo>
                  <a:cubicBezTo>
                    <a:pt x="1986" y="3658"/>
                    <a:pt x="1917" y="3590"/>
                    <a:pt x="1895" y="3544"/>
                  </a:cubicBezTo>
                  <a:cubicBezTo>
                    <a:pt x="1849" y="3498"/>
                    <a:pt x="1781" y="3476"/>
                    <a:pt x="1712" y="3453"/>
                  </a:cubicBezTo>
                  <a:cubicBezTo>
                    <a:pt x="1700" y="3450"/>
                    <a:pt x="1688" y="3448"/>
                    <a:pt x="1676" y="3448"/>
                  </a:cubicBezTo>
                  <a:close/>
                  <a:moveTo>
                    <a:pt x="7754" y="3632"/>
                  </a:moveTo>
                  <a:cubicBezTo>
                    <a:pt x="7647" y="3632"/>
                    <a:pt x="7533" y="3739"/>
                    <a:pt x="7533" y="3864"/>
                  </a:cubicBezTo>
                  <a:cubicBezTo>
                    <a:pt x="7533" y="3978"/>
                    <a:pt x="7669" y="4092"/>
                    <a:pt x="7784" y="4092"/>
                  </a:cubicBezTo>
                  <a:cubicBezTo>
                    <a:pt x="7898" y="4092"/>
                    <a:pt x="8012" y="3955"/>
                    <a:pt x="8012" y="3841"/>
                  </a:cubicBezTo>
                  <a:cubicBezTo>
                    <a:pt x="7989" y="3750"/>
                    <a:pt x="7875" y="3635"/>
                    <a:pt x="7784" y="3635"/>
                  </a:cubicBezTo>
                  <a:cubicBezTo>
                    <a:pt x="7774" y="3633"/>
                    <a:pt x="7764" y="3632"/>
                    <a:pt x="7754" y="3632"/>
                  </a:cubicBezTo>
                  <a:close/>
                  <a:moveTo>
                    <a:pt x="6437" y="3750"/>
                  </a:moveTo>
                  <a:cubicBezTo>
                    <a:pt x="6346" y="3750"/>
                    <a:pt x="6300" y="3795"/>
                    <a:pt x="6254" y="3841"/>
                  </a:cubicBezTo>
                  <a:cubicBezTo>
                    <a:pt x="6209" y="3886"/>
                    <a:pt x="6163" y="3932"/>
                    <a:pt x="6186" y="3978"/>
                  </a:cubicBezTo>
                  <a:cubicBezTo>
                    <a:pt x="6186" y="4115"/>
                    <a:pt x="6300" y="4229"/>
                    <a:pt x="6437" y="4229"/>
                  </a:cubicBezTo>
                  <a:cubicBezTo>
                    <a:pt x="6505" y="4229"/>
                    <a:pt x="6551" y="4183"/>
                    <a:pt x="6597" y="4138"/>
                  </a:cubicBezTo>
                  <a:cubicBezTo>
                    <a:pt x="6665" y="4092"/>
                    <a:pt x="6665" y="4046"/>
                    <a:pt x="6665" y="3978"/>
                  </a:cubicBezTo>
                  <a:cubicBezTo>
                    <a:pt x="6665" y="3909"/>
                    <a:pt x="6620" y="3864"/>
                    <a:pt x="6574" y="3818"/>
                  </a:cubicBezTo>
                  <a:cubicBezTo>
                    <a:pt x="6528" y="3772"/>
                    <a:pt x="6483" y="3772"/>
                    <a:pt x="6437" y="3750"/>
                  </a:cubicBezTo>
                  <a:close/>
                  <a:moveTo>
                    <a:pt x="5067" y="3864"/>
                  </a:moveTo>
                  <a:cubicBezTo>
                    <a:pt x="4908" y="3864"/>
                    <a:pt x="4839" y="3932"/>
                    <a:pt x="4839" y="4115"/>
                  </a:cubicBezTo>
                  <a:cubicBezTo>
                    <a:pt x="4839" y="4275"/>
                    <a:pt x="4908" y="4320"/>
                    <a:pt x="5090" y="4320"/>
                  </a:cubicBezTo>
                  <a:cubicBezTo>
                    <a:pt x="5250" y="4320"/>
                    <a:pt x="5318" y="4252"/>
                    <a:pt x="5318" y="4092"/>
                  </a:cubicBezTo>
                  <a:cubicBezTo>
                    <a:pt x="5318" y="3932"/>
                    <a:pt x="5250" y="3864"/>
                    <a:pt x="5067" y="3864"/>
                  </a:cubicBezTo>
                  <a:close/>
                  <a:moveTo>
                    <a:pt x="3754" y="3950"/>
                  </a:moveTo>
                  <a:cubicBezTo>
                    <a:pt x="3685" y="3950"/>
                    <a:pt x="3643" y="4007"/>
                    <a:pt x="3584" y="4046"/>
                  </a:cubicBezTo>
                  <a:cubicBezTo>
                    <a:pt x="3538" y="4069"/>
                    <a:pt x="3538" y="4160"/>
                    <a:pt x="3492" y="4229"/>
                  </a:cubicBezTo>
                  <a:cubicBezTo>
                    <a:pt x="3515" y="4297"/>
                    <a:pt x="3538" y="4366"/>
                    <a:pt x="3584" y="4411"/>
                  </a:cubicBezTo>
                  <a:cubicBezTo>
                    <a:pt x="3629" y="4457"/>
                    <a:pt x="3698" y="4480"/>
                    <a:pt x="3766" y="4503"/>
                  </a:cubicBezTo>
                  <a:cubicBezTo>
                    <a:pt x="3776" y="4506"/>
                    <a:pt x="3785" y="4507"/>
                    <a:pt x="3795" y="4507"/>
                  </a:cubicBezTo>
                  <a:cubicBezTo>
                    <a:pt x="3853" y="4507"/>
                    <a:pt x="3910" y="4454"/>
                    <a:pt x="3949" y="4434"/>
                  </a:cubicBezTo>
                  <a:cubicBezTo>
                    <a:pt x="3995" y="4389"/>
                    <a:pt x="4017" y="4320"/>
                    <a:pt x="4040" y="4252"/>
                  </a:cubicBezTo>
                  <a:cubicBezTo>
                    <a:pt x="4063" y="4160"/>
                    <a:pt x="3995" y="4092"/>
                    <a:pt x="3972" y="4046"/>
                  </a:cubicBezTo>
                  <a:cubicBezTo>
                    <a:pt x="3926" y="4001"/>
                    <a:pt x="3858" y="3978"/>
                    <a:pt x="3789" y="3955"/>
                  </a:cubicBezTo>
                  <a:cubicBezTo>
                    <a:pt x="3777" y="3952"/>
                    <a:pt x="3765" y="3950"/>
                    <a:pt x="3754" y="3950"/>
                  </a:cubicBezTo>
                  <a:close/>
                  <a:moveTo>
                    <a:pt x="2442" y="4069"/>
                  </a:moveTo>
                  <a:cubicBezTo>
                    <a:pt x="2283" y="4069"/>
                    <a:pt x="2169" y="4160"/>
                    <a:pt x="2169" y="4343"/>
                  </a:cubicBezTo>
                  <a:cubicBezTo>
                    <a:pt x="2169" y="4480"/>
                    <a:pt x="2260" y="4594"/>
                    <a:pt x="2420" y="4594"/>
                  </a:cubicBezTo>
                  <a:cubicBezTo>
                    <a:pt x="2579" y="4594"/>
                    <a:pt x="2694" y="4503"/>
                    <a:pt x="2694" y="4343"/>
                  </a:cubicBezTo>
                  <a:cubicBezTo>
                    <a:pt x="2694" y="4183"/>
                    <a:pt x="2602" y="4069"/>
                    <a:pt x="2442" y="4069"/>
                  </a:cubicBezTo>
                  <a:close/>
                  <a:moveTo>
                    <a:pt x="8459" y="4238"/>
                  </a:moveTo>
                  <a:cubicBezTo>
                    <a:pt x="8450" y="4238"/>
                    <a:pt x="8437" y="4261"/>
                    <a:pt x="8423" y="4275"/>
                  </a:cubicBezTo>
                  <a:cubicBezTo>
                    <a:pt x="8309" y="4320"/>
                    <a:pt x="8263" y="4389"/>
                    <a:pt x="8263" y="4457"/>
                  </a:cubicBezTo>
                  <a:cubicBezTo>
                    <a:pt x="8286" y="4594"/>
                    <a:pt x="8423" y="4708"/>
                    <a:pt x="8537" y="4708"/>
                  </a:cubicBezTo>
                  <a:cubicBezTo>
                    <a:pt x="8560" y="4685"/>
                    <a:pt x="8582" y="4685"/>
                    <a:pt x="8605" y="4663"/>
                  </a:cubicBezTo>
                  <a:cubicBezTo>
                    <a:pt x="8628" y="4640"/>
                    <a:pt x="8605" y="4617"/>
                    <a:pt x="8582" y="4594"/>
                  </a:cubicBezTo>
                  <a:cubicBezTo>
                    <a:pt x="8537" y="4480"/>
                    <a:pt x="8514" y="4389"/>
                    <a:pt x="8468" y="4275"/>
                  </a:cubicBezTo>
                  <a:cubicBezTo>
                    <a:pt x="8468" y="4248"/>
                    <a:pt x="8465" y="4238"/>
                    <a:pt x="8459" y="4238"/>
                  </a:cubicBezTo>
                  <a:close/>
                  <a:moveTo>
                    <a:pt x="1027" y="4200"/>
                  </a:moveTo>
                  <a:cubicBezTo>
                    <a:pt x="965" y="4200"/>
                    <a:pt x="928" y="4237"/>
                    <a:pt x="890" y="4275"/>
                  </a:cubicBezTo>
                  <a:cubicBezTo>
                    <a:pt x="822" y="4343"/>
                    <a:pt x="822" y="4389"/>
                    <a:pt x="822" y="4480"/>
                  </a:cubicBezTo>
                  <a:cubicBezTo>
                    <a:pt x="822" y="4548"/>
                    <a:pt x="845" y="4594"/>
                    <a:pt x="890" y="4663"/>
                  </a:cubicBezTo>
                  <a:cubicBezTo>
                    <a:pt x="959" y="4731"/>
                    <a:pt x="1027" y="4731"/>
                    <a:pt x="1096" y="4731"/>
                  </a:cubicBezTo>
                  <a:cubicBezTo>
                    <a:pt x="1113" y="4735"/>
                    <a:pt x="1128" y="4737"/>
                    <a:pt x="1142" y="4737"/>
                  </a:cubicBezTo>
                  <a:cubicBezTo>
                    <a:pt x="1204" y="4737"/>
                    <a:pt x="1241" y="4700"/>
                    <a:pt x="1278" y="4663"/>
                  </a:cubicBezTo>
                  <a:cubicBezTo>
                    <a:pt x="1370" y="4594"/>
                    <a:pt x="1347" y="4526"/>
                    <a:pt x="1370" y="4457"/>
                  </a:cubicBezTo>
                  <a:cubicBezTo>
                    <a:pt x="1370" y="4366"/>
                    <a:pt x="1324" y="4320"/>
                    <a:pt x="1278" y="4275"/>
                  </a:cubicBezTo>
                  <a:cubicBezTo>
                    <a:pt x="1233" y="4214"/>
                    <a:pt x="1187" y="4204"/>
                    <a:pt x="1141" y="4204"/>
                  </a:cubicBezTo>
                  <a:cubicBezTo>
                    <a:pt x="1119" y="4204"/>
                    <a:pt x="1096" y="4206"/>
                    <a:pt x="1073" y="4206"/>
                  </a:cubicBezTo>
                  <a:cubicBezTo>
                    <a:pt x="1056" y="4202"/>
                    <a:pt x="1041" y="4200"/>
                    <a:pt x="1027" y="4200"/>
                  </a:cubicBezTo>
                  <a:close/>
                  <a:moveTo>
                    <a:pt x="7197" y="4363"/>
                  </a:moveTo>
                  <a:cubicBezTo>
                    <a:pt x="7187" y="4363"/>
                    <a:pt x="7177" y="4364"/>
                    <a:pt x="7167" y="4366"/>
                  </a:cubicBezTo>
                  <a:cubicBezTo>
                    <a:pt x="7157" y="4364"/>
                    <a:pt x="7147" y="4363"/>
                    <a:pt x="7137" y="4363"/>
                  </a:cubicBezTo>
                  <a:cubicBezTo>
                    <a:pt x="7014" y="4363"/>
                    <a:pt x="6916" y="4488"/>
                    <a:pt x="6916" y="4594"/>
                  </a:cubicBezTo>
                  <a:cubicBezTo>
                    <a:pt x="6916" y="4731"/>
                    <a:pt x="7030" y="4845"/>
                    <a:pt x="7167" y="4845"/>
                  </a:cubicBezTo>
                  <a:cubicBezTo>
                    <a:pt x="7304" y="4845"/>
                    <a:pt x="7396" y="4731"/>
                    <a:pt x="7396" y="4594"/>
                  </a:cubicBezTo>
                  <a:cubicBezTo>
                    <a:pt x="7396" y="4469"/>
                    <a:pt x="7300" y="4363"/>
                    <a:pt x="7197" y="4363"/>
                  </a:cubicBezTo>
                  <a:close/>
                  <a:moveTo>
                    <a:pt x="5821" y="4434"/>
                  </a:moveTo>
                  <a:cubicBezTo>
                    <a:pt x="5706" y="4434"/>
                    <a:pt x="5547" y="4594"/>
                    <a:pt x="5547" y="4708"/>
                  </a:cubicBezTo>
                  <a:cubicBezTo>
                    <a:pt x="5568" y="4815"/>
                    <a:pt x="5709" y="4961"/>
                    <a:pt x="5821" y="4961"/>
                  </a:cubicBezTo>
                  <a:cubicBezTo>
                    <a:pt x="5828" y="4961"/>
                    <a:pt x="5836" y="4961"/>
                    <a:pt x="5843" y="4959"/>
                  </a:cubicBezTo>
                  <a:cubicBezTo>
                    <a:pt x="5958" y="4959"/>
                    <a:pt x="6095" y="4800"/>
                    <a:pt x="6095" y="4708"/>
                  </a:cubicBezTo>
                  <a:cubicBezTo>
                    <a:pt x="6095" y="4571"/>
                    <a:pt x="5935" y="4434"/>
                    <a:pt x="5821" y="4434"/>
                  </a:cubicBezTo>
                  <a:close/>
                  <a:moveTo>
                    <a:pt x="4474" y="4571"/>
                  </a:moveTo>
                  <a:cubicBezTo>
                    <a:pt x="4314" y="4571"/>
                    <a:pt x="4200" y="4685"/>
                    <a:pt x="4200" y="4845"/>
                  </a:cubicBezTo>
                  <a:cubicBezTo>
                    <a:pt x="4223" y="5005"/>
                    <a:pt x="4337" y="5096"/>
                    <a:pt x="4497" y="5096"/>
                  </a:cubicBezTo>
                  <a:cubicBezTo>
                    <a:pt x="4634" y="5096"/>
                    <a:pt x="4748" y="4982"/>
                    <a:pt x="4748" y="4822"/>
                  </a:cubicBezTo>
                  <a:cubicBezTo>
                    <a:pt x="4748" y="4663"/>
                    <a:pt x="4634" y="4571"/>
                    <a:pt x="4474" y="4571"/>
                  </a:cubicBezTo>
                  <a:close/>
                  <a:moveTo>
                    <a:pt x="3150" y="4663"/>
                  </a:moveTo>
                  <a:cubicBezTo>
                    <a:pt x="3059" y="4663"/>
                    <a:pt x="2990" y="4685"/>
                    <a:pt x="2945" y="4754"/>
                  </a:cubicBezTo>
                  <a:cubicBezTo>
                    <a:pt x="2876" y="4800"/>
                    <a:pt x="2853" y="4868"/>
                    <a:pt x="2876" y="4936"/>
                  </a:cubicBezTo>
                  <a:cubicBezTo>
                    <a:pt x="2853" y="5005"/>
                    <a:pt x="2876" y="5073"/>
                    <a:pt x="2945" y="5119"/>
                  </a:cubicBezTo>
                  <a:cubicBezTo>
                    <a:pt x="2990" y="5188"/>
                    <a:pt x="3059" y="5210"/>
                    <a:pt x="3150" y="5210"/>
                  </a:cubicBezTo>
                  <a:cubicBezTo>
                    <a:pt x="3219" y="5210"/>
                    <a:pt x="3264" y="5188"/>
                    <a:pt x="3333" y="5142"/>
                  </a:cubicBezTo>
                  <a:cubicBezTo>
                    <a:pt x="3401" y="5073"/>
                    <a:pt x="3401" y="5005"/>
                    <a:pt x="3401" y="4936"/>
                  </a:cubicBezTo>
                  <a:cubicBezTo>
                    <a:pt x="3401" y="4845"/>
                    <a:pt x="3378" y="4800"/>
                    <a:pt x="3333" y="4731"/>
                  </a:cubicBezTo>
                  <a:cubicBezTo>
                    <a:pt x="3264" y="4685"/>
                    <a:pt x="3219" y="4663"/>
                    <a:pt x="3150" y="4663"/>
                  </a:cubicBezTo>
                  <a:close/>
                  <a:moveTo>
                    <a:pt x="1850" y="4775"/>
                  </a:moveTo>
                  <a:cubicBezTo>
                    <a:pt x="1842" y="4775"/>
                    <a:pt x="1834" y="4775"/>
                    <a:pt x="1826" y="4777"/>
                  </a:cubicBezTo>
                  <a:cubicBezTo>
                    <a:pt x="1689" y="4777"/>
                    <a:pt x="1529" y="4936"/>
                    <a:pt x="1529" y="5073"/>
                  </a:cubicBezTo>
                  <a:cubicBezTo>
                    <a:pt x="1529" y="5210"/>
                    <a:pt x="1712" y="5370"/>
                    <a:pt x="1849" y="5370"/>
                  </a:cubicBezTo>
                  <a:cubicBezTo>
                    <a:pt x="1963" y="5370"/>
                    <a:pt x="2123" y="5188"/>
                    <a:pt x="2123" y="5073"/>
                  </a:cubicBezTo>
                  <a:cubicBezTo>
                    <a:pt x="2123" y="4944"/>
                    <a:pt x="1981" y="4775"/>
                    <a:pt x="1850" y="4775"/>
                  </a:cubicBezTo>
                  <a:close/>
                  <a:moveTo>
                    <a:pt x="7898" y="4936"/>
                  </a:moveTo>
                  <a:cubicBezTo>
                    <a:pt x="7852" y="4982"/>
                    <a:pt x="7761" y="4982"/>
                    <a:pt x="7715" y="5028"/>
                  </a:cubicBezTo>
                  <a:cubicBezTo>
                    <a:pt x="7669" y="5096"/>
                    <a:pt x="7647" y="5165"/>
                    <a:pt x="7647" y="5210"/>
                  </a:cubicBezTo>
                  <a:cubicBezTo>
                    <a:pt x="7647" y="5256"/>
                    <a:pt x="7669" y="5324"/>
                    <a:pt x="7715" y="5370"/>
                  </a:cubicBezTo>
                  <a:cubicBezTo>
                    <a:pt x="7761" y="5439"/>
                    <a:pt x="7829" y="5439"/>
                    <a:pt x="7898" y="5461"/>
                  </a:cubicBezTo>
                  <a:cubicBezTo>
                    <a:pt x="7906" y="5466"/>
                    <a:pt x="7916" y="5468"/>
                    <a:pt x="7926" y="5468"/>
                  </a:cubicBezTo>
                  <a:cubicBezTo>
                    <a:pt x="7969" y="5468"/>
                    <a:pt x="8021" y="5434"/>
                    <a:pt x="8057" y="5416"/>
                  </a:cubicBezTo>
                  <a:cubicBezTo>
                    <a:pt x="8126" y="5370"/>
                    <a:pt x="8126" y="5279"/>
                    <a:pt x="8172" y="5210"/>
                  </a:cubicBezTo>
                  <a:cubicBezTo>
                    <a:pt x="8126" y="5165"/>
                    <a:pt x="8149" y="5096"/>
                    <a:pt x="8103" y="5028"/>
                  </a:cubicBezTo>
                  <a:cubicBezTo>
                    <a:pt x="8035" y="4982"/>
                    <a:pt x="7966" y="4959"/>
                    <a:pt x="7898" y="4936"/>
                  </a:cubicBezTo>
                  <a:close/>
                  <a:moveTo>
                    <a:pt x="548" y="4868"/>
                  </a:moveTo>
                  <a:cubicBezTo>
                    <a:pt x="502" y="4868"/>
                    <a:pt x="457" y="4891"/>
                    <a:pt x="457" y="4936"/>
                  </a:cubicBezTo>
                  <a:cubicBezTo>
                    <a:pt x="434" y="5005"/>
                    <a:pt x="411" y="5096"/>
                    <a:pt x="388" y="5188"/>
                  </a:cubicBezTo>
                  <a:cubicBezTo>
                    <a:pt x="365" y="5233"/>
                    <a:pt x="365" y="5302"/>
                    <a:pt x="343" y="5347"/>
                  </a:cubicBezTo>
                  <a:cubicBezTo>
                    <a:pt x="343" y="5393"/>
                    <a:pt x="320" y="5416"/>
                    <a:pt x="343" y="5439"/>
                  </a:cubicBezTo>
                  <a:cubicBezTo>
                    <a:pt x="343" y="5461"/>
                    <a:pt x="388" y="5461"/>
                    <a:pt x="411" y="5461"/>
                  </a:cubicBezTo>
                  <a:cubicBezTo>
                    <a:pt x="419" y="5469"/>
                    <a:pt x="426" y="5472"/>
                    <a:pt x="434" y="5472"/>
                  </a:cubicBezTo>
                  <a:cubicBezTo>
                    <a:pt x="449" y="5472"/>
                    <a:pt x="464" y="5461"/>
                    <a:pt x="479" y="5461"/>
                  </a:cubicBezTo>
                  <a:cubicBezTo>
                    <a:pt x="616" y="5461"/>
                    <a:pt x="776" y="5347"/>
                    <a:pt x="776" y="5210"/>
                  </a:cubicBezTo>
                  <a:cubicBezTo>
                    <a:pt x="799" y="5073"/>
                    <a:pt x="685" y="4891"/>
                    <a:pt x="548" y="4868"/>
                  </a:cubicBezTo>
                  <a:close/>
                  <a:moveTo>
                    <a:pt x="6574" y="5073"/>
                  </a:moveTo>
                  <a:cubicBezTo>
                    <a:pt x="6414" y="5073"/>
                    <a:pt x="6300" y="5165"/>
                    <a:pt x="6300" y="5324"/>
                  </a:cubicBezTo>
                  <a:cubicBezTo>
                    <a:pt x="6300" y="5484"/>
                    <a:pt x="6391" y="5598"/>
                    <a:pt x="6551" y="5598"/>
                  </a:cubicBezTo>
                  <a:cubicBezTo>
                    <a:pt x="6711" y="5598"/>
                    <a:pt x="6825" y="5507"/>
                    <a:pt x="6825" y="5347"/>
                  </a:cubicBezTo>
                  <a:cubicBezTo>
                    <a:pt x="6848" y="5210"/>
                    <a:pt x="6711" y="5073"/>
                    <a:pt x="6574" y="5073"/>
                  </a:cubicBezTo>
                  <a:close/>
                  <a:moveTo>
                    <a:pt x="5204" y="5165"/>
                  </a:moveTo>
                  <a:cubicBezTo>
                    <a:pt x="5067" y="5165"/>
                    <a:pt x="4953" y="5279"/>
                    <a:pt x="4953" y="5439"/>
                  </a:cubicBezTo>
                  <a:cubicBezTo>
                    <a:pt x="4953" y="5598"/>
                    <a:pt x="5067" y="5713"/>
                    <a:pt x="5227" y="5713"/>
                  </a:cubicBezTo>
                  <a:cubicBezTo>
                    <a:pt x="5387" y="5713"/>
                    <a:pt x="5478" y="5598"/>
                    <a:pt x="5478" y="5439"/>
                  </a:cubicBezTo>
                  <a:cubicBezTo>
                    <a:pt x="5478" y="5279"/>
                    <a:pt x="5364" y="5165"/>
                    <a:pt x="5204" y="5165"/>
                  </a:cubicBezTo>
                  <a:close/>
                  <a:moveTo>
                    <a:pt x="3880" y="5279"/>
                  </a:moveTo>
                  <a:cubicBezTo>
                    <a:pt x="3812" y="5279"/>
                    <a:pt x="3721" y="5324"/>
                    <a:pt x="3675" y="5370"/>
                  </a:cubicBezTo>
                  <a:cubicBezTo>
                    <a:pt x="3607" y="5416"/>
                    <a:pt x="3607" y="5507"/>
                    <a:pt x="3561" y="5576"/>
                  </a:cubicBezTo>
                  <a:cubicBezTo>
                    <a:pt x="3607" y="5644"/>
                    <a:pt x="3629" y="5735"/>
                    <a:pt x="3675" y="5781"/>
                  </a:cubicBezTo>
                  <a:cubicBezTo>
                    <a:pt x="3721" y="5827"/>
                    <a:pt x="3812" y="5872"/>
                    <a:pt x="3880" y="5872"/>
                  </a:cubicBezTo>
                  <a:cubicBezTo>
                    <a:pt x="3949" y="5872"/>
                    <a:pt x="4040" y="5827"/>
                    <a:pt x="4086" y="5758"/>
                  </a:cubicBezTo>
                  <a:cubicBezTo>
                    <a:pt x="4132" y="5713"/>
                    <a:pt x="4177" y="5621"/>
                    <a:pt x="4177" y="5553"/>
                  </a:cubicBezTo>
                  <a:cubicBezTo>
                    <a:pt x="4177" y="5484"/>
                    <a:pt x="4132" y="5416"/>
                    <a:pt x="4063" y="5347"/>
                  </a:cubicBezTo>
                  <a:cubicBezTo>
                    <a:pt x="4017" y="5302"/>
                    <a:pt x="3949" y="5279"/>
                    <a:pt x="3880" y="5279"/>
                  </a:cubicBezTo>
                  <a:close/>
                  <a:moveTo>
                    <a:pt x="2511" y="5370"/>
                  </a:moveTo>
                  <a:cubicBezTo>
                    <a:pt x="2374" y="5370"/>
                    <a:pt x="2237" y="5507"/>
                    <a:pt x="2237" y="5667"/>
                  </a:cubicBezTo>
                  <a:cubicBezTo>
                    <a:pt x="2237" y="5827"/>
                    <a:pt x="2374" y="5986"/>
                    <a:pt x="2534" y="5986"/>
                  </a:cubicBezTo>
                  <a:cubicBezTo>
                    <a:pt x="2694" y="5964"/>
                    <a:pt x="2831" y="5827"/>
                    <a:pt x="2831" y="5667"/>
                  </a:cubicBezTo>
                  <a:cubicBezTo>
                    <a:pt x="2831" y="5507"/>
                    <a:pt x="2694" y="5370"/>
                    <a:pt x="2511" y="5370"/>
                  </a:cubicBezTo>
                  <a:close/>
                  <a:moveTo>
                    <a:pt x="8605" y="5530"/>
                  </a:moveTo>
                  <a:cubicBezTo>
                    <a:pt x="8537" y="5530"/>
                    <a:pt x="8468" y="5576"/>
                    <a:pt x="8423" y="5621"/>
                  </a:cubicBezTo>
                  <a:cubicBezTo>
                    <a:pt x="8377" y="5644"/>
                    <a:pt x="8354" y="5735"/>
                    <a:pt x="8331" y="5804"/>
                  </a:cubicBezTo>
                  <a:cubicBezTo>
                    <a:pt x="8354" y="5872"/>
                    <a:pt x="8377" y="5964"/>
                    <a:pt x="8423" y="6009"/>
                  </a:cubicBezTo>
                  <a:cubicBezTo>
                    <a:pt x="8468" y="6055"/>
                    <a:pt x="8560" y="6078"/>
                    <a:pt x="8605" y="6078"/>
                  </a:cubicBezTo>
                  <a:cubicBezTo>
                    <a:pt x="8674" y="6078"/>
                    <a:pt x="8765" y="6032"/>
                    <a:pt x="8788" y="5986"/>
                  </a:cubicBezTo>
                  <a:cubicBezTo>
                    <a:pt x="8834" y="5941"/>
                    <a:pt x="8902" y="5872"/>
                    <a:pt x="8879" y="5804"/>
                  </a:cubicBezTo>
                  <a:cubicBezTo>
                    <a:pt x="8856" y="5735"/>
                    <a:pt x="8834" y="5667"/>
                    <a:pt x="8788" y="5621"/>
                  </a:cubicBezTo>
                  <a:cubicBezTo>
                    <a:pt x="8742" y="5576"/>
                    <a:pt x="8674" y="5553"/>
                    <a:pt x="8605" y="5530"/>
                  </a:cubicBezTo>
                  <a:close/>
                  <a:moveTo>
                    <a:pt x="1248" y="5492"/>
                  </a:moveTo>
                  <a:cubicBezTo>
                    <a:pt x="1228" y="5492"/>
                    <a:pt x="1208" y="5497"/>
                    <a:pt x="1187" y="5507"/>
                  </a:cubicBezTo>
                  <a:cubicBezTo>
                    <a:pt x="1165" y="5498"/>
                    <a:pt x="1146" y="5495"/>
                    <a:pt x="1129" y="5495"/>
                  </a:cubicBezTo>
                  <a:cubicBezTo>
                    <a:pt x="1055" y="5495"/>
                    <a:pt x="1014" y="5561"/>
                    <a:pt x="959" y="5598"/>
                  </a:cubicBezTo>
                  <a:cubicBezTo>
                    <a:pt x="913" y="5644"/>
                    <a:pt x="890" y="5735"/>
                    <a:pt x="890" y="5827"/>
                  </a:cubicBezTo>
                  <a:cubicBezTo>
                    <a:pt x="868" y="5918"/>
                    <a:pt x="913" y="5986"/>
                    <a:pt x="982" y="6032"/>
                  </a:cubicBezTo>
                  <a:cubicBezTo>
                    <a:pt x="1027" y="6078"/>
                    <a:pt x="1119" y="6123"/>
                    <a:pt x="1210" y="6123"/>
                  </a:cubicBezTo>
                  <a:cubicBezTo>
                    <a:pt x="1301" y="6123"/>
                    <a:pt x="1370" y="6078"/>
                    <a:pt x="1415" y="6032"/>
                  </a:cubicBezTo>
                  <a:cubicBezTo>
                    <a:pt x="1461" y="5964"/>
                    <a:pt x="1484" y="5895"/>
                    <a:pt x="1507" y="5804"/>
                  </a:cubicBezTo>
                  <a:cubicBezTo>
                    <a:pt x="1507" y="5713"/>
                    <a:pt x="1461" y="5644"/>
                    <a:pt x="1415" y="5598"/>
                  </a:cubicBezTo>
                  <a:cubicBezTo>
                    <a:pt x="1380" y="5545"/>
                    <a:pt x="1317" y="5492"/>
                    <a:pt x="1248" y="5492"/>
                  </a:cubicBezTo>
                  <a:close/>
                  <a:moveTo>
                    <a:pt x="7259" y="5667"/>
                  </a:moveTo>
                  <a:cubicBezTo>
                    <a:pt x="7099" y="5667"/>
                    <a:pt x="7008" y="5781"/>
                    <a:pt x="7008" y="5941"/>
                  </a:cubicBezTo>
                  <a:cubicBezTo>
                    <a:pt x="7008" y="6101"/>
                    <a:pt x="7099" y="6215"/>
                    <a:pt x="7259" y="6215"/>
                  </a:cubicBezTo>
                  <a:cubicBezTo>
                    <a:pt x="7418" y="6215"/>
                    <a:pt x="7533" y="6101"/>
                    <a:pt x="7533" y="5941"/>
                  </a:cubicBezTo>
                  <a:cubicBezTo>
                    <a:pt x="7533" y="5781"/>
                    <a:pt x="7418" y="5667"/>
                    <a:pt x="7259" y="5667"/>
                  </a:cubicBezTo>
                  <a:close/>
                  <a:moveTo>
                    <a:pt x="5911" y="5775"/>
                  </a:moveTo>
                  <a:cubicBezTo>
                    <a:pt x="5849" y="5775"/>
                    <a:pt x="5808" y="5812"/>
                    <a:pt x="5752" y="5849"/>
                  </a:cubicBezTo>
                  <a:cubicBezTo>
                    <a:pt x="5706" y="5895"/>
                    <a:pt x="5684" y="5964"/>
                    <a:pt x="5684" y="6032"/>
                  </a:cubicBezTo>
                  <a:cubicBezTo>
                    <a:pt x="5684" y="6123"/>
                    <a:pt x="5706" y="6192"/>
                    <a:pt x="5775" y="6237"/>
                  </a:cubicBezTo>
                  <a:cubicBezTo>
                    <a:pt x="5809" y="6289"/>
                    <a:pt x="5856" y="6315"/>
                    <a:pt x="5907" y="6315"/>
                  </a:cubicBezTo>
                  <a:cubicBezTo>
                    <a:pt x="5923" y="6315"/>
                    <a:pt x="5940" y="6312"/>
                    <a:pt x="5958" y="6306"/>
                  </a:cubicBezTo>
                  <a:cubicBezTo>
                    <a:pt x="5975" y="6312"/>
                    <a:pt x="5992" y="6315"/>
                    <a:pt x="6009" y="6315"/>
                  </a:cubicBezTo>
                  <a:cubicBezTo>
                    <a:pt x="6059" y="6315"/>
                    <a:pt x="6106" y="6289"/>
                    <a:pt x="6140" y="6237"/>
                  </a:cubicBezTo>
                  <a:cubicBezTo>
                    <a:pt x="6209" y="6192"/>
                    <a:pt x="6231" y="6123"/>
                    <a:pt x="6231" y="6032"/>
                  </a:cubicBezTo>
                  <a:cubicBezTo>
                    <a:pt x="6231" y="5964"/>
                    <a:pt x="6209" y="5918"/>
                    <a:pt x="6163" y="5849"/>
                  </a:cubicBezTo>
                  <a:cubicBezTo>
                    <a:pt x="6095" y="5781"/>
                    <a:pt x="6026" y="5781"/>
                    <a:pt x="5958" y="5781"/>
                  </a:cubicBezTo>
                  <a:cubicBezTo>
                    <a:pt x="5941" y="5777"/>
                    <a:pt x="5926" y="5775"/>
                    <a:pt x="5911" y="5775"/>
                  </a:cubicBezTo>
                  <a:close/>
                  <a:moveTo>
                    <a:pt x="4611" y="5872"/>
                  </a:moveTo>
                  <a:cubicBezTo>
                    <a:pt x="4474" y="5872"/>
                    <a:pt x="4314" y="6009"/>
                    <a:pt x="4314" y="6192"/>
                  </a:cubicBezTo>
                  <a:cubicBezTo>
                    <a:pt x="4337" y="6237"/>
                    <a:pt x="4337" y="6329"/>
                    <a:pt x="4405" y="6397"/>
                  </a:cubicBezTo>
                  <a:cubicBezTo>
                    <a:pt x="4474" y="6443"/>
                    <a:pt x="4542" y="6466"/>
                    <a:pt x="4611" y="6466"/>
                  </a:cubicBezTo>
                  <a:cubicBezTo>
                    <a:pt x="4679" y="6466"/>
                    <a:pt x="4748" y="6443"/>
                    <a:pt x="4816" y="6397"/>
                  </a:cubicBezTo>
                  <a:cubicBezTo>
                    <a:pt x="4885" y="6352"/>
                    <a:pt x="4908" y="6260"/>
                    <a:pt x="4908" y="6192"/>
                  </a:cubicBezTo>
                  <a:cubicBezTo>
                    <a:pt x="4930" y="6032"/>
                    <a:pt x="4793" y="5872"/>
                    <a:pt x="4611" y="5872"/>
                  </a:cubicBezTo>
                  <a:close/>
                  <a:moveTo>
                    <a:pt x="3299" y="5984"/>
                  </a:moveTo>
                  <a:cubicBezTo>
                    <a:pt x="3288" y="5984"/>
                    <a:pt x="3276" y="5985"/>
                    <a:pt x="3264" y="5986"/>
                  </a:cubicBezTo>
                  <a:cubicBezTo>
                    <a:pt x="3104" y="5986"/>
                    <a:pt x="2967" y="6123"/>
                    <a:pt x="2967" y="6283"/>
                  </a:cubicBezTo>
                  <a:cubicBezTo>
                    <a:pt x="2967" y="6443"/>
                    <a:pt x="3104" y="6580"/>
                    <a:pt x="3287" y="6580"/>
                  </a:cubicBezTo>
                  <a:cubicBezTo>
                    <a:pt x="3447" y="6580"/>
                    <a:pt x="3584" y="6420"/>
                    <a:pt x="3584" y="6260"/>
                  </a:cubicBezTo>
                  <a:cubicBezTo>
                    <a:pt x="3563" y="6112"/>
                    <a:pt x="3444" y="5984"/>
                    <a:pt x="3299" y="5984"/>
                  </a:cubicBezTo>
                  <a:close/>
                  <a:moveTo>
                    <a:pt x="1917" y="6101"/>
                  </a:moveTo>
                  <a:cubicBezTo>
                    <a:pt x="1712" y="6101"/>
                    <a:pt x="1621" y="6215"/>
                    <a:pt x="1621" y="6420"/>
                  </a:cubicBezTo>
                  <a:cubicBezTo>
                    <a:pt x="1621" y="6626"/>
                    <a:pt x="1735" y="6717"/>
                    <a:pt x="1940" y="6717"/>
                  </a:cubicBezTo>
                  <a:cubicBezTo>
                    <a:pt x="2146" y="6717"/>
                    <a:pt x="2237" y="6603"/>
                    <a:pt x="2237" y="6397"/>
                  </a:cubicBezTo>
                  <a:cubicBezTo>
                    <a:pt x="2237" y="6215"/>
                    <a:pt x="2123" y="6101"/>
                    <a:pt x="1917" y="6101"/>
                  </a:cubicBezTo>
                  <a:close/>
                  <a:moveTo>
                    <a:pt x="7953" y="6277"/>
                  </a:moveTo>
                  <a:cubicBezTo>
                    <a:pt x="7903" y="6277"/>
                    <a:pt x="7862" y="6314"/>
                    <a:pt x="7806" y="6352"/>
                  </a:cubicBezTo>
                  <a:cubicBezTo>
                    <a:pt x="7738" y="6420"/>
                    <a:pt x="7738" y="6489"/>
                    <a:pt x="7738" y="6557"/>
                  </a:cubicBezTo>
                  <a:cubicBezTo>
                    <a:pt x="7715" y="6648"/>
                    <a:pt x="7761" y="6694"/>
                    <a:pt x="7806" y="6740"/>
                  </a:cubicBezTo>
                  <a:cubicBezTo>
                    <a:pt x="7875" y="6808"/>
                    <a:pt x="7943" y="6808"/>
                    <a:pt x="8012" y="6808"/>
                  </a:cubicBezTo>
                  <a:cubicBezTo>
                    <a:pt x="8080" y="6808"/>
                    <a:pt x="8149" y="6808"/>
                    <a:pt x="8194" y="6740"/>
                  </a:cubicBezTo>
                  <a:cubicBezTo>
                    <a:pt x="8263" y="6671"/>
                    <a:pt x="8309" y="6626"/>
                    <a:pt x="8263" y="6534"/>
                  </a:cubicBezTo>
                  <a:cubicBezTo>
                    <a:pt x="8286" y="6466"/>
                    <a:pt x="8240" y="6397"/>
                    <a:pt x="8194" y="6352"/>
                  </a:cubicBezTo>
                  <a:cubicBezTo>
                    <a:pt x="8149" y="6283"/>
                    <a:pt x="8080" y="6283"/>
                    <a:pt x="7989" y="6283"/>
                  </a:cubicBezTo>
                  <a:cubicBezTo>
                    <a:pt x="7976" y="6279"/>
                    <a:pt x="7965" y="6277"/>
                    <a:pt x="7953" y="6277"/>
                  </a:cubicBezTo>
                  <a:close/>
                  <a:moveTo>
                    <a:pt x="594" y="6169"/>
                  </a:moveTo>
                  <a:cubicBezTo>
                    <a:pt x="411" y="6169"/>
                    <a:pt x="251" y="6352"/>
                    <a:pt x="251" y="6511"/>
                  </a:cubicBezTo>
                  <a:cubicBezTo>
                    <a:pt x="251" y="6671"/>
                    <a:pt x="434" y="6854"/>
                    <a:pt x="594" y="6854"/>
                  </a:cubicBezTo>
                  <a:cubicBezTo>
                    <a:pt x="753" y="6854"/>
                    <a:pt x="936" y="6671"/>
                    <a:pt x="913" y="6511"/>
                  </a:cubicBezTo>
                  <a:cubicBezTo>
                    <a:pt x="913" y="6352"/>
                    <a:pt x="731" y="6169"/>
                    <a:pt x="594" y="6169"/>
                  </a:cubicBezTo>
                  <a:close/>
                  <a:moveTo>
                    <a:pt x="6665" y="6329"/>
                  </a:moveTo>
                  <a:cubicBezTo>
                    <a:pt x="6574" y="6374"/>
                    <a:pt x="6505" y="6374"/>
                    <a:pt x="6437" y="6443"/>
                  </a:cubicBezTo>
                  <a:cubicBezTo>
                    <a:pt x="6391" y="6511"/>
                    <a:pt x="6368" y="6580"/>
                    <a:pt x="6368" y="6648"/>
                  </a:cubicBezTo>
                  <a:cubicBezTo>
                    <a:pt x="6368" y="6808"/>
                    <a:pt x="6505" y="6945"/>
                    <a:pt x="6665" y="6945"/>
                  </a:cubicBezTo>
                  <a:cubicBezTo>
                    <a:pt x="6825" y="6945"/>
                    <a:pt x="6962" y="6808"/>
                    <a:pt x="6962" y="6648"/>
                  </a:cubicBezTo>
                  <a:cubicBezTo>
                    <a:pt x="6962" y="6603"/>
                    <a:pt x="6916" y="6489"/>
                    <a:pt x="6871" y="6443"/>
                  </a:cubicBezTo>
                  <a:cubicBezTo>
                    <a:pt x="6825" y="6374"/>
                    <a:pt x="6734" y="6374"/>
                    <a:pt x="6665" y="6329"/>
                  </a:cubicBezTo>
                  <a:close/>
                  <a:moveTo>
                    <a:pt x="5349" y="6486"/>
                  </a:moveTo>
                  <a:cubicBezTo>
                    <a:pt x="5339" y="6486"/>
                    <a:pt x="5329" y="6487"/>
                    <a:pt x="5318" y="6489"/>
                  </a:cubicBezTo>
                  <a:cubicBezTo>
                    <a:pt x="5159" y="6489"/>
                    <a:pt x="5022" y="6626"/>
                    <a:pt x="5022" y="6785"/>
                  </a:cubicBezTo>
                  <a:cubicBezTo>
                    <a:pt x="5022" y="6945"/>
                    <a:pt x="5159" y="7082"/>
                    <a:pt x="5341" y="7082"/>
                  </a:cubicBezTo>
                  <a:cubicBezTo>
                    <a:pt x="5478" y="7082"/>
                    <a:pt x="5615" y="6945"/>
                    <a:pt x="5615" y="6785"/>
                  </a:cubicBezTo>
                  <a:cubicBezTo>
                    <a:pt x="5615" y="6636"/>
                    <a:pt x="5495" y="6486"/>
                    <a:pt x="5349" y="6486"/>
                  </a:cubicBezTo>
                  <a:close/>
                  <a:moveTo>
                    <a:pt x="3995" y="6580"/>
                  </a:moveTo>
                  <a:cubicBezTo>
                    <a:pt x="3812" y="6580"/>
                    <a:pt x="3698" y="6671"/>
                    <a:pt x="3698" y="6877"/>
                  </a:cubicBezTo>
                  <a:cubicBezTo>
                    <a:pt x="3698" y="7082"/>
                    <a:pt x="3812" y="7173"/>
                    <a:pt x="4017" y="7173"/>
                  </a:cubicBezTo>
                  <a:cubicBezTo>
                    <a:pt x="4223" y="7173"/>
                    <a:pt x="4314" y="7082"/>
                    <a:pt x="4314" y="6877"/>
                  </a:cubicBezTo>
                  <a:cubicBezTo>
                    <a:pt x="4314" y="6671"/>
                    <a:pt x="4223" y="6580"/>
                    <a:pt x="3995" y="6580"/>
                  </a:cubicBezTo>
                  <a:close/>
                  <a:moveTo>
                    <a:pt x="2671" y="6671"/>
                  </a:moveTo>
                  <a:cubicBezTo>
                    <a:pt x="2511" y="6671"/>
                    <a:pt x="2328" y="6854"/>
                    <a:pt x="2328" y="7014"/>
                  </a:cubicBezTo>
                  <a:cubicBezTo>
                    <a:pt x="2328" y="7173"/>
                    <a:pt x="2511" y="7356"/>
                    <a:pt x="2671" y="7356"/>
                  </a:cubicBezTo>
                  <a:cubicBezTo>
                    <a:pt x="2831" y="7356"/>
                    <a:pt x="3013" y="7173"/>
                    <a:pt x="3013" y="7014"/>
                  </a:cubicBezTo>
                  <a:cubicBezTo>
                    <a:pt x="2990" y="6854"/>
                    <a:pt x="2831" y="6671"/>
                    <a:pt x="2671" y="6671"/>
                  </a:cubicBezTo>
                  <a:close/>
                  <a:moveTo>
                    <a:pt x="1359" y="6783"/>
                  </a:moveTo>
                  <a:cubicBezTo>
                    <a:pt x="1347" y="6783"/>
                    <a:pt x="1336" y="6784"/>
                    <a:pt x="1324" y="6785"/>
                  </a:cubicBezTo>
                  <a:cubicBezTo>
                    <a:pt x="1119" y="6785"/>
                    <a:pt x="1004" y="6922"/>
                    <a:pt x="982" y="7105"/>
                  </a:cubicBezTo>
                  <a:cubicBezTo>
                    <a:pt x="982" y="7310"/>
                    <a:pt x="1141" y="7447"/>
                    <a:pt x="1324" y="7447"/>
                  </a:cubicBezTo>
                  <a:cubicBezTo>
                    <a:pt x="1507" y="7447"/>
                    <a:pt x="1666" y="7310"/>
                    <a:pt x="1666" y="7105"/>
                  </a:cubicBezTo>
                  <a:cubicBezTo>
                    <a:pt x="1666" y="6934"/>
                    <a:pt x="1527" y="6783"/>
                    <a:pt x="1359" y="6783"/>
                  </a:cubicBezTo>
                  <a:close/>
                  <a:moveTo>
                    <a:pt x="8742" y="6854"/>
                  </a:moveTo>
                  <a:cubicBezTo>
                    <a:pt x="8605" y="6854"/>
                    <a:pt x="8446" y="7014"/>
                    <a:pt x="8446" y="7151"/>
                  </a:cubicBezTo>
                  <a:cubicBezTo>
                    <a:pt x="8446" y="7280"/>
                    <a:pt x="8608" y="7449"/>
                    <a:pt x="8722" y="7449"/>
                  </a:cubicBezTo>
                  <a:cubicBezTo>
                    <a:pt x="8729" y="7449"/>
                    <a:pt x="8736" y="7449"/>
                    <a:pt x="8742" y="7447"/>
                  </a:cubicBezTo>
                  <a:cubicBezTo>
                    <a:pt x="8879" y="7447"/>
                    <a:pt x="9062" y="7265"/>
                    <a:pt x="9039" y="7128"/>
                  </a:cubicBezTo>
                  <a:cubicBezTo>
                    <a:pt x="9039" y="7014"/>
                    <a:pt x="8879" y="6854"/>
                    <a:pt x="8742" y="6854"/>
                  </a:cubicBezTo>
                  <a:close/>
                  <a:moveTo>
                    <a:pt x="100" y="6919"/>
                  </a:moveTo>
                  <a:cubicBezTo>
                    <a:pt x="96" y="6919"/>
                    <a:pt x="91" y="6926"/>
                    <a:pt x="91" y="6945"/>
                  </a:cubicBezTo>
                  <a:cubicBezTo>
                    <a:pt x="69" y="7059"/>
                    <a:pt x="46" y="7173"/>
                    <a:pt x="46" y="7287"/>
                  </a:cubicBezTo>
                  <a:cubicBezTo>
                    <a:pt x="46" y="7356"/>
                    <a:pt x="69" y="7447"/>
                    <a:pt x="23" y="7539"/>
                  </a:cubicBezTo>
                  <a:cubicBezTo>
                    <a:pt x="0" y="7561"/>
                    <a:pt x="23" y="7584"/>
                    <a:pt x="69" y="7584"/>
                  </a:cubicBezTo>
                  <a:cubicBezTo>
                    <a:pt x="183" y="7561"/>
                    <a:pt x="297" y="7424"/>
                    <a:pt x="320" y="7310"/>
                  </a:cubicBezTo>
                  <a:cubicBezTo>
                    <a:pt x="320" y="7151"/>
                    <a:pt x="297" y="7014"/>
                    <a:pt x="114" y="6945"/>
                  </a:cubicBezTo>
                  <a:cubicBezTo>
                    <a:pt x="114" y="6932"/>
                    <a:pt x="107" y="6919"/>
                    <a:pt x="100" y="6919"/>
                  </a:cubicBezTo>
                  <a:close/>
                  <a:moveTo>
                    <a:pt x="7396" y="6991"/>
                  </a:moveTo>
                  <a:cubicBezTo>
                    <a:pt x="7236" y="6991"/>
                    <a:pt x="7099" y="7128"/>
                    <a:pt x="7099" y="7287"/>
                  </a:cubicBezTo>
                  <a:cubicBezTo>
                    <a:pt x="7099" y="7447"/>
                    <a:pt x="7236" y="7584"/>
                    <a:pt x="7396" y="7584"/>
                  </a:cubicBezTo>
                  <a:cubicBezTo>
                    <a:pt x="7555" y="7584"/>
                    <a:pt x="7715" y="7447"/>
                    <a:pt x="7692" y="7287"/>
                  </a:cubicBezTo>
                  <a:cubicBezTo>
                    <a:pt x="7692" y="7128"/>
                    <a:pt x="7555" y="6991"/>
                    <a:pt x="7396" y="6991"/>
                  </a:cubicBezTo>
                  <a:close/>
                  <a:moveTo>
                    <a:pt x="6072" y="7082"/>
                  </a:moveTo>
                  <a:cubicBezTo>
                    <a:pt x="5843" y="7082"/>
                    <a:pt x="5752" y="7173"/>
                    <a:pt x="5752" y="7379"/>
                  </a:cubicBezTo>
                  <a:cubicBezTo>
                    <a:pt x="5752" y="7584"/>
                    <a:pt x="5843" y="7698"/>
                    <a:pt x="6072" y="7698"/>
                  </a:cubicBezTo>
                  <a:cubicBezTo>
                    <a:pt x="6277" y="7675"/>
                    <a:pt x="6368" y="7584"/>
                    <a:pt x="6368" y="7379"/>
                  </a:cubicBezTo>
                  <a:cubicBezTo>
                    <a:pt x="6368" y="7173"/>
                    <a:pt x="6254" y="7082"/>
                    <a:pt x="6072" y="7082"/>
                  </a:cubicBezTo>
                  <a:close/>
                  <a:moveTo>
                    <a:pt x="4725" y="7173"/>
                  </a:moveTo>
                  <a:cubicBezTo>
                    <a:pt x="4657" y="7219"/>
                    <a:pt x="4588" y="7242"/>
                    <a:pt x="4520" y="7265"/>
                  </a:cubicBezTo>
                  <a:cubicBezTo>
                    <a:pt x="4428" y="7333"/>
                    <a:pt x="4428" y="7424"/>
                    <a:pt x="4383" y="7516"/>
                  </a:cubicBezTo>
                  <a:cubicBezTo>
                    <a:pt x="4405" y="7584"/>
                    <a:pt x="4428" y="7653"/>
                    <a:pt x="4474" y="7721"/>
                  </a:cubicBezTo>
                  <a:cubicBezTo>
                    <a:pt x="4520" y="7812"/>
                    <a:pt x="4634" y="7812"/>
                    <a:pt x="4702" y="7858"/>
                  </a:cubicBezTo>
                  <a:cubicBezTo>
                    <a:pt x="4771" y="7835"/>
                    <a:pt x="4839" y="7812"/>
                    <a:pt x="4908" y="7767"/>
                  </a:cubicBezTo>
                  <a:cubicBezTo>
                    <a:pt x="4999" y="7721"/>
                    <a:pt x="5022" y="7607"/>
                    <a:pt x="5045" y="7516"/>
                  </a:cubicBezTo>
                  <a:cubicBezTo>
                    <a:pt x="5045" y="7470"/>
                    <a:pt x="4999" y="7379"/>
                    <a:pt x="4953" y="7310"/>
                  </a:cubicBezTo>
                  <a:cubicBezTo>
                    <a:pt x="4908" y="7219"/>
                    <a:pt x="4793" y="7242"/>
                    <a:pt x="4725" y="7173"/>
                  </a:cubicBezTo>
                  <a:close/>
                  <a:moveTo>
                    <a:pt x="3378" y="7287"/>
                  </a:moveTo>
                  <a:cubicBezTo>
                    <a:pt x="3219" y="7287"/>
                    <a:pt x="3036" y="7447"/>
                    <a:pt x="3036" y="7607"/>
                  </a:cubicBezTo>
                  <a:cubicBezTo>
                    <a:pt x="3036" y="7767"/>
                    <a:pt x="3196" y="7949"/>
                    <a:pt x="3355" y="7949"/>
                  </a:cubicBezTo>
                  <a:cubicBezTo>
                    <a:pt x="3538" y="7949"/>
                    <a:pt x="3698" y="7790"/>
                    <a:pt x="3698" y="7630"/>
                  </a:cubicBezTo>
                  <a:cubicBezTo>
                    <a:pt x="3698" y="7470"/>
                    <a:pt x="3538" y="7287"/>
                    <a:pt x="3378" y="7287"/>
                  </a:cubicBezTo>
                  <a:close/>
                  <a:moveTo>
                    <a:pt x="2054" y="7424"/>
                  </a:moveTo>
                  <a:cubicBezTo>
                    <a:pt x="1849" y="7424"/>
                    <a:pt x="1735" y="7561"/>
                    <a:pt x="1735" y="7767"/>
                  </a:cubicBezTo>
                  <a:cubicBezTo>
                    <a:pt x="1735" y="7972"/>
                    <a:pt x="1849" y="8086"/>
                    <a:pt x="2077" y="8086"/>
                  </a:cubicBezTo>
                  <a:cubicBezTo>
                    <a:pt x="2283" y="8086"/>
                    <a:pt x="2397" y="7949"/>
                    <a:pt x="2397" y="7744"/>
                  </a:cubicBezTo>
                  <a:cubicBezTo>
                    <a:pt x="2397" y="7653"/>
                    <a:pt x="2374" y="7584"/>
                    <a:pt x="2306" y="7516"/>
                  </a:cubicBezTo>
                  <a:cubicBezTo>
                    <a:pt x="2237" y="7424"/>
                    <a:pt x="2146" y="7424"/>
                    <a:pt x="2054" y="7424"/>
                  </a:cubicBezTo>
                  <a:close/>
                  <a:moveTo>
                    <a:pt x="708" y="7516"/>
                  </a:moveTo>
                  <a:cubicBezTo>
                    <a:pt x="502" y="7516"/>
                    <a:pt x="388" y="7653"/>
                    <a:pt x="388" y="7858"/>
                  </a:cubicBezTo>
                  <a:cubicBezTo>
                    <a:pt x="388" y="7949"/>
                    <a:pt x="411" y="8041"/>
                    <a:pt x="479" y="8086"/>
                  </a:cubicBezTo>
                  <a:cubicBezTo>
                    <a:pt x="548" y="8178"/>
                    <a:pt x="639" y="8200"/>
                    <a:pt x="731" y="8200"/>
                  </a:cubicBezTo>
                  <a:cubicBezTo>
                    <a:pt x="936" y="8178"/>
                    <a:pt x="1050" y="8064"/>
                    <a:pt x="1050" y="7858"/>
                  </a:cubicBezTo>
                  <a:cubicBezTo>
                    <a:pt x="1050" y="7653"/>
                    <a:pt x="936" y="7516"/>
                    <a:pt x="708" y="7516"/>
                  </a:cubicBezTo>
                  <a:close/>
                  <a:moveTo>
                    <a:pt x="8075" y="7580"/>
                  </a:moveTo>
                  <a:cubicBezTo>
                    <a:pt x="8016" y="7580"/>
                    <a:pt x="7960" y="7636"/>
                    <a:pt x="7921" y="7675"/>
                  </a:cubicBezTo>
                  <a:cubicBezTo>
                    <a:pt x="7852" y="7721"/>
                    <a:pt x="7829" y="7812"/>
                    <a:pt x="7829" y="7881"/>
                  </a:cubicBezTo>
                  <a:cubicBezTo>
                    <a:pt x="7829" y="7995"/>
                    <a:pt x="7875" y="8064"/>
                    <a:pt x="7921" y="8109"/>
                  </a:cubicBezTo>
                  <a:cubicBezTo>
                    <a:pt x="7966" y="8178"/>
                    <a:pt x="8057" y="8200"/>
                    <a:pt x="8149" y="8200"/>
                  </a:cubicBezTo>
                  <a:cubicBezTo>
                    <a:pt x="8240" y="8200"/>
                    <a:pt x="8309" y="8155"/>
                    <a:pt x="8354" y="8109"/>
                  </a:cubicBezTo>
                  <a:cubicBezTo>
                    <a:pt x="8400" y="8064"/>
                    <a:pt x="8468" y="7995"/>
                    <a:pt x="8446" y="7904"/>
                  </a:cubicBezTo>
                  <a:cubicBezTo>
                    <a:pt x="8423" y="7858"/>
                    <a:pt x="8446" y="7790"/>
                    <a:pt x="8423" y="7744"/>
                  </a:cubicBezTo>
                  <a:cubicBezTo>
                    <a:pt x="8400" y="7675"/>
                    <a:pt x="8331" y="7653"/>
                    <a:pt x="8263" y="7607"/>
                  </a:cubicBezTo>
                  <a:cubicBezTo>
                    <a:pt x="8240" y="7584"/>
                    <a:pt x="8194" y="7584"/>
                    <a:pt x="8103" y="7584"/>
                  </a:cubicBezTo>
                  <a:cubicBezTo>
                    <a:pt x="8094" y="7581"/>
                    <a:pt x="8084" y="7580"/>
                    <a:pt x="8075" y="7580"/>
                  </a:cubicBezTo>
                  <a:close/>
                  <a:moveTo>
                    <a:pt x="6830" y="7695"/>
                  </a:moveTo>
                  <a:cubicBezTo>
                    <a:pt x="6814" y="7695"/>
                    <a:pt x="6797" y="7696"/>
                    <a:pt x="6779" y="7698"/>
                  </a:cubicBezTo>
                  <a:cubicBezTo>
                    <a:pt x="6574" y="7698"/>
                    <a:pt x="6483" y="7790"/>
                    <a:pt x="6505" y="7995"/>
                  </a:cubicBezTo>
                  <a:cubicBezTo>
                    <a:pt x="6505" y="8200"/>
                    <a:pt x="6597" y="8292"/>
                    <a:pt x="6802" y="8292"/>
                  </a:cubicBezTo>
                  <a:cubicBezTo>
                    <a:pt x="7008" y="8292"/>
                    <a:pt x="7099" y="8178"/>
                    <a:pt x="7099" y="7972"/>
                  </a:cubicBezTo>
                  <a:cubicBezTo>
                    <a:pt x="7099" y="7805"/>
                    <a:pt x="7003" y="7695"/>
                    <a:pt x="6830" y="7695"/>
                  </a:cubicBezTo>
                  <a:close/>
                  <a:moveTo>
                    <a:pt x="5455" y="7790"/>
                  </a:moveTo>
                  <a:cubicBezTo>
                    <a:pt x="5273" y="7790"/>
                    <a:pt x="5113" y="7972"/>
                    <a:pt x="5113" y="8132"/>
                  </a:cubicBezTo>
                  <a:cubicBezTo>
                    <a:pt x="5135" y="8283"/>
                    <a:pt x="5278" y="8453"/>
                    <a:pt x="5428" y="8453"/>
                  </a:cubicBezTo>
                  <a:cubicBezTo>
                    <a:pt x="5437" y="8453"/>
                    <a:pt x="5446" y="8453"/>
                    <a:pt x="5455" y="8452"/>
                  </a:cubicBezTo>
                  <a:cubicBezTo>
                    <a:pt x="5615" y="8452"/>
                    <a:pt x="5798" y="8269"/>
                    <a:pt x="5798" y="8109"/>
                  </a:cubicBezTo>
                  <a:cubicBezTo>
                    <a:pt x="5775" y="7949"/>
                    <a:pt x="5592" y="7790"/>
                    <a:pt x="5455" y="7790"/>
                  </a:cubicBezTo>
                  <a:close/>
                  <a:moveTo>
                    <a:pt x="4109" y="7881"/>
                  </a:moveTo>
                  <a:cubicBezTo>
                    <a:pt x="3903" y="7904"/>
                    <a:pt x="3789" y="8041"/>
                    <a:pt x="3766" y="8223"/>
                  </a:cubicBezTo>
                  <a:cubicBezTo>
                    <a:pt x="3766" y="8406"/>
                    <a:pt x="3926" y="8566"/>
                    <a:pt x="4109" y="8566"/>
                  </a:cubicBezTo>
                  <a:cubicBezTo>
                    <a:pt x="4291" y="8566"/>
                    <a:pt x="4451" y="8406"/>
                    <a:pt x="4451" y="8223"/>
                  </a:cubicBezTo>
                  <a:cubicBezTo>
                    <a:pt x="4451" y="8041"/>
                    <a:pt x="4291" y="7881"/>
                    <a:pt x="4109" y="7881"/>
                  </a:cubicBezTo>
                  <a:close/>
                  <a:moveTo>
                    <a:pt x="2762" y="8018"/>
                  </a:moveTo>
                  <a:cubicBezTo>
                    <a:pt x="2557" y="8018"/>
                    <a:pt x="2442" y="8155"/>
                    <a:pt x="2442" y="8360"/>
                  </a:cubicBezTo>
                  <a:cubicBezTo>
                    <a:pt x="2442" y="8566"/>
                    <a:pt x="2557" y="8703"/>
                    <a:pt x="2785" y="8703"/>
                  </a:cubicBezTo>
                  <a:cubicBezTo>
                    <a:pt x="2876" y="8703"/>
                    <a:pt x="2945" y="8680"/>
                    <a:pt x="3013" y="8611"/>
                  </a:cubicBezTo>
                  <a:cubicBezTo>
                    <a:pt x="3082" y="8543"/>
                    <a:pt x="3104" y="8452"/>
                    <a:pt x="3104" y="8337"/>
                  </a:cubicBezTo>
                  <a:cubicBezTo>
                    <a:pt x="3104" y="8155"/>
                    <a:pt x="2967" y="8018"/>
                    <a:pt x="2762" y="8018"/>
                  </a:cubicBezTo>
                  <a:close/>
                  <a:moveTo>
                    <a:pt x="8901" y="8190"/>
                  </a:moveTo>
                  <a:cubicBezTo>
                    <a:pt x="8884" y="8190"/>
                    <a:pt x="8864" y="8200"/>
                    <a:pt x="8834" y="8200"/>
                  </a:cubicBezTo>
                  <a:cubicBezTo>
                    <a:pt x="8815" y="8197"/>
                    <a:pt x="8797" y="8195"/>
                    <a:pt x="8778" y="8195"/>
                  </a:cubicBezTo>
                  <a:cubicBezTo>
                    <a:pt x="8684" y="8195"/>
                    <a:pt x="8598" y="8246"/>
                    <a:pt x="8560" y="8360"/>
                  </a:cubicBezTo>
                  <a:cubicBezTo>
                    <a:pt x="8514" y="8497"/>
                    <a:pt x="8514" y="8703"/>
                    <a:pt x="8697" y="8771"/>
                  </a:cubicBezTo>
                  <a:cubicBezTo>
                    <a:pt x="8742" y="8794"/>
                    <a:pt x="8782" y="8800"/>
                    <a:pt x="8822" y="8800"/>
                  </a:cubicBezTo>
                  <a:cubicBezTo>
                    <a:pt x="8862" y="8800"/>
                    <a:pt x="8902" y="8794"/>
                    <a:pt x="8948" y="8794"/>
                  </a:cubicBezTo>
                  <a:cubicBezTo>
                    <a:pt x="8971" y="8794"/>
                    <a:pt x="8993" y="8748"/>
                    <a:pt x="9016" y="8725"/>
                  </a:cubicBezTo>
                  <a:cubicBezTo>
                    <a:pt x="9039" y="8725"/>
                    <a:pt x="9039" y="8703"/>
                    <a:pt x="9039" y="8703"/>
                  </a:cubicBezTo>
                  <a:cubicBezTo>
                    <a:pt x="9062" y="8588"/>
                    <a:pt x="9062" y="8474"/>
                    <a:pt x="9085" y="8360"/>
                  </a:cubicBezTo>
                  <a:cubicBezTo>
                    <a:pt x="9085" y="8246"/>
                    <a:pt x="9039" y="8200"/>
                    <a:pt x="8925" y="8200"/>
                  </a:cubicBezTo>
                  <a:cubicBezTo>
                    <a:pt x="8917" y="8193"/>
                    <a:pt x="8910" y="8190"/>
                    <a:pt x="8901" y="8190"/>
                  </a:cubicBezTo>
                  <a:close/>
                  <a:moveTo>
                    <a:pt x="1415" y="8086"/>
                  </a:moveTo>
                  <a:cubicBezTo>
                    <a:pt x="1347" y="8086"/>
                    <a:pt x="1233" y="8132"/>
                    <a:pt x="1164" y="8200"/>
                  </a:cubicBezTo>
                  <a:cubicBezTo>
                    <a:pt x="1096" y="8269"/>
                    <a:pt x="1073" y="8360"/>
                    <a:pt x="1073" y="8452"/>
                  </a:cubicBezTo>
                  <a:cubicBezTo>
                    <a:pt x="1050" y="8543"/>
                    <a:pt x="1096" y="8634"/>
                    <a:pt x="1164" y="8703"/>
                  </a:cubicBezTo>
                  <a:cubicBezTo>
                    <a:pt x="1233" y="8771"/>
                    <a:pt x="1324" y="8794"/>
                    <a:pt x="1438" y="8817"/>
                  </a:cubicBezTo>
                  <a:cubicBezTo>
                    <a:pt x="1507" y="8794"/>
                    <a:pt x="1621" y="8794"/>
                    <a:pt x="1689" y="8725"/>
                  </a:cubicBezTo>
                  <a:cubicBezTo>
                    <a:pt x="1758" y="8657"/>
                    <a:pt x="1781" y="8566"/>
                    <a:pt x="1781" y="8474"/>
                  </a:cubicBezTo>
                  <a:cubicBezTo>
                    <a:pt x="1781" y="8383"/>
                    <a:pt x="1758" y="8292"/>
                    <a:pt x="1689" y="8200"/>
                  </a:cubicBezTo>
                  <a:cubicBezTo>
                    <a:pt x="1621" y="8132"/>
                    <a:pt x="1507" y="8109"/>
                    <a:pt x="1415" y="8086"/>
                  </a:cubicBezTo>
                  <a:close/>
                  <a:moveTo>
                    <a:pt x="94" y="8215"/>
                  </a:moveTo>
                  <a:cubicBezTo>
                    <a:pt x="59" y="8215"/>
                    <a:pt x="46" y="8240"/>
                    <a:pt x="46" y="8292"/>
                  </a:cubicBezTo>
                  <a:cubicBezTo>
                    <a:pt x="46" y="8315"/>
                    <a:pt x="46" y="8315"/>
                    <a:pt x="46" y="8360"/>
                  </a:cubicBezTo>
                  <a:cubicBezTo>
                    <a:pt x="69" y="8497"/>
                    <a:pt x="91" y="8657"/>
                    <a:pt x="137" y="8794"/>
                  </a:cubicBezTo>
                  <a:cubicBezTo>
                    <a:pt x="137" y="8817"/>
                    <a:pt x="137" y="8840"/>
                    <a:pt x="137" y="8840"/>
                  </a:cubicBezTo>
                  <a:cubicBezTo>
                    <a:pt x="151" y="8909"/>
                    <a:pt x="157" y="8937"/>
                    <a:pt x="185" y="8937"/>
                  </a:cubicBezTo>
                  <a:cubicBezTo>
                    <a:pt x="203" y="8937"/>
                    <a:pt x="230" y="8926"/>
                    <a:pt x="274" y="8908"/>
                  </a:cubicBezTo>
                  <a:cubicBezTo>
                    <a:pt x="434" y="8817"/>
                    <a:pt x="479" y="8634"/>
                    <a:pt x="411" y="8452"/>
                  </a:cubicBezTo>
                  <a:cubicBezTo>
                    <a:pt x="365" y="8315"/>
                    <a:pt x="251" y="8269"/>
                    <a:pt x="137" y="8223"/>
                  </a:cubicBezTo>
                  <a:cubicBezTo>
                    <a:pt x="120" y="8218"/>
                    <a:pt x="106" y="8215"/>
                    <a:pt x="94" y="8215"/>
                  </a:cubicBezTo>
                  <a:close/>
                  <a:moveTo>
                    <a:pt x="7510" y="8292"/>
                  </a:moveTo>
                  <a:cubicBezTo>
                    <a:pt x="7350" y="8292"/>
                    <a:pt x="7167" y="8452"/>
                    <a:pt x="7167" y="8634"/>
                  </a:cubicBezTo>
                  <a:cubicBezTo>
                    <a:pt x="7167" y="8771"/>
                    <a:pt x="7327" y="8954"/>
                    <a:pt x="7487" y="8954"/>
                  </a:cubicBezTo>
                  <a:cubicBezTo>
                    <a:pt x="7496" y="8955"/>
                    <a:pt x="7505" y="8956"/>
                    <a:pt x="7515" y="8956"/>
                  </a:cubicBezTo>
                  <a:cubicBezTo>
                    <a:pt x="7667" y="8956"/>
                    <a:pt x="7829" y="8785"/>
                    <a:pt x="7829" y="8634"/>
                  </a:cubicBezTo>
                  <a:cubicBezTo>
                    <a:pt x="7829" y="8474"/>
                    <a:pt x="7669" y="8292"/>
                    <a:pt x="7510" y="8292"/>
                  </a:cubicBezTo>
                  <a:close/>
                  <a:moveTo>
                    <a:pt x="6186" y="8383"/>
                  </a:moveTo>
                  <a:cubicBezTo>
                    <a:pt x="6003" y="8383"/>
                    <a:pt x="5843" y="8543"/>
                    <a:pt x="5866" y="8725"/>
                  </a:cubicBezTo>
                  <a:cubicBezTo>
                    <a:pt x="5866" y="8931"/>
                    <a:pt x="6003" y="9068"/>
                    <a:pt x="6209" y="9068"/>
                  </a:cubicBezTo>
                  <a:cubicBezTo>
                    <a:pt x="6391" y="9045"/>
                    <a:pt x="6528" y="8931"/>
                    <a:pt x="6528" y="8725"/>
                  </a:cubicBezTo>
                  <a:cubicBezTo>
                    <a:pt x="6528" y="8543"/>
                    <a:pt x="6368" y="8383"/>
                    <a:pt x="6186" y="8383"/>
                  </a:cubicBezTo>
                  <a:close/>
                  <a:moveTo>
                    <a:pt x="4839" y="8497"/>
                  </a:moveTo>
                  <a:cubicBezTo>
                    <a:pt x="4634" y="8497"/>
                    <a:pt x="4520" y="8611"/>
                    <a:pt x="4520" y="8817"/>
                  </a:cubicBezTo>
                  <a:cubicBezTo>
                    <a:pt x="4520" y="9045"/>
                    <a:pt x="4634" y="9159"/>
                    <a:pt x="4839" y="9159"/>
                  </a:cubicBezTo>
                  <a:cubicBezTo>
                    <a:pt x="5067" y="9159"/>
                    <a:pt x="5182" y="9045"/>
                    <a:pt x="5182" y="8817"/>
                  </a:cubicBezTo>
                  <a:cubicBezTo>
                    <a:pt x="5182" y="8611"/>
                    <a:pt x="5045" y="8497"/>
                    <a:pt x="4839" y="8497"/>
                  </a:cubicBezTo>
                  <a:close/>
                  <a:moveTo>
                    <a:pt x="3492" y="8588"/>
                  </a:moveTo>
                  <a:cubicBezTo>
                    <a:pt x="3470" y="8634"/>
                    <a:pt x="3401" y="8611"/>
                    <a:pt x="3355" y="8634"/>
                  </a:cubicBezTo>
                  <a:cubicBezTo>
                    <a:pt x="3287" y="8680"/>
                    <a:pt x="3219" y="8748"/>
                    <a:pt x="3173" y="8817"/>
                  </a:cubicBezTo>
                  <a:cubicBezTo>
                    <a:pt x="3150" y="8840"/>
                    <a:pt x="3150" y="8908"/>
                    <a:pt x="3150" y="8954"/>
                  </a:cubicBezTo>
                  <a:cubicBezTo>
                    <a:pt x="3150" y="9022"/>
                    <a:pt x="3150" y="9068"/>
                    <a:pt x="3173" y="9113"/>
                  </a:cubicBezTo>
                  <a:cubicBezTo>
                    <a:pt x="3219" y="9182"/>
                    <a:pt x="3287" y="9228"/>
                    <a:pt x="3333" y="9273"/>
                  </a:cubicBezTo>
                  <a:cubicBezTo>
                    <a:pt x="3366" y="9307"/>
                    <a:pt x="3412" y="9328"/>
                    <a:pt x="3452" y="9328"/>
                  </a:cubicBezTo>
                  <a:cubicBezTo>
                    <a:pt x="3466" y="9328"/>
                    <a:pt x="3480" y="9325"/>
                    <a:pt x="3492" y="9319"/>
                  </a:cubicBezTo>
                  <a:cubicBezTo>
                    <a:pt x="3561" y="9319"/>
                    <a:pt x="3607" y="9319"/>
                    <a:pt x="3652" y="9296"/>
                  </a:cubicBezTo>
                  <a:cubicBezTo>
                    <a:pt x="3721" y="9250"/>
                    <a:pt x="3766" y="9182"/>
                    <a:pt x="3812" y="9136"/>
                  </a:cubicBezTo>
                  <a:cubicBezTo>
                    <a:pt x="3880" y="9091"/>
                    <a:pt x="3812" y="8999"/>
                    <a:pt x="3880" y="8977"/>
                  </a:cubicBezTo>
                  <a:cubicBezTo>
                    <a:pt x="3858" y="8908"/>
                    <a:pt x="3858" y="8862"/>
                    <a:pt x="3835" y="8817"/>
                  </a:cubicBezTo>
                  <a:cubicBezTo>
                    <a:pt x="3789" y="8748"/>
                    <a:pt x="3721" y="8680"/>
                    <a:pt x="3675" y="8634"/>
                  </a:cubicBezTo>
                  <a:cubicBezTo>
                    <a:pt x="3629" y="8611"/>
                    <a:pt x="3561" y="8634"/>
                    <a:pt x="3492" y="8588"/>
                  </a:cubicBezTo>
                  <a:close/>
                  <a:moveTo>
                    <a:pt x="2193" y="8698"/>
                  </a:moveTo>
                  <a:cubicBezTo>
                    <a:pt x="2183" y="8698"/>
                    <a:pt x="2175" y="8700"/>
                    <a:pt x="2169" y="8703"/>
                  </a:cubicBezTo>
                  <a:cubicBezTo>
                    <a:pt x="2054" y="8725"/>
                    <a:pt x="1963" y="8725"/>
                    <a:pt x="1895" y="8817"/>
                  </a:cubicBezTo>
                  <a:cubicBezTo>
                    <a:pt x="1826" y="8885"/>
                    <a:pt x="1781" y="8977"/>
                    <a:pt x="1803" y="9068"/>
                  </a:cubicBezTo>
                  <a:cubicBezTo>
                    <a:pt x="1803" y="9159"/>
                    <a:pt x="1826" y="9273"/>
                    <a:pt x="1917" y="9342"/>
                  </a:cubicBezTo>
                  <a:cubicBezTo>
                    <a:pt x="1986" y="9387"/>
                    <a:pt x="2077" y="9410"/>
                    <a:pt x="2169" y="9433"/>
                  </a:cubicBezTo>
                  <a:cubicBezTo>
                    <a:pt x="2260" y="9387"/>
                    <a:pt x="2374" y="9387"/>
                    <a:pt x="2442" y="9319"/>
                  </a:cubicBezTo>
                  <a:cubicBezTo>
                    <a:pt x="2488" y="9228"/>
                    <a:pt x="2534" y="9136"/>
                    <a:pt x="2534" y="9045"/>
                  </a:cubicBezTo>
                  <a:cubicBezTo>
                    <a:pt x="2511" y="8954"/>
                    <a:pt x="2488" y="8862"/>
                    <a:pt x="2420" y="8794"/>
                  </a:cubicBezTo>
                  <a:cubicBezTo>
                    <a:pt x="2380" y="8755"/>
                    <a:pt x="2256" y="8698"/>
                    <a:pt x="2193" y="8698"/>
                  </a:cubicBezTo>
                  <a:close/>
                  <a:moveTo>
                    <a:pt x="784" y="8838"/>
                  </a:moveTo>
                  <a:cubicBezTo>
                    <a:pt x="576" y="8838"/>
                    <a:pt x="435" y="9011"/>
                    <a:pt x="457" y="9205"/>
                  </a:cubicBezTo>
                  <a:cubicBezTo>
                    <a:pt x="457" y="9410"/>
                    <a:pt x="594" y="9570"/>
                    <a:pt x="822" y="9570"/>
                  </a:cubicBezTo>
                  <a:cubicBezTo>
                    <a:pt x="1027" y="9570"/>
                    <a:pt x="1187" y="9410"/>
                    <a:pt x="1187" y="9182"/>
                  </a:cubicBezTo>
                  <a:cubicBezTo>
                    <a:pt x="1187" y="8977"/>
                    <a:pt x="1027" y="8840"/>
                    <a:pt x="822" y="8840"/>
                  </a:cubicBezTo>
                  <a:cubicBezTo>
                    <a:pt x="809" y="8838"/>
                    <a:pt x="796" y="8838"/>
                    <a:pt x="784" y="8838"/>
                  </a:cubicBezTo>
                  <a:close/>
                  <a:moveTo>
                    <a:pt x="8217" y="8885"/>
                  </a:moveTo>
                  <a:cubicBezTo>
                    <a:pt x="8057" y="8931"/>
                    <a:pt x="7898" y="9022"/>
                    <a:pt x="7898" y="9250"/>
                  </a:cubicBezTo>
                  <a:cubicBezTo>
                    <a:pt x="7921" y="9433"/>
                    <a:pt x="8035" y="9570"/>
                    <a:pt x="8240" y="9570"/>
                  </a:cubicBezTo>
                  <a:cubicBezTo>
                    <a:pt x="8446" y="9570"/>
                    <a:pt x="8582" y="9410"/>
                    <a:pt x="8582" y="9228"/>
                  </a:cubicBezTo>
                  <a:cubicBezTo>
                    <a:pt x="8560" y="9022"/>
                    <a:pt x="8423" y="8885"/>
                    <a:pt x="8217" y="8885"/>
                  </a:cubicBezTo>
                  <a:close/>
                  <a:moveTo>
                    <a:pt x="6893" y="8999"/>
                  </a:moveTo>
                  <a:cubicBezTo>
                    <a:pt x="6688" y="8999"/>
                    <a:pt x="6551" y="9136"/>
                    <a:pt x="6551" y="9319"/>
                  </a:cubicBezTo>
                  <a:cubicBezTo>
                    <a:pt x="6551" y="9547"/>
                    <a:pt x="6688" y="9661"/>
                    <a:pt x="6893" y="9661"/>
                  </a:cubicBezTo>
                  <a:cubicBezTo>
                    <a:pt x="7099" y="9661"/>
                    <a:pt x="7236" y="9547"/>
                    <a:pt x="7236" y="9319"/>
                  </a:cubicBezTo>
                  <a:cubicBezTo>
                    <a:pt x="7236" y="9113"/>
                    <a:pt x="7099" y="8999"/>
                    <a:pt x="6893" y="8999"/>
                  </a:cubicBezTo>
                  <a:close/>
                  <a:moveTo>
                    <a:pt x="502" y="9661"/>
                  </a:moveTo>
                  <a:cubicBezTo>
                    <a:pt x="502" y="9684"/>
                    <a:pt x="502" y="9684"/>
                    <a:pt x="479" y="9684"/>
                  </a:cubicBezTo>
                  <a:cubicBezTo>
                    <a:pt x="479" y="9684"/>
                    <a:pt x="502" y="9707"/>
                    <a:pt x="502" y="9707"/>
                  </a:cubicBezTo>
                  <a:cubicBezTo>
                    <a:pt x="502" y="9684"/>
                    <a:pt x="502" y="9684"/>
                    <a:pt x="502" y="9684"/>
                  </a:cubicBezTo>
                  <a:cubicBezTo>
                    <a:pt x="502" y="9684"/>
                    <a:pt x="502" y="9661"/>
                    <a:pt x="502" y="9661"/>
                  </a:cubicBezTo>
                  <a:close/>
                  <a:moveTo>
                    <a:pt x="525" y="9730"/>
                  </a:moveTo>
                  <a:cubicBezTo>
                    <a:pt x="525" y="9753"/>
                    <a:pt x="525" y="9753"/>
                    <a:pt x="525" y="9753"/>
                  </a:cubicBezTo>
                  <a:cubicBezTo>
                    <a:pt x="525" y="9753"/>
                    <a:pt x="525" y="9775"/>
                    <a:pt x="525" y="9775"/>
                  </a:cubicBezTo>
                  <a:cubicBezTo>
                    <a:pt x="548" y="9753"/>
                    <a:pt x="548" y="9753"/>
                    <a:pt x="548" y="9753"/>
                  </a:cubicBezTo>
                  <a:cubicBezTo>
                    <a:pt x="548" y="9753"/>
                    <a:pt x="548" y="9730"/>
                    <a:pt x="525" y="9730"/>
                  </a:cubicBezTo>
                  <a:close/>
                  <a:moveTo>
                    <a:pt x="5570" y="9136"/>
                  </a:moveTo>
                  <a:cubicBezTo>
                    <a:pt x="5341" y="9136"/>
                    <a:pt x="5227" y="9250"/>
                    <a:pt x="5227" y="9456"/>
                  </a:cubicBezTo>
                  <a:cubicBezTo>
                    <a:pt x="5227" y="9684"/>
                    <a:pt x="5341" y="9798"/>
                    <a:pt x="5547" y="9798"/>
                  </a:cubicBezTo>
                  <a:cubicBezTo>
                    <a:pt x="5775" y="9798"/>
                    <a:pt x="5889" y="9684"/>
                    <a:pt x="5889" y="9456"/>
                  </a:cubicBezTo>
                  <a:cubicBezTo>
                    <a:pt x="5889" y="9250"/>
                    <a:pt x="5752" y="9136"/>
                    <a:pt x="5570" y="9136"/>
                  </a:cubicBezTo>
                  <a:close/>
                  <a:moveTo>
                    <a:pt x="4273" y="9199"/>
                  </a:moveTo>
                  <a:cubicBezTo>
                    <a:pt x="4256" y="9199"/>
                    <a:pt x="4239" y="9201"/>
                    <a:pt x="4223" y="9205"/>
                  </a:cubicBezTo>
                  <a:cubicBezTo>
                    <a:pt x="4154" y="9205"/>
                    <a:pt x="4040" y="9228"/>
                    <a:pt x="3972" y="9319"/>
                  </a:cubicBezTo>
                  <a:cubicBezTo>
                    <a:pt x="3903" y="9387"/>
                    <a:pt x="3903" y="9479"/>
                    <a:pt x="3858" y="9570"/>
                  </a:cubicBezTo>
                  <a:cubicBezTo>
                    <a:pt x="3903" y="9661"/>
                    <a:pt x="3903" y="9775"/>
                    <a:pt x="3995" y="9844"/>
                  </a:cubicBezTo>
                  <a:cubicBezTo>
                    <a:pt x="4063" y="9890"/>
                    <a:pt x="4154" y="9935"/>
                    <a:pt x="4246" y="9935"/>
                  </a:cubicBezTo>
                  <a:cubicBezTo>
                    <a:pt x="4337" y="9912"/>
                    <a:pt x="4451" y="9890"/>
                    <a:pt x="4520" y="9821"/>
                  </a:cubicBezTo>
                  <a:cubicBezTo>
                    <a:pt x="4542" y="9775"/>
                    <a:pt x="4634" y="9616"/>
                    <a:pt x="4611" y="9570"/>
                  </a:cubicBezTo>
                  <a:cubicBezTo>
                    <a:pt x="4588" y="9479"/>
                    <a:pt x="4565" y="9365"/>
                    <a:pt x="4497" y="9296"/>
                  </a:cubicBezTo>
                  <a:cubicBezTo>
                    <a:pt x="4440" y="9240"/>
                    <a:pt x="4353" y="9199"/>
                    <a:pt x="4273" y="9199"/>
                  </a:cubicBezTo>
                  <a:close/>
                  <a:moveTo>
                    <a:pt x="2919" y="9340"/>
                  </a:moveTo>
                  <a:cubicBezTo>
                    <a:pt x="2905" y="9340"/>
                    <a:pt x="2891" y="9340"/>
                    <a:pt x="2876" y="9342"/>
                  </a:cubicBezTo>
                  <a:cubicBezTo>
                    <a:pt x="2671" y="9342"/>
                    <a:pt x="2534" y="9479"/>
                    <a:pt x="2534" y="9707"/>
                  </a:cubicBezTo>
                  <a:cubicBezTo>
                    <a:pt x="2534" y="9912"/>
                    <a:pt x="2694" y="10072"/>
                    <a:pt x="2922" y="10072"/>
                  </a:cubicBezTo>
                  <a:cubicBezTo>
                    <a:pt x="3127" y="10049"/>
                    <a:pt x="3264" y="9912"/>
                    <a:pt x="3264" y="9684"/>
                  </a:cubicBezTo>
                  <a:cubicBezTo>
                    <a:pt x="3264" y="9492"/>
                    <a:pt x="3124" y="9340"/>
                    <a:pt x="2919" y="9340"/>
                  </a:cubicBezTo>
                  <a:close/>
                  <a:moveTo>
                    <a:pt x="1552" y="9433"/>
                  </a:moveTo>
                  <a:cubicBezTo>
                    <a:pt x="1461" y="9433"/>
                    <a:pt x="1370" y="9456"/>
                    <a:pt x="1301" y="9547"/>
                  </a:cubicBezTo>
                  <a:cubicBezTo>
                    <a:pt x="1233" y="9616"/>
                    <a:pt x="1187" y="9707"/>
                    <a:pt x="1187" y="9798"/>
                  </a:cubicBezTo>
                  <a:cubicBezTo>
                    <a:pt x="1187" y="9912"/>
                    <a:pt x="1233" y="10004"/>
                    <a:pt x="1301" y="10072"/>
                  </a:cubicBezTo>
                  <a:cubicBezTo>
                    <a:pt x="1393" y="10163"/>
                    <a:pt x="1415" y="10163"/>
                    <a:pt x="1575" y="10163"/>
                  </a:cubicBezTo>
                  <a:cubicBezTo>
                    <a:pt x="1591" y="10167"/>
                    <a:pt x="1607" y="10169"/>
                    <a:pt x="1622" y="10169"/>
                  </a:cubicBezTo>
                  <a:cubicBezTo>
                    <a:pt x="1691" y="10169"/>
                    <a:pt x="1751" y="10128"/>
                    <a:pt x="1826" y="10072"/>
                  </a:cubicBezTo>
                  <a:cubicBezTo>
                    <a:pt x="1895" y="9981"/>
                    <a:pt x="1940" y="9912"/>
                    <a:pt x="1940" y="9798"/>
                  </a:cubicBezTo>
                  <a:cubicBezTo>
                    <a:pt x="1940" y="9684"/>
                    <a:pt x="1895" y="9616"/>
                    <a:pt x="1826" y="9547"/>
                  </a:cubicBezTo>
                  <a:cubicBezTo>
                    <a:pt x="1735" y="9456"/>
                    <a:pt x="1666" y="9433"/>
                    <a:pt x="1552" y="9433"/>
                  </a:cubicBezTo>
                  <a:close/>
                  <a:moveTo>
                    <a:pt x="7647" y="9593"/>
                  </a:moveTo>
                  <a:cubicBezTo>
                    <a:pt x="7418" y="9593"/>
                    <a:pt x="7304" y="9730"/>
                    <a:pt x="7304" y="9935"/>
                  </a:cubicBezTo>
                  <a:cubicBezTo>
                    <a:pt x="7304" y="10141"/>
                    <a:pt x="7418" y="10278"/>
                    <a:pt x="7647" y="10278"/>
                  </a:cubicBezTo>
                  <a:cubicBezTo>
                    <a:pt x="7852" y="10278"/>
                    <a:pt x="7966" y="10141"/>
                    <a:pt x="7966" y="9935"/>
                  </a:cubicBezTo>
                  <a:cubicBezTo>
                    <a:pt x="7966" y="9730"/>
                    <a:pt x="7852" y="9593"/>
                    <a:pt x="7647" y="9593"/>
                  </a:cubicBezTo>
                  <a:close/>
                  <a:moveTo>
                    <a:pt x="6300" y="9707"/>
                  </a:moveTo>
                  <a:cubicBezTo>
                    <a:pt x="6254" y="9707"/>
                    <a:pt x="6072" y="9753"/>
                    <a:pt x="6049" y="9798"/>
                  </a:cubicBezTo>
                  <a:cubicBezTo>
                    <a:pt x="5980" y="9890"/>
                    <a:pt x="5935" y="9958"/>
                    <a:pt x="5912" y="10072"/>
                  </a:cubicBezTo>
                  <a:cubicBezTo>
                    <a:pt x="5935" y="10163"/>
                    <a:pt x="5980" y="10255"/>
                    <a:pt x="6026" y="10323"/>
                  </a:cubicBezTo>
                  <a:cubicBezTo>
                    <a:pt x="6095" y="10392"/>
                    <a:pt x="6186" y="10437"/>
                    <a:pt x="6277" y="10437"/>
                  </a:cubicBezTo>
                  <a:cubicBezTo>
                    <a:pt x="6323" y="10437"/>
                    <a:pt x="6505" y="10369"/>
                    <a:pt x="6551" y="10346"/>
                  </a:cubicBezTo>
                  <a:cubicBezTo>
                    <a:pt x="6597" y="10255"/>
                    <a:pt x="6665" y="10163"/>
                    <a:pt x="6665" y="10072"/>
                  </a:cubicBezTo>
                  <a:cubicBezTo>
                    <a:pt x="6665" y="9981"/>
                    <a:pt x="6620" y="9890"/>
                    <a:pt x="6551" y="9821"/>
                  </a:cubicBezTo>
                  <a:cubicBezTo>
                    <a:pt x="6483" y="9753"/>
                    <a:pt x="6391" y="9707"/>
                    <a:pt x="6300" y="9707"/>
                  </a:cubicBezTo>
                  <a:close/>
                  <a:moveTo>
                    <a:pt x="4953" y="9798"/>
                  </a:moveTo>
                  <a:cubicBezTo>
                    <a:pt x="4748" y="9798"/>
                    <a:pt x="4565" y="9981"/>
                    <a:pt x="4588" y="10186"/>
                  </a:cubicBezTo>
                  <a:cubicBezTo>
                    <a:pt x="4588" y="10392"/>
                    <a:pt x="4748" y="10529"/>
                    <a:pt x="4953" y="10551"/>
                  </a:cubicBezTo>
                  <a:cubicBezTo>
                    <a:pt x="5136" y="10529"/>
                    <a:pt x="5318" y="10369"/>
                    <a:pt x="5318" y="10163"/>
                  </a:cubicBezTo>
                  <a:cubicBezTo>
                    <a:pt x="5296" y="9958"/>
                    <a:pt x="5136" y="9798"/>
                    <a:pt x="4953" y="9798"/>
                  </a:cubicBezTo>
                  <a:close/>
                  <a:moveTo>
                    <a:pt x="913" y="10163"/>
                  </a:moveTo>
                  <a:cubicBezTo>
                    <a:pt x="913" y="10163"/>
                    <a:pt x="890" y="10209"/>
                    <a:pt x="913" y="10209"/>
                  </a:cubicBezTo>
                  <a:cubicBezTo>
                    <a:pt x="1004" y="10278"/>
                    <a:pt x="1073" y="10415"/>
                    <a:pt x="1210" y="10483"/>
                  </a:cubicBezTo>
                  <a:cubicBezTo>
                    <a:pt x="1233" y="10483"/>
                    <a:pt x="1256" y="10529"/>
                    <a:pt x="1301" y="10551"/>
                  </a:cubicBezTo>
                  <a:cubicBezTo>
                    <a:pt x="1301" y="10551"/>
                    <a:pt x="1301" y="10574"/>
                    <a:pt x="1324" y="10574"/>
                  </a:cubicBezTo>
                  <a:cubicBezTo>
                    <a:pt x="1324" y="10551"/>
                    <a:pt x="1324" y="10551"/>
                    <a:pt x="1324" y="10529"/>
                  </a:cubicBezTo>
                  <a:cubicBezTo>
                    <a:pt x="1301" y="10483"/>
                    <a:pt x="1347" y="10415"/>
                    <a:pt x="1301" y="10369"/>
                  </a:cubicBezTo>
                  <a:cubicBezTo>
                    <a:pt x="1256" y="10278"/>
                    <a:pt x="1164" y="10232"/>
                    <a:pt x="1119" y="10186"/>
                  </a:cubicBezTo>
                  <a:cubicBezTo>
                    <a:pt x="1096" y="10163"/>
                    <a:pt x="1027" y="10163"/>
                    <a:pt x="1027" y="10163"/>
                  </a:cubicBezTo>
                  <a:close/>
                  <a:moveTo>
                    <a:pt x="3552" y="9929"/>
                  </a:moveTo>
                  <a:cubicBezTo>
                    <a:pt x="3469" y="9929"/>
                    <a:pt x="3412" y="9974"/>
                    <a:pt x="3355" y="10049"/>
                  </a:cubicBezTo>
                  <a:cubicBezTo>
                    <a:pt x="3287" y="10118"/>
                    <a:pt x="3241" y="10186"/>
                    <a:pt x="3241" y="10300"/>
                  </a:cubicBezTo>
                  <a:cubicBezTo>
                    <a:pt x="3241" y="10415"/>
                    <a:pt x="3264" y="10483"/>
                    <a:pt x="3355" y="10574"/>
                  </a:cubicBezTo>
                  <a:cubicBezTo>
                    <a:pt x="3412" y="10631"/>
                    <a:pt x="3468" y="10672"/>
                    <a:pt x="3550" y="10672"/>
                  </a:cubicBezTo>
                  <a:cubicBezTo>
                    <a:pt x="3568" y="10672"/>
                    <a:pt x="3586" y="10670"/>
                    <a:pt x="3607" y="10666"/>
                  </a:cubicBezTo>
                  <a:cubicBezTo>
                    <a:pt x="3835" y="10666"/>
                    <a:pt x="3972" y="10529"/>
                    <a:pt x="3972" y="10300"/>
                  </a:cubicBezTo>
                  <a:cubicBezTo>
                    <a:pt x="3972" y="10095"/>
                    <a:pt x="3812" y="9935"/>
                    <a:pt x="3607" y="9935"/>
                  </a:cubicBezTo>
                  <a:cubicBezTo>
                    <a:pt x="3587" y="9931"/>
                    <a:pt x="3569" y="9929"/>
                    <a:pt x="3552" y="9929"/>
                  </a:cubicBezTo>
                  <a:close/>
                  <a:moveTo>
                    <a:pt x="2260" y="10026"/>
                  </a:moveTo>
                  <a:cubicBezTo>
                    <a:pt x="2032" y="10026"/>
                    <a:pt x="1872" y="10209"/>
                    <a:pt x="1895" y="10415"/>
                  </a:cubicBezTo>
                  <a:cubicBezTo>
                    <a:pt x="1872" y="10597"/>
                    <a:pt x="2032" y="10780"/>
                    <a:pt x="2260" y="10780"/>
                  </a:cubicBezTo>
                  <a:cubicBezTo>
                    <a:pt x="2465" y="10780"/>
                    <a:pt x="2648" y="10620"/>
                    <a:pt x="2648" y="10392"/>
                  </a:cubicBezTo>
                  <a:cubicBezTo>
                    <a:pt x="2625" y="10186"/>
                    <a:pt x="2465" y="10026"/>
                    <a:pt x="2260" y="10026"/>
                  </a:cubicBezTo>
                  <a:close/>
                  <a:moveTo>
                    <a:pt x="1644" y="10734"/>
                  </a:moveTo>
                  <a:cubicBezTo>
                    <a:pt x="1644" y="10734"/>
                    <a:pt x="1644" y="10734"/>
                    <a:pt x="1644" y="10757"/>
                  </a:cubicBezTo>
                  <a:cubicBezTo>
                    <a:pt x="1644" y="10757"/>
                    <a:pt x="1644" y="10757"/>
                    <a:pt x="1644" y="10780"/>
                  </a:cubicBezTo>
                  <a:cubicBezTo>
                    <a:pt x="1735" y="10825"/>
                    <a:pt x="1849" y="10894"/>
                    <a:pt x="1963" y="10939"/>
                  </a:cubicBezTo>
                  <a:lnTo>
                    <a:pt x="1986" y="10939"/>
                  </a:lnTo>
                  <a:cubicBezTo>
                    <a:pt x="1986" y="10939"/>
                    <a:pt x="1986" y="10917"/>
                    <a:pt x="1986" y="10917"/>
                  </a:cubicBezTo>
                  <a:cubicBezTo>
                    <a:pt x="1917" y="10848"/>
                    <a:pt x="1849" y="10780"/>
                    <a:pt x="1735" y="10780"/>
                  </a:cubicBezTo>
                  <a:cubicBezTo>
                    <a:pt x="1712" y="10780"/>
                    <a:pt x="1689" y="10757"/>
                    <a:pt x="1644" y="10734"/>
                  </a:cubicBezTo>
                  <a:close/>
                  <a:moveTo>
                    <a:pt x="7003" y="10315"/>
                  </a:moveTo>
                  <a:cubicBezTo>
                    <a:pt x="6895" y="10315"/>
                    <a:pt x="6798" y="10371"/>
                    <a:pt x="6734" y="10483"/>
                  </a:cubicBezTo>
                  <a:cubicBezTo>
                    <a:pt x="6688" y="10529"/>
                    <a:pt x="6642" y="10597"/>
                    <a:pt x="6665" y="10666"/>
                  </a:cubicBezTo>
                  <a:cubicBezTo>
                    <a:pt x="6665" y="10825"/>
                    <a:pt x="6779" y="10985"/>
                    <a:pt x="6939" y="11031"/>
                  </a:cubicBezTo>
                  <a:cubicBezTo>
                    <a:pt x="6962" y="11031"/>
                    <a:pt x="7030" y="11008"/>
                    <a:pt x="7053" y="11008"/>
                  </a:cubicBezTo>
                  <a:cubicBezTo>
                    <a:pt x="7122" y="10962"/>
                    <a:pt x="7190" y="10917"/>
                    <a:pt x="7281" y="10894"/>
                  </a:cubicBezTo>
                  <a:cubicBezTo>
                    <a:pt x="7373" y="10871"/>
                    <a:pt x="7441" y="10688"/>
                    <a:pt x="7373" y="10574"/>
                  </a:cubicBezTo>
                  <a:cubicBezTo>
                    <a:pt x="7350" y="10460"/>
                    <a:pt x="7281" y="10392"/>
                    <a:pt x="7144" y="10346"/>
                  </a:cubicBezTo>
                  <a:cubicBezTo>
                    <a:pt x="7097" y="10325"/>
                    <a:pt x="7049" y="10315"/>
                    <a:pt x="7003" y="10315"/>
                  </a:cubicBezTo>
                  <a:close/>
                  <a:moveTo>
                    <a:pt x="5684" y="10437"/>
                  </a:moveTo>
                  <a:cubicBezTo>
                    <a:pt x="5592" y="10437"/>
                    <a:pt x="5501" y="10460"/>
                    <a:pt x="5433" y="10551"/>
                  </a:cubicBezTo>
                  <a:cubicBezTo>
                    <a:pt x="5364" y="10620"/>
                    <a:pt x="5296" y="10688"/>
                    <a:pt x="5318" y="10780"/>
                  </a:cubicBezTo>
                  <a:cubicBezTo>
                    <a:pt x="5318" y="11008"/>
                    <a:pt x="5478" y="11168"/>
                    <a:pt x="5661" y="11191"/>
                  </a:cubicBezTo>
                  <a:cubicBezTo>
                    <a:pt x="5775" y="11191"/>
                    <a:pt x="5866" y="11145"/>
                    <a:pt x="5958" y="11076"/>
                  </a:cubicBezTo>
                  <a:cubicBezTo>
                    <a:pt x="6026" y="11008"/>
                    <a:pt x="6049" y="10917"/>
                    <a:pt x="6072" y="10825"/>
                  </a:cubicBezTo>
                  <a:cubicBezTo>
                    <a:pt x="6072" y="10711"/>
                    <a:pt x="6026" y="10620"/>
                    <a:pt x="5958" y="10551"/>
                  </a:cubicBezTo>
                  <a:cubicBezTo>
                    <a:pt x="5866" y="10460"/>
                    <a:pt x="5798" y="10437"/>
                    <a:pt x="5684" y="10437"/>
                  </a:cubicBezTo>
                  <a:close/>
                  <a:moveTo>
                    <a:pt x="4360" y="10529"/>
                  </a:moveTo>
                  <a:cubicBezTo>
                    <a:pt x="4132" y="10529"/>
                    <a:pt x="3949" y="10711"/>
                    <a:pt x="3972" y="10917"/>
                  </a:cubicBezTo>
                  <a:cubicBezTo>
                    <a:pt x="3949" y="11099"/>
                    <a:pt x="4132" y="11282"/>
                    <a:pt x="4360" y="11282"/>
                  </a:cubicBezTo>
                  <a:cubicBezTo>
                    <a:pt x="4542" y="11282"/>
                    <a:pt x="4725" y="11122"/>
                    <a:pt x="4725" y="10894"/>
                  </a:cubicBezTo>
                  <a:cubicBezTo>
                    <a:pt x="4725" y="10688"/>
                    <a:pt x="4542" y="10529"/>
                    <a:pt x="4360" y="10529"/>
                  </a:cubicBezTo>
                  <a:close/>
                  <a:moveTo>
                    <a:pt x="6403" y="11035"/>
                  </a:moveTo>
                  <a:cubicBezTo>
                    <a:pt x="6329" y="11035"/>
                    <a:pt x="6253" y="11055"/>
                    <a:pt x="6186" y="11122"/>
                  </a:cubicBezTo>
                  <a:cubicBezTo>
                    <a:pt x="6163" y="11168"/>
                    <a:pt x="6117" y="11191"/>
                    <a:pt x="6072" y="11236"/>
                  </a:cubicBezTo>
                  <a:cubicBezTo>
                    <a:pt x="6095" y="11259"/>
                    <a:pt x="6117" y="11282"/>
                    <a:pt x="6117" y="11282"/>
                  </a:cubicBezTo>
                  <a:cubicBezTo>
                    <a:pt x="6163" y="11282"/>
                    <a:pt x="6186" y="11259"/>
                    <a:pt x="6209" y="11259"/>
                  </a:cubicBezTo>
                  <a:cubicBezTo>
                    <a:pt x="6323" y="11236"/>
                    <a:pt x="6437" y="11191"/>
                    <a:pt x="6551" y="11168"/>
                  </a:cubicBezTo>
                  <a:cubicBezTo>
                    <a:pt x="6574" y="11168"/>
                    <a:pt x="6620" y="11145"/>
                    <a:pt x="6665" y="11122"/>
                  </a:cubicBezTo>
                  <a:cubicBezTo>
                    <a:pt x="6620" y="11099"/>
                    <a:pt x="6597" y="11076"/>
                    <a:pt x="6551" y="11054"/>
                  </a:cubicBezTo>
                  <a:cubicBezTo>
                    <a:pt x="6504" y="11044"/>
                    <a:pt x="6454" y="11035"/>
                    <a:pt x="6403" y="11035"/>
                  </a:cubicBezTo>
                  <a:close/>
                  <a:moveTo>
                    <a:pt x="3084" y="10637"/>
                  </a:moveTo>
                  <a:cubicBezTo>
                    <a:pt x="3068" y="10637"/>
                    <a:pt x="3052" y="10639"/>
                    <a:pt x="3036" y="10643"/>
                  </a:cubicBezTo>
                  <a:lnTo>
                    <a:pt x="2990" y="10643"/>
                  </a:lnTo>
                  <a:cubicBezTo>
                    <a:pt x="2974" y="10640"/>
                    <a:pt x="2958" y="10639"/>
                    <a:pt x="2943" y="10639"/>
                  </a:cubicBezTo>
                  <a:cubicBezTo>
                    <a:pt x="2812" y="10639"/>
                    <a:pt x="2730" y="10725"/>
                    <a:pt x="2648" y="10848"/>
                  </a:cubicBezTo>
                  <a:cubicBezTo>
                    <a:pt x="2648" y="10848"/>
                    <a:pt x="2625" y="10871"/>
                    <a:pt x="2625" y="10894"/>
                  </a:cubicBezTo>
                  <a:cubicBezTo>
                    <a:pt x="2625" y="10962"/>
                    <a:pt x="2625" y="11054"/>
                    <a:pt x="2625" y="11122"/>
                  </a:cubicBezTo>
                  <a:cubicBezTo>
                    <a:pt x="2625" y="11168"/>
                    <a:pt x="2671" y="11191"/>
                    <a:pt x="2716" y="11213"/>
                  </a:cubicBezTo>
                  <a:cubicBezTo>
                    <a:pt x="2785" y="11236"/>
                    <a:pt x="2876" y="11213"/>
                    <a:pt x="2922" y="11259"/>
                  </a:cubicBezTo>
                  <a:cubicBezTo>
                    <a:pt x="2942" y="11273"/>
                    <a:pt x="2962" y="11276"/>
                    <a:pt x="2983" y="11276"/>
                  </a:cubicBezTo>
                  <a:cubicBezTo>
                    <a:pt x="3004" y="11276"/>
                    <a:pt x="3026" y="11272"/>
                    <a:pt x="3048" y="11272"/>
                  </a:cubicBezTo>
                  <a:cubicBezTo>
                    <a:pt x="3074" y="11272"/>
                    <a:pt x="3101" y="11278"/>
                    <a:pt x="3127" y="11305"/>
                  </a:cubicBezTo>
                  <a:cubicBezTo>
                    <a:pt x="3139" y="11316"/>
                    <a:pt x="3167" y="11322"/>
                    <a:pt x="3196" y="11322"/>
                  </a:cubicBezTo>
                  <a:cubicBezTo>
                    <a:pt x="3224" y="11322"/>
                    <a:pt x="3253" y="11316"/>
                    <a:pt x="3264" y="11305"/>
                  </a:cubicBezTo>
                  <a:cubicBezTo>
                    <a:pt x="3310" y="11236"/>
                    <a:pt x="3378" y="11191"/>
                    <a:pt x="3378" y="11099"/>
                  </a:cubicBezTo>
                  <a:cubicBezTo>
                    <a:pt x="3378" y="11076"/>
                    <a:pt x="3355" y="11008"/>
                    <a:pt x="3378" y="10985"/>
                  </a:cubicBezTo>
                  <a:cubicBezTo>
                    <a:pt x="3401" y="10871"/>
                    <a:pt x="3333" y="10803"/>
                    <a:pt x="3264" y="10734"/>
                  </a:cubicBezTo>
                  <a:cubicBezTo>
                    <a:pt x="3227" y="10678"/>
                    <a:pt x="3158" y="10637"/>
                    <a:pt x="3084" y="10637"/>
                  </a:cubicBezTo>
                  <a:close/>
                  <a:moveTo>
                    <a:pt x="3704" y="11253"/>
                  </a:moveTo>
                  <a:cubicBezTo>
                    <a:pt x="3648" y="11253"/>
                    <a:pt x="3589" y="11286"/>
                    <a:pt x="3515" y="11305"/>
                  </a:cubicBezTo>
                  <a:cubicBezTo>
                    <a:pt x="3515" y="11305"/>
                    <a:pt x="3515" y="11350"/>
                    <a:pt x="3515" y="11350"/>
                  </a:cubicBezTo>
                  <a:cubicBezTo>
                    <a:pt x="3561" y="11350"/>
                    <a:pt x="3584" y="11373"/>
                    <a:pt x="3607" y="11373"/>
                  </a:cubicBezTo>
                  <a:lnTo>
                    <a:pt x="3812" y="11373"/>
                  </a:lnTo>
                  <a:cubicBezTo>
                    <a:pt x="3880" y="11396"/>
                    <a:pt x="3926" y="11396"/>
                    <a:pt x="3995" y="11419"/>
                  </a:cubicBezTo>
                  <a:cubicBezTo>
                    <a:pt x="4017" y="11419"/>
                    <a:pt x="4017" y="11396"/>
                    <a:pt x="4040" y="11396"/>
                  </a:cubicBezTo>
                  <a:cubicBezTo>
                    <a:pt x="4040" y="11396"/>
                    <a:pt x="4017" y="11373"/>
                    <a:pt x="4017" y="11373"/>
                  </a:cubicBezTo>
                  <a:cubicBezTo>
                    <a:pt x="3949" y="11259"/>
                    <a:pt x="3835" y="11282"/>
                    <a:pt x="3744" y="11259"/>
                  </a:cubicBezTo>
                  <a:cubicBezTo>
                    <a:pt x="3730" y="11255"/>
                    <a:pt x="3717" y="11253"/>
                    <a:pt x="3704" y="11253"/>
                  </a:cubicBezTo>
                  <a:close/>
                  <a:moveTo>
                    <a:pt x="5115" y="11136"/>
                  </a:moveTo>
                  <a:cubicBezTo>
                    <a:pt x="5059" y="11136"/>
                    <a:pt x="5004" y="11145"/>
                    <a:pt x="4953" y="11145"/>
                  </a:cubicBezTo>
                  <a:cubicBezTo>
                    <a:pt x="4885" y="11145"/>
                    <a:pt x="4839" y="11213"/>
                    <a:pt x="4793" y="11259"/>
                  </a:cubicBezTo>
                  <a:cubicBezTo>
                    <a:pt x="4771" y="11282"/>
                    <a:pt x="4748" y="11328"/>
                    <a:pt x="4725" y="11350"/>
                  </a:cubicBezTo>
                  <a:cubicBezTo>
                    <a:pt x="4702" y="11373"/>
                    <a:pt x="4725" y="11419"/>
                    <a:pt x="4748" y="11419"/>
                  </a:cubicBezTo>
                  <a:lnTo>
                    <a:pt x="4976" y="11419"/>
                  </a:lnTo>
                  <a:cubicBezTo>
                    <a:pt x="5136" y="11396"/>
                    <a:pt x="5273" y="11396"/>
                    <a:pt x="5433" y="11373"/>
                  </a:cubicBezTo>
                  <a:cubicBezTo>
                    <a:pt x="5433" y="11373"/>
                    <a:pt x="5455" y="11350"/>
                    <a:pt x="5433" y="11350"/>
                  </a:cubicBezTo>
                  <a:cubicBezTo>
                    <a:pt x="5410" y="11305"/>
                    <a:pt x="5364" y="11259"/>
                    <a:pt x="5318" y="11213"/>
                  </a:cubicBezTo>
                  <a:cubicBezTo>
                    <a:pt x="5255" y="11150"/>
                    <a:pt x="5185" y="11136"/>
                    <a:pt x="5115" y="11136"/>
                  </a:cubicBezTo>
                  <a:close/>
                </a:path>
              </a:pathLst>
            </a:custGeom>
            <a:solidFill>
              <a:srgbClr val="E0B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487800" y="3287450"/>
              <a:ext cx="232850" cy="284775"/>
            </a:xfrm>
            <a:custGeom>
              <a:avLst/>
              <a:gdLst/>
              <a:ahLst/>
              <a:cxnLst/>
              <a:rect l="l" t="t" r="r" b="b"/>
              <a:pathLst>
                <a:path w="9314" h="11391" extrusionOk="0">
                  <a:moveTo>
                    <a:pt x="4657" y="1"/>
                  </a:moveTo>
                  <a:cubicBezTo>
                    <a:pt x="1781" y="1"/>
                    <a:pt x="0" y="1279"/>
                    <a:pt x="137" y="3858"/>
                  </a:cubicBezTo>
                  <a:cubicBezTo>
                    <a:pt x="320" y="7351"/>
                    <a:pt x="2237" y="11391"/>
                    <a:pt x="4657" y="11391"/>
                  </a:cubicBezTo>
                  <a:cubicBezTo>
                    <a:pt x="7076" y="11391"/>
                    <a:pt x="8994" y="7351"/>
                    <a:pt x="9176" y="3858"/>
                  </a:cubicBezTo>
                  <a:cubicBezTo>
                    <a:pt x="9313" y="1279"/>
                    <a:pt x="7533" y="1"/>
                    <a:pt x="46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484375" y="3293725"/>
              <a:ext cx="227125" cy="285925"/>
            </a:xfrm>
            <a:custGeom>
              <a:avLst/>
              <a:gdLst/>
              <a:ahLst/>
              <a:cxnLst/>
              <a:rect l="l" t="t" r="r" b="b"/>
              <a:pathLst>
                <a:path w="9085" h="11437" extrusionOk="0">
                  <a:moveTo>
                    <a:pt x="5091" y="1"/>
                  </a:moveTo>
                  <a:cubicBezTo>
                    <a:pt x="5091" y="24"/>
                    <a:pt x="5068" y="24"/>
                    <a:pt x="5045" y="24"/>
                  </a:cubicBezTo>
                  <a:cubicBezTo>
                    <a:pt x="5068" y="47"/>
                    <a:pt x="5068" y="47"/>
                    <a:pt x="5068" y="69"/>
                  </a:cubicBezTo>
                  <a:cubicBezTo>
                    <a:pt x="5136" y="161"/>
                    <a:pt x="5250" y="138"/>
                    <a:pt x="5342" y="184"/>
                  </a:cubicBezTo>
                  <a:cubicBezTo>
                    <a:pt x="5410" y="184"/>
                    <a:pt x="5501" y="138"/>
                    <a:pt x="5570" y="115"/>
                  </a:cubicBezTo>
                  <a:cubicBezTo>
                    <a:pt x="5570" y="115"/>
                    <a:pt x="5570" y="92"/>
                    <a:pt x="5570" y="92"/>
                  </a:cubicBezTo>
                  <a:cubicBezTo>
                    <a:pt x="5547" y="69"/>
                    <a:pt x="5501" y="47"/>
                    <a:pt x="5479" y="47"/>
                  </a:cubicBezTo>
                  <a:lnTo>
                    <a:pt x="5273" y="47"/>
                  </a:lnTo>
                  <a:cubicBezTo>
                    <a:pt x="5227" y="47"/>
                    <a:pt x="5159" y="24"/>
                    <a:pt x="5091" y="1"/>
                  </a:cubicBezTo>
                  <a:close/>
                  <a:moveTo>
                    <a:pt x="4109" y="1"/>
                  </a:moveTo>
                  <a:cubicBezTo>
                    <a:pt x="3949" y="24"/>
                    <a:pt x="3812" y="24"/>
                    <a:pt x="3675" y="47"/>
                  </a:cubicBezTo>
                  <a:cubicBezTo>
                    <a:pt x="3653" y="47"/>
                    <a:pt x="3653" y="69"/>
                    <a:pt x="3653" y="69"/>
                  </a:cubicBezTo>
                  <a:cubicBezTo>
                    <a:pt x="3698" y="115"/>
                    <a:pt x="3721" y="161"/>
                    <a:pt x="3767" y="206"/>
                  </a:cubicBezTo>
                  <a:cubicBezTo>
                    <a:pt x="3830" y="270"/>
                    <a:pt x="3900" y="284"/>
                    <a:pt x="3974" y="284"/>
                  </a:cubicBezTo>
                  <a:cubicBezTo>
                    <a:pt x="4033" y="284"/>
                    <a:pt x="4094" y="275"/>
                    <a:pt x="4155" y="275"/>
                  </a:cubicBezTo>
                  <a:cubicBezTo>
                    <a:pt x="4200" y="275"/>
                    <a:pt x="4246" y="206"/>
                    <a:pt x="4292" y="184"/>
                  </a:cubicBezTo>
                  <a:cubicBezTo>
                    <a:pt x="4337" y="138"/>
                    <a:pt x="4337" y="115"/>
                    <a:pt x="4360" y="69"/>
                  </a:cubicBezTo>
                  <a:cubicBezTo>
                    <a:pt x="4383" y="47"/>
                    <a:pt x="4360" y="24"/>
                    <a:pt x="4337" y="24"/>
                  </a:cubicBezTo>
                  <a:lnTo>
                    <a:pt x="4109" y="24"/>
                  </a:lnTo>
                  <a:cubicBezTo>
                    <a:pt x="4109" y="1"/>
                    <a:pt x="4109" y="1"/>
                    <a:pt x="4109" y="1"/>
                  </a:cubicBezTo>
                  <a:close/>
                  <a:moveTo>
                    <a:pt x="2952" y="154"/>
                  </a:moveTo>
                  <a:cubicBezTo>
                    <a:pt x="2928" y="154"/>
                    <a:pt x="2895" y="184"/>
                    <a:pt x="2876" y="184"/>
                  </a:cubicBezTo>
                  <a:cubicBezTo>
                    <a:pt x="2762" y="184"/>
                    <a:pt x="2671" y="229"/>
                    <a:pt x="2534" y="252"/>
                  </a:cubicBezTo>
                  <a:cubicBezTo>
                    <a:pt x="2511" y="252"/>
                    <a:pt x="2466" y="275"/>
                    <a:pt x="2420" y="298"/>
                  </a:cubicBezTo>
                  <a:cubicBezTo>
                    <a:pt x="2466" y="320"/>
                    <a:pt x="2488" y="366"/>
                    <a:pt x="2534" y="366"/>
                  </a:cubicBezTo>
                  <a:cubicBezTo>
                    <a:pt x="2581" y="375"/>
                    <a:pt x="2631" y="385"/>
                    <a:pt x="2682" y="385"/>
                  </a:cubicBezTo>
                  <a:cubicBezTo>
                    <a:pt x="2756" y="385"/>
                    <a:pt x="2832" y="365"/>
                    <a:pt x="2899" y="298"/>
                  </a:cubicBezTo>
                  <a:cubicBezTo>
                    <a:pt x="2922" y="275"/>
                    <a:pt x="2968" y="229"/>
                    <a:pt x="3013" y="184"/>
                  </a:cubicBezTo>
                  <a:cubicBezTo>
                    <a:pt x="2991" y="161"/>
                    <a:pt x="2991" y="161"/>
                    <a:pt x="2968" y="161"/>
                  </a:cubicBezTo>
                  <a:cubicBezTo>
                    <a:pt x="2963" y="156"/>
                    <a:pt x="2958" y="154"/>
                    <a:pt x="2952" y="154"/>
                  </a:cubicBezTo>
                  <a:close/>
                  <a:moveTo>
                    <a:pt x="7099" y="480"/>
                  </a:moveTo>
                  <a:cubicBezTo>
                    <a:pt x="7099" y="503"/>
                    <a:pt x="7099" y="503"/>
                    <a:pt x="7099" y="503"/>
                  </a:cubicBezTo>
                  <a:cubicBezTo>
                    <a:pt x="7168" y="572"/>
                    <a:pt x="7236" y="663"/>
                    <a:pt x="7350" y="663"/>
                  </a:cubicBezTo>
                  <a:cubicBezTo>
                    <a:pt x="7373" y="663"/>
                    <a:pt x="7419" y="686"/>
                    <a:pt x="7442" y="686"/>
                  </a:cubicBezTo>
                  <a:cubicBezTo>
                    <a:pt x="7464" y="663"/>
                    <a:pt x="7464" y="663"/>
                    <a:pt x="7464" y="663"/>
                  </a:cubicBezTo>
                  <a:cubicBezTo>
                    <a:pt x="7350" y="594"/>
                    <a:pt x="7236" y="549"/>
                    <a:pt x="7145" y="480"/>
                  </a:cubicBezTo>
                  <a:close/>
                  <a:moveTo>
                    <a:pt x="5924" y="106"/>
                  </a:moveTo>
                  <a:cubicBezTo>
                    <a:pt x="5887" y="106"/>
                    <a:pt x="5837" y="122"/>
                    <a:pt x="5821" y="138"/>
                  </a:cubicBezTo>
                  <a:cubicBezTo>
                    <a:pt x="5775" y="184"/>
                    <a:pt x="5730" y="229"/>
                    <a:pt x="5730" y="320"/>
                  </a:cubicBezTo>
                  <a:cubicBezTo>
                    <a:pt x="5730" y="366"/>
                    <a:pt x="5730" y="412"/>
                    <a:pt x="5707" y="457"/>
                  </a:cubicBezTo>
                  <a:cubicBezTo>
                    <a:pt x="5707" y="549"/>
                    <a:pt x="5752" y="640"/>
                    <a:pt x="5821" y="686"/>
                  </a:cubicBezTo>
                  <a:cubicBezTo>
                    <a:pt x="5877" y="742"/>
                    <a:pt x="5934" y="783"/>
                    <a:pt x="6015" y="783"/>
                  </a:cubicBezTo>
                  <a:cubicBezTo>
                    <a:pt x="6033" y="783"/>
                    <a:pt x="6052" y="781"/>
                    <a:pt x="6072" y="777"/>
                  </a:cubicBezTo>
                  <a:lnTo>
                    <a:pt x="6095" y="777"/>
                  </a:lnTo>
                  <a:cubicBezTo>
                    <a:pt x="6119" y="784"/>
                    <a:pt x="6142" y="787"/>
                    <a:pt x="6164" y="787"/>
                  </a:cubicBezTo>
                  <a:cubicBezTo>
                    <a:pt x="6283" y="787"/>
                    <a:pt x="6360" y="688"/>
                    <a:pt x="6437" y="572"/>
                  </a:cubicBezTo>
                  <a:cubicBezTo>
                    <a:pt x="6460" y="572"/>
                    <a:pt x="6460" y="549"/>
                    <a:pt x="6460" y="549"/>
                  </a:cubicBezTo>
                  <a:cubicBezTo>
                    <a:pt x="6460" y="457"/>
                    <a:pt x="6460" y="389"/>
                    <a:pt x="6460" y="298"/>
                  </a:cubicBezTo>
                  <a:cubicBezTo>
                    <a:pt x="6460" y="252"/>
                    <a:pt x="6437" y="229"/>
                    <a:pt x="6392" y="206"/>
                  </a:cubicBezTo>
                  <a:cubicBezTo>
                    <a:pt x="6300" y="206"/>
                    <a:pt x="6232" y="206"/>
                    <a:pt x="6163" y="161"/>
                  </a:cubicBezTo>
                  <a:cubicBezTo>
                    <a:pt x="6143" y="147"/>
                    <a:pt x="6123" y="144"/>
                    <a:pt x="6102" y="144"/>
                  </a:cubicBezTo>
                  <a:cubicBezTo>
                    <a:pt x="6081" y="144"/>
                    <a:pt x="6059" y="148"/>
                    <a:pt x="6038" y="148"/>
                  </a:cubicBezTo>
                  <a:cubicBezTo>
                    <a:pt x="6011" y="148"/>
                    <a:pt x="5984" y="142"/>
                    <a:pt x="5958" y="115"/>
                  </a:cubicBezTo>
                  <a:cubicBezTo>
                    <a:pt x="5951" y="108"/>
                    <a:pt x="5939" y="106"/>
                    <a:pt x="5924" y="106"/>
                  </a:cubicBezTo>
                  <a:close/>
                  <a:moveTo>
                    <a:pt x="4748" y="138"/>
                  </a:moveTo>
                  <a:cubicBezTo>
                    <a:pt x="4543" y="138"/>
                    <a:pt x="4360" y="298"/>
                    <a:pt x="4383" y="526"/>
                  </a:cubicBezTo>
                  <a:cubicBezTo>
                    <a:pt x="4383" y="731"/>
                    <a:pt x="4543" y="891"/>
                    <a:pt x="4748" y="891"/>
                  </a:cubicBezTo>
                  <a:cubicBezTo>
                    <a:pt x="4976" y="891"/>
                    <a:pt x="5136" y="709"/>
                    <a:pt x="5113" y="526"/>
                  </a:cubicBezTo>
                  <a:cubicBezTo>
                    <a:pt x="5136" y="320"/>
                    <a:pt x="4976" y="138"/>
                    <a:pt x="4748" y="138"/>
                  </a:cubicBezTo>
                  <a:close/>
                  <a:moveTo>
                    <a:pt x="3424" y="252"/>
                  </a:moveTo>
                  <a:cubicBezTo>
                    <a:pt x="3310" y="252"/>
                    <a:pt x="3219" y="275"/>
                    <a:pt x="3150" y="343"/>
                  </a:cubicBezTo>
                  <a:cubicBezTo>
                    <a:pt x="3082" y="435"/>
                    <a:pt x="3036" y="503"/>
                    <a:pt x="3036" y="617"/>
                  </a:cubicBezTo>
                  <a:cubicBezTo>
                    <a:pt x="3036" y="731"/>
                    <a:pt x="3059" y="800"/>
                    <a:pt x="3150" y="891"/>
                  </a:cubicBezTo>
                  <a:cubicBezTo>
                    <a:pt x="3219" y="960"/>
                    <a:pt x="3287" y="982"/>
                    <a:pt x="3401" y="982"/>
                  </a:cubicBezTo>
                  <a:cubicBezTo>
                    <a:pt x="3516" y="982"/>
                    <a:pt x="3584" y="960"/>
                    <a:pt x="3653" y="891"/>
                  </a:cubicBezTo>
                  <a:cubicBezTo>
                    <a:pt x="3744" y="800"/>
                    <a:pt x="3789" y="731"/>
                    <a:pt x="3767" y="640"/>
                  </a:cubicBezTo>
                  <a:cubicBezTo>
                    <a:pt x="3767" y="412"/>
                    <a:pt x="3630" y="252"/>
                    <a:pt x="3424" y="252"/>
                  </a:cubicBezTo>
                  <a:close/>
                  <a:moveTo>
                    <a:pt x="2146" y="389"/>
                  </a:moveTo>
                  <a:cubicBezTo>
                    <a:pt x="2123" y="389"/>
                    <a:pt x="2078" y="412"/>
                    <a:pt x="2032" y="435"/>
                  </a:cubicBezTo>
                  <a:cubicBezTo>
                    <a:pt x="1963" y="457"/>
                    <a:pt x="1895" y="503"/>
                    <a:pt x="1826" y="526"/>
                  </a:cubicBezTo>
                  <a:cubicBezTo>
                    <a:pt x="1712" y="549"/>
                    <a:pt x="1667" y="731"/>
                    <a:pt x="1712" y="845"/>
                  </a:cubicBezTo>
                  <a:cubicBezTo>
                    <a:pt x="1758" y="960"/>
                    <a:pt x="1826" y="1051"/>
                    <a:pt x="1941" y="1097"/>
                  </a:cubicBezTo>
                  <a:cubicBezTo>
                    <a:pt x="1987" y="1110"/>
                    <a:pt x="2036" y="1117"/>
                    <a:pt x="2083" y="1117"/>
                  </a:cubicBezTo>
                  <a:cubicBezTo>
                    <a:pt x="2197" y="1117"/>
                    <a:pt x="2303" y="1073"/>
                    <a:pt x="2351" y="960"/>
                  </a:cubicBezTo>
                  <a:cubicBezTo>
                    <a:pt x="2397" y="891"/>
                    <a:pt x="2443" y="823"/>
                    <a:pt x="2420" y="754"/>
                  </a:cubicBezTo>
                  <a:cubicBezTo>
                    <a:pt x="2420" y="594"/>
                    <a:pt x="2306" y="435"/>
                    <a:pt x="2146" y="389"/>
                  </a:cubicBezTo>
                  <a:close/>
                  <a:moveTo>
                    <a:pt x="7784" y="868"/>
                  </a:moveTo>
                  <a:cubicBezTo>
                    <a:pt x="7784" y="868"/>
                    <a:pt x="7761" y="891"/>
                    <a:pt x="7761" y="891"/>
                  </a:cubicBezTo>
                  <a:cubicBezTo>
                    <a:pt x="7784" y="937"/>
                    <a:pt x="7761" y="1005"/>
                    <a:pt x="7784" y="1074"/>
                  </a:cubicBezTo>
                  <a:cubicBezTo>
                    <a:pt x="7830" y="1142"/>
                    <a:pt x="7921" y="1188"/>
                    <a:pt x="7989" y="1256"/>
                  </a:cubicBezTo>
                  <a:cubicBezTo>
                    <a:pt x="7997" y="1264"/>
                    <a:pt x="8007" y="1266"/>
                    <a:pt x="8017" y="1266"/>
                  </a:cubicBezTo>
                  <a:cubicBezTo>
                    <a:pt x="8038" y="1266"/>
                    <a:pt x="8058" y="1256"/>
                    <a:pt x="8058" y="1256"/>
                  </a:cubicBezTo>
                  <a:lnTo>
                    <a:pt x="8172" y="1256"/>
                  </a:lnTo>
                  <a:cubicBezTo>
                    <a:pt x="8195" y="1256"/>
                    <a:pt x="8195" y="1233"/>
                    <a:pt x="8195" y="1233"/>
                  </a:cubicBezTo>
                  <a:cubicBezTo>
                    <a:pt x="8081" y="1142"/>
                    <a:pt x="8012" y="1005"/>
                    <a:pt x="7875" y="960"/>
                  </a:cubicBezTo>
                  <a:cubicBezTo>
                    <a:pt x="7852" y="937"/>
                    <a:pt x="7830" y="891"/>
                    <a:pt x="7807" y="868"/>
                  </a:cubicBezTo>
                  <a:close/>
                  <a:moveTo>
                    <a:pt x="6825" y="640"/>
                  </a:moveTo>
                  <a:cubicBezTo>
                    <a:pt x="6620" y="640"/>
                    <a:pt x="6460" y="800"/>
                    <a:pt x="6460" y="1028"/>
                  </a:cubicBezTo>
                  <a:cubicBezTo>
                    <a:pt x="6460" y="1233"/>
                    <a:pt x="6620" y="1393"/>
                    <a:pt x="6825" y="1393"/>
                  </a:cubicBezTo>
                  <a:cubicBezTo>
                    <a:pt x="7053" y="1393"/>
                    <a:pt x="7213" y="1211"/>
                    <a:pt x="7190" y="1028"/>
                  </a:cubicBezTo>
                  <a:cubicBezTo>
                    <a:pt x="7213" y="823"/>
                    <a:pt x="7053" y="640"/>
                    <a:pt x="6825" y="640"/>
                  </a:cubicBezTo>
                  <a:close/>
                  <a:moveTo>
                    <a:pt x="5479" y="754"/>
                  </a:moveTo>
                  <a:cubicBezTo>
                    <a:pt x="5273" y="754"/>
                    <a:pt x="5113" y="914"/>
                    <a:pt x="5113" y="1119"/>
                  </a:cubicBezTo>
                  <a:cubicBezTo>
                    <a:pt x="5113" y="1325"/>
                    <a:pt x="5273" y="1485"/>
                    <a:pt x="5501" y="1485"/>
                  </a:cubicBezTo>
                  <a:cubicBezTo>
                    <a:pt x="5518" y="1489"/>
                    <a:pt x="5533" y="1490"/>
                    <a:pt x="5548" y="1490"/>
                  </a:cubicBezTo>
                  <a:cubicBezTo>
                    <a:pt x="5617" y="1490"/>
                    <a:pt x="5673" y="1450"/>
                    <a:pt x="5730" y="1393"/>
                  </a:cubicBezTo>
                  <a:cubicBezTo>
                    <a:pt x="5821" y="1325"/>
                    <a:pt x="5867" y="1233"/>
                    <a:pt x="5867" y="1142"/>
                  </a:cubicBezTo>
                  <a:cubicBezTo>
                    <a:pt x="5867" y="1028"/>
                    <a:pt x="5821" y="937"/>
                    <a:pt x="5752" y="868"/>
                  </a:cubicBezTo>
                  <a:cubicBezTo>
                    <a:pt x="5661" y="777"/>
                    <a:pt x="5593" y="754"/>
                    <a:pt x="5479" y="754"/>
                  </a:cubicBezTo>
                  <a:close/>
                  <a:moveTo>
                    <a:pt x="4132" y="891"/>
                  </a:moveTo>
                  <a:cubicBezTo>
                    <a:pt x="3949" y="891"/>
                    <a:pt x="3767" y="1074"/>
                    <a:pt x="3767" y="1256"/>
                  </a:cubicBezTo>
                  <a:cubicBezTo>
                    <a:pt x="3789" y="1485"/>
                    <a:pt x="3949" y="1622"/>
                    <a:pt x="4132" y="1622"/>
                  </a:cubicBezTo>
                  <a:cubicBezTo>
                    <a:pt x="4337" y="1622"/>
                    <a:pt x="4520" y="1439"/>
                    <a:pt x="4520" y="1256"/>
                  </a:cubicBezTo>
                  <a:cubicBezTo>
                    <a:pt x="4497" y="1028"/>
                    <a:pt x="4337" y="891"/>
                    <a:pt x="4132" y="891"/>
                  </a:cubicBezTo>
                  <a:close/>
                  <a:moveTo>
                    <a:pt x="8560" y="1667"/>
                  </a:moveTo>
                  <a:cubicBezTo>
                    <a:pt x="8560" y="1667"/>
                    <a:pt x="8537" y="1667"/>
                    <a:pt x="8537" y="1690"/>
                  </a:cubicBezTo>
                  <a:lnTo>
                    <a:pt x="8560" y="1690"/>
                  </a:lnTo>
                  <a:cubicBezTo>
                    <a:pt x="8560" y="1690"/>
                    <a:pt x="8560" y="1667"/>
                    <a:pt x="8560" y="1667"/>
                  </a:cubicBezTo>
                  <a:close/>
                  <a:moveTo>
                    <a:pt x="2808" y="982"/>
                  </a:moveTo>
                  <a:cubicBezTo>
                    <a:pt x="2762" y="982"/>
                    <a:pt x="2580" y="1051"/>
                    <a:pt x="2557" y="1097"/>
                  </a:cubicBezTo>
                  <a:cubicBezTo>
                    <a:pt x="2488" y="1165"/>
                    <a:pt x="2443" y="1256"/>
                    <a:pt x="2420" y="1348"/>
                  </a:cubicBezTo>
                  <a:cubicBezTo>
                    <a:pt x="2420" y="1462"/>
                    <a:pt x="2488" y="1553"/>
                    <a:pt x="2534" y="1599"/>
                  </a:cubicBezTo>
                  <a:cubicBezTo>
                    <a:pt x="2603" y="1667"/>
                    <a:pt x="2694" y="1713"/>
                    <a:pt x="2785" y="1736"/>
                  </a:cubicBezTo>
                  <a:cubicBezTo>
                    <a:pt x="2831" y="1736"/>
                    <a:pt x="3013" y="1667"/>
                    <a:pt x="3036" y="1622"/>
                  </a:cubicBezTo>
                  <a:cubicBezTo>
                    <a:pt x="3105" y="1553"/>
                    <a:pt x="3150" y="1462"/>
                    <a:pt x="3173" y="1370"/>
                  </a:cubicBezTo>
                  <a:cubicBezTo>
                    <a:pt x="3173" y="1256"/>
                    <a:pt x="3128" y="1165"/>
                    <a:pt x="3059" y="1097"/>
                  </a:cubicBezTo>
                  <a:cubicBezTo>
                    <a:pt x="2991" y="1051"/>
                    <a:pt x="2899" y="982"/>
                    <a:pt x="2808" y="982"/>
                  </a:cubicBezTo>
                  <a:close/>
                  <a:moveTo>
                    <a:pt x="8583" y="1736"/>
                  </a:moveTo>
                  <a:cubicBezTo>
                    <a:pt x="8583" y="1736"/>
                    <a:pt x="8583" y="1736"/>
                    <a:pt x="8583" y="1758"/>
                  </a:cubicBezTo>
                  <a:cubicBezTo>
                    <a:pt x="8583" y="1758"/>
                    <a:pt x="8606" y="1736"/>
                    <a:pt x="8606" y="1736"/>
                  </a:cubicBezTo>
                  <a:close/>
                  <a:moveTo>
                    <a:pt x="1461" y="1165"/>
                  </a:moveTo>
                  <a:cubicBezTo>
                    <a:pt x="1256" y="1165"/>
                    <a:pt x="1119" y="1279"/>
                    <a:pt x="1119" y="1485"/>
                  </a:cubicBezTo>
                  <a:cubicBezTo>
                    <a:pt x="1119" y="1690"/>
                    <a:pt x="1233" y="1827"/>
                    <a:pt x="1461" y="1827"/>
                  </a:cubicBezTo>
                  <a:cubicBezTo>
                    <a:pt x="1667" y="1827"/>
                    <a:pt x="1781" y="1713"/>
                    <a:pt x="1781" y="1485"/>
                  </a:cubicBezTo>
                  <a:cubicBezTo>
                    <a:pt x="1781" y="1279"/>
                    <a:pt x="1667" y="1165"/>
                    <a:pt x="1461" y="1165"/>
                  </a:cubicBezTo>
                  <a:close/>
                  <a:moveTo>
                    <a:pt x="7465" y="1250"/>
                  </a:moveTo>
                  <a:cubicBezTo>
                    <a:pt x="7395" y="1250"/>
                    <a:pt x="7338" y="1295"/>
                    <a:pt x="7282" y="1370"/>
                  </a:cubicBezTo>
                  <a:cubicBezTo>
                    <a:pt x="7190" y="1439"/>
                    <a:pt x="7168" y="1530"/>
                    <a:pt x="7168" y="1644"/>
                  </a:cubicBezTo>
                  <a:cubicBezTo>
                    <a:pt x="7168" y="1736"/>
                    <a:pt x="7190" y="1827"/>
                    <a:pt x="7282" y="1895"/>
                  </a:cubicBezTo>
                  <a:cubicBezTo>
                    <a:pt x="7350" y="1964"/>
                    <a:pt x="7419" y="1987"/>
                    <a:pt x="7533" y="1987"/>
                  </a:cubicBezTo>
                  <a:cubicBezTo>
                    <a:pt x="7647" y="1987"/>
                    <a:pt x="7715" y="1964"/>
                    <a:pt x="7784" y="1895"/>
                  </a:cubicBezTo>
                  <a:cubicBezTo>
                    <a:pt x="7875" y="1804"/>
                    <a:pt x="7898" y="1736"/>
                    <a:pt x="7898" y="1622"/>
                  </a:cubicBezTo>
                  <a:cubicBezTo>
                    <a:pt x="7898" y="1507"/>
                    <a:pt x="7875" y="1439"/>
                    <a:pt x="7784" y="1370"/>
                  </a:cubicBezTo>
                  <a:cubicBezTo>
                    <a:pt x="7693" y="1279"/>
                    <a:pt x="7670" y="1256"/>
                    <a:pt x="7510" y="1256"/>
                  </a:cubicBezTo>
                  <a:cubicBezTo>
                    <a:pt x="7494" y="1252"/>
                    <a:pt x="7479" y="1250"/>
                    <a:pt x="7465" y="1250"/>
                  </a:cubicBezTo>
                  <a:close/>
                  <a:moveTo>
                    <a:pt x="6163" y="1348"/>
                  </a:moveTo>
                  <a:cubicBezTo>
                    <a:pt x="5958" y="1370"/>
                    <a:pt x="5821" y="1507"/>
                    <a:pt x="5821" y="1736"/>
                  </a:cubicBezTo>
                  <a:cubicBezTo>
                    <a:pt x="5821" y="1941"/>
                    <a:pt x="5981" y="2101"/>
                    <a:pt x="6209" y="2101"/>
                  </a:cubicBezTo>
                  <a:cubicBezTo>
                    <a:pt x="6414" y="2078"/>
                    <a:pt x="6551" y="1941"/>
                    <a:pt x="6551" y="1713"/>
                  </a:cubicBezTo>
                  <a:cubicBezTo>
                    <a:pt x="6551" y="1507"/>
                    <a:pt x="6392" y="1348"/>
                    <a:pt x="6163" y="1348"/>
                  </a:cubicBezTo>
                  <a:close/>
                  <a:moveTo>
                    <a:pt x="4888" y="1501"/>
                  </a:moveTo>
                  <a:cubicBezTo>
                    <a:pt x="4872" y="1501"/>
                    <a:pt x="4856" y="1503"/>
                    <a:pt x="4839" y="1507"/>
                  </a:cubicBezTo>
                  <a:cubicBezTo>
                    <a:pt x="4748" y="1507"/>
                    <a:pt x="4657" y="1530"/>
                    <a:pt x="4588" y="1599"/>
                  </a:cubicBezTo>
                  <a:cubicBezTo>
                    <a:pt x="4543" y="1644"/>
                    <a:pt x="4474" y="1827"/>
                    <a:pt x="4474" y="1873"/>
                  </a:cubicBezTo>
                  <a:cubicBezTo>
                    <a:pt x="4497" y="1964"/>
                    <a:pt x="4520" y="2055"/>
                    <a:pt x="4588" y="2124"/>
                  </a:cubicBezTo>
                  <a:cubicBezTo>
                    <a:pt x="4663" y="2180"/>
                    <a:pt x="4739" y="2221"/>
                    <a:pt x="4814" y="2221"/>
                  </a:cubicBezTo>
                  <a:cubicBezTo>
                    <a:pt x="4830" y="2221"/>
                    <a:pt x="4846" y="2219"/>
                    <a:pt x="4862" y="2215"/>
                  </a:cubicBezTo>
                  <a:cubicBezTo>
                    <a:pt x="4954" y="2215"/>
                    <a:pt x="5045" y="2192"/>
                    <a:pt x="5113" y="2124"/>
                  </a:cubicBezTo>
                  <a:cubicBezTo>
                    <a:pt x="5182" y="2032"/>
                    <a:pt x="5182" y="1941"/>
                    <a:pt x="5227" y="1850"/>
                  </a:cubicBezTo>
                  <a:cubicBezTo>
                    <a:pt x="5182" y="1758"/>
                    <a:pt x="5182" y="1667"/>
                    <a:pt x="5091" y="1599"/>
                  </a:cubicBezTo>
                  <a:cubicBezTo>
                    <a:pt x="5034" y="1542"/>
                    <a:pt x="4962" y="1501"/>
                    <a:pt x="4888" y="1501"/>
                  </a:cubicBezTo>
                  <a:close/>
                  <a:moveTo>
                    <a:pt x="3538" y="1622"/>
                  </a:moveTo>
                  <a:cubicBezTo>
                    <a:pt x="3333" y="1622"/>
                    <a:pt x="3196" y="1758"/>
                    <a:pt x="3196" y="1964"/>
                  </a:cubicBezTo>
                  <a:cubicBezTo>
                    <a:pt x="3196" y="2169"/>
                    <a:pt x="3333" y="2306"/>
                    <a:pt x="3538" y="2306"/>
                  </a:cubicBezTo>
                  <a:cubicBezTo>
                    <a:pt x="3744" y="2306"/>
                    <a:pt x="3881" y="2169"/>
                    <a:pt x="3881" y="1964"/>
                  </a:cubicBezTo>
                  <a:cubicBezTo>
                    <a:pt x="3881" y="1758"/>
                    <a:pt x="3744" y="1622"/>
                    <a:pt x="3538" y="1622"/>
                  </a:cubicBezTo>
                  <a:close/>
                  <a:moveTo>
                    <a:pt x="2192" y="1758"/>
                  </a:moveTo>
                  <a:cubicBezTo>
                    <a:pt x="1986" y="1758"/>
                    <a:pt x="1849" y="1895"/>
                    <a:pt x="1849" y="2101"/>
                  </a:cubicBezTo>
                  <a:cubicBezTo>
                    <a:pt x="1849" y="2306"/>
                    <a:pt x="1986" y="2420"/>
                    <a:pt x="2192" y="2420"/>
                  </a:cubicBezTo>
                  <a:cubicBezTo>
                    <a:pt x="2397" y="2420"/>
                    <a:pt x="2534" y="2306"/>
                    <a:pt x="2534" y="2101"/>
                  </a:cubicBezTo>
                  <a:cubicBezTo>
                    <a:pt x="2534" y="1895"/>
                    <a:pt x="2397" y="1758"/>
                    <a:pt x="2192" y="1758"/>
                  </a:cubicBezTo>
                  <a:close/>
                  <a:moveTo>
                    <a:pt x="889" y="1870"/>
                  </a:moveTo>
                  <a:cubicBezTo>
                    <a:pt x="875" y="1870"/>
                    <a:pt x="860" y="1871"/>
                    <a:pt x="845" y="1873"/>
                  </a:cubicBezTo>
                  <a:cubicBezTo>
                    <a:pt x="640" y="1873"/>
                    <a:pt x="503" y="2010"/>
                    <a:pt x="525" y="2215"/>
                  </a:cubicBezTo>
                  <a:cubicBezTo>
                    <a:pt x="525" y="2398"/>
                    <a:pt x="685" y="2535"/>
                    <a:pt x="868" y="2535"/>
                  </a:cubicBezTo>
                  <a:cubicBezTo>
                    <a:pt x="1050" y="2512"/>
                    <a:pt x="1187" y="2420"/>
                    <a:pt x="1187" y="2169"/>
                  </a:cubicBezTo>
                  <a:cubicBezTo>
                    <a:pt x="1166" y="2000"/>
                    <a:pt x="1067" y="1870"/>
                    <a:pt x="889" y="1870"/>
                  </a:cubicBezTo>
                  <a:close/>
                  <a:moveTo>
                    <a:pt x="8263" y="1850"/>
                  </a:moveTo>
                  <a:cubicBezTo>
                    <a:pt x="8058" y="1873"/>
                    <a:pt x="7898" y="2032"/>
                    <a:pt x="7898" y="2238"/>
                  </a:cubicBezTo>
                  <a:cubicBezTo>
                    <a:pt x="7898" y="2443"/>
                    <a:pt x="8058" y="2603"/>
                    <a:pt x="8263" y="2603"/>
                  </a:cubicBezTo>
                  <a:cubicBezTo>
                    <a:pt x="8491" y="2603"/>
                    <a:pt x="8651" y="2443"/>
                    <a:pt x="8628" y="2215"/>
                  </a:cubicBezTo>
                  <a:cubicBezTo>
                    <a:pt x="8628" y="2010"/>
                    <a:pt x="8491" y="1873"/>
                    <a:pt x="8263" y="1850"/>
                  </a:cubicBezTo>
                  <a:close/>
                  <a:moveTo>
                    <a:pt x="6917" y="1987"/>
                  </a:moveTo>
                  <a:cubicBezTo>
                    <a:pt x="6825" y="2032"/>
                    <a:pt x="6711" y="2032"/>
                    <a:pt x="6665" y="2124"/>
                  </a:cubicBezTo>
                  <a:cubicBezTo>
                    <a:pt x="6597" y="2192"/>
                    <a:pt x="6551" y="2283"/>
                    <a:pt x="6574" y="2375"/>
                  </a:cubicBezTo>
                  <a:cubicBezTo>
                    <a:pt x="6574" y="2466"/>
                    <a:pt x="6597" y="2557"/>
                    <a:pt x="6665" y="2626"/>
                  </a:cubicBezTo>
                  <a:cubicBezTo>
                    <a:pt x="6711" y="2671"/>
                    <a:pt x="6894" y="2740"/>
                    <a:pt x="6939" y="2740"/>
                  </a:cubicBezTo>
                  <a:cubicBezTo>
                    <a:pt x="7031" y="2717"/>
                    <a:pt x="7122" y="2694"/>
                    <a:pt x="7190" y="2603"/>
                  </a:cubicBezTo>
                  <a:cubicBezTo>
                    <a:pt x="7259" y="2535"/>
                    <a:pt x="7305" y="2443"/>
                    <a:pt x="7282" y="2352"/>
                  </a:cubicBezTo>
                  <a:cubicBezTo>
                    <a:pt x="7282" y="2261"/>
                    <a:pt x="7259" y="2169"/>
                    <a:pt x="7190" y="2101"/>
                  </a:cubicBezTo>
                  <a:cubicBezTo>
                    <a:pt x="7099" y="2032"/>
                    <a:pt x="7008" y="2032"/>
                    <a:pt x="6917" y="1987"/>
                  </a:cubicBezTo>
                  <a:close/>
                  <a:moveTo>
                    <a:pt x="5593" y="2101"/>
                  </a:moveTo>
                  <a:cubicBezTo>
                    <a:pt x="5547" y="2101"/>
                    <a:pt x="5479" y="2124"/>
                    <a:pt x="5433" y="2124"/>
                  </a:cubicBezTo>
                  <a:cubicBezTo>
                    <a:pt x="5364" y="2169"/>
                    <a:pt x="5319" y="2238"/>
                    <a:pt x="5273" y="2283"/>
                  </a:cubicBezTo>
                  <a:cubicBezTo>
                    <a:pt x="5227" y="2329"/>
                    <a:pt x="5273" y="2420"/>
                    <a:pt x="5205" y="2466"/>
                  </a:cubicBezTo>
                  <a:cubicBezTo>
                    <a:pt x="5227" y="2512"/>
                    <a:pt x="5227" y="2580"/>
                    <a:pt x="5250" y="2626"/>
                  </a:cubicBezTo>
                  <a:cubicBezTo>
                    <a:pt x="5296" y="2694"/>
                    <a:pt x="5364" y="2740"/>
                    <a:pt x="5433" y="2786"/>
                  </a:cubicBezTo>
                  <a:cubicBezTo>
                    <a:pt x="5479" y="2808"/>
                    <a:pt x="5547" y="2786"/>
                    <a:pt x="5593" y="2831"/>
                  </a:cubicBezTo>
                  <a:cubicBezTo>
                    <a:pt x="5615" y="2808"/>
                    <a:pt x="5644" y="2808"/>
                    <a:pt x="5670" y="2808"/>
                  </a:cubicBezTo>
                  <a:cubicBezTo>
                    <a:pt x="5695" y="2808"/>
                    <a:pt x="5718" y="2808"/>
                    <a:pt x="5730" y="2786"/>
                  </a:cubicBezTo>
                  <a:cubicBezTo>
                    <a:pt x="5798" y="2740"/>
                    <a:pt x="5867" y="2694"/>
                    <a:pt x="5912" y="2626"/>
                  </a:cubicBezTo>
                  <a:cubicBezTo>
                    <a:pt x="5935" y="2580"/>
                    <a:pt x="5935" y="2512"/>
                    <a:pt x="5935" y="2466"/>
                  </a:cubicBezTo>
                  <a:cubicBezTo>
                    <a:pt x="5935" y="2420"/>
                    <a:pt x="5935" y="2352"/>
                    <a:pt x="5912" y="2306"/>
                  </a:cubicBezTo>
                  <a:cubicBezTo>
                    <a:pt x="5867" y="2261"/>
                    <a:pt x="5821" y="2192"/>
                    <a:pt x="5752" y="2146"/>
                  </a:cubicBezTo>
                  <a:cubicBezTo>
                    <a:pt x="5707" y="2124"/>
                    <a:pt x="5638" y="2101"/>
                    <a:pt x="5593" y="2101"/>
                  </a:cubicBezTo>
                  <a:close/>
                  <a:moveTo>
                    <a:pt x="4246" y="2261"/>
                  </a:moveTo>
                  <a:cubicBezTo>
                    <a:pt x="4041" y="2261"/>
                    <a:pt x="3904" y="2398"/>
                    <a:pt x="3904" y="2603"/>
                  </a:cubicBezTo>
                  <a:cubicBezTo>
                    <a:pt x="3904" y="2808"/>
                    <a:pt x="4041" y="2945"/>
                    <a:pt x="4246" y="2945"/>
                  </a:cubicBezTo>
                  <a:cubicBezTo>
                    <a:pt x="4451" y="2945"/>
                    <a:pt x="4588" y="2808"/>
                    <a:pt x="4588" y="2603"/>
                  </a:cubicBezTo>
                  <a:cubicBezTo>
                    <a:pt x="4588" y="2398"/>
                    <a:pt x="4451" y="2261"/>
                    <a:pt x="4246" y="2261"/>
                  </a:cubicBezTo>
                  <a:close/>
                  <a:moveTo>
                    <a:pt x="2934" y="2373"/>
                  </a:moveTo>
                  <a:cubicBezTo>
                    <a:pt x="2923" y="2373"/>
                    <a:pt x="2911" y="2373"/>
                    <a:pt x="2899" y="2375"/>
                  </a:cubicBezTo>
                  <a:cubicBezTo>
                    <a:pt x="2694" y="2375"/>
                    <a:pt x="2580" y="2512"/>
                    <a:pt x="2557" y="2694"/>
                  </a:cubicBezTo>
                  <a:cubicBezTo>
                    <a:pt x="2557" y="2900"/>
                    <a:pt x="2717" y="3037"/>
                    <a:pt x="2899" y="3037"/>
                  </a:cubicBezTo>
                  <a:cubicBezTo>
                    <a:pt x="3082" y="3037"/>
                    <a:pt x="3242" y="2900"/>
                    <a:pt x="3242" y="2694"/>
                  </a:cubicBezTo>
                  <a:cubicBezTo>
                    <a:pt x="3242" y="2523"/>
                    <a:pt x="3102" y="2373"/>
                    <a:pt x="2934" y="2373"/>
                  </a:cubicBezTo>
                  <a:close/>
                  <a:moveTo>
                    <a:pt x="1598" y="2466"/>
                  </a:moveTo>
                  <a:cubicBezTo>
                    <a:pt x="1438" y="2466"/>
                    <a:pt x="1256" y="2626"/>
                    <a:pt x="1256" y="2808"/>
                  </a:cubicBezTo>
                  <a:cubicBezTo>
                    <a:pt x="1256" y="2945"/>
                    <a:pt x="1416" y="3128"/>
                    <a:pt x="1575" y="3128"/>
                  </a:cubicBezTo>
                  <a:cubicBezTo>
                    <a:pt x="1585" y="3129"/>
                    <a:pt x="1594" y="3130"/>
                    <a:pt x="1603" y="3130"/>
                  </a:cubicBezTo>
                  <a:cubicBezTo>
                    <a:pt x="1756" y="3130"/>
                    <a:pt x="1918" y="2959"/>
                    <a:pt x="1918" y="2808"/>
                  </a:cubicBezTo>
                  <a:cubicBezTo>
                    <a:pt x="1918" y="2649"/>
                    <a:pt x="1758" y="2466"/>
                    <a:pt x="1598" y="2466"/>
                  </a:cubicBezTo>
                  <a:close/>
                  <a:moveTo>
                    <a:pt x="8908" y="2505"/>
                  </a:moveTo>
                  <a:cubicBezTo>
                    <a:pt x="8894" y="2505"/>
                    <a:pt x="8872" y="2516"/>
                    <a:pt x="8834" y="2535"/>
                  </a:cubicBezTo>
                  <a:cubicBezTo>
                    <a:pt x="8651" y="2603"/>
                    <a:pt x="8606" y="2786"/>
                    <a:pt x="8674" y="2968"/>
                  </a:cubicBezTo>
                  <a:cubicBezTo>
                    <a:pt x="8720" y="3105"/>
                    <a:pt x="8834" y="3174"/>
                    <a:pt x="8971" y="3196"/>
                  </a:cubicBezTo>
                  <a:cubicBezTo>
                    <a:pt x="8988" y="3202"/>
                    <a:pt x="9001" y="3205"/>
                    <a:pt x="9010" y="3205"/>
                  </a:cubicBezTo>
                  <a:cubicBezTo>
                    <a:pt x="9039" y="3205"/>
                    <a:pt x="9039" y="3179"/>
                    <a:pt x="9039" y="3128"/>
                  </a:cubicBezTo>
                  <a:cubicBezTo>
                    <a:pt x="9039" y="3128"/>
                    <a:pt x="9039" y="3105"/>
                    <a:pt x="9039" y="3060"/>
                  </a:cubicBezTo>
                  <a:cubicBezTo>
                    <a:pt x="9016" y="2945"/>
                    <a:pt x="9016" y="2786"/>
                    <a:pt x="8948" y="2626"/>
                  </a:cubicBezTo>
                  <a:cubicBezTo>
                    <a:pt x="8948" y="2603"/>
                    <a:pt x="8948" y="2603"/>
                    <a:pt x="8948" y="2580"/>
                  </a:cubicBezTo>
                  <a:cubicBezTo>
                    <a:pt x="8935" y="2527"/>
                    <a:pt x="8929" y="2505"/>
                    <a:pt x="8908" y="2505"/>
                  </a:cubicBezTo>
                  <a:close/>
                  <a:moveTo>
                    <a:pt x="137" y="2626"/>
                  </a:moveTo>
                  <a:cubicBezTo>
                    <a:pt x="115" y="2626"/>
                    <a:pt x="92" y="2671"/>
                    <a:pt x="69" y="2694"/>
                  </a:cubicBezTo>
                  <a:cubicBezTo>
                    <a:pt x="69" y="2694"/>
                    <a:pt x="46" y="2717"/>
                    <a:pt x="46" y="2740"/>
                  </a:cubicBezTo>
                  <a:cubicBezTo>
                    <a:pt x="23" y="2854"/>
                    <a:pt x="23" y="2945"/>
                    <a:pt x="23" y="3060"/>
                  </a:cubicBezTo>
                  <a:cubicBezTo>
                    <a:pt x="0" y="3174"/>
                    <a:pt x="46" y="3219"/>
                    <a:pt x="160" y="3242"/>
                  </a:cubicBezTo>
                  <a:lnTo>
                    <a:pt x="252" y="3242"/>
                  </a:lnTo>
                  <a:cubicBezTo>
                    <a:pt x="366" y="3242"/>
                    <a:pt x="480" y="3219"/>
                    <a:pt x="525" y="3082"/>
                  </a:cubicBezTo>
                  <a:cubicBezTo>
                    <a:pt x="571" y="2945"/>
                    <a:pt x="571" y="2740"/>
                    <a:pt x="388" y="2649"/>
                  </a:cubicBezTo>
                  <a:cubicBezTo>
                    <a:pt x="343" y="2637"/>
                    <a:pt x="303" y="2637"/>
                    <a:pt x="263" y="2637"/>
                  </a:cubicBezTo>
                  <a:cubicBezTo>
                    <a:pt x="223" y="2637"/>
                    <a:pt x="183" y="2637"/>
                    <a:pt x="137" y="2626"/>
                  </a:cubicBezTo>
                  <a:close/>
                  <a:moveTo>
                    <a:pt x="7670" y="2603"/>
                  </a:moveTo>
                  <a:cubicBezTo>
                    <a:pt x="7578" y="2626"/>
                    <a:pt x="7487" y="2649"/>
                    <a:pt x="7419" y="2717"/>
                  </a:cubicBezTo>
                  <a:cubicBezTo>
                    <a:pt x="7350" y="2763"/>
                    <a:pt x="7305" y="2877"/>
                    <a:pt x="7305" y="2968"/>
                  </a:cubicBezTo>
                  <a:cubicBezTo>
                    <a:pt x="7305" y="3037"/>
                    <a:pt x="7327" y="3151"/>
                    <a:pt x="7396" y="3219"/>
                  </a:cubicBezTo>
                  <a:cubicBezTo>
                    <a:pt x="7464" y="3288"/>
                    <a:pt x="7578" y="3333"/>
                    <a:pt x="7670" y="3333"/>
                  </a:cubicBezTo>
                  <a:cubicBezTo>
                    <a:pt x="7761" y="3333"/>
                    <a:pt x="7852" y="3288"/>
                    <a:pt x="7921" y="3242"/>
                  </a:cubicBezTo>
                  <a:cubicBezTo>
                    <a:pt x="7989" y="3174"/>
                    <a:pt x="8035" y="3060"/>
                    <a:pt x="8035" y="2968"/>
                  </a:cubicBezTo>
                  <a:cubicBezTo>
                    <a:pt x="8035" y="2900"/>
                    <a:pt x="7989" y="2786"/>
                    <a:pt x="7944" y="2717"/>
                  </a:cubicBezTo>
                  <a:cubicBezTo>
                    <a:pt x="7875" y="2649"/>
                    <a:pt x="7761" y="2626"/>
                    <a:pt x="7670" y="2603"/>
                  </a:cubicBezTo>
                  <a:close/>
                  <a:moveTo>
                    <a:pt x="6323" y="2740"/>
                  </a:moveTo>
                  <a:cubicBezTo>
                    <a:pt x="6232" y="2740"/>
                    <a:pt x="6140" y="2763"/>
                    <a:pt x="6072" y="2831"/>
                  </a:cubicBezTo>
                  <a:cubicBezTo>
                    <a:pt x="6004" y="2900"/>
                    <a:pt x="5981" y="2991"/>
                    <a:pt x="5981" y="3082"/>
                  </a:cubicBezTo>
                  <a:cubicBezTo>
                    <a:pt x="5981" y="3288"/>
                    <a:pt x="6118" y="3402"/>
                    <a:pt x="6323" y="3402"/>
                  </a:cubicBezTo>
                  <a:cubicBezTo>
                    <a:pt x="6529" y="3402"/>
                    <a:pt x="6665" y="3288"/>
                    <a:pt x="6665" y="3060"/>
                  </a:cubicBezTo>
                  <a:cubicBezTo>
                    <a:pt x="6665" y="2854"/>
                    <a:pt x="6529" y="2740"/>
                    <a:pt x="6323" y="2740"/>
                  </a:cubicBezTo>
                  <a:close/>
                  <a:moveTo>
                    <a:pt x="4976" y="2877"/>
                  </a:moveTo>
                  <a:cubicBezTo>
                    <a:pt x="4794" y="2877"/>
                    <a:pt x="4634" y="3014"/>
                    <a:pt x="4634" y="3219"/>
                  </a:cubicBezTo>
                  <a:cubicBezTo>
                    <a:pt x="4657" y="3402"/>
                    <a:pt x="4794" y="3539"/>
                    <a:pt x="4999" y="3539"/>
                  </a:cubicBezTo>
                  <a:cubicBezTo>
                    <a:pt x="5182" y="3516"/>
                    <a:pt x="5319" y="3402"/>
                    <a:pt x="5319" y="3196"/>
                  </a:cubicBezTo>
                  <a:cubicBezTo>
                    <a:pt x="5319" y="3014"/>
                    <a:pt x="5159" y="2877"/>
                    <a:pt x="4976" y="2877"/>
                  </a:cubicBezTo>
                  <a:close/>
                  <a:moveTo>
                    <a:pt x="3630" y="2968"/>
                  </a:moveTo>
                  <a:cubicBezTo>
                    <a:pt x="3470" y="2968"/>
                    <a:pt x="3287" y="3151"/>
                    <a:pt x="3310" y="3311"/>
                  </a:cubicBezTo>
                  <a:cubicBezTo>
                    <a:pt x="3310" y="3461"/>
                    <a:pt x="3472" y="3632"/>
                    <a:pt x="3625" y="3632"/>
                  </a:cubicBezTo>
                  <a:cubicBezTo>
                    <a:pt x="3634" y="3632"/>
                    <a:pt x="3643" y="3631"/>
                    <a:pt x="3653" y="3630"/>
                  </a:cubicBezTo>
                  <a:cubicBezTo>
                    <a:pt x="3812" y="3630"/>
                    <a:pt x="3972" y="3448"/>
                    <a:pt x="3972" y="3288"/>
                  </a:cubicBezTo>
                  <a:cubicBezTo>
                    <a:pt x="3972" y="3128"/>
                    <a:pt x="3789" y="2968"/>
                    <a:pt x="3630" y="2968"/>
                  </a:cubicBezTo>
                  <a:close/>
                  <a:moveTo>
                    <a:pt x="2283" y="3128"/>
                  </a:moveTo>
                  <a:cubicBezTo>
                    <a:pt x="2078" y="3128"/>
                    <a:pt x="1986" y="3242"/>
                    <a:pt x="1986" y="3470"/>
                  </a:cubicBezTo>
                  <a:cubicBezTo>
                    <a:pt x="1986" y="3653"/>
                    <a:pt x="2100" y="3744"/>
                    <a:pt x="2306" y="3744"/>
                  </a:cubicBezTo>
                  <a:cubicBezTo>
                    <a:pt x="2511" y="3744"/>
                    <a:pt x="2603" y="3630"/>
                    <a:pt x="2603" y="3425"/>
                  </a:cubicBezTo>
                  <a:cubicBezTo>
                    <a:pt x="2603" y="3219"/>
                    <a:pt x="2488" y="3128"/>
                    <a:pt x="2283" y="3128"/>
                  </a:cubicBezTo>
                  <a:close/>
                  <a:moveTo>
                    <a:pt x="936" y="3219"/>
                  </a:moveTo>
                  <a:cubicBezTo>
                    <a:pt x="845" y="3219"/>
                    <a:pt x="777" y="3265"/>
                    <a:pt x="731" y="3311"/>
                  </a:cubicBezTo>
                  <a:cubicBezTo>
                    <a:pt x="685" y="3356"/>
                    <a:pt x="617" y="3448"/>
                    <a:pt x="640" y="3539"/>
                  </a:cubicBezTo>
                  <a:cubicBezTo>
                    <a:pt x="662" y="3584"/>
                    <a:pt x="662" y="3630"/>
                    <a:pt x="662" y="3676"/>
                  </a:cubicBezTo>
                  <a:cubicBezTo>
                    <a:pt x="708" y="3744"/>
                    <a:pt x="777" y="3790"/>
                    <a:pt x="822" y="3836"/>
                  </a:cubicBezTo>
                  <a:cubicBezTo>
                    <a:pt x="834" y="3847"/>
                    <a:pt x="856" y="3847"/>
                    <a:pt x="885" y="3847"/>
                  </a:cubicBezTo>
                  <a:cubicBezTo>
                    <a:pt x="913" y="3847"/>
                    <a:pt x="948" y="3847"/>
                    <a:pt x="982" y="3858"/>
                  </a:cubicBezTo>
                  <a:cubicBezTo>
                    <a:pt x="991" y="3861"/>
                    <a:pt x="1000" y="3863"/>
                    <a:pt x="1009" y="3863"/>
                  </a:cubicBezTo>
                  <a:cubicBezTo>
                    <a:pt x="1069" y="3863"/>
                    <a:pt x="1128" y="3804"/>
                    <a:pt x="1187" y="3744"/>
                  </a:cubicBezTo>
                  <a:cubicBezTo>
                    <a:pt x="1233" y="3699"/>
                    <a:pt x="1256" y="3630"/>
                    <a:pt x="1256" y="3539"/>
                  </a:cubicBezTo>
                  <a:cubicBezTo>
                    <a:pt x="1256" y="3448"/>
                    <a:pt x="1233" y="3379"/>
                    <a:pt x="1165" y="3311"/>
                  </a:cubicBezTo>
                  <a:cubicBezTo>
                    <a:pt x="1119" y="3265"/>
                    <a:pt x="1028" y="3242"/>
                    <a:pt x="936" y="3219"/>
                  </a:cubicBezTo>
                  <a:close/>
                  <a:moveTo>
                    <a:pt x="8355" y="3242"/>
                  </a:moveTo>
                  <a:cubicBezTo>
                    <a:pt x="8149" y="3242"/>
                    <a:pt x="8035" y="3379"/>
                    <a:pt x="8035" y="3584"/>
                  </a:cubicBezTo>
                  <a:cubicBezTo>
                    <a:pt x="8035" y="3790"/>
                    <a:pt x="8172" y="3904"/>
                    <a:pt x="8377" y="3904"/>
                  </a:cubicBezTo>
                  <a:cubicBezTo>
                    <a:pt x="8583" y="3904"/>
                    <a:pt x="8697" y="3767"/>
                    <a:pt x="8720" y="3562"/>
                  </a:cubicBezTo>
                  <a:cubicBezTo>
                    <a:pt x="8720" y="3470"/>
                    <a:pt x="8674" y="3402"/>
                    <a:pt x="8628" y="3333"/>
                  </a:cubicBezTo>
                  <a:cubicBezTo>
                    <a:pt x="8537" y="3265"/>
                    <a:pt x="8469" y="3242"/>
                    <a:pt x="8355" y="3242"/>
                  </a:cubicBezTo>
                  <a:close/>
                  <a:moveTo>
                    <a:pt x="7031" y="3333"/>
                  </a:moveTo>
                  <a:cubicBezTo>
                    <a:pt x="6825" y="3333"/>
                    <a:pt x="6688" y="3470"/>
                    <a:pt x="6688" y="3676"/>
                  </a:cubicBezTo>
                  <a:cubicBezTo>
                    <a:pt x="6688" y="3767"/>
                    <a:pt x="6711" y="3858"/>
                    <a:pt x="6780" y="3904"/>
                  </a:cubicBezTo>
                  <a:cubicBezTo>
                    <a:pt x="6848" y="3995"/>
                    <a:pt x="6939" y="4018"/>
                    <a:pt x="7053" y="4018"/>
                  </a:cubicBezTo>
                  <a:cubicBezTo>
                    <a:pt x="7236" y="3995"/>
                    <a:pt x="7373" y="3881"/>
                    <a:pt x="7373" y="3676"/>
                  </a:cubicBezTo>
                  <a:cubicBezTo>
                    <a:pt x="7373" y="3470"/>
                    <a:pt x="7236" y="3333"/>
                    <a:pt x="7031" y="3333"/>
                  </a:cubicBezTo>
                  <a:close/>
                  <a:moveTo>
                    <a:pt x="5730" y="3470"/>
                  </a:moveTo>
                  <a:cubicBezTo>
                    <a:pt x="5570" y="3470"/>
                    <a:pt x="5387" y="3630"/>
                    <a:pt x="5387" y="3813"/>
                  </a:cubicBezTo>
                  <a:cubicBezTo>
                    <a:pt x="5387" y="3973"/>
                    <a:pt x="5547" y="4132"/>
                    <a:pt x="5707" y="4132"/>
                  </a:cubicBezTo>
                  <a:cubicBezTo>
                    <a:pt x="5716" y="4134"/>
                    <a:pt x="5725" y="4134"/>
                    <a:pt x="5734" y="4134"/>
                  </a:cubicBezTo>
                  <a:cubicBezTo>
                    <a:pt x="5887" y="4134"/>
                    <a:pt x="6049" y="3963"/>
                    <a:pt x="6049" y="3813"/>
                  </a:cubicBezTo>
                  <a:cubicBezTo>
                    <a:pt x="6049" y="3653"/>
                    <a:pt x="5889" y="3470"/>
                    <a:pt x="5730" y="3470"/>
                  </a:cubicBezTo>
                  <a:close/>
                  <a:moveTo>
                    <a:pt x="4383" y="3562"/>
                  </a:moveTo>
                  <a:cubicBezTo>
                    <a:pt x="4314" y="3607"/>
                    <a:pt x="4246" y="3630"/>
                    <a:pt x="4178" y="3653"/>
                  </a:cubicBezTo>
                  <a:cubicBezTo>
                    <a:pt x="4086" y="3721"/>
                    <a:pt x="4063" y="3813"/>
                    <a:pt x="4041" y="3904"/>
                  </a:cubicBezTo>
                  <a:cubicBezTo>
                    <a:pt x="4041" y="3973"/>
                    <a:pt x="4086" y="4041"/>
                    <a:pt x="4132" y="4109"/>
                  </a:cubicBezTo>
                  <a:cubicBezTo>
                    <a:pt x="4178" y="4201"/>
                    <a:pt x="4292" y="4201"/>
                    <a:pt x="4360" y="4246"/>
                  </a:cubicBezTo>
                  <a:cubicBezTo>
                    <a:pt x="4429" y="4224"/>
                    <a:pt x="4520" y="4201"/>
                    <a:pt x="4588" y="4155"/>
                  </a:cubicBezTo>
                  <a:cubicBezTo>
                    <a:pt x="4657" y="4109"/>
                    <a:pt x="4657" y="3995"/>
                    <a:pt x="4702" y="3904"/>
                  </a:cubicBezTo>
                  <a:cubicBezTo>
                    <a:pt x="4680" y="3836"/>
                    <a:pt x="4657" y="3767"/>
                    <a:pt x="4611" y="3699"/>
                  </a:cubicBezTo>
                  <a:cubicBezTo>
                    <a:pt x="4566" y="3607"/>
                    <a:pt x="4451" y="3630"/>
                    <a:pt x="4383" y="3562"/>
                  </a:cubicBezTo>
                  <a:close/>
                  <a:moveTo>
                    <a:pt x="3036" y="3744"/>
                  </a:moveTo>
                  <a:cubicBezTo>
                    <a:pt x="2831" y="3744"/>
                    <a:pt x="2740" y="3836"/>
                    <a:pt x="2740" y="4041"/>
                  </a:cubicBezTo>
                  <a:cubicBezTo>
                    <a:pt x="2740" y="4246"/>
                    <a:pt x="2831" y="4338"/>
                    <a:pt x="3036" y="4338"/>
                  </a:cubicBezTo>
                  <a:cubicBezTo>
                    <a:pt x="3242" y="4338"/>
                    <a:pt x="3333" y="4246"/>
                    <a:pt x="3333" y="4041"/>
                  </a:cubicBezTo>
                  <a:cubicBezTo>
                    <a:pt x="3333" y="3836"/>
                    <a:pt x="3242" y="3744"/>
                    <a:pt x="3036" y="3744"/>
                  </a:cubicBezTo>
                  <a:close/>
                  <a:moveTo>
                    <a:pt x="1690" y="3836"/>
                  </a:moveTo>
                  <a:cubicBezTo>
                    <a:pt x="1530" y="3836"/>
                    <a:pt x="1393" y="3995"/>
                    <a:pt x="1393" y="4155"/>
                  </a:cubicBezTo>
                  <a:cubicBezTo>
                    <a:pt x="1393" y="4315"/>
                    <a:pt x="1530" y="4452"/>
                    <a:pt x="1690" y="4452"/>
                  </a:cubicBezTo>
                  <a:cubicBezTo>
                    <a:pt x="1849" y="4452"/>
                    <a:pt x="1986" y="4315"/>
                    <a:pt x="1986" y="4155"/>
                  </a:cubicBezTo>
                  <a:cubicBezTo>
                    <a:pt x="1986" y="3973"/>
                    <a:pt x="1849" y="3836"/>
                    <a:pt x="1690" y="3836"/>
                  </a:cubicBezTo>
                  <a:close/>
                  <a:moveTo>
                    <a:pt x="9016" y="3836"/>
                  </a:moveTo>
                  <a:cubicBezTo>
                    <a:pt x="8902" y="3858"/>
                    <a:pt x="8788" y="3995"/>
                    <a:pt x="8765" y="4109"/>
                  </a:cubicBezTo>
                  <a:cubicBezTo>
                    <a:pt x="8765" y="4292"/>
                    <a:pt x="8811" y="4406"/>
                    <a:pt x="8971" y="4497"/>
                  </a:cubicBezTo>
                  <a:cubicBezTo>
                    <a:pt x="8986" y="4497"/>
                    <a:pt x="8991" y="4508"/>
                    <a:pt x="9000" y="4508"/>
                  </a:cubicBezTo>
                  <a:cubicBezTo>
                    <a:pt x="9004" y="4508"/>
                    <a:pt x="9009" y="4505"/>
                    <a:pt x="9016" y="4497"/>
                  </a:cubicBezTo>
                  <a:cubicBezTo>
                    <a:pt x="9016" y="4383"/>
                    <a:pt x="9039" y="4269"/>
                    <a:pt x="9062" y="4155"/>
                  </a:cubicBezTo>
                  <a:cubicBezTo>
                    <a:pt x="9039" y="4064"/>
                    <a:pt x="9039" y="3973"/>
                    <a:pt x="9085" y="3904"/>
                  </a:cubicBezTo>
                  <a:cubicBezTo>
                    <a:pt x="9085" y="3858"/>
                    <a:pt x="9062" y="3836"/>
                    <a:pt x="9016" y="3836"/>
                  </a:cubicBezTo>
                  <a:close/>
                  <a:moveTo>
                    <a:pt x="343" y="3973"/>
                  </a:moveTo>
                  <a:cubicBezTo>
                    <a:pt x="206" y="3973"/>
                    <a:pt x="46" y="4155"/>
                    <a:pt x="46" y="4292"/>
                  </a:cubicBezTo>
                  <a:cubicBezTo>
                    <a:pt x="46" y="4429"/>
                    <a:pt x="229" y="4589"/>
                    <a:pt x="343" y="4589"/>
                  </a:cubicBezTo>
                  <a:cubicBezTo>
                    <a:pt x="480" y="4589"/>
                    <a:pt x="662" y="4406"/>
                    <a:pt x="640" y="4269"/>
                  </a:cubicBezTo>
                  <a:cubicBezTo>
                    <a:pt x="640" y="4132"/>
                    <a:pt x="480" y="3973"/>
                    <a:pt x="343" y="3973"/>
                  </a:cubicBezTo>
                  <a:close/>
                  <a:moveTo>
                    <a:pt x="7761" y="3973"/>
                  </a:moveTo>
                  <a:cubicBezTo>
                    <a:pt x="7578" y="3973"/>
                    <a:pt x="7419" y="4109"/>
                    <a:pt x="7442" y="4315"/>
                  </a:cubicBezTo>
                  <a:cubicBezTo>
                    <a:pt x="7442" y="4486"/>
                    <a:pt x="7561" y="4637"/>
                    <a:pt x="7745" y="4637"/>
                  </a:cubicBezTo>
                  <a:cubicBezTo>
                    <a:pt x="7758" y="4637"/>
                    <a:pt x="7771" y="4636"/>
                    <a:pt x="7784" y="4634"/>
                  </a:cubicBezTo>
                  <a:cubicBezTo>
                    <a:pt x="7967" y="4634"/>
                    <a:pt x="8103" y="4497"/>
                    <a:pt x="8103" y="4315"/>
                  </a:cubicBezTo>
                  <a:cubicBezTo>
                    <a:pt x="8103" y="4109"/>
                    <a:pt x="7944" y="3973"/>
                    <a:pt x="7761" y="3973"/>
                  </a:cubicBezTo>
                  <a:close/>
                  <a:moveTo>
                    <a:pt x="6414" y="4087"/>
                  </a:moveTo>
                  <a:cubicBezTo>
                    <a:pt x="6255" y="4087"/>
                    <a:pt x="6072" y="4269"/>
                    <a:pt x="6095" y="4429"/>
                  </a:cubicBezTo>
                  <a:cubicBezTo>
                    <a:pt x="6095" y="4589"/>
                    <a:pt x="6277" y="4749"/>
                    <a:pt x="6414" y="4749"/>
                  </a:cubicBezTo>
                  <a:cubicBezTo>
                    <a:pt x="6597" y="4749"/>
                    <a:pt x="6757" y="4566"/>
                    <a:pt x="6757" y="4406"/>
                  </a:cubicBezTo>
                  <a:cubicBezTo>
                    <a:pt x="6757" y="4246"/>
                    <a:pt x="6574" y="4087"/>
                    <a:pt x="6414" y="4087"/>
                  </a:cubicBezTo>
                  <a:close/>
                  <a:moveTo>
                    <a:pt x="5091" y="4246"/>
                  </a:moveTo>
                  <a:cubicBezTo>
                    <a:pt x="4885" y="4246"/>
                    <a:pt x="4771" y="4338"/>
                    <a:pt x="4771" y="4543"/>
                  </a:cubicBezTo>
                  <a:cubicBezTo>
                    <a:pt x="4771" y="4749"/>
                    <a:pt x="4885" y="4840"/>
                    <a:pt x="5091" y="4840"/>
                  </a:cubicBezTo>
                  <a:cubicBezTo>
                    <a:pt x="5296" y="4840"/>
                    <a:pt x="5387" y="4749"/>
                    <a:pt x="5387" y="4543"/>
                  </a:cubicBezTo>
                  <a:cubicBezTo>
                    <a:pt x="5387" y="4338"/>
                    <a:pt x="5296" y="4246"/>
                    <a:pt x="5091" y="4246"/>
                  </a:cubicBezTo>
                  <a:close/>
                  <a:moveTo>
                    <a:pt x="3767" y="4338"/>
                  </a:moveTo>
                  <a:cubicBezTo>
                    <a:pt x="3607" y="4338"/>
                    <a:pt x="3470" y="4497"/>
                    <a:pt x="3470" y="4657"/>
                  </a:cubicBezTo>
                  <a:cubicBezTo>
                    <a:pt x="3470" y="4817"/>
                    <a:pt x="3607" y="4954"/>
                    <a:pt x="3789" y="4954"/>
                  </a:cubicBezTo>
                  <a:cubicBezTo>
                    <a:pt x="3949" y="4954"/>
                    <a:pt x="4086" y="4794"/>
                    <a:pt x="4063" y="4634"/>
                  </a:cubicBezTo>
                  <a:cubicBezTo>
                    <a:pt x="4063" y="4475"/>
                    <a:pt x="3926" y="4338"/>
                    <a:pt x="3767" y="4338"/>
                  </a:cubicBezTo>
                  <a:close/>
                  <a:moveTo>
                    <a:pt x="2420" y="4475"/>
                  </a:moveTo>
                  <a:cubicBezTo>
                    <a:pt x="2260" y="4497"/>
                    <a:pt x="2123" y="4634"/>
                    <a:pt x="2123" y="4771"/>
                  </a:cubicBezTo>
                  <a:cubicBezTo>
                    <a:pt x="2123" y="4840"/>
                    <a:pt x="2192" y="4954"/>
                    <a:pt x="2215" y="5000"/>
                  </a:cubicBezTo>
                  <a:cubicBezTo>
                    <a:pt x="2283" y="5068"/>
                    <a:pt x="2351" y="5068"/>
                    <a:pt x="2420" y="5091"/>
                  </a:cubicBezTo>
                  <a:cubicBezTo>
                    <a:pt x="2511" y="5045"/>
                    <a:pt x="2603" y="5045"/>
                    <a:pt x="2648" y="4977"/>
                  </a:cubicBezTo>
                  <a:cubicBezTo>
                    <a:pt x="2717" y="4908"/>
                    <a:pt x="2717" y="4840"/>
                    <a:pt x="2740" y="4771"/>
                  </a:cubicBezTo>
                  <a:cubicBezTo>
                    <a:pt x="2740" y="4612"/>
                    <a:pt x="2580" y="4475"/>
                    <a:pt x="2420" y="4475"/>
                  </a:cubicBezTo>
                  <a:close/>
                  <a:moveTo>
                    <a:pt x="1073" y="4612"/>
                  </a:moveTo>
                  <a:cubicBezTo>
                    <a:pt x="1005" y="4612"/>
                    <a:pt x="936" y="4634"/>
                    <a:pt x="891" y="4680"/>
                  </a:cubicBezTo>
                  <a:cubicBezTo>
                    <a:pt x="845" y="4749"/>
                    <a:pt x="799" y="4794"/>
                    <a:pt x="822" y="4886"/>
                  </a:cubicBezTo>
                  <a:cubicBezTo>
                    <a:pt x="799" y="4977"/>
                    <a:pt x="845" y="5022"/>
                    <a:pt x="891" y="5068"/>
                  </a:cubicBezTo>
                  <a:cubicBezTo>
                    <a:pt x="959" y="5159"/>
                    <a:pt x="1028" y="5137"/>
                    <a:pt x="1096" y="5159"/>
                  </a:cubicBezTo>
                  <a:cubicBezTo>
                    <a:pt x="1187" y="5159"/>
                    <a:pt x="1233" y="5114"/>
                    <a:pt x="1279" y="5068"/>
                  </a:cubicBezTo>
                  <a:cubicBezTo>
                    <a:pt x="1370" y="5022"/>
                    <a:pt x="1347" y="4931"/>
                    <a:pt x="1347" y="4863"/>
                  </a:cubicBezTo>
                  <a:cubicBezTo>
                    <a:pt x="1370" y="4771"/>
                    <a:pt x="1324" y="4726"/>
                    <a:pt x="1279" y="4680"/>
                  </a:cubicBezTo>
                  <a:cubicBezTo>
                    <a:pt x="1210" y="4612"/>
                    <a:pt x="1165" y="4612"/>
                    <a:pt x="1073" y="4612"/>
                  </a:cubicBezTo>
                  <a:close/>
                  <a:moveTo>
                    <a:pt x="8514" y="4589"/>
                  </a:moveTo>
                  <a:cubicBezTo>
                    <a:pt x="8332" y="4589"/>
                    <a:pt x="8172" y="4771"/>
                    <a:pt x="8172" y="4931"/>
                  </a:cubicBezTo>
                  <a:cubicBezTo>
                    <a:pt x="8172" y="5091"/>
                    <a:pt x="8355" y="5251"/>
                    <a:pt x="8514" y="5251"/>
                  </a:cubicBezTo>
                  <a:cubicBezTo>
                    <a:pt x="8674" y="5251"/>
                    <a:pt x="8857" y="5068"/>
                    <a:pt x="8834" y="4908"/>
                  </a:cubicBezTo>
                  <a:cubicBezTo>
                    <a:pt x="8834" y="4749"/>
                    <a:pt x="8651" y="4589"/>
                    <a:pt x="8514" y="4589"/>
                  </a:cubicBezTo>
                  <a:close/>
                  <a:moveTo>
                    <a:pt x="7145" y="4703"/>
                  </a:moveTo>
                  <a:cubicBezTo>
                    <a:pt x="6962" y="4726"/>
                    <a:pt x="6871" y="4817"/>
                    <a:pt x="6871" y="5022"/>
                  </a:cubicBezTo>
                  <a:cubicBezTo>
                    <a:pt x="6871" y="5228"/>
                    <a:pt x="6962" y="5319"/>
                    <a:pt x="7168" y="5319"/>
                  </a:cubicBezTo>
                  <a:cubicBezTo>
                    <a:pt x="7373" y="5319"/>
                    <a:pt x="7464" y="5228"/>
                    <a:pt x="7464" y="5000"/>
                  </a:cubicBezTo>
                  <a:cubicBezTo>
                    <a:pt x="7464" y="4794"/>
                    <a:pt x="7373" y="4703"/>
                    <a:pt x="7145" y="4703"/>
                  </a:cubicBezTo>
                  <a:close/>
                  <a:moveTo>
                    <a:pt x="5798" y="4840"/>
                  </a:moveTo>
                  <a:cubicBezTo>
                    <a:pt x="5661" y="4840"/>
                    <a:pt x="5524" y="5000"/>
                    <a:pt x="5524" y="5159"/>
                  </a:cubicBezTo>
                  <a:cubicBezTo>
                    <a:pt x="5524" y="5319"/>
                    <a:pt x="5661" y="5456"/>
                    <a:pt x="5821" y="5456"/>
                  </a:cubicBezTo>
                  <a:cubicBezTo>
                    <a:pt x="5981" y="5456"/>
                    <a:pt x="6118" y="5319"/>
                    <a:pt x="6118" y="5137"/>
                  </a:cubicBezTo>
                  <a:cubicBezTo>
                    <a:pt x="6118" y="4977"/>
                    <a:pt x="5981" y="4840"/>
                    <a:pt x="5798" y="4840"/>
                  </a:cubicBezTo>
                  <a:close/>
                  <a:moveTo>
                    <a:pt x="4474" y="4954"/>
                  </a:moveTo>
                  <a:cubicBezTo>
                    <a:pt x="4406" y="4954"/>
                    <a:pt x="4337" y="4977"/>
                    <a:pt x="4269" y="5022"/>
                  </a:cubicBezTo>
                  <a:cubicBezTo>
                    <a:pt x="4200" y="5091"/>
                    <a:pt x="4178" y="5159"/>
                    <a:pt x="4178" y="5228"/>
                  </a:cubicBezTo>
                  <a:cubicBezTo>
                    <a:pt x="4155" y="5388"/>
                    <a:pt x="4314" y="5547"/>
                    <a:pt x="4474" y="5547"/>
                  </a:cubicBezTo>
                  <a:cubicBezTo>
                    <a:pt x="4485" y="5549"/>
                    <a:pt x="4495" y="5550"/>
                    <a:pt x="4505" y="5550"/>
                  </a:cubicBezTo>
                  <a:cubicBezTo>
                    <a:pt x="4651" y="5550"/>
                    <a:pt x="4771" y="5400"/>
                    <a:pt x="4771" y="5251"/>
                  </a:cubicBezTo>
                  <a:cubicBezTo>
                    <a:pt x="4748" y="5182"/>
                    <a:pt x="4748" y="5091"/>
                    <a:pt x="4680" y="5045"/>
                  </a:cubicBezTo>
                  <a:cubicBezTo>
                    <a:pt x="4634" y="4977"/>
                    <a:pt x="4566" y="4954"/>
                    <a:pt x="4474" y="4954"/>
                  </a:cubicBezTo>
                  <a:close/>
                  <a:moveTo>
                    <a:pt x="3128" y="5114"/>
                  </a:moveTo>
                  <a:cubicBezTo>
                    <a:pt x="3059" y="5114"/>
                    <a:pt x="2991" y="5137"/>
                    <a:pt x="2945" y="5182"/>
                  </a:cubicBezTo>
                  <a:cubicBezTo>
                    <a:pt x="2876" y="5251"/>
                    <a:pt x="2854" y="5296"/>
                    <a:pt x="2854" y="5388"/>
                  </a:cubicBezTo>
                  <a:cubicBezTo>
                    <a:pt x="2854" y="5456"/>
                    <a:pt x="2876" y="5525"/>
                    <a:pt x="2945" y="5570"/>
                  </a:cubicBezTo>
                  <a:cubicBezTo>
                    <a:pt x="2991" y="5639"/>
                    <a:pt x="3059" y="5662"/>
                    <a:pt x="3150" y="5662"/>
                  </a:cubicBezTo>
                  <a:cubicBezTo>
                    <a:pt x="3219" y="5662"/>
                    <a:pt x="3264" y="5639"/>
                    <a:pt x="3333" y="5570"/>
                  </a:cubicBezTo>
                  <a:cubicBezTo>
                    <a:pt x="3379" y="5525"/>
                    <a:pt x="3401" y="5456"/>
                    <a:pt x="3401" y="5388"/>
                  </a:cubicBezTo>
                  <a:cubicBezTo>
                    <a:pt x="3401" y="5296"/>
                    <a:pt x="3379" y="5251"/>
                    <a:pt x="3333" y="5182"/>
                  </a:cubicBezTo>
                  <a:cubicBezTo>
                    <a:pt x="3264" y="5137"/>
                    <a:pt x="3219" y="5114"/>
                    <a:pt x="3128" y="5114"/>
                  </a:cubicBezTo>
                  <a:close/>
                  <a:moveTo>
                    <a:pt x="1826" y="5228"/>
                  </a:moveTo>
                  <a:cubicBezTo>
                    <a:pt x="1667" y="5228"/>
                    <a:pt x="1553" y="5319"/>
                    <a:pt x="1553" y="5502"/>
                  </a:cubicBezTo>
                  <a:cubicBezTo>
                    <a:pt x="1553" y="5662"/>
                    <a:pt x="1667" y="5753"/>
                    <a:pt x="1826" y="5753"/>
                  </a:cubicBezTo>
                  <a:cubicBezTo>
                    <a:pt x="1986" y="5753"/>
                    <a:pt x="2100" y="5639"/>
                    <a:pt x="2100" y="5479"/>
                  </a:cubicBezTo>
                  <a:cubicBezTo>
                    <a:pt x="2100" y="5319"/>
                    <a:pt x="1986" y="5228"/>
                    <a:pt x="1826" y="5228"/>
                  </a:cubicBezTo>
                  <a:close/>
                  <a:moveTo>
                    <a:pt x="480" y="5365"/>
                  </a:moveTo>
                  <a:cubicBezTo>
                    <a:pt x="411" y="5365"/>
                    <a:pt x="320" y="5388"/>
                    <a:pt x="297" y="5433"/>
                  </a:cubicBezTo>
                  <a:cubicBezTo>
                    <a:pt x="252" y="5479"/>
                    <a:pt x="206" y="5547"/>
                    <a:pt x="206" y="5639"/>
                  </a:cubicBezTo>
                  <a:cubicBezTo>
                    <a:pt x="229" y="5684"/>
                    <a:pt x="252" y="5776"/>
                    <a:pt x="297" y="5821"/>
                  </a:cubicBezTo>
                  <a:cubicBezTo>
                    <a:pt x="343" y="5844"/>
                    <a:pt x="411" y="5867"/>
                    <a:pt x="480" y="5890"/>
                  </a:cubicBezTo>
                  <a:cubicBezTo>
                    <a:pt x="489" y="5893"/>
                    <a:pt x="499" y="5894"/>
                    <a:pt x="508" y="5894"/>
                  </a:cubicBezTo>
                  <a:cubicBezTo>
                    <a:pt x="567" y="5894"/>
                    <a:pt x="623" y="5841"/>
                    <a:pt x="662" y="5821"/>
                  </a:cubicBezTo>
                  <a:cubicBezTo>
                    <a:pt x="708" y="5776"/>
                    <a:pt x="731" y="5684"/>
                    <a:pt x="754" y="5616"/>
                  </a:cubicBezTo>
                  <a:cubicBezTo>
                    <a:pt x="731" y="5547"/>
                    <a:pt x="708" y="5479"/>
                    <a:pt x="662" y="5433"/>
                  </a:cubicBezTo>
                  <a:cubicBezTo>
                    <a:pt x="617" y="5388"/>
                    <a:pt x="548" y="5365"/>
                    <a:pt x="480" y="5365"/>
                  </a:cubicBezTo>
                  <a:close/>
                  <a:moveTo>
                    <a:pt x="7875" y="5319"/>
                  </a:moveTo>
                  <a:cubicBezTo>
                    <a:pt x="7784" y="5319"/>
                    <a:pt x="7715" y="5365"/>
                    <a:pt x="7670" y="5411"/>
                  </a:cubicBezTo>
                  <a:cubicBezTo>
                    <a:pt x="7624" y="5456"/>
                    <a:pt x="7601" y="5525"/>
                    <a:pt x="7601" y="5616"/>
                  </a:cubicBezTo>
                  <a:cubicBezTo>
                    <a:pt x="7578" y="5707"/>
                    <a:pt x="7624" y="5799"/>
                    <a:pt x="7670" y="5844"/>
                  </a:cubicBezTo>
                  <a:cubicBezTo>
                    <a:pt x="7722" y="5879"/>
                    <a:pt x="7775" y="5928"/>
                    <a:pt x="7848" y="5928"/>
                  </a:cubicBezTo>
                  <a:cubicBezTo>
                    <a:pt x="7870" y="5928"/>
                    <a:pt x="7894" y="5923"/>
                    <a:pt x="7921" y="5913"/>
                  </a:cubicBezTo>
                  <a:cubicBezTo>
                    <a:pt x="7942" y="5923"/>
                    <a:pt x="7962" y="5928"/>
                    <a:pt x="7981" y="5928"/>
                  </a:cubicBezTo>
                  <a:cubicBezTo>
                    <a:pt x="8043" y="5928"/>
                    <a:pt x="8091" y="5879"/>
                    <a:pt x="8126" y="5844"/>
                  </a:cubicBezTo>
                  <a:cubicBezTo>
                    <a:pt x="8172" y="5799"/>
                    <a:pt x="8218" y="5707"/>
                    <a:pt x="8218" y="5616"/>
                  </a:cubicBezTo>
                  <a:cubicBezTo>
                    <a:pt x="8218" y="5502"/>
                    <a:pt x="8172" y="5433"/>
                    <a:pt x="8126" y="5388"/>
                  </a:cubicBezTo>
                  <a:cubicBezTo>
                    <a:pt x="8058" y="5342"/>
                    <a:pt x="7989" y="5319"/>
                    <a:pt x="7875" y="5319"/>
                  </a:cubicBezTo>
                  <a:close/>
                  <a:moveTo>
                    <a:pt x="6551" y="5456"/>
                  </a:moveTo>
                  <a:cubicBezTo>
                    <a:pt x="6392" y="5456"/>
                    <a:pt x="6255" y="5593"/>
                    <a:pt x="6255" y="5753"/>
                  </a:cubicBezTo>
                  <a:cubicBezTo>
                    <a:pt x="6255" y="5913"/>
                    <a:pt x="6392" y="6050"/>
                    <a:pt x="6574" y="6050"/>
                  </a:cubicBezTo>
                  <a:cubicBezTo>
                    <a:pt x="6711" y="6050"/>
                    <a:pt x="6871" y="5913"/>
                    <a:pt x="6871" y="5753"/>
                  </a:cubicBezTo>
                  <a:cubicBezTo>
                    <a:pt x="6871" y="5593"/>
                    <a:pt x="6711" y="5456"/>
                    <a:pt x="6551" y="5456"/>
                  </a:cubicBezTo>
                  <a:close/>
                  <a:moveTo>
                    <a:pt x="5244" y="5564"/>
                  </a:moveTo>
                  <a:cubicBezTo>
                    <a:pt x="5231" y="5564"/>
                    <a:pt x="5217" y="5566"/>
                    <a:pt x="5205" y="5570"/>
                  </a:cubicBezTo>
                  <a:cubicBezTo>
                    <a:pt x="5136" y="5570"/>
                    <a:pt x="5045" y="5616"/>
                    <a:pt x="4999" y="5662"/>
                  </a:cubicBezTo>
                  <a:cubicBezTo>
                    <a:pt x="4954" y="5707"/>
                    <a:pt x="4908" y="5799"/>
                    <a:pt x="4931" y="5867"/>
                  </a:cubicBezTo>
                  <a:cubicBezTo>
                    <a:pt x="4931" y="5935"/>
                    <a:pt x="4976" y="6027"/>
                    <a:pt x="5022" y="6072"/>
                  </a:cubicBezTo>
                  <a:cubicBezTo>
                    <a:pt x="5059" y="6110"/>
                    <a:pt x="5127" y="6147"/>
                    <a:pt x="5188" y="6147"/>
                  </a:cubicBezTo>
                  <a:cubicBezTo>
                    <a:pt x="5202" y="6147"/>
                    <a:pt x="5215" y="6145"/>
                    <a:pt x="5227" y="6141"/>
                  </a:cubicBezTo>
                  <a:cubicBezTo>
                    <a:pt x="5296" y="6141"/>
                    <a:pt x="5364" y="6118"/>
                    <a:pt x="5433" y="6050"/>
                  </a:cubicBezTo>
                  <a:cubicBezTo>
                    <a:pt x="5479" y="6004"/>
                    <a:pt x="5501" y="5913"/>
                    <a:pt x="5524" y="5844"/>
                  </a:cubicBezTo>
                  <a:cubicBezTo>
                    <a:pt x="5479" y="5776"/>
                    <a:pt x="5479" y="5684"/>
                    <a:pt x="5410" y="5639"/>
                  </a:cubicBezTo>
                  <a:cubicBezTo>
                    <a:pt x="5373" y="5601"/>
                    <a:pt x="5305" y="5564"/>
                    <a:pt x="5244" y="5564"/>
                  </a:cubicBezTo>
                  <a:close/>
                  <a:moveTo>
                    <a:pt x="3881" y="5730"/>
                  </a:moveTo>
                  <a:cubicBezTo>
                    <a:pt x="3721" y="5730"/>
                    <a:pt x="3607" y="5844"/>
                    <a:pt x="3607" y="6004"/>
                  </a:cubicBezTo>
                  <a:cubicBezTo>
                    <a:pt x="3607" y="6164"/>
                    <a:pt x="3721" y="6255"/>
                    <a:pt x="3881" y="6255"/>
                  </a:cubicBezTo>
                  <a:cubicBezTo>
                    <a:pt x="4041" y="6255"/>
                    <a:pt x="4132" y="6141"/>
                    <a:pt x="4132" y="5981"/>
                  </a:cubicBezTo>
                  <a:cubicBezTo>
                    <a:pt x="4132" y="5821"/>
                    <a:pt x="4041" y="5730"/>
                    <a:pt x="3881" y="5730"/>
                  </a:cubicBezTo>
                  <a:close/>
                  <a:moveTo>
                    <a:pt x="2534" y="5821"/>
                  </a:moveTo>
                  <a:cubicBezTo>
                    <a:pt x="2374" y="5821"/>
                    <a:pt x="2260" y="5935"/>
                    <a:pt x="2260" y="6095"/>
                  </a:cubicBezTo>
                  <a:cubicBezTo>
                    <a:pt x="2237" y="6209"/>
                    <a:pt x="2374" y="6369"/>
                    <a:pt x="2511" y="6369"/>
                  </a:cubicBezTo>
                  <a:cubicBezTo>
                    <a:pt x="2671" y="6346"/>
                    <a:pt x="2785" y="6255"/>
                    <a:pt x="2808" y="6095"/>
                  </a:cubicBezTo>
                  <a:cubicBezTo>
                    <a:pt x="2808" y="5935"/>
                    <a:pt x="2694" y="5821"/>
                    <a:pt x="2534" y="5821"/>
                  </a:cubicBezTo>
                  <a:close/>
                  <a:moveTo>
                    <a:pt x="1187" y="5958"/>
                  </a:moveTo>
                  <a:cubicBezTo>
                    <a:pt x="1165" y="5958"/>
                    <a:pt x="1096" y="6004"/>
                    <a:pt x="1050" y="6027"/>
                  </a:cubicBezTo>
                  <a:cubicBezTo>
                    <a:pt x="959" y="6050"/>
                    <a:pt x="959" y="6164"/>
                    <a:pt x="913" y="6209"/>
                  </a:cubicBezTo>
                  <a:cubicBezTo>
                    <a:pt x="959" y="6278"/>
                    <a:pt x="936" y="6346"/>
                    <a:pt x="1005" y="6392"/>
                  </a:cubicBezTo>
                  <a:cubicBezTo>
                    <a:pt x="1050" y="6460"/>
                    <a:pt x="1119" y="6460"/>
                    <a:pt x="1187" y="6483"/>
                  </a:cubicBezTo>
                  <a:cubicBezTo>
                    <a:pt x="1256" y="6460"/>
                    <a:pt x="1324" y="6460"/>
                    <a:pt x="1370" y="6392"/>
                  </a:cubicBezTo>
                  <a:cubicBezTo>
                    <a:pt x="1416" y="6346"/>
                    <a:pt x="1438" y="6278"/>
                    <a:pt x="1438" y="6232"/>
                  </a:cubicBezTo>
                  <a:cubicBezTo>
                    <a:pt x="1438" y="6164"/>
                    <a:pt x="1416" y="6095"/>
                    <a:pt x="1370" y="6050"/>
                  </a:cubicBezTo>
                  <a:cubicBezTo>
                    <a:pt x="1324" y="6004"/>
                    <a:pt x="1256" y="5981"/>
                    <a:pt x="1187" y="5958"/>
                  </a:cubicBezTo>
                  <a:close/>
                  <a:moveTo>
                    <a:pt x="8606" y="5958"/>
                  </a:moveTo>
                  <a:cubicBezTo>
                    <a:pt x="8469" y="5958"/>
                    <a:pt x="8309" y="6095"/>
                    <a:pt x="8309" y="6209"/>
                  </a:cubicBezTo>
                  <a:cubicBezTo>
                    <a:pt x="8286" y="6369"/>
                    <a:pt x="8400" y="6529"/>
                    <a:pt x="8537" y="6552"/>
                  </a:cubicBezTo>
                  <a:cubicBezTo>
                    <a:pt x="8549" y="6558"/>
                    <a:pt x="8562" y="6561"/>
                    <a:pt x="8573" y="6561"/>
                  </a:cubicBezTo>
                  <a:cubicBezTo>
                    <a:pt x="8604" y="6561"/>
                    <a:pt x="8628" y="6540"/>
                    <a:pt x="8628" y="6506"/>
                  </a:cubicBezTo>
                  <a:cubicBezTo>
                    <a:pt x="8674" y="6415"/>
                    <a:pt x="8697" y="6324"/>
                    <a:pt x="8697" y="6232"/>
                  </a:cubicBezTo>
                  <a:cubicBezTo>
                    <a:pt x="8720" y="6187"/>
                    <a:pt x="8720" y="6118"/>
                    <a:pt x="8743" y="6072"/>
                  </a:cubicBezTo>
                  <a:cubicBezTo>
                    <a:pt x="8743" y="6050"/>
                    <a:pt x="8765" y="6004"/>
                    <a:pt x="8765" y="6004"/>
                  </a:cubicBezTo>
                  <a:cubicBezTo>
                    <a:pt x="8743" y="5981"/>
                    <a:pt x="8697" y="5958"/>
                    <a:pt x="8674" y="5958"/>
                  </a:cubicBezTo>
                  <a:close/>
                  <a:moveTo>
                    <a:pt x="7259" y="6050"/>
                  </a:moveTo>
                  <a:cubicBezTo>
                    <a:pt x="7122" y="6072"/>
                    <a:pt x="6962" y="6232"/>
                    <a:pt x="6962" y="6369"/>
                  </a:cubicBezTo>
                  <a:cubicBezTo>
                    <a:pt x="6962" y="6483"/>
                    <a:pt x="7145" y="6666"/>
                    <a:pt x="7259" y="6666"/>
                  </a:cubicBezTo>
                  <a:cubicBezTo>
                    <a:pt x="7396" y="6666"/>
                    <a:pt x="7578" y="6483"/>
                    <a:pt x="7556" y="6346"/>
                  </a:cubicBezTo>
                  <a:cubicBezTo>
                    <a:pt x="7556" y="6209"/>
                    <a:pt x="7373" y="6050"/>
                    <a:pt x="7259" y="6050"/>
                  </a:cubicBezTo>
                  <a:close/>
                  <a:moveTo>
                    <a:pt x="5958" y="6232"/>
                  </a:moveTo>
                  <a:cubicBezTo>
                    <a:pt x="5867" y="6232"/>
                    <a:pt x="5821" y="6232"/>
                    <a:pt x="5752" y="6301"/>
                  </a:cubicBezTo>
                  <a:cubicBezTo>
                    <a:pt x="5684" y="6346"/>
                    <a:pt x="5684" y="6415"/>
                    <a:pt x="5684" y="6506"/>
                  </a:cubicBezTo>
                  <a:cubicBezTo>
                    <a:pt x="5684" y="6575"/>
                    <a:pt x="5707" y="6643"/>
                    <a:pt x="5752" y="6689"/>
                  </a:cubicBezTo>
                  <a:cubicBezTo>
                    <a:pt x="5821" y="6757"/>
                    <a:pt x="5867" y="6757"/>
                    <a:pt x="5958" y="6757"/>
                  </a:cubicBezTo>
                  <a:cubicBezTo>
                    <a:pt x="6026" y="6757"/>
                    <a:pt x="6095" y="6757"/>
                    <a:pt x="6163" y="6689"/>
                  </a:cubicBezTo>
                  <a:cubicBezTo>
                    <a:pt x="6209" y="6620"/>
                    <a:pt x="6232" y="6575"/>
                    <a:pt x="6209" y="6483"/>
                  </a:cubicBezTo>
                  <a:cubicBezTo>
                    <a:pt x="6232" y="6415"/>
                    <a:pt x="6209" y="6369"/>
                    <a:pt x="6163" y="6301"/>
                  </a:cubicBezTo>
                  <a:cubicBezTo>
                    <a:pt x="6095" y="6232"/>
                    <a:pt x="6026" y="6232"/>
                    <a:pt x="5958" y="6232"/>
                  </a:cubicBezTo>
                  <a:close/>
                  <a:moveTo>
                    <a:pt x="4588" y="6324"/>
                  </a:moveTo>
                  <a:cubicBezTo>
                    <a:pt x="4451" y="6324"/>
                    <a:pt x="4337" y="6438"/>
                    <a:pt x="4337" y="6597"/>
                  </a:cubicBezTo>
                  <a:cubicBezTo>
                    <a:pt x="4337" y="6757"/>
                    <a:pt x="4451" y="6871"/>
                    <a:pt x="4611" y="6871"/>
                  </a:cubicBezTo>
                  <a:cubicBezTo>
                    <a:pt x="4771" y="6871"/>
                    <a:pt x="4885" y="6757"/>
                    <a:pt x="4885" y="6575"/>
                  </a:cubicBezTo>
                  <a:cubicBezTo>
                    <a:pt x="4885" y="6438"/>
                    <a:pt x="4771" y="6324"/>
                    <a:pt x="4588" y="6324"/>
                  </a:cubicBezTo>
                  <a:close/>
                  <a:moveTo>
                    <a:pt x="3264" y="6460"/>
                  </a:moveTo>
                  <a:cubicBezTo>
                    <a:pt x="3150" y="6460"/>
                    <a:pt x="2991" y="6620"/>
                    <a:pt x="2991" y="6734"/>
                  </a:cubicBezTo>
                  <a:cubicBezTo>
                    <a:pt x="2991" y="6841"/>
                    <a:pt x="3130" y="6988"/>
                    <a:pt x="3242" y="6988"/>
                  </a:cubicBezTo>
                  <a:cubicBezTo>
                    <a:pt x="3249" y="6988"/>
                    <a:pt x="3257" y="6987"/>
                    <a:pt x="3264" y="6985"/>
                  </a:cubicBezTo>
                  <a:cubicBezTo>
                    <a:pt x="3401" y="6985"/>
                    <a:pt x="3538" y="6826"/>
                    <a:pt x="3538" y="6712"/>
                  </a:cubicBezTo>
                  <a:cubicBezTo>
                    <a:pt x="3538" y="6597"/>
                    <a:pt x="3356" y="6460"/>
                    <a:pt x="3264" y="6460"/>
                  </a:cubicBezTo>
                  <a:close/>
                  <a:moveTo>
                    <a:pt x="1918" y="6597"/>
                  </a:moveTo>
                  <a:cubicBezTo>
                    <a:pt x="1804" y="6597"/>
                    <a:pt x="1690" y="6712"/>
                    <a:pt x="1690" y="6826"/>
                  </a:cubicBezTo>
                  <a:cubicBezTo>
                    <a:pt x="1690" y="6951"/>
                    <a:pt x="1785" y="7057"/>
                    <a:pt x="1888" y="7057"/>
                  </a:cubicBezTo>
                  <a:cubicBezTo>
                    <a:pt x="1898" y="7057"/>
                    <a:pt x="1908" y="7056"/>
                    <a:pt x="1918" y="7054"/>
                  </a:cubicBezTo>
                  <a:cubicBezTo>
                    <a:pt x="1930" y="7056"/>
                    <a:pt x="1941" y="7057"/>
                    <a:pt x="1953" y="7057"/>
                  </a:cubicBezTo>
                  <a:cubicBezTo>
                    <a:pt x="2074" y="7057"/>
                    <a:pt x="2169" y="6951"/>
                    <a:pt x="2169" y="6826"/>
                  </a:cubicBezTo>
                  <a:cubicBezTo>
                    <a:pt x="2169" y="6689"/>
                    <a:pt x="2055" y="6597"/>
                    <a:pt x="1918" y="6597"/>
                  </a:cubicBezTo>
                  <a:close/>
                  <a:moveTo>
                    <a:pt x="597" y="6732"/>
                  </a:moveTo>
                  <a:cubicBezTo>
                    <a:pt x="588" y="6732"/>
                    <a:pt x="580" y="6733"/>
                    <a:pt x="571" y="6734"/>
                  </a:cubicBezTo>
                  <a:cubicBezTo>
                    <a:pt x="548" y="6734"/>
                    <a:pt x="503" y="6757"/>
                    <a:pt x="503" y="6757"/>
                  </a:cubicBezTo>
                  <a:cubicBezTo>
                    <a:pt x="457" y="6780"/>
                    <a:pt x="503" y="6803"/>
                    <a:pt x="503" y="6826"/>
                  </a:cubicBezTo>
                  <a:cubicBezTo>
                    <a:pt x="548" y="6940"/>
                    <a:pt x="594" y="7054"/>
                    <a:pt x="617" y="7145"/>
                  </a:cubicBezTo>
                  <a:cubicBezTo>
                    <a:pt x="626" y="7182"/>
                    <a:pt x="631" y="7193"/>
                    <a:pt x="636" y="7193"/>
                  </a:cubicBezTo>
                  <a:cubicBezTo>
                    <a:pt x="643" y="7193"/>
                    <a:pt x="649" y="7168"/>
                    <a:pt x="662" y="7168"/>
                  </a:cubicBezTo>
                  <a:cubicBezTo>
                    <a:pt x="777" y="7100"/>
                    <a:pt x="822" y="7054"/>
                    <a:pt x="822" y="6963"/>
                  </a:cubicBezTo>
                  <a:cubicBezTo>
                    <a:pt x="822" y="6857"/>
                    <a:pt x="705" y="6732"/>
                    <a:pt x="597" y="6732"/>
                  </a:cubicBezTo>
                  <a:close/>
                  <a:moveTo>
                    <a:pt x="7954" y="6683"/>
                  </a:moveTo>
                  <a:cubicBezTo>
                    <a:pt x="7903" y="6683"/>
                    <a:pt x="7863" y="6720"/>
                    <a:pt x="7807" y="6757"/>
                  </a:cubicBezTo>
                  <a:cubicBezTo>
                    <a:pt x="7738" y="6826"/>
                    <a:pt x="7738" y="6894"/>
                    <a:pt x="7738" y="6985"/>
                  </a:cubicBezTo>
                  <a:cubicBezTo>
                    <a:pt x="7715" y="7054"/>
                    <a:pt x="7761" y="7100"/>
                    <a:pt x="7807" y="7168"/>
                  </a:cubicBezTo>
                  <a:cubicBezTo>
                    <a:pt x="7875" y="7237"/>
                    <a:pt x="7944" y="7214"/>
                    <a:pt x="8012" y="7237"/>
                  </a:cubicBezTo>
                  <a:cubicBezTo>
                    <a:pt x="8103" y="7237"/>
                    <a:pt x="8149" y="7191"/>
                    <a:pt x="8195" y="7145"/>
                  </a:cubicBezTo>
                  <a:cubicBezTo>
                    <a:pt x="8263" y="7100"/>
                    <a:pt x="8263" y="7031"/>
                    <a:pt x="8263" y="6963"/>
                  </a:cubicBezTo>
                  <a:cubicBezTo>
                    <a:pt x="8286" y="6871"/>
                    <a:pt x="8263" y="6826"/>
                    <a:pt x="8195" y="6757"/>
                  </a:cubicBezTo>
                  <a:cubicBezTo>
                    <a:pt x="8149" y="6712"/>
                    <a:pt x="8081" y="6689"/>
                    <a:pt x="7989" y="6689"/>
                  </a:cubicBezTo>
                  <a:cubicBezTo>
                    <a:pt x="7977" y="6685"/>
                    <a:pt x="7965" y="6683"/>
                    <a:pt x="7954" y="6683"/>
                  </a:cubicBezTo>
                  <a:close/>
                  <a:moveTo>
                    <a:pt x="6665" y="6826"/>
                  </a:moveTo>
                  <a:cubicBezTo>
                    <a:pt x="6506" y="6826"/>
                    <a:pt x="6392" y="6940"/>
                    <a:pt x="6392" y="7100"/>
                  </a:cubicBezTo>
                  <a:cubicBezTo>
                    <a:pt x="6392" y="7259"/>
                    <a:pt x="6506" y="7373"/>
                    <a:pt x="6665" y="7373"/>
                  </a:cubicBezTo>
                  <a:cubicBezTo>
                    <a:pt x="6825" y="7373"/>
                    <a:pt x="6939" y="7259"/>
                    <a:pt x="6917" y="7100"/>
                  </a:cubicBezTo>
                  <a:cubicBezTo>
                    <a:pt x="6917" y="6940"/>
                    <a:pt x="6825" y="6826"/>
                    <a:pt x="6665" y="6826"/>
                  </a:cubicBezTo>
                  <a:close/>
                  <a:moveTo>
                    <a:pt x="5281" y="6934"/>
                  </a:moveTo>
                  <a:cubicBezTo>
                    <a:pt x="5226" y="6934"/>
                    <a:pt x="5173" y="6971"/>
                    <a:pt x="5136" y="7008"/>
                  </a:cubicBezTo>
                  <a:cubicBezTo>
                    <a:pt x="5091" y="7031"/>
                    <a:pt x="5068" y="7122"/>
                    <a:pt x="5045" y="7191"/>
                  </a:cubicBezTo>
                  <a:cubicBezTo>
                    <a:pt x="5022" y="7259"/>
                    <a:pt x="5091" y="7328"/>
                    <a:pt x="5113" y="7373"/>
                  </a:cubicBezTo>
                  <a:cubicBezTo>
                    <a:pt x="5159" y="7419"/>
                    <a:pt x="5250" y="7442"/>
                    <a:pt x="5296" y="7465"/>
                  </a:cubicBezTo>
                  <a:cubicBezTo>
                    <a:pt x="5309" y="7468"/>
                    <a:pt x="5321" y="7469"/>
                    <a:pt x="5333" y="7469"/>
                  </a:cubicBezTo>
                  <a:cubicBezTo>
                    <a:pt x="5406" y="7469"/>
                    <a:pt x="5462" y="7416"/>
                    <a:pt x="5501" y="7396"/>
                  </a:cubicBezTo>
                  <a:cubicBezTo>
                    <a:pt x="5547" y="7351"/>
                    <a:pt x="5570" y="7259"/>
                    <a:pt x="5593" y="7191"/>
                  </a:cubicBezTo>
                  <a:cubicBezTo>
                    <a:pt x="5570" y="7145"/>
                    <a:pt x="5547" y="7054"/>
                    <a:pt x="5501" y="7008"/>
                  </a:cubicBezTo>
                  <a:cubicBezTo>
                    <a:pt x="5456" y="6963"/>
                    <a:pt x="5387" y="6940"/>
                    <a:pt x="5319" y="6940"/>
                  </a:cubicBezTo>
                  <a:cubicBezTo>
                    <a:pt x="5306" y="6936"/>
                    <a:pt x="5294" y="6934"/>
                    <a:pt x="5281" y="6934"/>
                  </a:cubicBezTo>
                  <a:close/>
                  <a:moveTo>
                    <a:pt x="3995" y="7100"/>
                  </a:moveTo>
                  <a:cubicBezTo>
                    <a:pt x="3835" y="7100"/>
                    <a:pt x="3767" y="7168"/>
                    <a:pt x="3767" y="7351"/>
                  </a:cubicBezTo>
                  <a:cubicBezTo>
                    <a:pt x="3767" y="7510"/>
                    <a:pt x="3835" y="7556"/>
                    <a:pt x="4018" y="7556"/>
                  </a:cubicBezTo>
                  <a:cubicBezTo>
                    <a:pt x="4178" y="7556"/>
                    <a:pt x="4246" y="7488"/>
                    <a:pt x="4246" y="7328"/>
                  </a:cubicBezTo>
                  <a:cubicBezTo>
                    <a:pt x="4246" y="7168"/>
                    <a:pt x="4178" y="7100"/>
                    <a:pt x="3995" y="7100"/>
                  </a:cubicBezTo>
                  <a:close/>
                  <a:moveTo>
                    <a:pt x="2648" y="7191"/>
                  </a:moveTo>
                  <a:cubicBezTo>
                    <a:pt x="2580" y="7191"/>
                    <a:pt x="2534" y="7237"/>
                    <a:pt x="2488" y="7282"/>
                  </a:cubicBezTo>
                  <a:cubicBezTo>
                    <a:pt x="2443" y="7328"/>
                    <a:pt x="2443" y="7373"/>
                    <a:pt x="2420" y="7442"/>
                  </a:cubicBezTo>
                  <a:cubicBezTo>
                    <a:pt x="2420" y="7533"/>
                    <a:pt x="2488" y="7556"/>
                    <a:pt x="2511" y="7602"/>
                  </a:cubicBezTo>
                  <a:cubicBezTo>
                    <a:pt x="2557" y="7647"/>
                    <a:pt x="2603" y="7670"/>
                    <a:pt x="2671" y="7670"/>
                  </a:cubicBezTo>
                  <a:cubicBezTo>
                    <a:pt x="2740" y="7670"/>
                    <a:pt x="2785" y="7625"/>
                    <a:pt x="2831" y="7579"/>
                  </a:cubicBezTo>
                  <a:cubicBezTo>
                    <a:pt x="2876" y="7533"/>
                    <a:pt x="2922" y="7510"/>
                    <a:pt x="2899" y="7442"/>
                  </a:cubicBezTo>
                  <a:cubicBezTo>
                    <a:pt x="2899" y="7305"/>
                    <a:pt x="2785" y="7214"/>
                    <a:pt x="2648" y="7191"/>
                  </a:cubicBezTo>
                  <a:close/>
                  <a:moveTo>
                    <a:pt x="1324" y="7328"/>
                  </a:moveTo>
                  <a:cubicBezTo>
                    <a:pt x="1210" y="7328"/>
                    <a:pt x="1073" y="7465"/>
                    <a:pt x="1096" y="7579"/>
                  </a:cubicBezTo>
                  <a:cubicBezTo>
                    <a:pt x="1096" y="7693"/>
                    <a:pt x="1210" y="7807"/>
                    <a:pt x="1324" y="7807"/>
                  </a:cubicBezTo>
                  <a:cubicBezTo>
                    <a:pt x="1416" y="7807"/>
                    <a:pt x="1553" y="7693"/>
                    <a:pt x="1553" y="7556"/>
                  </a:cubicBezTo>
                  <a:cubicBezTo>
                    <a:pt x="1553" y="7442"/>
                    <a:pt x="1416" y="7328"/>
                    <a:pt x="1324" y="7328"/>
                  </a:cubicBezTo>
                  <a:close/>
                  <a:moveTo>
                    <a:pt x="7396" y="7419"/>
                  </a:moveTo>
                  <a:cubicBezTo>
                    <a:pt x="7327" y="7442"/>
                    <a:pt x="7259" y="7465"/>
                    <a:pt x="7213" y="7510"/>
                  </a:cubicBezTo>
                  <a:cubicBezTo>
                    <a:pt x="7168" y="7556"/>
                    <a:pt x="7145" y="7625"/>
                    <a:pt x="7122" y="7693"/>
                  </a:cubicBezTo>
                  <a:cubicBezTo>
                    <a:pt x="7122" y="7762"/>
                    <a:pt x="7168" y="7830"/>
                    <a:pt x="7213" y="7876"/>
                  </a:cubicBezTo>
                  <a:cubicBezTo>
                    <a:pt x="7236" y="7921"/>
                    <a:pt x="7327" y="7944"/>
                    <a:pt x="7373" y="7967"/>
                  </a:cubicBezTo>
                  <a:cubicBezTo>
                    <a:pt x="7386" y="7970"/>
                    <a:pt x="7398" y="7972"/>
                    <a:pt x="7410" y="7972"/>
                  </a:cubicBezTo>
                  <a:cubicBezTo>
                    <a:pt x="7483" y="7972"/>
                    <a:pt x="7539" y="7918"/>
                    <a:pt x="7578" y="7898"/>
                  </a:cubicBezTo>
                  <a:cubicBezTo>
                    <a:pt x="7624" y="7853"/>
                    <a:pt x="7647" y="7784"/>
                    <a:pt x="7670" y="7716"/>
                  </a:cubicBezTo>
                  <a:cubicBezTo>
                    <a:pt x="7693" y="7625"/>
                    <a:pt x="7624" y="7579"/>
                    <a:pt x="7578" y="7510"/>
                  </a:cubicBezTo>
                  <a:cubicBezTo>
                    <a:pt x="7556" y="7465"/>
                    <a:pt x="7464" y="7465"/>
                    <a:pt x="7396" y="7419"/>
                  </a:cubicBezTo>
                  <a:close/>
                  <a:moveTo>
                    <a:pt x="6072" y="7533"/>
                  </a:moveTo>
                  <a:cubicBezTo>
                    <a:pt x="6026" y="7533"/>
                    <a:pt x="5958" y="7579"/>
                    <a:pt x="5912" y="7602"/>
                  </a:cubicBezTo>
                  <a:cubicBezTo>
                    <a:pt x="5821" y="7647"/>
                    <a:pt x="5821" y="7716"/>
                    <a:pt x="5798" y="7807"/>
                  </a:cubicBezTo>
                  <a:cubicBezTo>
                    <a:pt x="5775" y="7830"/>
                    <a:pt x="5821" y="7898"/>
                    <a:pt x="5844" y="7944"/>
                  </a:cubicBezTo>
                  <a:cubicBezTo>
                    <a:pt x="5889" y="8035"/>
                    <a:pt x="5981" y="8035"/>
                    <a:pt x="6049" y="8081"/>
                  </a:cubicBezTo>
                  <a:cubicBezTo>
                    <a:pt x="6095" y="8013"/>
                    <a:pt x="6163" y="8035"/>
                    <a:pt x="6232" y="7990"/>
                  </a:cubicBezTo>
                  <a:cubicBezTo>
                    <a:pt x="6277" y="7944"/>
                    <a:pt x="6277" y="7853"/>
                    <a:pt x="6323" y="7807"/>
                  </a:cubicBezTo>
                  <a:cubicBezTo>
                    <a:pt x="6277" y="7762"/>
                    <a:pt x="6300" y="7693"/>
                    <a:pt x="6255" y="7647"/>
                  </a:cubicBezTo>
                  <a:cubicBezTo>
                    <a:pt x="6209" y="7579"/>
                    <a:pt x="6140" y="7556"/>
                    <a:pt x="6072" y="7533"/>
                  </a:cubicBezTo>
                  <a:close/>
                  <a:moveTo>
                    <a:pt x="4702" y="7693"/>
                  </a:moveTo>
                  <a:cubicBezTo>
                    <a:pt x="4566" y="7693"/>
                    <a:pt x="4474" y="7784"/>
                    <a:pt x="4474" y="7944"/>
                  </a:cubicBezTo>
                  <a:cubicBezTo>
                    <a:pt x="4474" y="8104"/>
                    <a:pt x="4543" y="8172"/>
                    <a:pt x="4702" y="8172"/>
                  </a:cubicBezTo>
                  <a:cubicBezTo>
                    <a:pt x="4862" y="8172"/>
                    <a:pt x="4954" y="8104"/>
                    <a:pt x="4954" y="7944"/>
                  </a:cubicBezTo>
                  <a:cubicBezTo>
                    <a:pt x="4954" y="7784"/>
                    <a:pt x="4862" y="7693"/>
                    <a:pt x="4702" y="7693"/>
                  </a:cubicBezTo>
                  <a:close/>
                  <a:moveTo>
                    <a:pt x="3382" y="7805"/>
                  </a:moveTo>
                  <a:cubicBezTo>
                    <a:pt x="3373" y="7805"/>
                    <a:pt x="3364" y="7805"/>
                    <a:pt x="3356" y="7807"/>
                  </a:cubicBezTo>
                  <a:cubicBezTo>
                    <a:pt x="3242" y="7807"/>
                    <a:pt x="3128" y="7944"/>
                    <a:pt x="3128" y="8058"/>
                  </a:cubicBezTo>
                  <a:cubicBezTo>
                    <a:pt x="3150" y="8150"/>
                    <a:pt x="3264" y="8264"/>
                    <a:pt x="3379" y="8264"/>
                  </a:cubicBezTo>
                  <a:cubicBezTo>
                    <a:pt x="3493" y="8264"/>
                    <a:pt x="3607" y="8150"/>
                    <a:pt x="3607" y="8035"/>
                  </a:cubicBezTo>
                  <a:cubicBezTo>
                    <a:pt x="3607" y="7930"/>
                    <a:pt x="3490" y="7805"/>
                    <a:pt x="3382" y="7805"/>
                  </a:cubicBezTo>
                  <a:close/>
                  <a:moveTo>
                    <a:pt x="2055" y="7967"/>
                  </a:moveTo>
                  <a:cubicBezTo>
                    <a:pt x="1941" y="7967"/>
                    <a:pt x="1849" y="8058"/>
                    <a:pt x="1849" y="8172"/>
                  </a:cubicBezTo>
                  <a:cubicBezTo>
                    <a:pt x="1849" y="8286"/>
                    <a:pt x="1941" y="8378"/>
                    <a:pt x="2055" y="8378"/>
                  </a:cubicBezTo>
                  <a:cubicBezTo>
                    <a:pt x="2192" y="8378"/>
                    <a:pt x="2260" y="8286"/>
                    <a:pt x="2260" y="8172"/>
                  </a:cubicBezTo>
                  <a:cubicBezTo>
                    <a:pt x="2260" y="8058"/>
                    <a:pt x="2192" y="7967"/>
                    <a:pt x="2055" y="7967"/>
                  </a:cubicBezTo>
                  <a:close/>
                  <a:moveTo>
                    <a:pt x="8041" y="8071"/>
                  </a:moveTo>
                  <a:cubicBezTo>
                    <a:pt x="8038" y="8071"/>
                    <a:pt x="8035" y="8073"/>
                    <a:pt x="8035" y="8081"/>
                  </a:cubicBezTo>
                  <a:cubicBezTo>
                    <a:pt x="7944" y="8127"/>
                    <a:pt x="7898" y="8195"/>
                    <a:pt x="7875" y="8309"/>
                  </a:cubicBezTo>
                  <a:cubicBezTo>
                    <a:pt x="7852" y="8332"/>
                    <a:pt x="7898" y="8378"/>
                    <a:pt x="7898" y="8423"/>
                  </a:cubicBezTo>
                  <a:cubicBezTo>
                    <a:pt x="7898" y="8423"/>
                    <a:pt x="7921" y="8423"/>
                    <a:pt x="7921" y="8446"/>
                  </a:cubicBezTo>
                  <a:cubicBezTo>
                    <a:pt x="7921" y="8423"/>
                    <a:pt x="7921" y="8423"/>
                    <a:pt x="7921" y="8423"/>
                  </a:cubicBezTo>
                  <a:cubicBezTo>
                    <a:pt x="7989" y="8309"/>
                    <a:pt x="8035" y="8218"/>
                    <a:pt x="8081" y="8104"/>
                  </a:cubicBezTo>
                  <a:cubicBezTo>
                    <a:pt x="8058" y="8104"/>
                    <a:pt x="8058" y="8081"/>
                    <a:pt x="8058" y="8081"/>
                  </a:cubicBezTo>
                  <a:cubicBezTo>
                    <a:pt x="8058" y="8081"/>
                    <a:pt x="8048" y="8071"/>
                    <a:pt x="8041" y="8071"/>
                  </a:cubicBezTo>
                  <a:close/>
                  <a:moveTo>
                    <a:pt x="6802" y="8195"/>
                  </a:moveTo>
                  <a:cubicBezTo>
                    <a:pt x="6643" y="8195"/>
                    <a:pt x="6551" y="8286"/>
                    <a:pt x="6551" y="8446"/>
                  </a:cubicBezTo>
                  <a:cubicBezTo>
                    <a:pt x="6551" y="8606"/>
                    <a:pt x="6643" y="8675"/>
                    <a:pt x="6802" y="8675"/>
                  </a:cubicBezTo>
                  <a:cubicBezTo>
                    <a:pt x="6962" y="8675"/>
                    <a:pt x="7031" y="8606"/>
                    <a:pt x="7031" y="8446"/>
                  </a:cubicBezTo>
                  <a:cubicBezTo>
                    <a:pt x="7031" y="8286"/>
                    <a:pt x="6962" y="8195"/>
                    <a:pt x="6802" y="8195"/>
                  </a:cubicBezTo>
                  <a:close/>
                  <a:moveTo>
                    <a:pt x="5456" y="8309"/>
                  </a:moveTo>
                  <a:cubicBezTo>
                    <a:pt x="5342" y="8309"/>
                    <a:pt x="5205" y="8423"/>
                    <a:pt x="5205" y="8538"/>
                  </a:cubicBezTo>
                  <a:cubicBezTo>
                    <a:pt x="5226" y="8643"/>
                    <a:pt x="5325" y="8768"/>
                    <a:pt x="5430" y="8768"/>
                  </a:cubicBezTo>
                  <a:cubicBezTo>
                    <a:pt x="5439" y="8768"/>
                    <a:pt x="5447" y="8768"/>
                    <a:pt x="5456" y="8766"/>
                  </a:cubicBezTo>
                  <a:cubicBezTo>
                    <a:pt x="5570" y="8766"/>
                    <a:pt x="5684" y="8652"/>
                    <a:pt x="5684" y="8538"/>
                  </a:cubicBezTo>
                  <a:cubicBezTo>
                    <a:pt x="5684" y="8401"/>
                    <a:pt x="5547" y="8309"/>
                    <a:pt x="5456" y="8309"/>
                  </a:cubicBezTo>
                  <a:close/>
                  <a:moveTo>
                    <a:pt x="4109" y="8469"/>
                  </a:moveTo>
                  <a:cubicBezTo>
                    <a:pt x="3972" y="8469"/>
                    <a:pt x="3904" y="8538"/>
                    <a:pt x="3904" y="8675"/>
                  </a:cubicBezTo>
                  <a:cubicBezTo>
                    <a:pt x="3904" y="8811"/>
                    <a:pt x="3949" y="8880"/>
                    <a:pt x="4086" y="8880"/>
                  </a:cubicBezTo>
                  <a:cubicBezTo>
                    <a:pt x="4246" y="8880"/>
                    <a:pt x="4314" y="8811"/>
                    <a:pt x="4314" y="8675"/>
                  </a:cubicBezTo>
                  <a:cubicBezTo>
                    <a:pt x="4314" y="8538"/>
                    <a:pt x="4246" y="8469"/>
                    <a:pt x="4109" y="8469"/>
                  </a:cubicBezTo>
                  <a:close/>
                  <a:moveTo>
                    <a:pt x="2762" y="8583"/>
                  </a:moveTo>
                  <a:cubicBezTo>
                    <a:pt x="2648" y="8583"/>
                    <a:pt x="2557" y="8675"/>
                    <a:pt x="2557" y="8789"/>
                  </a:cubicBezTo>
                  <a:cubicBezTo>
                    <a:pt x="2557" y="8880"/>
                    <a:pt x="2671" y="8971"/>
                    <a:pt x="2762" y="8971"/>
                  </a:cubicBezTo>
                  <a:cubicBezTo>
                    <a:pt x="2876" y="8971"/>
                    <a:pt x="2968" y="8880"/>
                    <a:pt x="2968" y="8766"/>
                  </a:cubicBezTo>
                  <a:cubicBezTo>
                    <a:pt x="2968" y="8675"/>
                    <a:pt x="2876" y="8583"/>
                    <a:pt x="2762" y="8583"/>
                  </a:cubicBezTo>
                  <a:close/>
                  <a:moveTo>
                    <a:pt x="1416" y="8697"/>
                  </a:moveTo>
                  <a:cubicBezTo>
                    <a:pt x="1393" y="8720"/>
                    <a:pt x="1347" y="8743"/>
                    <a:pt x="1324" y="8766"/>
                  </a:cubicBezTo>
                  <a:cubicBezTo>
                    <a:pt x="1302" y="8766"/>
                    <a:pt x="1302" y="8789"/>
                    <a:pt x="1302" y="8811"/>
                  </a:cubicBezTo>
                  <a:cubicBezTo>
                    <a:pt x="1370" y="8903"/>
                    <a:pt x="1393" y="8971"/>
                    <a:pt x="1438" y="9040"/>
                  </a:cubicBezTo>
                  <a:cubicBezTo>
                    <a:pt x="1452" y="9066"/>
                    <a:pt x="1465" y="9078"/>
                    <a:pt x="1483" y="9078"/>
                  </a:cubicBezTo>
                  <a:cubicBezTo>
                    <a:pt x="1496" y="9078"/>
                    <a:pt x="1511" y="9072"/>
                    <a:pt x="1530" y="9063"/>
                  </a:cubicBezTo>
                  <a:cubicBezTo>
                    <a:pt x="1553" y="9017"/>
                    <a:pt x="1598" y="8971"/>
                    <a:pt x="1621" y="8926"/>
                  </a:cubicBezTo>
                  <a:cubicBezTo>
                    <a:pt x="1621" y="8926"/>
                    <a:pt x="1621" y="8903"/>
                    <a:pt x="1621" y="8880"/>
                  </a:cubicBezTo>
                  <a:cubicBezTo>
                    <a:pt x="1575" y="8811"/>
                    <a:pt x="1530" y="8743"/>
                    <a:pt x="1438" y="8720"/>
                  </a:cubicBezTo>
                  <a:cubicBezTo>
                    <a:pt x="1438" y="8720"/>
                    <a:pt x="1416" y="8720"/>
                    <a:pt x="1416" y="8697"/>
                  </a:cubicBezTo>
                  <a:close/>
                  <a:moveTo>
                    <a:pt x="7508" y="8805"/>
                  </a:moveTo>
                  <a:cubicBezTo>
                    <a:pt x="7440" y="8805"/>
                    <a:pt x="7387" y="8843"/>
                    <a:pt x="7350" y="8880"/>
                  </a:cubicBezTo>
                  <a:cubicBezTo>
                    <a:pt x="7282" y="8926"/>
                    <a:pt x="7236" y="9017"/>
                    <a:pt x="7259" y="9085"/>
                  </a:cubicBezTo>
                  <a:cubicBezTo>
                    <a:pt x="7305" y="9177"/>
                    <a:pt x="7350" y="9245"/>
                    <a:pt x="7464" y="9268"/>
                  </a:cubicBezTo>
                  <a:cubicBezTo>
                    <a:pt x="7464" y="9268"/>
                    <a:pt x="7464" y="9268"/>
                    <a:pt x="7487" y="9245"/>
                  </a:cubicBezTo>
                  <a:cubicBezTo>
                    <a:pt x="7556" y="9154"/>
                    <a:pt x="7578" y="9040"/>
                    <a:pt x="7670" y="8948"/>
                  </a:cubicBezTo>
                  <a:cubicBezTo>
                    <a:pt x="7670" y="8948"/>
                    <a:pt x="7670" y="8903"/>
                    <a:pt x="7647" y="8880"/>
                  </a:cubicBezTo>
                  <a:cubicBezTo>
                    <a:pt x="7624" y="8857"/>
                    <a:pt x="7578" y="8834"/>
                    <a:pt x="7556" y="8811"/>
                  </a:cubicBezTo>
                  <a:cubicBezTo>
                    <a:pt x="7539" y="8807"/>
                    <a:pt x="7523" y="8805"/>
                    <a:pt x="7508" y="8805"/>
                  </a:cubicBezTo>
                  <a:close/>
                  <a:moveTo>
                    <a:pt x="6212" y="8919"/>
                  </a:moveTo>
                  <a:cubicBezTo>
                    <a:pt x="6204" y="8919"/>
                    <a:pt x="6195" y="8921"/>
                    <a:pt x="6186" y="8926"/>
                  </a:cubicBezTo>
                  <a:cubicBezTo>
                    <a:pt x="6140" y="8926"/>
                    <a:pt x="6072" y="8948"/>
                    <a:pt x="6026" y="8994"/>
                  </a:cubicBezTo>
                  <a:cubicBezTo>
                    <a:pt x="6004" y="9017"/>
                    <a:pt x="5958" y="9085"/>
                    <a:pt x="5958" y="9131"/>
                  </a:cubicBezTo>
                  <a:cubicBezTo>
                    <a:pt x="5958" y="9199"/>
                    <a:pt x="5981" y="9245"/>
                    <a:pt x="6026" y="9291"/>
                  </a:cubicBezTo>
                  <a:cubicBezTo>
                    <a:pt x="6072" y="9359"/>
                    <a:pt x="6140" y="9336"/>
                    <a:pt x="6186" y="9382"/>
                  </a:cubicBezTo>
                  <a:cubicBezTo>
                    <a:pt x="6232" y="9336"/>
                    <a:pt x="6323" y="9359"/>
                    <a:pt x="6369" y="9291"/>
                  </a:cubicBezTo>
                  <a:cubicBezTo>
                    <a:pt x="6392" y="9245"/>
                    <a:pt x="6392" y="9177"/>
                    <a:pt x="6414" y="9131"/>
                  </a:cubicBezTo>
                  <a:cubicBezTo>
                    <a:pt x="6392" y="9085"/>
                    <a:pt x="6414" y="9017"/>
                    <a:pt x="6346" y="8971"/>
                  </a:cubicBezTo>
                  <a:cubicBezTo>
                    <a:pt x="6291" y="8953"/>
                    <a:pt x="6250" y="8919"/>
                    <a:pt x="6212" y="8919"/>
                  </a:cubicBezTo>
                  <a:close/>
                  <a:moveTo>
                    <a:pt x="4839" y="9085"/>
                  </a:moveTo>
                  <a:cubicBezTo>
                    <a:pt x="4725" y="9085"/>
                    <a:pt x="4634" y="9154"/>
                    <a:pt x="4634" y="9268"/>
                  </a:cubicBezTo>
                  <a:cubicBezTo>
                    <a:pt x="4634" y="9405"/>
                    <a:pt x="4725" y="9473"/>
                    <a:pt x="4839" y="9473"/>
                  </a:cubicBezTo>
                  <a:cubicBezTo>
                    <a:pt x="4976" y="9473"/>
                    <a:pt x="5045" y="9405"/>
                    <a:pt x="5045" y="9291"/>
                  </a:cubicBezTo>
                  <a:cubicBezTo>
                    <a:pt x="5045" y="9154"/>
                    <a:pt x="4976" y="9085"/>
                    <a:pt x="4839" y="9085"/>
                  </a:cubicBezTo>
                  <a:close/>
                  <a:moveTo>
                    <a:pt x="3516" y="9177"/>
                  </a:moveTo>
                  <a:cubicBezTo>
                    <a:pt x="3470" y="9177"/>
                    <a:pt x="3424" y="9199"/>
                    <a:pt x="3401" y="9222"/>
                  </a:cubicBezTo>
                  <a:cubicBezTo>
                    <a:pt x="3287" y="9314"/>
                    <a:pt x="3287" y="9428"/>
                    <a:pt x="3401" y="9519"/>
                  </a:cubicBezTo>
                  <a:cubicBezTo>
                    <a:pt x="3436" y="9553"/>
                    <a:pt x="3470" y="9570"/>
                    <a:pt x="3504" y="9570"/>
                  </a:cubicBezTo>
                  <a:cubicBezTo>
                    <a:pt x="3538" y="9570"/>
                    <a:pt x="3573" y="9553"/>
                    <a:pt x="3607" y="9519"/>
                  </a:cubicBezTo>
                  <a:cubicBezTo>
                    <a:pt x="3653" y="9473"/>
                    <a:pt x="3675" y="9428"/>
                    <a:pt x="3698" y="9382"/>
                  </a:cubicBezTo>
                  <a:cubicBezTo>
                    <a:pt x="3698" y="9314"/>
                    <a:pt x="3584" y="9177"/>
                    <a:pt x="3516" y="9177"/>
                  </a:cubicBezTo>
                  <a:close/>
                  <a:moveTo>
                    <a:pt x="2146" y="9336"/>
                  </a:moveTo>
                  <a:cubicBezTo>
                    <a:pt x="2032" y="9336"/>
                    <a:pt x="1986" y="9405"/>
                    <a:pt x="1986" y="9519"/>
                  </a:cubicBezTo>
                  <a:cubicBezTo>
                    <a:pt x="1986" y="9633"/>
                    <a:pt x="2032" y="9679"/>
                    <a:pt x="2169" y="9679"/>
                  </a:cubicBezTo>
                  <a:cubicBezTo>
                    <a:pt x="2283" y="9679"/>
                    <a:pt x="2329" y="9633"/>
                    <a:pt x="2329" y="9519"/>
                  </a:cubicBezTo>
                  <a:cubicBezTo>
                    <a:pt x="2329" y="9382"/>
                    <a:pt x="2283" y="9336"/>
                    <a:pt x="2146" y="9336"/>
                  </a:cubicBezTo>
                  <a:close/>
                  <a:moveTo>
                    <a:pt x="6894" y="9542"/>
                  </a:moveTo>
                  <a:cubicBezTo>
                    <a:pt x="6780" y="9542"/>
                    <a:pt x="6688" y="9633"/>
                    <a:pt x="6688" y="9747"/>
                  </a:cubicBezTo>
                  <a:cubicBezTo>
                    <a:pt x="6688" y="9884"/>
                    <a:pt x="6780" y="9953"/>
                    <a:pt x="6894" y="9953"/>
                  </a:cubicBezTo>
                  <a:cubicBezTo>
                    <a:pt x="7008" y="9953"/>
                    <a:pt x="7099" y="9861"/>
                    <a:pt x="7099" y="9747"/>
                  </a:cubicBezTo>
                  <a:cubicBezTo>
                    <a:pt x="7099" y="9633"/>
                    <a:pt x="7008" y="9542"/>
                    <a:pt x="6894" y="9542"/>
                  </a:cubicBezTo>
                  <a:close/>
                  <a:moveTo>
                    <a:pt x="5547" y="9679"/>
                  </a:moveTo>
                  <a:cubicBezTo>
                    <a:pt x="5433" y="9679"/>
                    <a:pt x="5342" y="9793"/>
                    <a:pt x="5342" y="9884"/>
                  </a:cubicBezTo>
                  <a:cubicBezTo>
                    <a:pt x="5342" y="9998"/>
                    <a:pt x="5456" y="10090"/>
                    <a:pt x="5547" y="10090"/>
                  </a:cubicBezTo>
                  <a:cubicBezTo>
                    <a:pt x="5661" y="10090"/>
                    <a:pt x="5752" y="9976"/>
                    <a:pt x="5752" y="9884"/>
                  </a:cubicBezTo>
                  <a:cubicBezTo>
                    <a:pt x="5752" y="9770"/>
                    <a:pt x="5661" y="9679"/>
                    <a:pt x="5547" y="9679"/>
                  </a:cubicBezTo>
                  <a:close/>
                  <a:moveTo>
                    <a:pt x="4246" y="9816"/>
                  </a:moveTo>
                  <a:cubicBezTo>
                    <a:pt x="4132" y="9816"/>
                    <a:pt x="4063" y="9861"/>
                    <a:pt x="4063" y="9976"/>
                  </a:cubicBezTo>
                  <a:cubicBezTo>
                    <a:pt x="4063" y="10113"/>
                    <a:pt x="4109" y="10158"/>
                    <a:pt x="4223" y="10158"/>
                  </a:cubicBezTo>
                  <a:cubicBezTo>
                    <a:pt x="4360" y="10158"/>
                    <a:pt x="4406" y="10113"/>
                    <a:pt x="4406" y="9998"/>
                  </a:cubicBezTo>
                  <a:cubicBezTo>
                    <a:pt x="4406" y="9861"/>
                    <a:pt x="4360" y="9816"/>
                    <a:pt x="4246" y="9816"/>
                  </a:cubicBezTo>
                  <a:close/>
                  <a:moveTo>
                    <a:pt x="2899" y="9953"/>
                  </a:moveTo>
                  <a:cubicBezTo>
                    <a:pt x="2831" y="9953"/>
                    <a:pt x="2740" y="10044"/>
                    <a:pt x="2740" y="10113"/>
                  </a:cubicBezTo>
                  <a:cubicBezTo>
                    <a:pt x="2740" y="10181"/>
                    <a:pt x="2831" y="10295"/>
                    <a:pt x="2899" y="10295"/>
                  </a:cubicBezTo>
                  <a:cubicBezTo>
                    <a:pt x="2968" y="10295"/>
                    <a:pt x="3059" y="10204"/>
                    <a:pt x="3059" y="10113"/>
                  </a:cubicBezTo>
                  <a:cubicBezTo>
                    <a:pt x="3059" y="10044"/>
                    <a:pt x="2968" y="9953"/>
                    <a:pt x="2899" y="9953"/>
                  </a:cubicBezTo>
                  <a:close/>
                  <a:moveTo>
                    <a:pt x="6277" y="10318"/>
                  </a:moveTo>
                  <a:cubicBezTo>
                    <a:pt x="6163" y="10318"/>
                    <a:pt x="6118" y="10364"/>
                    <a:pt x="6118" y="10501"/>
                  </a:cubicBezTo>
                  <a:cubicBezTo>
                    <a:pt x="6118" y="10592"/>
                    <a:pt x="6163" y="10660"/>
                    <a:pt x="6277" y="10660"/>
                  </a:cubicBezTo>
                  <a:cubicBezTo>
                    <a:pt x="6369" y="10660"/>
                    <a:pt x="6460" y="10569"/>
                    <a:pt x="6460" y="10478"/>
                  </a:cubicBezTo>
                  <a:cubicBezTo>
                    <a:pt x="6460" y="10364"/>
                    <a:pt x="6414" y="10318"/>
                    <a:pt x="6277" y="10318"/>
                  </a:cubicBezTo>
                  <a:close/>
                  <a:moveTo>
                    <a:pt x="4931" y="10455"/>
                  </a:moveTo>
                  <a:cubicBezTo>
                    <a:pt x="4862" y="10455"/>
                    <a:pt x="4771" y="10546"/>
                    <a:pt x="4771" y="10637"/>
                  </a:cubicBezTo>
                  <a:cubicBezTo>
                    <a:pt x="4771" y="10706"/>
                    <a:pt x="4885" y="10797"/>
                    <a:pt x="4954" y="10797"/>
                  </a:cubicBezTo>
                  <a:cubicBezTo>
                    <a:pt x="5022" y="10797"/>
                    <a:pt x="5113" y="10683"/>
                    <a:pt x="5113" y="10615"/>
                  </a:cubicBezTo>
                  <a:cubicBezTo>
                    <a:pt x="5113" y="10546"/>
                    <a:pt x="5022" y="10455"/>
                    <a:pt x="4931" y="10455"/>
                  </a:cubicBezTo>
                  <a:close/>
                  <a:moveTo>
                    <a:pt x="3607" y="10592"/>
                  </a:moveTo>
                  <a:cubicBezTo>
                    <a:pt x="3470" y="10592"/>
                    <a:pt x="3470" y="10592"/>
                    <a:pt x="3470" y="10729"/>
                  </a:cubicBezTo>
                  <a:cubicBezTo>
                    <a:pt x="3470" y="10843"/>
                    <a:pt x="3493" y="10866"/>
                    <a:pt x="3607" y="10866"/>
                  </a:cubicBezTo>
                  <a:cubicBezTo>
                    <a:pt x="3744" y="10866"/>
                    <a:pt x="3744" y="10843"/>
                    <a:pt x="3744" y="10729"/>
                  </a:cubicBezTo>
                  <a:cubicBezTo>
                    <a:pt x="3744" y="10592"/>
                    <a:pt x="3721" y="10592"/>
                    <a:pt x="3607" y="10592"/>
                  </a:cubicBezTo>
                  <a:close/>
                  <a:moveTo>
                    <a:pt x="5684" y="11048"/>
                  </a:moveTo>
                  <a:cubicBezTo>
                    <a:pt x="5661" y="11071"/>
                    <a:pt x="5638" y="11071"/>
                    <a:pt x="5615" y="11094"/>
                  </a:cubicBezTo>
                  <a:cubicBezTo>
                    <a:pt x="5570" y="11117"/>
                    <a:pt x="5547" y="11140"/>
                    <a:pt x="5524" y="11185"/>
                  </a:cubicBezTo>
                  <a:lnTo>
                    <a:pt x="5570" y="11185"/>
                  </a:lnTo>
                  <a:cubicBezTo>
                    <a:pt x="5615" y="11162"/>
                    <a:pt x="5661" y="11140"/>
                    <a:pt x="5707" y="11117"/>
                  </a:cubicBezTo>
                  <a:cubicBezTo>
                    <a:pt x="5730" y="11117"/>
                    <a:pt x="5730" y="11094"/>
                    <a:pt x="5752" y="11071"/>
                  </a:cubicBezTo>
                  <a:cubicBezTo>
                    <a:pt x="5730" y="11071"/>
                    <a:pt x="5707" y="11048"/>
                    <a:pt x="5684" y="11048"/>
                  </a:cubicBezTo>
                  <a:close/>
                  <a:moveTo>
                    <a:pt x="4292" y="11185"/>
                  </a:moveTo>
                  <a:cubicBezTo>
                    <a:pt x="4246" y="11185"/>
                    <a:pt x="4223" y="11231"/>
                    <a:pt x="4200" y="11277"/>
                  </a:cubicBezTo>
                  <a:cubicBezTo>
                    <a:pt x="4200" y="11299"/>
                    <a:pt x="4200" y="11322"/>
                    <a:pt x="4200" y="11345"/>
                  </a:cubicBezTo>
                  <a:cubicBezTo>
                    <a:pt x="4200" y="11414"/>
                    <a:pt x="4200" y="11436"/>
                    <a:pt x="4269" y="11436"/>
                  </a:cubicBezTo>
                  <a:cubicBezTo>
                    <a:pt x="4276" y="11429"/>
                    <a:pt x="4284" y="11426"/>
                    <a:pt x="4292" y="11426"/>
                  </a:cubicBezTo>
                  <a:cubicBezTo>
                    <a:pt x="4307" y="11426"/>
                    <a:pt x="4322" y="11436"/>
                    <a:pt x="4337" y="11436"/>
                  </a:cubicBezTo>
                  <a:cubicBezTo>
                    <a:pt x="4497" y="11436"/>
                    <a:pt x="4497" y="11436"/>
                    <a:pt x="4474" y="11277"/>
                  </a:cubicBezTo>
                  <a:cubicBezTo>
                    <a:pt x="4474" y="11208"/>
                    <a:pt x="4451" y="11185"/>
                    <a:pt x="4383" y="11185"/>
                  </a:cubicBezTo>
                  <a:close/>
                </a:path>
              </a:pathLst>
            </a:custGeom>
            <a:solidFill>
              <a:srgbClr val="E355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514625" y="3262350"/>
              <a:ext cx="239675" cy="295050"/>
            </a:xfrm>
            <a:custGeom>
              <a:avLst/>
              <a:gdLst/>
              <a:ahLst/>
              <a:cxnLst/>
              <a:rect l="l" t="t" r="r" b="b"/>
              <a:pathLst>
                <a:path w="9587" h="11802" extrusionOk="0">
                  <a:moveTo>
                    <a:pt x="4794" y="411"/>
                  </a:moveTo>
                  <a:cubicBezTo>
                    <a:pt x="6391" y="411"/>
                    <a:pt x="7601" y="822"/>
                    <a:pt x="8331" y="1575"/>
                  </a:cubicBezTo>
                  <a:cubicBezTo>
                    <a:pt x="8902" y="2192"/>
                    <a:pt x="9176" y="3013"/>
                    <a:pt x="9108" y="4041"/>
                  </a:cubicBezTo>
                  <a:cubicBezTo>
                    <a:pt x="8925" y="7510"/>
                    <a:pt x="7053" y="11390"/>
                    <a:pt x="4794" y="11390"/>
                  </a:cubicBezTo>
                  <a:cubicBezTo>
                    <a:pt x="2557" y="11390"/>
                    <a:pt x="662" y="7510"/>
                    <a:pt x="480" y="4041"/>
                  </a:cubicBezTo>
                  <a:cubicBezTo>
                    <a:pt x="434" y="3013"/>
                    <a:pt x="685" y="2192"/>
                    <a:pt x="1278" y="1575"/>
                  </a:cubicBezTo>
                  <a:cubicBezTo>
                    <a:pt x="1986" y="822"/>
                    <a:pt x="3219" y="411"/>
                    <a:pt x="4794" y="411"/>
                  </a:cubicBezTo>
                  <a:close/>
                  <a:moveTo>
                    <a:pt x="4794" y="1"/>
                  </a:moveTo>
                  <a:cubicBezTo>
                    <a:pt x="3104" y="1"/>
                    <a:pt x="1781" y="434"/>
                    <a:pt x="959" y="1279"/>
                  </a:cubicBezTo>
                  <a:cubicBezTo>
                    <a:pt x="297" y="1986"/>
                    <a:pt x="0" y="2922"/>
                    <a:pt x="69" y="4063"/>
                  </a:cubicBezTo>
                  <a:cubicBezTo>
                    <a:pt x="251" y="7738"/>
                    <a:pt x="2237" y="11801"/>
                    <a:pt x="4794" y="11801"/>
                  </a:cubicBezTo>
                  <a:cubicBezTo>
                    <a:pt x="7350" y="11801"/>
                    <a:pt x="9336" y="7738"/>
                    <a:pt x="9541" y="4063"/>
                  </a:cubicBezTo>
                  <a:cubicBezTo>
                    <a:pt x="9587" y="2922"/>
                    <a:pt x="9290" y="1986"/>
                    <a:pt x="8628" y="1279"/>
                  </a:cubicBezTo>
                  <a:cubicBezTo>
                    <a:pt x="7829" y="434"/>
                    <a:pt x="6505" y="1"/>
                    <a:pt x="47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530025" y="3262350"/>
              <a:ext cx="208875" cy="97600"/>
            </a:xfrm>
            <a:custGeom>
              <a:avLst/>
              <a:gdLst/>
              <a:ahLst/>
              <a:cxnLst/>
              <a:rect l="l" t="t" r="r" b="b"/>
              <a:pathLst>
                <a:path w="8355" h="3904" extrusionOk="0">
                  <a:moveTo>
                    <a:pt x="4178" y="411"/>
                  </a:moveTo>
                  <a:cubicBezTo>
                    <a:pt x="5752" y="411"/>
                    <a:pt x="6939" y="799"/>
                    <a:pt x="7670" y="1553"/>
                  </a:cubicBezTo>
                  <a:lnTo>
                    <a:pt x="7327" y="1530"/>
                  </a:lnTo>
                  <a:cubicBezTo>
                    <a:pt x="7259" y="1530"/>
                    <a:pt x="7213" y="1553"/>
                    <a:pt x="7168" y="1598"/>
                  </a:cubicBezTo>
                  <a:cubicBezTo>
                    <a:pt x="7122" y="1621"/>
                    <a:pt x="7099" y="1690"/>
                    <a:pt x="7099" y="1735"/>
                  </a:cubicBezTo>
                  <a:lnTo>
                    <a:pt x="7122" y="2534"/>
                  </a:lnTo>
                  <a:lnTo>
                    <a:pt x="6232" y="2055"/>
                  </a:lnTo>
                  <a:cubicBezTo>
                    <a:pt x="6198" y="2043"/>
                    <a:pt x="6163" y="2038"/>
                    <a:pt x="6132" y="2038"/>
                  </a:cubicBezTo>
                  <a:cubicBezTo>
                    <a:pt x="6101" y="2038"/>
                    <a:pt x="6072" y="2043"/>
                    <a:pt x="6049" y="2055"/>
                  </a:cubicBezTo>
                  <a:cubicBezTo>
                    <a:pt x="5981" y="2078"/>
                    <a:pt x="5935" y="2123"/>
                    <a:pt x="5935" y="2169"/>
                  </a:cubicBezTo>
                  <a:lnTo>
                    <a:pt x="5616" y="3036"/>
                  </a:lnTo>
                  <a:lnTo>
                    <a:pt x="5045" y="2352"/>
                  </a:lnTo>
                  <a:cubicBezTo>
                    <a:pt x="4999" y="2306"/>
                    <a:pt x="4931" y="2283"/>
                    <a:pt x="4862" y="2283"/>
                  </a:cubicBezTo>
                  <a:cubicBezTo>
                    <a:pt x="4794" y="2306"/>
                    <a:pt x="4725" y="2329"/>
                    <a:pt x="4703" y="2397"/>
                  </a:cubicBezTo>
                  <a:lnTo>
                    <a:pt x="4178" y="3265"/>
                  </a:lnTo>
                  <a:lnTo>
                    <a:pt x="3675" y="2397"/>
                  </a:lnTo>
                  <a:cubicBezTo>
                    <a:pt x="3630" y="2329"/>
                    <a:pt x="3561" y="2306"/>
                    <a:pt x="3516" y="2283"/>
                  </a:cubicBezTo>
                  <a:lnTo>
                    <a:pt x="3493" y="2283"/>
                  </a:lnTo>
                  <a:cubicBezTo>
                    <a:pt x="3424" y="2283"/>
                    <a:pt x="3356" y="2306"/>
                    <a:pt x="3333" y="2352"/>
                  </a:cubicBezTo>
                  <a:lnTo>
                    <a:pt x="2740" y="3036"/>
                  </a:lnTo>
                  <a:lnTo>
                    <a:pt x="2443" y="2169"/>
                  </a:lnTo>
                  <a:cubicBezTo>
                    <a:pt x="2420" y="2123"/>
                    <a:pt x="2374" y="2078"/>
                    <a:pt x="2306" y="2055"/>
                  </a:cubicBezTo>
                  <a:cubicBezTo>
                    <a:pt x="2283" y="2043"/>
                    <a:pt x="2254" y="2038"/>
                    <a:pt x="2226" y="2038"/>
                  </a:cubicBezTo>
                  <a:cubicBezTo>
                    <a:pt x="2197" y="2038"/>
                    <a:pt x="2169" y="2043"/>
                    <a:pt x="2146" y="2055"/>
                  </a:cubicBezTo>
                  <a:lnTo>
                    <a:pt x="1233" y="2534"/>
                  </a:lnTo>
                  <a:lnTo>
                    <a:pt x="1256" y="1735"/>
                  </a:lnTo>
                  <a:cubicBezTo>
                    <a:pt x="1256" y="1690"/>
                    <a:pt x="1233" y="1621"/>
                    <a:pt x="1187" y="1598"/>
                  </a:cubicBezTo>
                  <a:cubicBezTo>
                    <a:pt x="1142" y="1553"/>
                    <a:pt x="1096" y="1530"/>
                    <a:pt x="1028" y="1530"/>
                  </a:cubicBezTo>
                  <a:lnTo>
                    <a:pt x="685" y="1553"/>
                  </a:lnTo>
                  <a:cubicBezTo>
                    <a:pt x="1416" y="799"/>
                    <a:pt x="2603" y="411"/>
                    <a:pt x="4178" y="411"/>
                  </a:cubicBezTo>
                  <a:close/>
                  <a:moveTo>
                    <a:pt x="4178" y="1"/>
                  </a:moveTo>
                  <a:cubicBezTo>
                    <a:pt x="2237" y="1"/>
                    <a:pt x="799" y="571"/>
                    <a:pt x="46" y="1667"/>
                  </a:cubicBezTo>
                  <a:cubicBezTo>
                    <a:pt x="0" y="1735"/>
                    <a:pt x="0" y="1804"/>
                    <a:pt x="46" y="1872"/>
                  </a:cubicBezTo>
                  <a:cubicBezTo>
                    <a:pt x="69" y="1941"/>
                    <a:pt x="160" y="1986"/>
                    <a:pt x="229" y="1986"/>
                  </a:cubicBezTo>
                  <a:lnTo>
                    <a:pt x="822" y="1964"/>
                  </a:lnTo>
                  <a:lnTo>
                    <a:pt x="799" y="2877"/>
                  </a:lnTo>
                  <a:cubicBezTo>
                    <a:pt x="799" y="2968"/>
                    <a:pt x="845" y="3036"/>
                    <a:pt x="891" y="3059"/>
                  </a:cubicBezTo>
                  <a:cubicBezTo>
                    <a:pt x="931" y="3086"/>
                    <a:pt x="979" y="3097"/>
                    <a:pt x="1025" y="3097"/>
                  </a:cubicBezTo>
                  <a:cubicBezTo>
                    <a:pt x="1058" y="3097"/>
                    <a:pt x="1091" y="3091"/>
                    <a:pt x="1119" y="3082"/>
                  </a:cubicBezTo>
                  <a:lnTo>
                    <a:pt x="2123" y="2534"/>
                  </a:lnTo>
                  <a:lnTo>
                    <a:pt x="2466" y="3538"/>
                  </a:lnTo>
                  <a:cubicBezTo>
                    <a:pt x="2511" y="3607"/>
                    <a:pt x="2557" y="3653"/>
                    <a:pt x="2625" y="3675"/>
                  </a:cubicBezTo>
                  <a:cubicBezTo>
                    <a:pt x="2717" y="3675"/>
                    <a:pt x="2785" y="3653"/>
                    <a:pt x="2831" y="3607"/>
                  </a:cubicBezTo>
                  <a:lnTo>
                    <a:pt x="3447" y="2854"/>
                  </a:lnTo>
                  <a:lnTo>
                    <a:pt x="3995" y="3790"/>
                  </a:lnTo>
                  <a:cubicBezTo>
                    <a:pt x="4041" y="3858"/>
                    <a:pt x="4109" y="3904"/>
                    <a:pt x="4178" y="3904"/>
                  </a:cubicBezTo>
                  <a:cubicBezTo>
                    <a:pt x="4246" y="3904"/>
                    <a:pt x="4314" y="3858"/>
                    <a:pt x="4360" y="3790"/>
                  </a:cubicBezTo>
                  <a:lnTo>
                    <a:pt x="4908" y="2854"/>
                  </a:lnTo>
                  <a:lnTo>
                    <a:pt x="5524" y="3607"/>
                  </a:lnTo>
                  <a:cubicBezTo>
                    <a:pt x="5570" y="3653"/>
                    <a:pt x="5661" y="3675"/>
                    <a:pt x="5730" y="3675"/>
                  </a:cubicBezTo>
                  <a:cubicBezTo>
                    <a:pt x="5798" y="3653"/>
                    <a:pt x="5867" y="3607"/>
                    <a:pt x="5889" y="3538"/>
                  </a:cubicBezTo>
                  <a:lnTo>
                    <a:pt x="6232" y="2534"/>
                  </a:lnTo>
                  <a:lnTo>
                    <a:pt x="7259" y="3082"/>
                  </a:lnTo>
                  <a:cubicBezTo>
                    <a:pt x="7287" y="3091"/>
                    <a:pt x="7316" y="3097"/>
                    <a:pt x="7344" y="3097"/>
                  </a:cubicBezTo>
                  <a:cubicBezTo>
                    <a:pt x="7384" y="3097"/>
                    <a:pt x="7424" y="3086"/>
                    <a:pt x="7464" y="3059"/>
                  </a:cubicBezTo>
                  <a:cubicBezTo>
                    <a:pt x="7533" y="3036"/>
                    <a:pt x="7556" y="2968"/>
                    <a:pt x="7556" y="2877"/>
                  </a:cubicBezTo>
                  <a:lnTo>
                    <a:pt x="7533" y="1964"/>
                  </a:lnTo>
                  <a:lnTo>
                    <a:pt x="7533" y="1964"/>
                  </a:lnTo>
                  <a:lnTo>
                    <a:pt x="8126" y="1986"/>
                  </a:lnTo>
                  <a:cubicBezTo>
                    <a:pt x="8218" y="1986"/>
                    <a:pt x="8286" y="1941"/>
                    <a:pt x="8332" y="1872"/>
                  </a:cubicBezTo>
                  <a:cubicBezTo>
                    <a:pt x="8355" y="1804"/>
                    <a:pt x="8355" y="1735"/>
                    <a:pt x="8309" y="1667"/>
                  </a:cubicBezTo>
                  <a:cubicBezTo>
                    <a:pt x="7556" y="571"/>
                    <a:pt x="6118" y="1"/>
                    <a:pt x="41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617325" y="3211700"/>
              <a:ext cx="30275" cy="79200"/>
            </a:xfrm>
            <a:custGeom>
              <a:avLst/>
              <a:gdLst/>
              <a:ahLst/>
              <a:cxnLst/>
              <a:rect l="l" t="t" r="r" b="b"/>
              <a:pathLst>
                <a:path w="1211" h="3168" extrusionOk="0">
                  <a:moveTo>
                    <a:pt x="229" y="1"/>
                  </a:moveTo>
                  <a:cubicBezTo>
                    <a:pt x="190" y="1"/>
                    <a:pt x="151" y="14"/>
                    <a:pt x="115" y="41"/>
                  </a:cubicBezTo>
                  <a:cubicBezTo>
                    <a:pt x="24" y="109"/>
                    <a:pt x="1" y="246"/>
                    <a:pt x="69" y="337"/>
                  </a:cubicBezTo>
                  <a:cubicBezTo>
                    <a:pt x="754" y="1273"/>
                    <a:pt x="480" y="2917"/>
                    <a:pt x="480" y="2917"/>
                  </a:cubicBezTo>
                  <a:cubicBezTo>
                    <a:pt x="457" y="3031"/>
                    <a:pt x="549" y="3145"/>
                    <a:pt x="663" y="3168"/>
                  </a:cubicBezTo>
                  <a:lnTo>
                    <a:pt x="686" y="3168"/>
                  </a:lnTo>
                  <a:cubicBezTo>
                    <a:pt x="800" y="3168"/>
                    <a:pt x="868" y="3099"/>
                    <a:pt x="891" y="2985"/>
                  </a:cubicBezTo>
                  <a:cubicBezTo>
                    <a:pt x="914" y="2917"/>
                    <a:pt x="1211" y="1182"/>
                    <a:pt x="389" y="86"/>
                  </a:cubicBezTo>
                  <a:cubicBezTo>
                    <a:pt x="347" y="31"/>
                    <a:pt x="289" y="1"/>
                    <a:pt x="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619625" y="3379325"/>
              <a:ext cx="29675" cy="42825"/>
            </a:xfrm>
            <a:custGeom>
              <a:avLst/>
              <a:gdLst/>
              <a:ahLst/>
              <a:cxnLst/>
              <a:rect l="l" t="t" r="r" b="b"/>
              <a:pathLst>
                <a:path w="1187" h="1713" extrusionOk="0">
                  <a:moveTo>
                    <a:pt x="594" y="549"/>
                  </a:moveTo>
                  <a:cubicBezTo>
                    <a:pt x="685" y="663"/>
                    <a:pt x="776" y="845"/>
                    <a:pt x="776" y="982"/>
                  </a:cubicBezTo>
                  <a:cubicBezTo>
                    <a:pt x="776" y="1142"/>
                    <a:pt x="730" y="1210"/>
                    <a:pt x="685" y="1256"/>
                  </a:cubicBezTo>
                  <a:cubicBezTo>
                    <a:pt x="651" y="1290"/>
                    <a:pt x="622" y="1307"/>
                    <a:pt x="594" y="1307"/>
                  </a:cubicBezTo>
                  <a:cubicBezTo>
                    <a:pt x="565" y="1307"/>
                    <a:pt x="536" y="1290"/>
                    <a:pt x="502" y="1256"/>
                  </a:cubicBezTo>
                  <a:cubicBezTo>
                    <a:pt x="479" y="1210"/>
                    <a:pt x="411" y="1142"/>
                    <a:pt x="411" y="982"/>
                  </a:cubicBezTo>
                  <a:cubicBezTo>
                    <a:pt x="411" y="845"/>
                    <a:pt x="502" y="663"/>
                    <a:pt x="594" y="549"/>
                  </a:cubicBezTo>
                  <a:close/>
                  <a:moveTo>
                    <a:pt x="594" y="1"/>
                  </a:moveTo>
                  <a:cubicBezTo>
                    <a:pt x="548" y="1"/>
                    <a:pt x="479" y="24"/>
                    <a:pt x="457" y="69"/>
                  </a:cubicBezTo>
                  <a:cubicBezTo>
                    <a:pt x="411" y="115"/>
                    <a:pt x="0" y="526"/>
                    <a:pt x="0" y="982"/>
                  </a:cubicBezTo>
                  <a:cubicBezTo>
                    <a:pt x="0" y="1210"/>
                    <a:pt x="69" y="1416"/>
                    <a:pt x="205" y="1553"/>
                  </a:cubicBezTo>
                  <a:cubicBezTo>
                    <a:pt x="320" y="1667"/>
                    <a:pt x="457" y="1713"/>
                    <a:pt x="594" y="1713"/>
                  </a:cubicBezTo>
                  <a:cubicBezTo>
                    <a:pt x="730" y="1713"/>
                    <a:pt x="867" y="1667"/>
                    <a:pt x="982" y="1553"/>
                  </a:cubicBezTo>
                  <a:cubicBezTo>
                    <a:pt x="1119" y="1416"/>
                    <a:pt x="1187" y="1210"/>
                    <a:pt x="1187" y="982"/>
                  </a:cubicBezTo>
                  <a:cubicBezTo>
                    <a:pt x="1187" y="526"/>
                    <a:pt x="799" y="115"/>
                    <a:pt x="753" y="69"/>
                  </a:cubicBezTo>
                  <a:cubicBezTo>
                    <a:pt x="708" y="24"/>
                    <a:pt x="662" y="1"/>
                    <a:pt x="594" y="1"/>
                  </a:cubicBezTo>
                  <a:close/>
                </a:path>
              </a:pathLst>
            </a:custGeom>
            <a:solidFill>
              <a:srgbClr val="2218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619625" y="3477050"/>
              <a:ext cx="29675" cy="42675"/>
            </a:xfrm>
            <a:custGeom>
              <a:avLst/>
              <a:gdLst/>
              <a:ahLst/>
              <a:cxnLst/>
              <a:rect l="l" t="t" r="r" b="b"/>
              <a:pathLst>
                <a:path w="1187" h="1707" extrusionOk="0">
                  <a:moveTo>
                    <a:pt x="594" y="406"/>
                  </a:moveTo>
                  <a:cubicBezTo>
                    <a:pt x="616" y="406"/>
                    <a:pt x="662" y="429"/>
                    <a:pt x="685" y="451"/>
                  </a:cubicBezTo>
                  <a:cubicBezTo>
                    <a:pt x="730" y="497"/>
                    <a:pt x="776" y="565"/>
                    <a:pt x="776" y="725"/>
                  </a:cubicBezTo>
                  <a:cubicBezTo>
                    <a:pt x="776" y="862"/>
                    <a:pt x="685" y="1045"/>
                    <a:pt x="594" y="1182"/>
                  </a:cubicBezTo>
                  <a:cubicBezTo>
                    <a:pt x="502" y="1045"/>
                    <a:pt x="411" y="862"/>
                    <a:pt x="411" y="725"/>
                  </a:cubicBezTo>
                  <a:cubicBezTo>
                    <a:pt x="411" y="565"/>
                    <a:pt x="479" y="497"/>
                    <a:pt x="502" y="451"/>
                  </a:cubicBezTo>
                  <a:cubicBezTo>
                    <a:pt x="548" y="429"/>
                    <a:pt x="571" y="406"/>
                    <a:pt x="594" y="406"/>
                  </a:cubicBezTo>
                  <a:close/>
                  <a:moveTo>
                    <a:pt x="602" y="1"/>
                  </a:moveTo>
                  <a:cubicBezTo>
                    <a:pt x="462" y="1"/>
                    <a:pt x="320" y="52"/>
                    <a:pt x="205" y="155"/>
                  </a:cubicBezTo>
                  <a:cubicBezTo>
                    <a:pt x="69" y="292"/>
                    <a:pt x="0" y="497"/>
                    <a:pt x="0" y="725"/>
                  </a:cubicBezTo>
                  <a:cubicBezTo>
                    <a:pt x="0" y="1182"/>
                    <a:pt x="411" y="1615"/>
                    <a:pt x="457" y="1661"/>
                  </a:cubicBezTo>
                  <a:cubicBezTo>
                    <a:pt x="479" y="1684"/>
                    <a:pt x="548" y="1707"/>
                    <a:pt x="594" y="1707"/>
                  </a:cubicBezTo>
                  <a:cubicBezTo>
                    <a:pt x="662" y="1707"/>
                    <a:pt x="708" y="1684"/>
                    <a:pt x="753" y="1661"/>
                  </a:cubicBezTo>
                  <a:cubicBezTo>
                    <a:pt x="799" y="1615"/>
                    <a:pt x="1187" y="1182"/>
                    <a:pt x="1187" y="725"/>
                  </a:cubicBezTo>
                  <a:cubicBezTo>
                    <a:pt x="1187" y="497"/>
                    <a:pt x="1119" y="292"/>
                    <a:pt x="982" y="155"/>
                  </a:cubicBezTo>
                  <a:cubicBezTo>
                    <a:pt x="879" y="52"/>
                    <a:pt x="742" y="1"/>
                    <a:pt x="602" y="1"/>
                  </a:cubicBezTo>
                  <a:close/>
                </a:path>
              </a:pathLst>
            </a:custGeom>
            <a:solidFill>
              <a:srgbClr val="2218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686950" y="3358175"/>
              <a:ext cx="34250" cy="41725"/>
            </a:xfrm>
            <a:custGeom>
              <a:avLst/>
              <a:gdLst/>
              <a:ahLst/>
              <a:cxnLst/>
              <a:rect l="l" t="t" r="r" b="b"/>
              <a:pathLst>
                <a:path w="1370" h="1669" extrusionOk="0">
                  <a:moveTo>
                    <a:pt x="571" y="413"/>
                  </a:moveTo>
                  <a:cubicBezTo>
                    <a:pt x="571" y="413"/>
                    <a:pt x="617" y="436"/>
                    <a:pt x="640" y="436"/>
                  </a:cubicBezTo>
                  <a:cubicBezTo>
                    <a:pt x="685" y="459"/>
                    <a:pt x="754" y="504"/>
                    <a:pt x="799" y="641"/>
                  </a:cubicBezTo>
                  <a:cubicBezTo>
                    <a:pt x="868" y="801"/>
                    <a:pt x="845" y="984"/>
                    <a:pt x="799" y="1143"/>
                  </a:cubicBezTo>
                  <a:cubicBezTo>
                    <a:pt x="662" y="1052"/>
                    <a:pt x="525" y="915"/>
                    <a:pt x="480" y="778"/>
                  </a:cubicBezTo>
                  <a:cubicBezTo>
                    <a:pt x="434" y="641"/>
                    <a:pt x="457" y="550"/>
                    <a:pt x="480" y="504"/>
                  </a:cubicBezTo>
                  <a:cubicBezTo>
                    <a:pt x="480" y="459"/>
                    <a:pt x="525" y="436"/>
                    <a:pt x="525" y="413"/>
                  </a:cubicBezTo>
                  <a:close/>
                  <a:moveTo>
                    <a:pt x="547" y="0"/>
                  </a:moveTo>
                  <a:cubicBezTo>
                    <a:pt x="493" y="0"/>
                    <a:pt x="441" y="8"/>
                    <a:pt x="388" y="25"/>
                  </a:cubicBezTo>
                  <a:cubicBezTo>
                    <a:pt x="252" y="71"/>
                    <a:pt x="160" y="185"/>
                    <a:pt x="92" y="322"/>
                  </a:cubicBezTo>
                  <a:cubicBezTo>
                    <a:pt x="0" y="504"/>
                    <a:pt x="0" y="710"/>
                    <a:pt x="92" y="915"/>
                  </a:cubicBezTo>
                  <a:cubicBezTo>
                    <a:pt x="252" y="1349"/>
                    <a:pt x="754" y="1600"/>
                    <a:pt x="822" y="1646"/>
                  </a:cubicBezTo>
                  <a:cubicBezTo>
                    <a:pt x="845" y="1646"/>
                    <a:pt x="891" y="1668"/>
                    <a:pt x="913" y="1668"/>
                  </a:cubicBezTo>
                  <a:cubicBezTo>
                    <a:pt x="936" y="1668"/>
                    <a:pt x="959" y="1646"/>
                    <a:pt x="982" y="1646"/>
                  </a:cubicBezTo>
                  <a:cubicBezTo>
                    <a:pt x="1028" y="1623"/>
                    <a:pt x="1073" y="1577"/>
                    <a:pt x="1096" y="1531"/>
                  </a:cubicBezTo>
                  <a:cubicBezTo>
                    <a:pt x="1142" y="1486"/>
                    <a:pt x="1370" y="938"/>
                    <a:pt x="1210" y="504"/>
                  </a:cubicBezTo>
                  <a:cubicBezTo>
                    <a:pt x="1119" y="299"/>
                    <a:pt x="982" y="139"/>
                    <a:pt x="822" y="48"/>
                  </a:cubicBezTo>
                  <a:cubicBezTo>
                    <a:pt x="723" y="20"/>
                    <a:pt x="633" y="0"/>
                    <a:pt x="547" y="0"/>
                  </a:cubicBezTo>
                  <a:close/>
                </a:path>
              </a:pathLst>
            </a:custGeom>
            <a:solidFill>
              <a:srgbClr val="2218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668125" y="3424550"/>
              <a:ext cx="33675" cy="41550"/>
            </a:xfrm>
            <a:custGeom>
              <a:avLst/>
              <a:gdLst/>
              <a:ahLst/>
              <a:cxnLst/>
              <a:rect l="l" t="t" r="r" b="b"/>
              <a:pathLst>
                <a:path w="1347" h="1662" extrusionOk="0">
                  <a:moveTo>
                    <a:pt x="548" y="520"/>
                  </a:moveTo>
                  <a:cubicBezTo>
                    <a:pt x="685" y="611"/>
                    <a:pt x="822" y="748"/>
                    <a:pt x="868" y="885"/>
                  </a:cubicBezTo>
                  <a:cubicBezTo>
                    <a:pt x="936" y="1022"/>
                    <a:pt x="913" y="1113"/>
                    <a:pt x="890" y="1159"/>
                  </a:cubicBezTo>
                  <a:cubicBezTo>
                    <a:pt x="868" y="1205"/>
                    <a:pt x="845" y="1227"/>
                    <a:pt x="822" y="1227"/>
                  </a:cubicBezTo>
                  <a:cubicBezTo>
                    <a:pt x="799" y="1227"/>
                    <a:pt x="753" y="1227"/>
                    <a:pt x="708" y="1205"/>
                  </a:cubicBezTo>
                  <a:cubicBezTo>
                    <a:pt x="685" y="1205"/>
                    <a:pt x="594" y="1136"/>
                    <a:pt x="548" y="999"/>
                  </a:cubicBezTo>
                  <a:cubicBezTo>
                    <a:pt x="480" y="862"/>
                    <a:pt x="525" y="680"/>
                    <a:pt x="548" y="520"/>
                  </a:cubicBezTo>
                  <a:close/>
                  <a:moveTo>
                    <a:pt x="445" y="1"/>
                  </a:moveTo>
                  <a:cubicBezTo>
                    <a:pt x="417" y="1"/>
                    <a:pt x="388" y="6"/>
                    <a:pt x="365" y="18"/>
                  </a:cubicBezTo>
                  <a:cubicBezTo>
                    <a:pt x="320" y="18"/>
                    <a:pt x="274" y="63"/>
                    <a:pt x="251" y="109"/>
                  </a:cubicBezTo>
                  <a:cubicBezTo>
                    <a:pt x="228" y="178"/>
                    <a:pt x="0" y="702"/>
                    <a:pt x="160" y="1136"/>
                  </a:cubicBezTo>
                  <a:cubicBezTo>
                    <a:pt x="228" y="1364"/>
                    <a:pt x="365" y="1524"/>
                    <a:pt x="548" y="1593"/>
                  </a:cubicBezTo>
                  <a:cubicBezTo>
                    <a:pt x="617" y="1638"/>
                    <a:pt x="708" y="1661"/>
                    <a:pt x="799" y="1661"/>
                  </a:cubicBezTo>
                  <a:cubicBezTo>
                    <a:pt x="845" y="1661"/>
                    <a:pt x="913" y="1638"/>
                    <a:pt x="959" y="1615"/>
                  </a:cubicBezTo>
                  <a:cubicBezTo>
                    <a:pt x="1096" y="1570"/>
                    <a:pt x="1210" y="1479"/>
                    <a:pt x="1256" y="1319"/>
                  </a:cubicBezTo>
                  <a:cubicBezTo>
                    <a:pt x="1347" y="1159"/>
                    <a:pt x="1347" y="931"/>
                    <a:pt x="1278" y="725"/>
                  </a:cubicBezTo>
                  <a:cubicBezTo>
                    <a:pt x="1119" y="292"/>
                    <a:pt x="594" y="41"/>
                    <a:pt x="525" y="18"/>
                  </a:cubicBezTo>
                  <a:cubicBezTo>
                    <a:pt x="502" y="6"/>
                    <a:pt x="474" y="1"/>
                    <a:pt x="445" y="1"/>
                  </a:cubicBezTo>
                  <a:close/>
                </a:path>
              </a:pathLst>
            </a:custGeom>
            <a:solidFill>
              <a:srgbClr val="2218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619625" y="3379325"/>
              <a:ext cx="29675" cy="42825"/>
            </a:xfrm>
            <a:custGeom>
              <a:avLst/>
              <a:gdLst/>
              <a:ahLst/>
              <a:cxnLst/>
              <a:rect l="l" t="t" r="r" b="b"/>
              <a:pathLst>
                <a:path w="1187" h="1713" extrusionOk="0">
                  <a:moveTo>
                    <a:pt x="594" y="549"/>
                  </a:moveTo>
                  <a:cubicBezTo>
                    <a:pt x="685" y="663"/>
                    <a:pt x="776" y="845"/>
                    <a:pt x="776" y="982"/>
                  </a:cubicBezTo>
                  <a:cubicBezTo>
                    <a:pt x="776" y="1142"/>
                    <a:pt x="730" y="1210"/>
                    <a:pt x="685" y="1256"/>
                  </a:cubicBezTo>
                  <a:cubicBezTo>
                    <a:pt x="651" y="1290"/>
                    <a:pt x="622" y="1307"/>
                    <a:pt x="594" y="1307"/>
                  </a:cubicBezTo>
                  <a:cubicBezTo>
                    <a:pt x="565" y="1307"/>
                    <a:pt x="536" y="1290"/>
                    <a:pt x="502" y="1256"/>
                  </a:cubicBezTo>
                  <a:cubicBezTo>
                    <a:pt x="479" y="1210"/>
                    <a:pt x="411" y="1142"/>
                    <a:pt x="411" y="982"/>
                  </a:cubicBezTo>
                  <a:cubicBezTo>
                    <a:pt x="411" y="845"/>
                    <a:pt x="502" y="663"/>
                    <a:pt x="594" y="549"/>
                  </a:cubicBezTo>
                  <a:close/>
                  <a:moveTo>
                    <a:pt x="594" y="1"/>
                  </a:moveTo>
                  <a:cubicBezTo>
                    <a:pt x="548" y="1"/>
                    <a:pt x="479" y="24"/>
                    <a:pt x="457" y="69"/>
                  </a:cubicBezTo>
                  <a:cubicBezTo>
                    <a:pt x="411" y="115"/>
                    <a:pt x="0" y="526"/>
                    <a:pt x="0" y="982"/>
                  </a:cubicBezTo>
                  <a:cubicBezTo>
                    <a:pt x="0" y="1210"/>
                    <a:pt x="69" y="1416"/>
                    <a:pt x="205" y="1553"/>
                  </a:cubicBezTo>
                  <a:cubicBezTo>
                    <a:pt x="320" y="1667"/>
                    <a:pt x="457" y="1713"/>
                    <a:pt x="594" y="1713"/>
                  </a:cubicBezTo>
                  <a:cubicBezTo>
                    <a:pt x="730" y="1713"/>
                    <a:pt x="867" y="1667"/>
                    <a:pt x="982" y="1553"/>
                  </a:cubicBezTo>
                  <a:cubicBezTo>
                    <a:pt x="1119" y="1416"/>
                    <a:pt x="1187" y="1210"/>
                    <a:pt x="1187" y="982"/>
                  </a:cubicBezTo>
                  <a:cubicBezTo>
                    <a:pt x="1187" y="526"/>
                    <a:pt x="799" y="115"/>
                    <a:pt x="753" y="69"/>
                  </a:cubicBezTo>
                  <a:cubicBezTo>
                    <a:pt x="708" y="24"/>
                    <a:pt x="662" y="1"/>
                    <a:pt x="5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619625" y="3477050"/>
              <a:ext cx="29675" cy="42675"/>
            </a:xfrm>
            <a:custGeom>
              <a:avLst/>
              <a:gdLst/>
              <a:ahLst/>
              <a:cxnLst/>
              <a:rect l="l" t="t" r="r" b="b"/>
              <a:pathLst>
                <a:path w="1187" h="1707" extrusionOk="0">
                  <a:moveTo>
                    <a:pt x="594" y="406"/>
                  </a:moveTo>
                  <a:cubicBezTo>
                    <a:pt x="616" y="406"/>
                    <a:pt x="662" y="429"/>
                    <a:pt x="685" y="451"/>
                  </a:cubicBezTo>
                  <a:cubicBezTo>
                    <a:pt x="730" y="497"/>
                    <a:pt x="776" y="565"/>
                    <a:pt x="776" y="725"/>
                  </a:cubicBezTo>
                  <a:cubicBezTo>
                    <a:pt x="776" y="862"/>
                    <a:pt x="685" y="1045"/>
                    <a:pt x="594" y="1182"/>
                  </a:cubicBezTo>
                  <a:cubicBezTo>
                    <a:pt x="502" y="1045"/>
                    <a:pt x="411" y="862"/>
                    <a:pt x="411" y="725"/>
                  </a:cubicBezTo>
                  <a:cubicBezTo>
                    <a:pt x="411" y="565"/>
                    <a:pt x="479" y="497"/>
                    <a:pt x="502" y="451"/>
                  </a:cubicBezTo>
                  <a:cubicBezTo>
                    <a:pt x="548" y="429"/>
                    <a:pt x="571" y="406"/>
                    <a:pt x="594" y="406"/>
                  </a:cubicBezTo>
                  <a:close/>
                  <a:moveTo>
                    <a:pt x="602" y="1"/>
                  </a:moveTo>
                  <a:cubicBezTo>
                    <a:pt x="462" y="1"/>
                    <a:pt x="320" y="52"/>
                    <a:pt x="205" y="155"/>
                  </a:cubicBezTo>
                  <a:cubicBezTo>
                    <a:pt x="69" y="292"/>
                    <a:pt x="0" y="497"/>
                    <a:pt x="0" y="725"/>
                  </a:cubicBezTo>
                  <a:cubicBezTo>
                    <a:pt x="0" y="1182"/>
                    <a:pt x="411" y="1615"/>
                    <a:pt x="457" y="1661"/>
                  </a:cubicBezTo>
                  <a:cubicBezTo>
                    <a:pt x="479" y="1684"/>
                    <a:pt x="548" y="1707"/>
                    <a:pt x="594" y="1707"/>
                  </a:cubicBezTo>
                  <a:cubicBezTo>
                    <a:pt x="662" y="1707"/>
                    <a:pt x="708" y="1684"/>
                    <a:pt x="753" y="1661"/>
                  </a:cubicBezTo>
                  <a:cubicBezTo>
                    <a:pt x="799" y="1615"/>
                    <a:pt x="1187" y="1182"/>
                    <a:pt x="1187" y="725"/>
                  </a:cubicBezTo>
                  <a:cubicBezTo>
                    <a:pt x="1187" y="497"/>
                    <a:pt x="1119" y="292"/>
                    <a:pt x="982" y="155"/>
                  </a:cubicBezTo>
                  <a:cubicBezTo>
                    <a:pt x="879" y="52"/>
                    <a:pt x="742" y="1"/>
                    <a:pt x="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548275" y="3358175"/>
              <a:ext cx="33700" cy="41725"/>
            </a:xfrm>
            <a:custGeom>
              <a:avLst/>
              <a:gdLst/>
              <a:ahLst/>
              <a:cxnLst/>
              <a:rect l="l" t="t" r="r" b="b"/>
              <a:pathLst>
                <a:path w="1348" h="1669" extrusionOk="0">
                  <a:moveTo>
                    <a:pt x="823" y="413"/>
                  </a:moveTo>
                  <a:cubicBezTo>
                    <a:pt x="845" y="436"/>
                    <a:pt x="868" y="459"/>
                    <a:pt x="891" y="504"/>
                  </a:cubicBezTo>
                  <a:cubicBezTo>
                    <a:pt x="914" y="550"/>
                    <a:pt x="937" y="641"/>
                    <a:pt x="891" y="778"/>
                  </a:cubicBezTo>
                  <a:cubicBezTo>
                    <a:pt x="823" y="915"/>
                    <a:pt x="686" y="1052"/>
                    <a:pt x="549" y="1143"/>
                  </a:cubicBezTo>
                  <a:cubicBezTo>
                    <a:pt x="526" y="984"/>
                    <a:pt x="503" y="801"/>
                    <a:pt x="549" y="641"/>
                  </a:cubicBezTo>
                  <a:cubicBezTo>
                    <a:pt x="594" y="504"/>
                    <a:pt x="686" y="459"/>
                    <a:pt x="731" y="436"/>
                  </a:cubicBezTo>
                  <a:cubicBezTo>
                    <a:pt x="754" y="436"/>
                    <a:pt x="777" y="413"/>
                    <a:pt x="800" y="413"/>
                  </a:cubicBezTo>
                  <a:close/>
                  <a:moveTo>
                    <a:pt x="813" y="0"/>
                  </a:moveTo>
                  <a:cubicBezTo>
                    <a:pt x="727" y="0"/>
                    <a:pt x="633" y="20"/>
                    <a:pt x="549" y="48"/>
                  </a:cubicBezTo>
                  <a:cubicBezTo>
                    <a:pt x="366" y="139"/>
                    <a:pt x="229" y="299"/>
                    <a:pt x="161" y="504"/>
                  </a:cubicBezTo>
                  <a:cubicBezTo>
                    <a:pt x="1" y="938"/>
                    <a:pt x="229" y="1486"/>
                    <a:pt x="252" y="1531"/>
                  </a:cubicBezTo>
                  <a:cubicBezTo>
                    <a:pt x="275" y="1577"/>
                    <a:pt x="320" y="1623"/>
                    <a:pt x="366" y="1646"/>
                  </a:cubicBezTo>
                  <a:cubicBezTo>
                    <a:pt x="389" y="1646"/>
                    <a:pt x="412" y="1668"/>
                    <a:pt x="435" y="1668"/>
                  </a:cubicBezTo>
                  <a:cubicBezTo>
                    <a:pt x="480" y="1668"/>
                    <a:pt x="503" y="1646"/>
                    <a:pt x="526" y="1646"/>
                  </a:cubicBezTo>
                  <a:cubicBezTo>
                    <a:pt x="594" y="1600"/>
                    <a:pt x="1119" y="1349"/>
                    <a:pt x="1279" y="915"/>
                  </a:cubicBezTo>
                  <a:cubicBezTo>
                    <a:pt x="1348" y="710"/>
                    <a:pt x="1348" y="504"/>
                    <a:pt x="1279" y="322"/>
                  </a:cubicBezTo>
                  <a:cubicBezTo>
                    <a:pt x="1211" y="185"/>
                    <a:pt x="1097" y="71"/>
                    <a:pt x="960" y="25"/>
                  </a:cubicBezTo>
                  <a:cubicBezTo>
                    <a:pt x="916" y="8"/>
                    <a:pt x="866" y="0"/>
                    <a:pt x="8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567125" y="3424550"/>
              <a:ext cx="34250" cy="41550"/>
            </a:xfrm>
            <a:custGeom>
              <a:avLst/>
              <a:gdLst/>
              <a:ahLst/>
              <a:cxnLst/>
              <a:rect l="l" t="t" r="r" b="b"/>
              <a:pathLst>
                <a:path w="1370" h="1662" extrusionOk="0">
                  <a:moveTo>
                    <a:pt x="799" y="520"/>
                  </a:moveTo>
                  <a:cubicBezTo>
                    <a:pt x="845" y="680"/>
                    <a:pt x="868" y="862"/>
                    <a:pt x="822" y="999"/>
                  </a:cubicBezTo>
                  <a:cubicBezTo>
                    <a:pt x="753" y="1136"/>
                    <a:pt x="685" y="1205"/>
                    <a:pt x="639" y="1205"/>
                  </a:cubicBezTo>
                  <a:cubicBezTo>
                    <a:pt x="594" y="1227"/>
                    <a:pt x="548" y="1227"/>
                    <a:pt x="548" y="1227"/>
                  </a:cubicBezTo>
                  <a:cubicBezTo>
                    <a:pt x="525" y="1227"/>
                    <a:pt x="502" y="1205"/>
                    <a:pt x="479" y="1159"/>
                  </a:cubicBezTo>
                  <a:cubicBezTo>
                    <a:pt x="457" y="1113"/>
                    <a:pt x="434" y="1022"/>
                    <a:pt x="479" y="885"/>
                  </a:cubicBezTo>
                  <a:cubicBezTo>
                    <a:pt x="525" y="725"/>
                    <a:pt x="662" y="611"/>
                    <a:pt x="799" y="520"/>
                  </a:cubicBezTo>
                  <a:close/>
                  <a:moveTo>
                    <a:pt x="902" y="1"/>
                  </a:moveTo>
                  <a:cubicBezTo>
                    <a:pt x="873" y="1"/>
                    <a:pt x="845" y="6"/>
                    <a:pt x="822" y="18"/>
                  </a:cubicBezTo>
                  <a:cubicBezTo>
                    <a:pt x="776" y="41"/>
                    <a:pt x="251" y="292"/>
                    <a:pt x="91" y="725"/>
                  </a:cubicBezTo>
                  <a:cubicBezTo>
                    <a:pt x="0" y="931"/>
                    <a:pt x="0" y="1159"/>
                    <a:pt x="91" y="1319"/>
                  </a:cubicBezTo>
                  <a:cubicBezTo>
                    <a:pt x="160" y="1479"/>
                    <a:pt x="274" y="1570"/>
                    <a:pt x="388" y="1615"/>
                  </a:cubicBezTo>
                  <a:cubicBezTo>
                    <a:pt x="457" y="1638"/>
                    <a:pt x="502" y="1661"/>
                    <a:pt x="571" y="1661"/>
                  </a:cubicBezTo>
                  <a:cubicBezTo>
                    <a:pt x="639" y="1661"/>
                    <a:pt x="731" y="1638"/>
                    <a:pt x="822" y="1593"/>
                  </a:cubicBezTo>
                  <a:cubicBezTo>
                    <a:pt x="982" y="1524"/>
                    <a:pt x="1119" y="1364"/>
                    <a:pt x="1210" y="1136"/>
                  </a:cubicBezTo>
                  <a:cubicBezTo>
                    <a:pt x="1370" y="702"/>
                    <a:pt x="1141" y="178"/>
                    <a:pt x="1096" y="109"/>
                  </a:cubicBezTo>
                  <a:cubicBezTo>
                    <a:pt x="1073" y="63"/>
                    <a:pt x="1050" y="18"/>
                    <a:pt x="982" y="18"/>
                  </a:cubicBezTo>
                  <a:cubicBezTo>
                    <a:pt x="959" y="6"/>
                    <a:pt x="930"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87075" y="3195450"/>
              <a:ext cx="259100" cy="259800"/>
            </a:xfrm>
            <a:custGeom>
              <a:avLst/>
              <a:gdLst/>
              <a:ahLst/>
              <a:cxnLst/>
              <a:rect l="l" t="t" r="r" b="b"/>
              <a:pathLst>
                <a:path w="10364" h="10392" extrusionOk="0">
                  <a:moveTo>
                    <a:pt x="8788" y="120"/>
                  </a:moveTo>
                  <a:cubicBezTo>
                    <a:pt x="8765" y="120"/>
                    <a:pt x="8743" y="143"/>
                    <a:pt x="8720" y="143"/>
                  </a:cubicBezTo>
                  <a:lnTo>
                    <a:pt x="8743" y="189"/>
                  </a:lnTo>
                  <a:cubicBezTo>
                    <a:pt x="8765" y="189"/>
                    <a:pt x="8788" y="211"/>
                    <a:pt x="8834" y="234"/>
                  </a:cubicBezTo>
                  <a:lnTo>
                    <a:pt x="8948" y="234"/>
                  </a:lnTo>
                  <a:cubicBezTo>
                    <a:pt x="8948" y="234"/>
                    <a:pt x="8948" y="211"/>
                    <a:pt x="8948" y="211"/>
                  </a:cubicBezTo>
                  <a:cubicBezTo>
                    <a:pt x="8948" y="189"/>
                    <a:pt x="8948" y="189"/>
                    <a:pt x="8948" y="189"/>
                  </a:cubicBezTo>
                  <a:cubicBezTo>
                    <a:pt x="8880" y="166"/>
                    <a:pt x="8834" y="143"/>
                    <a:pt x="8788" y="120"/>
                  </a:cubicBezTo>
                  <a:close/>
                  <a:moveTo>
                    <a:pt x="7932" y="0"/>
                  </a:moveTo>
                  <a:cubicBezTo>
                    <a:pt x="7887" y="0"/>
                    <a:pt x="7841" y="17"/>
                    <a:pt x="7807" y="52"/>
                  </a:cubicBezTo>
                  <a:cubicBezTo>
                    <a:pt x="7715" y="143"/>
                    <a:pt x="7715" y="211"/>
                    <a:pt x="7807" y="280"/>
                  </a:cubicBezTo>
                  <a:cubicBezTo>
                    <a:pt x="7852" y="326"/>
                    <a:pt x="7892" y="348"/>
                    <a:pt x="7929" y="348"/>
                  </a:cubicBezTo>
                  <a:cubicBezTo>
                    <a:pt x="7967" y="348"/>
                    <a:pt x="8001" y="326"/>
                    <a:pt x="8035" y="280"/>
                  </a:cubicBezTo>
                  <a:cubicBezTo>
                    <a:pt x="8126" y="211"/>
                    <a:pt x="8126" y="120"/>
                    <a:pt x="8058" y="52"/>
                  </a:cubicBezTo>
                  <a:cubicBezTo>
                    <a:pt x="8024" y="17"/>
                    <a:pt x="7978" y="0"/>
                    <a:pt x="7932" y="0"/>
                  </a:cubicBezTo>
                  <a:close/>
                  <a:moveTo>
                    <a:pt x="6974" y="52"/>
                  </a:moveTo>
                  <a:cubicBezTo>
                    <a:pt x="6922" y="52"/>
                    <a:pt x="6871" y="74"/>
                    <a:pt x="6825" y="120"/>
                  </a:cubicBezTo>
                  <a:cubicBezTo>
                    <a:pt x="6734" y="211"/>
                    <a:pt x="6757" y="326"/>
                    <a:pt x="6825" y="417"/>
                  </a:cubicBezTo>
                  <a:cubicBezTo>
                    <a:pt x="6868" y="449"/>
                    <a:pt x="6915" y="466"/>
                    <a:pt x="6963" y="466"/>
                  </a:cubicBezTo>
                  <a:cubicBezTo>
                    <a:pt x="7018" y="466"/>
                    <a:pt x="7073" y="443"/>
                    <a:pt x="7122" y="394"/>
                  </a:cubicBezTo>
                  <a:cubicBezTo>
                    <a:pt x="7213" y="326"/>
                    <a:pt x="7190" y="211"/>
                    <a:pt x="7122" y="120"/>
                  </a:cubicBezTo>
                  <a:cubicBezTo>
                    <a:pt x="7076" y="74"/>
                    <a:pt x="7025" y="52"/>
                    <a:pt x="6974" y="52"/>
                  </a:cubicBezTo>
                  <a:close/>
                  <a:moveTo>
                    <a:pt x="6209" y="211"/>
                  </a:moveTo>
                  <a:cubicBezTo>
                    <a:pt x="6095" y="211"/>
                    <a:pt x="5981" y="280"/>
                    <a:pt x="5867" y="280"/>
                  </a:cubicBezTo>
                  <a:cubicBezTo>
                    <a:pt x="5844" y="280"/>
                    <a:pt x="5821" y="303"/>
                    <a:pt x="5821" y="348"/>
                  </a:cubicBezTo>
                  <a:cubicBezTo>
                    <a:pt x="5821" y="394"/>
                    <a:pt x="5844" y="417"/>
                    <a:pt x="5844" y="440"/>
                  </a:cubicBezTo>
                  <a:cubicBezTo>
                    <a:pt x="5889" y="531"/>
                    <a:pt x="5958" y="554"/>
                    <a:pt x="6049" y="554"/>
                  </a:cubicBezTo>
                  <a:cubicBezTo>
                    <a:pt x="6118" y="554"/>
                    <a:pt x="6209" y="531"/>
                    <a:pt x="6255" y="462"/>
                  </a:cubicBezTo>
                  <a:cubicBezTo>
                    <a:pt x="6277" y="371"/>
                    <a:pt x="6300" y="303"/>
                    <a:pt x="6232" y="211"/>
                  </a:cubicBezTo>
                  <a:close/>
                  <a:moveTo>
                    <a:pt x="5296" y="462"/>
                  </a:moveTo>
                  <a:cubicBezTo>
                    <a:pt x="5205" y="508"/>
                    <a:pt x="5091" y="554"/>
                    <a:pt x="4976" y="599"/>
                  </a:cubicBezTo>
                  <a:cubicBezTo>
                    <a:pt x="4976" y="599"/>
                    <a:pt x="4976" y="622"/>
                    <a:pt x="4976" y="622"/>
                  </a:cubicBezTo>
                  <a:cubicBezTo>
                    <a:pt x="4976" y="622"/>
                    <a:pt x="4976" y="645"/>
                    <a:pt x="4999" y="645"/>
                  </a:cubicBezTo>
                  <a:cubicBezTo>
                    <a:pt x="5024" y="651"/>
                    <a:pt x="5048" y="654"/>
                    <a:pt x="5072" y="654"/>
                  </a:cubicBezTo>
                  <a:cubicBezTo>
                    <a:pt x="5138" y="654"/>
                    <a:pt x="5200" y="633"/>
                    <a:pt x="5250" y="599"/>
                  </a:cubicBezTo>
                  <a:cubicBezTo>
                    <a:pt x="5296" y="577"/>
                    <a:pt x="5296" y="531"/>
                    <a:pt x="5319" y="485"/>
                  </a:cubicBezTo>
                  <a:cubicBezTo>
                    <a:pt x="5319" y="485"/>
                    <a:pt x="5319" y="462"/>
                    <a:pt x="5319" y="462"/>
                  </a:cubicBezTo>
                  <a:close/>
                  <a:moveTo>
                    <a:pt x="9864" y="805"/>
                  </a:moveTo>
                  <a:cubicBezTo>
                    <a:pt x="9838" y="805"/>
                    <a:pt x="9815" y="828"/>
                    <a:pt x="9770" y="873"/>
                  </a:cubicBezTo>
                  <a:cubicBezTo>
                    <a:pt x="9724" y="942"/>
                    <a:pt x="9724" y="965"/>
                    <a:pt x="9770" y="1010"/>
                  </a:cubicBezTo>
                  <a:cubicBezTo>
                    <a:pt x="9793" y="1033"/>
                    <a:pt x="9815" y="1056"/>
                    <a:pt x="9838" y="1079"/>
                  </a:cubicBezTo>
                  <a:cubicBezTo>
                    <a:pt x="9848" y="1098"/>
                    <a:pt x="9862" y="1105"/>
                    <a:pt x="9878" y="1105"/>
                  </a:cubicBezTo>
                  <a:cubicBezTo>
                    <a:pt x="9900" y="1105"/>
                    <a:pt x="9926" y="1092"/>
                    <a:pt x="9952" y="1079"/>
                  </a:cubicBezTo>
                  <a:cubicBezTo>
                    <a:pt x="9975" y="1056"/>
                    <a:pt x="9998" y="1033"/>
                    <a:pt x="9998" y="1033"/>
                  </a:cubicBezTo>
                  <a:cubicBezTo>
                    <a:pt x="10044" y="987"/>
                    <a:pt x="10066" y="965"/>
                    <a:pt x="10021" y="919"/>
                  </a:cubicBezTo>
                  <a:cubicBezTo>
                    <a:pt x="9998" y="919"/>
                    <a:pt x="9975" y="896"/>
                    <a:pt x="9975" y="873"/>
                  </a:cubicBezTo>
                  <a:cubicBezTo>
                    <a:pt x="9918" y="828"/>
                    <a:pt x="9890" y="805"/>
                    <a:pt x="9864" y="805"/>
                  </a:cubicBezTo>
                  <a:close/>
                  <a:moveTo>
                    <a:pt x="8971" y="862"/>
                  </a:moveTo>
                  <a:cubicBezTo>
                    <a:pt x="8925" y="862"/>
                    <a:pt x="8880" y="873"/>
                    <a:pt x="8857" y="896"/>
                  </a:cubicBezTo>
                  <a:cubicBezTo>
                    <a:pt x="8788" y="965"/>
                    <a:pt x="8811" y="1102"/>
                    <a:pt x="8857" y="1147"/>
                  </a:cubicBezTo>
                  <a:cubicBezTo>
                    <a:pt x="8880" y="1170"/>
                    <a:pt x="8925" y="1181"/>
                    <a:pt x="8971" y="1181"/>
                  </a:cubicBezTo>
                  <a:cubicBezTo>
                    <a:pt x="9016" y="1181"/>
                    <a:pt x="9062" y="1170"/>
                    <a:pt x="9085" y="1147"/>
                  </a:cubicBezTo>
                  <a:cubicBezTo>
                    <a:pt x="9131" y="1079"/>
                    <a:pt x="9131" y="942"/>
                    <a:pt x="9085" y="896"/>
                  </a:cubicBezTo>
                  <a:cubicBezTo>
                    <a:pt x="9062" y="873"/>
                    <a:pt x="9016" y="862"/>
                    <a:pt x="8971" y="862"/>
                  </a:cubicBezTo>
                  <a:close/>
                  <a:moveTo>
                    <a:pt x="8015" y="913"/>
                  </a:moveTo>
                  <a:cubicBezTo>
                    <a:pt x="7961" y="913"/>
                    <a:pt x="7909" y="930"/>
                    <a:pt x="7875" y="965"/>
                  </a:cubicBezTo>
                  <a:cubicBezTo>
                    <a:pt x="7807" y="1056"/>
                    <a:pt x="7807" y="1193"/>
                    <a:pt x="7875" y="1261"/>
                  </a:cubicBezTo>
                  <a:cubicBezTo>
                    <a:pt x="7921" y="1296"/>
                    <a:pt x="7972" y="1313"/>
                    <a:pt x="8024" y="1313"/>
                  </a:cubicBezTo>
                  <a:cubicBezTo>
                    <a:pt x="8075" y="1313"/>
                    <a:pt x="8126" y="1296"/>
                    <a:pt x="8172" y="1261"/>
                  </a:cubicBezTo>
                  <a:cubicBezTo>
                    <a:pt x="8240" y="1170"/>
                    <a:pt x="8240" y="1033"/>
                    <a:pt x="8172" y="965"/>
                  </a:cubicBezTo>
                  <a:cubicBezTo>
                    <a:pt x="8126" y="930"/>
                    <a:pt x="8069" y="913"/>
                    <a:pt x="8015" y="913"/>
                  </a:cubicBezTo>
                  <a:close/>
                  <a:moveTo>
                    <a:pt x="7059" y="960"/>
                  </a:moveTo>
                  <a:cubicBezTo>
                    <a:pt x="7050" y="960"/>
                    <a:pt x="7040" y="961"/>
                    <a:pt x="7031" y="965"/>
                  </a:cubicBezTo>
                  <a:cubicBezTo>
                    <a:pt x="6962" y="965"/>
                    <a:pt x="6939" y="1010"/>
                    <a:pt x="6871" y="1033"/>
                  </a:cubicBezTo>
                  <a:cubicBezTo>
                    <a:pt x="6871" y="1079"/>
                    <a:pt x="6802" y="1124"/>
                    <a:pt x="6825" y="1193"/>
                  </a:cubicBezTo>
                  <a:cubicBezTo>
                    <a:pt x="6848" y="1261"/>
                    <a:pt x="6848" y="1330"/>
                    <a:pt x="6894" y="1353"/>
                  </a:cubicBezTo>
                  <a:cubicBezTo>
                    <a:pt x="6917" y="1398"/>
                    <a:pt x="6985" y="1398"/>
                    <a:pt x="7054" y="1398"/>
                  </a:cubicBezTo>
                  <a:cubicBezTo>
                    <a:pt x="7099" y="1398"/>
                    <a:pt x="7168" y="1398"/>
                    <a:pt x="7213" y="1353"/>
                  </a:cubicBezTo>
                  <a:cubicBezTo>
                    <a:pt x="7236" y="1307"/>
                    <a:pt x="7259" y="1261"/>
                    <a:pt x="7282" y="1193"/>
                  </a:cubicBezTo>
                  <a:cubicBezTo>
                    <a:pt x="7282" y="1124"/>
                    <a:pt x="7213" y="1079"/>
                    <a:pt x="7213" y="1010"/>
                  </a:cubicBezTo>
                  <a:cubicBezTo>
                    <a:pt x="7155" y="1010"/>
                    <a:pt x="7113" y="960"/>
                    <a:pt x="7059" y="960"/>
                  </a:cubicBezTo>
                  <a:close/>
                  <a:moveTo>
                    <a:pt x="6126" y="1016"/>
                  </a:moveTo>
                  <a:cubicBezTo>
                    <a:pt x="6072" y="1016"/>
                    <a:pt x="6015" y="1045"/>
                    <a:pt x="5958" y="1102"/>
                  </a:cubicBezTo>
                  <a:cubicBezTo>
                    <a:pt x="5844" y="1193"/>
                    <a:pt x="5844" y="1307"/>
                    <a:pt x="5958" y="1421"/>
                  </a:cubicBezTo>
                  <a:cubicBezTo>
                    <a:pt x="6015" y="1478"/>
                    <a:pt x="6066" y="1507"/>
                    <a:pt x="6118" y="1507"/>
                  </a:cubicBezTo>
                  <a:cubicBezTo>
                    <a:pt x="6169" y="1507"/>
                    <a:pt x="6220" y="1478"/>
                    <a:pt x="6277" y="1421"/>
                  </a:cubicBezTo>
                  <a:cubicBezTo>
                    <a:pt x="6392" y="1307"/>
                    <a:pt x="6392" y="1193"/>
                    <a:pt x="6277" y="1102"/>
                  </a:cubicBezTo>
                  <a:cubicBezTo>
                    <a:pt x="6232" y="1045"/>
                    <a:pt x="6180" y="1016"/>
                    <a:pt x="6126" y="1016"/>
                  </a:cubicBezTo>
                  <a:close/>
                  <a:moveTo>
                    <a:pt x="5182" y="1079"/>
                  </a:moveTo>
                  <a:cubicBezTo>
                    <a:pt x="5113" y="1079"/>
                    <a:pt x="5045" y="1124"/>
                    <a:pt x="4999" y="1147"/>
                  </a:cubicBezTo>
                  <a:cubicBezTo>
                    <a:pt x="4931" y="1193"/>
                    <a:pt x="4908" y="1284"/>
                    <a:pt x="4908" y="1353"/>
                  </a:cubicBezTo>
                  <a:cubicBezTo>
                    <a:pt x="4885" y="1398"/>
                    <a:pt x="4954" y="1467"/>
                    <a:pt x="4976" y="1558"/>
                  </a:cubicBezTo>
                  <a:cubicBezTo>
                    <a:pt x="5045" y="1581"/>
                    <a:pt x="5113" y="1627"/>
                    <a:pt x="5182" y="1627"/>
                  </a:cubicBezTo>
                  <a:cubicBezTo>
                    <a:pt x="5227" y="1627"/>
                    <a:pt x="5296" y="1581"/>
                    <a:pt x="5364" y="1535"/>
                  </a:cubicBezTo>
                  <a:cubicBezTo>
                    <a:pt x="5433" y="1512"/>
                    <a:pt x="5433" y="1421"/>
                    <a:pt x="5433" y="1353"/>
                  </a:cubicBezTo>
                  <a:cubicBezTo>
                    <a:pt x="5456" y="1307"/>
                    <a:pt x="5410" y="1239"/>
                    <a:pt x="5364" y="1170"/>
                  </a:cubicBezTo>
                  <a:cubicBezTo>
                    <a:pt x="5342" y="1102"/>
                    <a:pt x="5250" y="1102"/>
                    <a:pt x="5182" y="1079"/>
                  </a:cubicBezTo>
                  <a:close/>
                  <a:moveTo>
                    <a:pt x="4200" y="1170"/>
                  </a:moveTo>
                  <a:cubicBezTo>
                    <a:pt x="4132" y="1170"/>
                    <a:pt x="4086" y="1216"/>
                    <a:pt x="4018" y="1261"/>
                  </a:cubicBezTo>
                  <a:cubicBezTo>
                    <a:pt x="3972" y="1307"/>
                    <a:pt x="3949" y="1375"/>
                    <a:pt x="3949" y="1444"/>
                  </a:cubicBezTo>
                  <a:cubicBezTo>
                    <a:pt x="3949" y="1535"/>
                    <a:pt x="3972" y="1581"/>
                    <a:pt x="4041" y="1649"/>
                  </a:cubicBezTo>
                  <a:cubicBezTo>
                    <a:pt x="4086" y="1718"/>
                    <a:pt x="4155" y="1718"/>
                    <a:pt x="4223" y="1718"/>
                  </a:cubicBezTo>
                  <a:cubicBezTo>
                    <a:pt x="4236" y="1721"/>
                    <a:pt x="4247" y="1722"/>
                    <a:pt x="4258" y="1722"/>
                  </a:cubicBezTo>
                  <a:cubicBezTo>
                    <a:pt x="4327" y="1722"/>
                    <a:pt x="4369" y="1666"/>
                    <a:pt x="4429" y="1627"/>
                  </a:cubicBezTo>
                  <a:cubicBezTo>
                    <a:pt x="4474" y="1581"/>
                    <a:pt x="4497" y="1512"/>
                    <a:pt x="4497" y="1444"/>
                  </a:cubicBezTo>
                  <a:cubicBezTo>
                    <a:pt x="4520" y="1353"/>
                    <a:pt x="4451" y="1307"/>
                    <a:pt x="4406" y="1239"/>
                  </a:cubicBezTo>
                  <a:cubicBezTo>
                    <a:pt x="4360" y="1170"/>
                    <a:pt x="4292" y="1170"/>
                    <a:pt x="4200" y="1170"/>
                  </a:cubicBezTo>
                  <a:close/>
                  <a:moveTo>
                    <a:pt x="3502" y="1315"/>
                  </a:moveTo>
                  <a:cubicBezTo>
                    <a:pt x="3485" y="1315"/>
                    <a:pt x="3466" y="1320"/>
                    <a:pt x="3447" y="1330"/>
                  </a:cubicBezTo>
                  <a:cubicBezTo>
                    <a:pt x="3356" y="1375"/>
                    <a:pt x="3287" y="1421"/>
                    <a:pt x="3219" y="1467"/>
                  </a:cubicBezTo>
                  <a:cubicBezTo>
                    <a:pt x="3173" y="1490"/>
                    <a:pt x="3105" y="1535"/>
                    <a:pt x="3059" y="1558"/>
                  </a:cubicBezTo>
                  <a:cubicBezTo>
                    <a:pt x="3036" y="1581"/>
                    <a:pt x="3013" y="1581"/>
                    <a:pt x="3013" y="1604"/>
                  </a:cubicBezTo>
                  <a:cubicBezTo>
                    <a:pt x="2991" y="1627"/>
                    <a:pt x="3013" y="1649"/>
                    <a:pt x="3036" y="1695"/>
                  </a:cubicBezTo>
                  <a:cubicBezTo>
                    <a:pt x="3036" y="1695"/>
                    <a:pt x="3059" y="1718"/>
                    <a:pt x="3082" y="1741"/>
                  </a:cubicBezTo>
                  <a:cubicBezTo>
                    <a:pt x="3133" y="1792"/>
                    <a:pt x="3220" y="1822"/>
                    <a:pt x="3303" y="1822"/>
                  </a:cubicBezTo>
                  <a:cubicBezTo>
                    <a:pt x="3368" y="1822"/>
                    <a:pt x="3430" y="1804"/>
                    <a:pt x="3470" y="1764"/>
                  </a:cubicBezTo>
                  <a:cubicBezTo>
                    <a:pt x="3584" y="1672"/>
                    <a:pt x="3630" y="1467"/>
                    <a:pt x="3561" y="1353"/>
                  </a:cubicBezTo>
                  <a:cubicBezTo>
                    <a:pt x="3548" y="1326"/>
                    <a:pt x="3527" y="1315"/>
                    <a:pt x="3502" y="1315"/>
                  </a:cubicBezTo>
                  <a:close/>
                  <a:moveTo>
                    <a:pt x="9998" y="1741"/>
                  </a:moveTo>
                  <a:cubicBezTo>
                    <a:pt x="9975" y="1741"/>
                    <a:pt x="9952" y="1764"/>
                    <a:pt x="9907" y="1809"/>
                  </a:cubicBezTo>
                  <a:cubicBezTo>
                    <a:pt x="9815" y="1900"/>
                    <a:pt x="9815" y="1900"/>
                    <a:pt x="9884" y="1992"/>
                  </a:cubicBezTo>
                  <a:cubicBezTo>
                    <a:pt x="9929" y="2037"/>
                    <a:pt x="9958" y="2060"/>
                    <a:pt x="9987" y="2060"/>
                  </a:cubicBezTo>
                  <a:cubicBezTo>
                    <a:pt x="10015" y="2060"/>
                    <a:pt x="10044" y="2037"/>
                    <a:pt x="10089" y="1992"/>
                  </a:cubicBezTo>
                  <a:cubicBezTo>
                    <a:pt x="10181" y="1900"/>
                    <a:pt x="10181" y="1900"/>
                    <a:pt x="10089" y="1809"/>
                  </a:cubicBezTo>
                  <a:cubicBezTo>
                    <a:pt x="10044" y="1764"/>
                    <a:pt x="10021" y="1741"/>
                    <a:pt x="9998" y="1741"/>
                  </a:cubicBezTo>
                  <a:close/>
                  <a:moveTo>
                    <a:pt x="9017" y="1783"/>
                  </a:moveTo>
                  <a:cubicBezTo>
                    <a:pt x="8982" y="1783"/>
                    <a:pt x="8945" y="1800"/>
                    <a:pt x="8902" y="1832"/>
                  </a:cubicBezTo>
                  <a:cubicBezTo>
                    <a:pt x="8811" y="1946"/>
                    <a:pt x="8811" y="1992"/>
                    <a:pt x="8902" y="2083"/>
                  </a:cubicBezTo>
                  <a:cubicBezTo>
                    <a:pt x="8948" y="2129"/>
                    <a:pt x="8982" y="2152"/>
                    <a:pt x="9016" y="2152"/>
                  </a:cubicBezTo>
                  <a:cubicBezTo>
                    <a:pt x="9051" y="2152"/>
                    <a:pt x="9085" y="2129"/>
                    <a:pt x="9131" y="2083"/>
                  </a:cubicBezTo>
                  <a:cubicBezTo>
                    <a:pt x="9222" y="2015"/>
                    <a:pt x="9222" y="1946"/>
                    <a:pt x="9131" y="1855"/>
                  </a:cubicBezTo>
                  <a:cubicBezTo>
                    <a:pt x="9094" y="1806"/>
                    <a:pt x="9057" y="1783"/>
                    <a:pt x="9017" y="1783"/>
                  </a:cubicBezTo>
                  <a:close/>
                  <a:moveTo>
                    <a:pt x="8092" y="1832"/>
                  </a:moveTo>
                  <a:cubicBezTo>
                    <a:pt x="8041" y="1832"/>
                    <a:pt x="7989" y="1855"/>
                    <a:pt x="7944" y="1900"/>
                  </a:cubicBezTo>
                  <a:cubicBezTo>
                    <a:pt x="7852" y="1992"/>
                    <a:pt x="7852" y="2106"/>
                    <a:pt x="7944" y="2174"/>
                  </a:cubicBezTo>
                  <a:cubicBezTo>
                    <a:pt x="7989" y="2220"/>
                    <a:pt x="8041" y="2243"/>
                    <a:pt x="8092" y="2243"/>
                  </a:cubicBezTo>
                  <a:cubicBezTo>
                    <a:pt x="8143" y="2243"/>
                    <a:pt x="8195" y="2220"/>
                    <a:pt x="8240" y="2174"/>
                  </a:cubicBezTo>
                  <a:cubicBezTo>
                    <a:pt x="8309" y="2106"/>
                    <a:pt x="8309" y="1992"/>
                    <a:pt x="8240" y="1900"/>
                  </a:cubicBezTo>
                  <a:cubicBezTo>
                    <a:pt x="8195" y="1855"/>
                    <a:pt x="8143" y="1832"/>
                    <a:pt x="8092" y="1832"/>
                  </a:cubicBezTo>
                  <a:close/>
                  <a:moveTo>
                    <a:pt x="7136" y="1918"/>
                  </a:moveTo>
                  <a:cubicBezTo>
                    <a:pt x="7076" y="1918"/>
                    <a:pt x="7019" y="1935"/>
                    <a:pt x="6985" y="1969"/>
                  </a:cubicBezTo>
                  <a:cubicBezTo>
                    <a:pt x="6894" y="2060"/>
                    <a:pt x="6917" y="2243"/>
                    <a:pt x="6985" y="2311"/>
                  </a:cubicBezTo>
                  <a:cubicBezTo>
                    <a:pt x="7017" y="2343"/>
                    <a:pt x="7073" y="2360"/>
                    <a:pt x="7131" y="2360"/>
                  </a:cubicBezTo>
                  <a:cubicBezTo>
                    <a:pt x="7198" y="2360"/>
                    <a:pt x="7268" y="2337"/>
                    <a:pt x="7305" y="2288"/>
                  </a:cubicBezTo>
                  <a:cubicBezTo>
                    <a:pt x="7396" y="2220"/>
                    <a:pt x="7373" y="2037"/>
                    <a:pt x="7305" y="1969"/>
                  </a:cubicBezTo>
                  <a:cubicBezTo>
                    <a:pt x="7259" y="1935"/>
                    <a:pt x="7196" y="1918"/>
                    <a:pt x="7136" y="1918"/>
                  </a:cubicBezTo>
                  <a:close/>
                  <a:moveTo>
                    <a:pt x="6209" y="1969"/>
                  </a:moveTo>
                  <a:cubicBezTo>
                    <a:pt x="6118" y="1969"/>
                    <a:pt x="6072" y="2015"/>
                    <a:pt x="6004" y="2037"/>
                  </a:cubicBezTo>
                  <a:cubicBezTo>
                    <a:pt x="6004" y="2106"/>
                    <a:pt x="5935" y="2129"/>
                    <a:pt x="5935" y="2197"/>
                  </a:cubicBezTo>
                  <a:cubicBezTo>
                    <a:pt x="5935" y="2288"/>
                    <a:pt x="5958" y="2357"/>
                    <a:pt x="6004" y="2403"/>
                  </a:cubicBezTo>
                  <a:cubicBezTo>
                    <a:pt x="6026" y="2448"/>
                    <a:pt x="6095" y="2471"/>
                    <a:pt x="6140" y="2471"/>
                  </a:cubicBezTo>
                  <a:cubicBezTo>
                    <a:pt x="6162" y="2482"/>
                    <a:pt x="6183" y="2486"/>
                    <a:pt x="6203" y="2486"/>
                  </a:cubicBezTo>
                  <a:cubicBezTo>
                    <a:pt x="6265" y="2486"/>
                    <a:pt x="6317" y="2443"/>
                    <a:pt x="6369" y="2425"/>
                  </a:cubicBezTo>
                  <a:cubicBezTo>
                    <a:pt x="6414" y="2403"/>
                    <a:pt x="6414" y="2311"/>
                    <a:pt x="6437" y="2266"/>
                  </a:cubicBezTo>
                  <a:cubicBezTo>
                    <a:pt x="6460" y="2174"/>
                    <a:pt x="6414" y="2129"/>
                    <a:pt x="6392" y="2037"/>
                  </a:cubicBezTo>
                  <a:cubicBezTo>
                    <a:pt x="6323" y="2037"/>
                    <a:pt x="6277" y="1969"/>
                    <a:pt x="6209" y="1969"/>
                  </a:cubicBezTo>
                  <a:close/>
                  <a:moveTo>
                    <a:pt x="5262" y="2020"/>
                  </a:moveTo>
                  <a:cubicBezTo>
                    <a:pt x="5193" y="2020"/>
                    <a:pt x="5125" y="2049"/>
                    <a:pt x="5068" y="2106"/>
                  </a:cubicBezTo>
                  <a:cubicBezTo>
                    <a:pt x="4976" y="2220"/>
                    <a:pt x="4954" y="2380"/>
                    <a:pt x="5068" y="2494"/>
                  </a:cubicBezTo>
                  <a:cubicBezTo>
                    <a:pt x="5125" y="2551"/>
                    <a:pt x="5193" y="2580"/>
                    <a:pt x="5262" y="2580"/>
                  </a:cubicBezTo>
                  <a:cubicBezTo>
                    <a:pt x="5330" y="2580"/>
                    <a:pt x="5399" y="2551"/>
                    <a:pt x="5456" y="2494"/>
                  </a:cubicBezTo>
                  <a:cubicBezTo>
                    <a:pt x="5570" y="2380"/>
                    <a:pt x="5570" y="2220"/>
                    <a:pt x="5456" y="2106"/>
                  </a:cubicBezTo>
                  <a:cubicBezTo>
                    <a:pt x="5399" y="2049"/>
                    <a:pt x="5330" y="2020"/>
                    <a:pt x="5262" y="2020"/>
                  </a:cubicBezTo>
                  <a:close/>
                  <a:moveTo>
                    <a:pt x="4317" y="2109"/>
                  </a:moveTo>
                  <a:cubicBezTo>
                    <a:pt x="4227" y="2109"/>
                    <a:pt x="4134" y="2137"/>
                    <a:pt x="4086" y="2197"/>
                  </a:cubicBezTo>
                  <a:cubicBezTo>
                    <a:pt x="3995" y="2288"/>
                    <a:pt x="4018" y="2540"/>
                    <a:pt x="4109" y="2608"/>
                  </a:cubicBezTo>
                  <a:cubicBezTo>
                    <a:pt x="4155" y="2654"/>
                    <a:pt x="4240" y="2677"/>
                    <a:pt x="4323" y="2677"/>
                  </a:cubicBezTo>
                  <a:cubicBezTo>
                    <a:pt x="4406" y="2677"/>
                    <a:pt x="4486" y="2654"/>
                    <a:pt x="4520" y="2608"/>
                  </a:cubicBezTo>
                  <a:cubicBezTo>
                    <a:pt x="4634" y="2517"/>
                    <a:pt x="4634" y="2266"/>
                    <a:pt x="4520" y="2174"/>
                  </a:cubicBezTo>
                  <a:cubicBezTo>
                    <a:pt x="4477" y="2131"/>
                    <a:pt x="4398" y="2109"/>
                    <a:pt x="4317" y="2109"/>
                  </a:cubicBezTo>
                  <a:close/>
                  <a:moveTo>
                    <a:pt x="3333" y="2152"/>
                  </a:moveTo>
                  <a:cubicBezTo>
                    <a:pt x="3265" y="2152"/>
                    <a:pt x="3196" y="2197"/>
                    <a:pt x="3105" y="2266"/>
                  </a:cubicBezTo>
                  <a:cubicBezTo>
                    <a:pt x="3036" y="2334"/>
                    <a:pt x="3036" y="2403"/>
                    <a:pt x="3036" y="2471"/>
                  </a:cubicBezTo>
                  <a:cubicBezTo>
                    <a:pt x="3036" y="2562"/>
                    <a:pt x="3059" y="2631"/>
                    <a:pt x="3128" y="2699"/>
                  </a:cubicBezTo>
                  <a:cubicBezTo>
                    <a:pt x="3196" y="2768"/>
                    <a:pt x="3287" y="2791"/>
                    <a:pt x="3356" y="2791"/>
                  </a:cubicBezTo>
                  <a:cubicBezTo>
                    <a:pt x="3424" y="2791"/>
                    <a:pt x="3493" y="2745"/>
                    <a:pt x="3561" y="2677"/>
                  </a:cubicBezTo>
                  <a:cubicBezTo>
                    <a:pt x="3630" y="2631"/>
                    <a:pt x="3653" y="2540"/>
                    <a:pt x="3653" y="2471"/>
                  </a:cubicBezTo>
                  <a:cubicBezTo>
                    <a:pt x="3653" y="2403"/>
                    <a:pt x="3653" y="2288"/>
                    <a:pt x="3538" y="2243"/>
                  </a:cubicBezTo>
                  <a:cubicBezTo>
                    <a:pt x="3516" y="2152"/>
                    <a:pt x="3401" y="2152"/>
                    <a:pt x="3333" y="2152"/>
                  </a:cubicBezTo>
                  <a:close/>
                  <a:moveTo>
                    <a:pt x="2409" y="2226"/>
                  </a:moveTo>
                  <a:cubicBezTo>
                    <a:pt x="2317" y="2226"/>
                    <a:pt x="2226" y="2254"/>
                    <a:pt x="2169" y="2311"/>
                  </a:cubicBezTo>
                  <a:cubicBezTo>
                    <a:pt x="2055" y="2425"/>
                    <a:pt x="2078" y="2677"/>
                    <a:pt x="2169" y="2768"/>
                  </a:cubicBezTo>
                  <a:cubicBezTo>
                    <a:pt x="2237" y="2825"/>
                    <a:pt x="2334" y="2853"/>
                    <a:pt x="2429" y="2853"/>
                  </a:cubicBezTo>
                  <a:cubicBezTo>
                    <a:pt x="2523" y="2853"/>
                    <a:pt x="2614" y="2825"/>
                    <a:pt x="2671" y="2768"/>
                  </a:cubicBezTo>
                  <a:cubicBezTo>
                    <a:pt x="2762" y="2654"/>
                    <a:pt x="2762" y="2403"/>
                    <a:pt x="2648" y="2311"/>
                  </a:cubicBezTo>
                  <a:cubicBezTo>
                    <a:pt x="2591" y="2254"/>
                    <a:pt x="2500" y="2226"/>
                    <a:pt x="2409" y="2226"/>
                  </a:cubicBezTo>
                  <a:close/>
                  <a:moveTo>
                    <a:pt x="1783" y="2484"/>
                  </a:moveTo>
                  <a:cubicBezTo>
                    <a:pt x="1779" y="2484"/>
                    <a:pt x="1771" y="2487"/>
                    <a:pt x="1758" y="2494"/>
                  </a:cubicBezTo>
                  <a:cubicBezTo>
                    <a:pt x="1667" y="2562"/>
                    <a:pt x="1575" y="2631"/>
                    <a:pt x="1484" y="2699"/>
                  </a:cubicBezTo>
                  <a:cubicBezTo>
                    <a:pt x="1438" y="2768"/>
                    <a:pt x="1393" y="2836"/>
                    <a:pt x="1302" y="2859"/>
                  </a:cubicBezTo>
                  <a:cubicBezTo>
                    <a:pt x="1256" y="2882"/>
                    <a:pt x="1256" y="2905"/>
                    <a:pt x="1302" y="2928"/>
                  </a:cubicBezTo>
                  <a:cubicBezTo>
                    <a:pt x="1344" y="2959"/>
                    <a:pt x="1406" y="2976"/>
                    <a:pt x="1469" y="2976"/>
                  </a:cubicBezTo>
                  <a:cubicBezTo>
                    <a:pt x="1543" y="2976"/>
                    <a:pt x="1618" y="2954"/>
                    <a:pt x="1667" y="2905"/>
                  </a:cubicBezTo>
                  <a:cubicBezTo>
                    <a:pt x="1804" y="2813"/>
                    <a:pt x="1849" y="2677"/>
                    <a:pt x="1781" y="2517"/>
                  </a:cubicBezTo>
                  <a:cubicBezTo>
                    <a:pt x="1781" y="2501"/>
                    <a:pt x="1792" y="2484"/>
                    <a:pt x="1783" y="2484"/>
                  </a:cubicBezTo>
                  <a:close/>
                  <a:moveTo>
                    <a:pt x="10066" y="2665"/>
                  </a:moveTo>
                  <a:cubicBezTo>
                    <a:pt x="10021" y="2665"/>
                    <a:pt x="9975" y="2677"/>
                    <a:pt x="9952" y="2699"/>
                  </a:cubicBezTo>
                  <a:cubicBezTo>
                    <a:pt x="9884" y="2745"/>
                    <a:pt x="9884" y="2882"/>
                    <a:pt x="9929" y="2950"/>
                  </a:cubicBezTo>
                  <a:cubicBezTo>
                    <a:pt x="9964" y="2973"/>
                    <a:pt x="10009" y="2985"/>
                    <a:pt x="10055" y="2985"/>
                  </a:cubicBezTo>
                  <a:cubicBezTo>
                    <a:pt x="10101" y="2985"/>
                    <a:pt x="10146" y="2973"/>
                    <a:pt x="10181" y="2950"/>
                  </a:cubicBezTo>
                  <a:cubicBezTo>
                    <a:pt x="10226" y="2905"/>
                    <a:pt x="10226" y="2768"/>
                    <a:pt x="10181" y="2699"/>
                  </a:cubicBezTo>
                  <a:cubicBezTo>
                    <a:pt x="10158" y="2677"/>
                    <a:pt x="10112" y="2665"/>
                    <a:pt x="10066" y="2665"/>
                  </a:cubicBezTo>
                  <a:close/>
                  <a:moveTo>
                    <a:pt x="9131" y="2745"/>
                  </a:moveTo>
                  <a:cubicBezTo>
                    <a:pt x="9085" y="2745"/>
                    <a:pt x="9016" y="2768"/>
                    <a:pt x="8971" y="2768"/>
                  </a:cubicBezTo>
                  <a:cubicBezTo>
                    <a:pt x="8925" y="2836"/>
                    <a:pt x="8925" y="3019"/>
                    <a:pt x="8971" y="3065"/>
                  </a:cubicBezTo>
                  <a:cubicBezTo>
                    <a:pt x="8994" y="3087"/>
                    <a:pt x="9039" y="3087"/>
                    <a:pt x="9085" y="3087"/>
                  </a:cubicBezTo>
                  <a:cubicBezTo>
                    <a:pt x="9102" y="3090"/>
                    <a:pt x="9119" y="3092"/>
                    <a:pt x="9134" y="3092"/>
                  </a:cubicBezTo>
                  <a:cubicBezTo>
                    <a:pt x="9238" y="3092"/>
                    <a:pt x="9290" y="3024"/>
                    <a:pt x="9290" y="2905"/>
                  </a:cubicBezTo>
                  <a:cubicBezTo>
                    <a:pt x="9290" y="2791"/>
                    <a:pt x="9222" y="2745"/>
                    <a:pt x="9131" y="2745"/>
                  </a:cubicBezTo>
                  <a:close/>
                  <a:moveTo>
                    <a:pt x="8192" y="2774"/>
                  </a:moveTo>
                  <a:cubicBezTo>
                    <a:pt x="8143" y="2774"/>
                    <a:pt x="8092" y="2802"/>
                    <a:pt x="8035" y="2859"/>
                  </a:cubicBezTo>
                  <a:cubicBezTo>
                    <a:pt x="7944" y="2950"/>
                    <a:pt x="7944" y="3042"/>
                    <a:pt x="8035" y="3133"/>
                  </a:cubicBezTo>
                  <a:cubicBezTo>
                    <a:pt x="8092" y="3179"/>
                    <a:pt x="8138" y="3202"/>
                    <a:pt x="8183" y="3202"/>
                  </a:cubicBezTo>
                  <a:cubicBezTo>
                    <a:pt x="8229" y="3202"/>
                    <a:pt x="8275" y="3179"/>
                    <a:pt x="8332" y="3133"/>
                  </a:cubicBezTo>
                  <a:cubicBezTo>
                    <a:pt x="8423" y="3042"/>
                    <a:pt x="8446" y="2950"/>
                    <a:pt x="8332" y="2859"/>
                  </a:cubicBezTo>
                  <a:cubicBezTo>
                    <a:pt x="8286" y="2802"/>
                    <a:pt x="8240" y="2774"/>
                    <a:pt x="8192" y="2774"/>
                  </a:cubicBezTo>
                  <a:close/>
                  <a:moveTo>
                    <a:pt x="7236" y="2842"/>
                  </a:moveTo>
                  <a:cubicBezTo>
                    <a:pt x="7185" y="2842"/>
                    <a:pt x="7133" y="2871"/>
                    <a:pt x="7076" y="2928"/>
                  </a:cubicBezTo>
                  <a:cubicBezTo>
                    <a:pt x="6962" y="3042"/>
                    <a:pt x="6962" y="3133"/>
                    <a:pt x="7076" y="3247"/>
                  </a:cubicBezTo>
                  <a:cubicBezTo>
                    <a:pt x="7133" y="3304"/>
                    <a:pt x="7185" y="3333"/>
                    <a:pt x="7236" y="3333"/>
                  </a:cubicBezTo>
                  <a:cubicBezTo>
                    <a:pt x="7287" y="3333"/>
                    <a:pt x="7339" y="3304"/>
                    <a:pt x="7396" y="3247"/>
                  </a:cubicBezTo>
                  <a:cubicBezTo>
                    <a:pt x="7510" y="3133"/>
                    <a:pt x="7510" y="3042"/>
                    <a:pt x="7396" y="2928"/>
                  </a:cubicBezTo>
                  <a:cubicBezTo>
                    <a:pt x="7339" y="2871"/>
                    <a:pt x="7287" y="2842"/>
                    <a:pt x="7236" y="2842"/>
                  </a:cubicBezTo>
                  <a:close/>
                  <a:moveTo>
                    <a:pt x="6277" y="2905"/>
                  </a:moveTo>
                  <a:cubicBezTo>
                    <a:pt x="6232" y="2905"/>
                    <a:pt x="6163" y="2950"/>
                    <a:pt x="6095" y="2973"/>
                  </a:cubicBezTo>
                  <a:cubicBezTo>
                    <a:pt x="6072" y="3042"/>
                    <a:pt x="6026" y="3110"/>
                    <a:pt x="6026" y="3179"/>
                  </a:cubicBezTo>
                  <a:cubicBezTo>
                    <a:pt x="6026" y="3247"/>
                    <a:pt x="6072" y="3316"/>
                    <a:pt x="6095" y="3361"/>
                  </a:cubicBezTo>
                  <a:cubicBezTo>
                    <a:pt x="6140" y="3430"/>
                    <a:pt x="6209" y="3430"/>
                    <a:pt x="6277" y="3453"/>
                  </a:cubicBezTo>
                  <a:cubicBezTo>
                    <a:pt x="6323" y="3453"/>
                    <a:pt x="6414" y="3407"/>
                    <a:pt x="6460" y="3384"/>
                  </a:cubicBezTo>
                  <a:cubicBezTo>
                    <a:pt x="6529" y="3338"/>
                    <a:pt x="6551" y="3247"/>
                    <a:pt x="6551" y="3179"/>
                  </a:cubicBezTo>
                  <a:cubicBezTo>
                    <a:pt x="6551" y="3133"/>
                    <a:pt x="6529" y="3065"/>
                    <a:pt x="6483" y="2996"/>
                  </a:cubicBezTo>
                  <a:cubicBezTo>
                    <a:pt x="6437" y="2928"/>
                    <a:pt x="6346" y="2928"/>
                    <a:pt x="6277" y="2905"/>
                  </a:cubicBezTo>
                  <a:close/>
                  <a:moveTo>
                    <a:pt x="5342" y="2950"/>
                  </a:moveTo>
                  <a:cubicBezTo>
                    <a:pt x="5250" y="2950"/>
                    <a:pt x="5182" y="2973"/>
                    <a:pt x="5159" y="3042"/>
                  </a:cubicBezTo>
                  <a:cubicBezTo>
                    <a:pt x="5091" y="3087"/>
                    <a:pt x="5068" y="3133"/>
                    <a:pt x="5068" y="3224"/>
                  </a:cubicBezTo>
                  <a:cubicBezTo>
                    <a:pt x="5068" y="3316"/>
                    <a:pt x="5091" y="3361"/>
                    <a:pt x="5159" y="3430"/>
                  </a:cubicBezTo>
                  <a:cubicBezTo>
                    <a:pt x="5205" y="3475"/>
                    <a:pt x="5250" y="3498"/>
                    <a:pt x="5342" y="3498"/>
                  </a:cubicBezTo>
                  <a:cubicBezTo>
                    <a:pt x="5358" y="3502"/>
                    <a:pt x="5373" y="3504"/>
                    <a:pt x="5386" y="3504"/>
                  </a:cubicBezTo>
                  <a:cubicBezTo>
                    <a:pt x="5449" y="3504"/>
                    <a:pt x="5487" y="3463"/>
                    <a:pt x="5524" y="3407"/>
                  </a:cubicBezTo>
                  <a:cubicBezTo>
                    <a:pt x="5593" y="3361"/>
                    <a:pt x="5616" y="3293"/>
                    <a:pt x="5616" y="3224"/>
                  </a:cubicBezTo>
                  <a:cubicBezTo>
                    <a:pt x="5616" y="3156"/>
                    <a:pt x="5593" y="3087"/>
                    <a:pt x="5524" y="3042"/>
                  </a:cubicBezTo>
                  <a:cubicBezTo>
                    <a:pt x="5479" y="2973"/>
                    <a:pt x="5410" y="2950"/>
                    <a:pt x="5342" y="2950"/>
                  </a:cubicBezTo>
                  <a:close/>
                  <a:moveTo>
                    <a:pt x="4383" y="3025"/>
                  </a:moveTo>
                  <a:cubicBezTo>
                    <a:pt x="4309" y="3025"/>
                    <a:pt x="4235" y="3053"/>
                    <a:pt x="4178" y="3110"/>
                  </a:cubicBezTo>
                  <a:cubicBezTo>
                    <a:pt x="4063" y="3224"/>
                    <a:pt x="4063" y="3430"/>
                    <a:pt x="4178" y="3544"/>
                  </a:cubicBezTo>
                  <a:cubicBezTo>
                    <a:pt x="4232" y="3598"/>
                    <a:pt x="4307" y="3627"/>
                    <a:pt x="4383" y="3627"/>
                  </a:cubicBezTo>
                  <a:cubicBezTo>
                    <a:pt x="4467" y="3627"/>
                    <a:pt x="4552" y="3593"/>
                    <a:pt x="4611" y="3521"/>
                  </a:cubicBezTo>
                  <a:cubicBezTo>
                    <a:pt x="4725" y="3407"/>
                    <a:pt x="4702" y="3224"/>
                    <a:pt x="4588" y="3110"/>
                  </a:cubicBezTo>
                  <a:cubicBezTo>
                    <a:pt x="4531" y="3053"/>
                    <a:pt x="4457" y="3025"/>
                    <a:pt x="4383" y="3025"/>
                  </a:cubicBezTo>
                  <a:close/>
                  <a:moveTo>
                    <a:pt x="3436" y="3099"/>
                  </a:moveTo>
                  <a:cubicBezTo>
                    <a:pt x="3367" y="3099"/>
                    <a:pt x="3299" y="3133"/>
                    <a:pt x="3219" y="3202"/>
                  </a:cubicBezTo>
                  <a:cubicBezTo>
                    <a:pt x="3082" y="3361"/>
                    <a:pt x="3082" y="3498"/>
                    <a:pt x="3242" y="3635"/>
                  </a:cubicBezTo>
                  <a:cubicBezTo>
                    <a:pt x="3308" y="3701"/>
                    <a:pt x="3373" y="3735"/>
                    <a:pt x="3439" y="3735"/>
                  </a:cubicBezTo>
                  <a:cubicBezTo>
                    <a:pt x="3510" y="3735"/>
                    <a:pt x="3581" y="3695"/>
                    <a:pt x="3653" y="3612"/>
                  </a:cubicBezTo>
                  <a:cubicBezTo>
                    <a:pt x="3789" y="3475"/>
                    <a:pt x="3789" y="3338"/>
                    <a:pt x="3653" y="3202"/>
                  </a:cubicBezTo>
                  <a:cubicBezTo>
                    <a:pt x="3573" y="3133"/>
                    <a:pt x="3504" y="3099"/>
                    <a:pt x="3436" y="3099"/>
                  </a:cubicBezTo>
                  <a:close/>
                  <a:moveTo>
                    <a:pt x="2511" y="3144"/>
                  </a:moveTo>
                  <a:cubicBezTo>
                    <a:pt x="2431" y="3144"/>
                    <a:pt x="2351" y="3179"/>
                    <a:pt x="2283" y="3247"/>
                  </a:cubicBezTo>
                  <a:cubicBezTo>
                    <a:pt x="2123" y="3384"/>
                    <a:pt x="2146" y="3612"/>
                    <a:pt x="2283" y="3726"/>
                  </a:cubicBezTo>
                  <a:cubicBezTo>
                    <a:pt x="2343" y="3786"/>
                    <a:pt x="2427" y="3821"/>
                    <a:pt x="2517" y="3821"/>
                  </a:cubicBezTo>
                  <a:cubicBezTo>
                    <a:pt x="2599" y="3821"/>
                    <a:pt x="2686" y="3792"/>
                    <a:pt x="2762" y="3726"/>
                  </a:cubicBezTo>
                  <a:cubicBezTo>
                    <a:pt x="2876" y="3590"/>
                    <a:pt x="2876" y="3384"/>
                    <a:pt x="2740" y="3247"/>
                  </a:cubicBezTo>
                  <a:cubicBezTo>
                    <a:pt x="2671" y="3179"/>
                    <a:pt x="2591" y="3144"/>
                    <a:pt x="2511" y="3144"/>
                  </a:cubicBezTo>
                  <a:close/>
                  <a:moveTo>
                    <a:pt x="1573" y="3238"/>
                  </a:moveTo>
                  <a:cubicBezTo>
                    <a:pt x="1490" y="3238"/>
                    <a:pt x="1407" y="3278"/>
                    <a:pt x="1324" y="3361"/>
                  </a:cubicBezTo>
                  <a:cubicBezTo>
                    <a:pt x="1256" y="3407"/>
                    <a:pt x="1210" y="3498"/>
                    <a:pt x="1210" y="3590"/>
                  </a:cubicBezTo>
                  <a:cubicBezTo>
                    <a:pt x="1210" y="3681"/>
                    <a:pt x="1256" y="3772"/>
                    <a:pt x="1324" y="3841"/>
                  </a:cubicBezTo>
                  <a:cubicBezTo>
                    <a:pt x="1398" y="3903"/>
                    <a:pt x="1476" y="3933"/>
                    <a:pt x="1552" y="3933"/>
                  </a:cubicBezTo>
                  <a:cubicBezTo>
                    <a:pt x="1642" y="3933"/>
                    <a:pt x="1730" y="3892"/>
                    <a:pt x="1804" y="3818"/>
                  </a:cubicBezTo>
                  <a:cubicBezTo>
                    <a:pt x="1941" y="3681"/>
                    <a:pt x="1941" y="3498"/>
                    <a:pt x="1804" y="3338"/>
                  </a:cubicBezTo>
                  <a:cubicBezTo>
                    <a:pt x="1727" y="3273"/>
                    <a:pt x="1650" y="3238"/>
                    <a:pt x="1573" y="3238"/>
                  </a:cubicBezTo>
                  <a:close/>
                  <a:moveTo>
                    <a:pt x="10158" y="3590"/>
                  </a:moveTo>
                  <a:cubicBezTo>
                    <a:pt x="10124" y="3590"/>
                    <a:pt x="10089" y="3612"/>
                    <a:pt x="10044" y="3658"/>
                  </a:cubicBezTo>
                  <a:cubicBezTo>
                    <a:pt x="9952" y="3749"/>
                    <a:pt x="9952" y="3795"/>
                    <a:pt x="10044" y="3886"/>
                  </a:cubicBezTo>
                  <a:cubicBezTo>
                    <a:pt x="10089" y="3932"/>
                    <a:pt x="10124" y="3955"/>
                    <a:pt x="10158" y="3955"/>
                  </a:cubicBezTo>
                  <a:cubicBezTo>
                    <a:pt x="10192" y="3955"/>
                    <a:pt x="10226" y="3932"/>
                    <a:pt x="10272" y="3886"/>
                  </a:cubicBezTo>
                  <a:cubicBezTo>
                    <a:pt x="10363" y="3818"/>
                    <a:pt x="10363" y="3749"/>
                    <a:pt x="10272" y="3658"/>
                  </a:cubicBezTo>
                  <a:cubicBezTo>
                    <a:pt x="10226" y="3612"/>
                    <a:pt x="10192" y="3590"/>
                    <a:pt x="10158" y="3590"/>
                  </a:cubicBezTo>
                  <a:close/>
                  <a:moveTo>
                    <a:pt x="828" y="3375"/>
                  </a:moveTo>
                  <a:cubicBezTo>
                    <a:pt x="813" y="3375"/>
                    <a:pt x="797" y="3386"/>
                    <a:pt x="777" y="3407"/>
                  </a:cubicBezTo>
                  <a:cubicBezTo>
                    <a:pt x="777" y="3430"/>
                    <a:pt x="754" y="3430"/>
                    <a:pt x="731" y="3475"/>
                  </a:cubicBezTo>
                  <a:cubicBezTo>
                    <a:pt x="662" y="3590"/>
                    <a:pt x="548" y="3704"/>
                    <a:pt x="480" y="3841"/>
                  </a:cubicBezTo>
                  <a:cubicBezTo>
                    <a:pt x="480" y="3863"/>
                    <a:pt x="457" y="3863"/>
                    <a:pt x="457" y="3886"/>
                  </a:cubicBezTo>
                  <a:cubicBezTo>
                    <a:pt x="389" y="3955"/>
                    <a:pt x="389" y="3955"/>
                    <a:pt x="503" y="4000"/>
                  </a:cubicBezTo>
                  <a:cubicBezTo>
                    <a:pt x="544" y="4016"/>
                    <a:pt x="584" y="4023"/>
                    <a:pt x="622" y="4023"/>
                  </a:cubicBezTo>
                  <a:cubicBezTo>
                    <a:pt x="753" y="4023"/>
                    <a:pt x="860" y="3936"/>
                    <a:pt x="913" y="3795"/>
                  </a:cubicBezTo>
                  <a:cubicBezTo>
                    <a:pt x="982" y="3658"/>
                    <a:pt x="936" y="3544"/>
                    <a:pt x="891" y="3430"/>
                  </a:cubicBezTo>
                  <a:cubicBezTo>
                    <a:pt x="866" y="3392"/>
                    <a:pt x="847" y="3375"/>
                    <a:pt x="828" y="3375"/>
                  </a:cubicBezTo>
                  <a:close/>
                  <a:moveTo>
                    <a:pt x="9199" y="3675"/>
                  </a:moveTo>
                  <a:cubicBezTo>
                    <a:pt x="9148" y="3675"/>
                    <a:pt x="9096" y="3692"/>
                    <a:pt x="9062" y="3726"/>
                  </a:cubicBezTo>
                  <a:cubicBezTo>
                    <a:pt x="8994" y="3795"/>
                    <a:pt x="8994" y="3932"/>
                    <a:pt x="9062" y="4023"/>
                  </a:cubicBezTo>
                  <a:cubicBezTo>
                    <a:pt x="9105" y="4055"/>
                    <a:pt x="9152" y="4072"/>
                    <a:pt x="9199" y="4072"/>
                  </a:cubicBezTo>
                  <a:cubicBezTo>
                    <a:pt x="9254" y="4072"/>
                    <a:pt x="9310" y="4049"/>
                    <a:pt x="9359" y="4000"/>
                  </a:cubicBezTo>
                  <a:cubicBezTo>
                    <a:pt x="9427" y="3932"/>
                    <a:pt x="9427" y="3795"/>
                    <a:pt x="9336" y="3726"/>
                  </a:cubicBezTo>
                  <a:cubicBezTo>
                    <a:pt x="9302" y="3692"/>
                    <a:pt x="9250" y="3675"/>
                    <a:pt x="9199" y="3675"/>
                  </a:cubicBezTo>
                  <a:close/>
                  <a:moveTo>
                    <a:pt x="8252" y="3744"/>
                  </a:moveTo>
                  <a:cubicBezTo>
                    <a:pt x="8189" y="3744"/>
                    <a:pt x="8126" y="3761"/>
                    <a:pt x="8081" y="3795"/>
                  </a:cubicBezTo>
                  <a:cubicBezTo>
                    <a:pt x="8012" y="3886"/>
                    <a:pt x="8012" y="4069"/>
                    <a:pt x="8103" y="4137"/>
                  </a:cubicBezTo>
                  <a:cubicBezTo>
                    <a:pt x="8146" y="4169"/>
                    <a:pt x="8203" y="4186"/>
                    <a:pt x="8259" y="4186"/>
                  </a:cubicBezTo>
                  <a:cubicBezTo>
                    <a:pt x="8323" y="4186"/>
                    <a:pt x="8386" y="4163"/>
                    <a:pt x="8423" y="4115"/>
                  </a:cubicBezTo>
                  <a:cubicBezTo>
                    <a:pt x="8514" y="4046"/>
                    <a:pt x="8491" y="3863"/>
                    <a:pt x="8423" y="3795"/>
                  </a:cubicBezTo>
                  <a:cubicBezTo>
                    <a:pt x="8377" y="3761"/>
                    <a:pt x="8315" y="3744"/>
                    <a:pt x="8252" y="3744"/>
                  </a:cubicBezTo>
                  <a:close/>
                  <a:moveTo>
                    <a:pt x="7305" y="3755"/>
                  </a:moveTo>
                  <a:cubicBezTo>
                    <a:pt x="7253" y="3755"/>
                    <a:pt x="7202" y="3784"/>
                    <a:pt x="7145" y="3841"/>
                  </a:cubicBezTo>
                  <a:cubicBezTo>
                    <a:pt x="7031" y="3978"/>
                    <a:pt x="7031" y="4069"/>
                    <a:pt x="7145" y="4183"/>
                  </a:cubicBezTo>
                  <a:cubicBezTo>
                    <a:pt x="7199" y="4237"/>
                    <a:pt x="7249" y="4266"/>
                    <a:pt x="7300" y="4266"/>
                  </a:cubicBezTo>
                  <a:cubicBezTo>
                    <a:pt x="7356" y="4266"/>
                    <a:pt x="7416" y="4232"/>
                    <a:pt x="7487" y="4160"/>
                  </a:cubicBezTo>
                  <a:cubicBezTo>
                    <a:pt x="7601" y="4046"/>
                    <a:pt x="7601" y="3955"/>
                    <a:pt x="7464" y="3841"/>
                  </a:cubicBezTo>
                  <a:cubicBezTo>
                    <a:pt x="7407" y="3784"/>
                    <a:pt x="7356" y="3755"/>
                    <a:pt x="7305" y="3755"/>
                  </a:cubicBezTo>
                  <a:close/>
                  <a:moveTo>
                    <a:pt x="6367" y="3826"/>
                  </a:moveTo>
                  <a:cubicBezTo>
                    <a:pt x="6295" y="3826"/>
                    <a:pt x="6223" y="3860"/>
                    <a:pt x="6163" y="3932"/>
                  </a:cubicBezTo>
                  <a:cubicBezTo>
                    <a:pt x="6049" y="4046"/>
                    <a:pt x="6049" y="4183"/>
                    <a:pt x="6186" y="4297"/>
                  </a:cubicBezTo>
                  <a:cubicBezTo>
                    <a:pt x="6232" y="4354"/>
                    <a:pt x="6295" y="4383"/>
                    <a:pt x="6360" y="4383"/>
                  </a:cubicBezTo>
                  <a:cubicBezTo>
                    <a:pt x="6426" y="4383"/>
                    <a:pt x="6494" y="4354"/>
                    <a:pt x="6551" y="4297"/>
                  </a:cubicBezTo>
                  <a:cubicBezTo>
                    <a:pt x="6665" y="4183"/>
                    <a:pt x="6665" y="4023"/>
                    <a:pt x="6551" y="3909"/>
                  </a:cubicBezTo>
                  <a:cubicBezTo>
                    <a:pt x="6497" y="3855"/>
                    <a:pt x="6432" y="3826"/>
                    <a:pt x="6367" y="3826"/>
                  </a:cubicBezTo>
                  <a:close/>
                  <a:moveTo>
                    <a:pt x="5410" y="3909"/>
                  </a:moveTo>
                  <a:cubicBezTo>
                    <a:pt x="5342" y="3909"/>
                    <a:pt x="5250" y="3955"/>
                    <a:pt x="5182" y="3978"/>
                  </a:cubicBezTo>
                  <a:cubicBezTo>
                    <a:pt x="5159" y="4069"/>
                    <a:pt x="5113" y="4137"/>
                    <a:pt x="5113" y="4206"/>
                  </a:cubicBezTo>
                  <a:cubicBezTo>
                    <a:pt x="5113" y="4274"/>
                    <a:pt x="5159" y="4366"/>
                    <a:pt x="5205" y="4411"/>
                  </a:cubicBezTo>
                  <a:cubicBezTo>
                    <a:pt x="5250" y="4457"/>
                    <a:pt x="5342" y="4503"/>
                    <a:pt x="5410" y="4503"/>
                  </a:cubicBezTo>
                  <a:cubicBezTo>
                    <a:pt x="5501" y="4480"/>
                    <a:pt x="5570" y="4457"/>
                    <a:pt x="5638" y="4388"/>
                  </a:cubicBezTo>
                  <a:cubicBezTo>
                    <a:pt x="5684" y="4343"/>
                    <a:pt x="5707" y="4251"/>
                    <a:pt x="5707" y="4183"/>
                  </a:cubicBezTo>
                  <a:cubicBezTo>
                    <a:pt x="5707" y="4115"/>
                    <a:pt x="5661" y="4023"/>
                    <a:pt x="5616" y="4000"/>
                  </a:cubicBezTo>
                  <a:cubicBezTo>
                    <a:pt x="5570" y="3932"/>
                    <a:pt x="5479" y="3909"/>
                    <a:pt x="5410" y="3909"/>
                  </a:cubicBezTo>
                  <a:close/>
                  <a:moveTo>
                    <a:pt x="4509" y="3971"/>
                  </a:moveTo>
                  <a:cubicBezTo>
                    <a:pt x="4422" y="3971"/>
                    <a:pt x="4332" y="4006"/>
                    <a:pt x="4269" y="4069"/>
                  </a:cubicBezTo>
                  <a:cubicBezTo>
                    <a:pt x="4155" y="4183"/>
                    <a:pt x="4155" y="4388"/>
                    <a:pt x="4269" y="4503"/>
                  </a:cubicBezTo>
                  <a:cubicBezTo>
                    <a:pt x="4323" y="4546"/>
                    <a:pt x="4397" y="4568"/>
                    <a:pt x="4472" y="4568"/>
                  </a:cubicBezTo>
                  <a:cubicBezTo>
                    <a:pt x="4557" y="4568"/>
                    <a:pt x="4642" y="4540"/>
                    <a:pt x="4702" y="4480"/>
                  </a:cubicBezTo>
                  <a:cubicBezTo>
                    <a:pt x="4817" y="4366"/>
                    <a:pt x="4794" y="4160"/>
                    <a:pt x="4702" y="4046"/>
                  </a:cubicBezTo>
                  <a:cubicBezTo>
                    <a:pt x="4651" y="3995"/>
                    <a:pt x="4581" y="3971"/>
                    <a:pt x="4509" y="3971"/>
                  </a:cubicBezTo>
                  <a:close/>
                  <a:moveTo>
                    <a:pt x="3527" y="4052"/>
                  </a:moveTo>
                  <a:cubicBezTo>
                    <a:pt x="3436" y="4052"/>
                    <a:pt x="3344" y="4080"/>
                    <a:pt x="3287" y="4137"/>
                  </a:cubicBezTo>
                  <a:cubicBezTo>
                    <a:pt x="3173" y="4251"/>
                    <a:pt x="3196" y="4503"/>
                    <a:pt x="3287" y="4594"/>
                  </a:cubicBezTo>
                  <a:cubicBezTo>
                    <a:pt x="3342" y="4659"/>
                    <a:pt x="3433" y="4688"/>
                    <a:pt x="3523" y="4688"/>
                  </a:cubicBezTo>
                  <a:cubicBezTo>
                    <a:pt x="3621" y="4688"/>
                    <a:pt x="3719" y="4653"/>
                    <a:pt x="3767" y="4594"/>
                  </a:cubicBezTo>
                  <a:cubicBezTo>
                    <a:pt x="3881" y="4480"/>
                    <a:pt x="3881" y="4251"/>
                    <a:pt x="3767" y="4137"/>
                  </a:cubicBezTo>
                  <a:cubicBezTo>
                    <a:pt x="3710" y="4080"/>
                    <a:pt x="3618" y="4052"/>
                    <a:pt x="3527" y="4052"/>
                  </a:cubicBezTo>
                  <a:close/>
                  <a:moveTo>
                    <a:pt x="137" y="4708"/>
                  </a:moveTo>
                  <a:cubicBezTo>
                    <a:pt x="115" y="4708"/>
                    <a:pt x="115" y="4708"/>
                    <a:pt x="115" y="4731"/>
                  </a:cubicBezTo>
                  <a:lnTo>
                    <a:pt x="137" y="4731"/>
                  </a:lnTo>
                  <a:cubicBezTo>
                    <a:pt x="137" y="4731"/>
                    <a:pt x="137" y="4708"/>
                    <a:pt x="137" y="4708"/>
                  </a:cubicBezTo>
                  <a:close/>
                  <a:moveTo>
                    <a:pt x="92" y="4776"/>
                  </a:moveTo>
                  <a:cubicBezTo>
                    <a:pt x="92" y="4776"/>
                    <a:pt x="92" y="4776"/>
                    <a:pt x="69" y="4799"/>
                  </a:cubicBezTo>
                  <a:lnTo>
                    <a:pt x="92" y="4799"/>
                  </a:lnTo>
                  <a:cubicBezTo>
                    <a:pt x="115" y="4799"/>
                    <a:pt x="92" y="4776"/>
                    <a:pt x="92" y="4776"/>
                  </a:cubicBezTo>
                  <a:close/>
                  <a:moveTo>
                    <a:pt x="2600" y="4114"/>
                  </a:moveTo>
                  <a:cubicBezTo>
                    <a:pt x="2513" y="4114"/>
                    <a:pt x="2426" y="4155"/>
                    <a:pt x="2351" y="4229"/>
                  </a:cubicBezTo>
                  <a:cubicBezTo>
                    <a:pt x="2192" y="4366"/>
                    <a:pt x="2192" y="4548"/>
                    <a:pt x="2351" y="4708"/>
                  </a:cubicBezTo>
                  <a:cubicBezTo>
                    <a:pt x="2417" y="4774"/>
                    <a:pt x="2494" y="4808"/>
                    <a:pt x="2573" y="4808"/>
                  </a:cubicBezTo>
                  <a:cubicBezTo>
                    <a:pt x="2659" y="4808"/>
                    <a:pt x="2748" y="4768"/>
                    <a:pt x="2831" y="4685"/>
                  </a:cubicBezTo>
                  <a:cubicBezTo>
                    <a:pt x="2899" y="4640"/>
                    <a:pt x="2922" y="4548"/>
                    <a:pt x="2922" y="4457"/>
                  </a:cubicBezTo>
                  <a:cubicBezTo>
                    <a:pt x="2922" y="4366"/>
                    <a:pt x="2876" y="4274"/>
                    <a:pt x="2808" y="4206"/>
                  </a:cubicBezTo>
                  <a:cubicBezTo>
                    <a:pt x="2745" y="4143"/>
                    <a:pt x="2673" y="4114"/>
                    <a:pt x="2600" y="4114"/>
                  </a:cubicBezTo>
                  <a:close/>
                  <a:moveTo>
                    <a:pt x="1644" y="4137"/>
                  </a:moveTo>
                  <a:cubicBezTo>
                    <a:pt x="1553" y="4137"/>
                    <a:pt x="1438" y="4183"/>
                    <a:pt x="1393" y="4251"/>
                  </a:cubicBezTo>
                  <a:cubicBezTo>
                    <a:pt x="1324" y="4297"/>
                    <a:pt x="1279" y="4411"/>
                    <a:pt x="1279" y="4503"/>
                  </a:cubicBezTo>
                  <a:cubicBezTo>
                    <a:pt x="1256" y="4594"/>
                    <a:pt x="1324" y="4685"/>
                    <a:pt x="1370" y="4776"/>
                  </a:cubicBezTo>
                  <a:cubicBezTo>
                    <a:pt x="1461" y="4799"/>
                    <a:pt x="1530" y="4868"/>
                    <a:pt x="1621" y="4868"/>
                  </a:cubicBezTo>
                  <a:cubicBezTo>
                    <a:pt x="1712" y="4868"/>
                    <a:pt x="1827" y="4822"/>
                    <a:pt x="1872" y="4776"/>
                  </a:cubicBezTo>
                  <a:cubicBezTo>
                    <a:pt x="1941" y="4708"/>
                    <a:pt x="1986" y="4617"/>
                    <a:pt x="2009" y="4525"/>
                  </a:cubicBezTo>
                  <a:cubicBezTo>
                    <a:pt x="2009" y="4411"/>
                    <a:pt x="1963" y="4320"/>
                    <a:pt x="1895" y="4251"/>
                  </a:cubicBezTo>
                  <a:cubicBezTo>
                    <a:pt x="1827" y="4183"/>
                    <a:pt x="1735" y="4137"/>
                    <a:pt x="1644" y="4137"/>
                  </a:cubicBezTo>
                  <a:close/>
                  <a:moveTo>
                    <a:pt x="10295" y="4548"/>
                  </a:moveTo>
                  <a:cubicBezTo>
                    <a:pt x="10226" y="4548"/>
                    <a:pt x="10181" y="4571"/>
                    <a:pt x="10135" y="4571"/>
                  </a:cubicBezTo>
                  <a:cubicBezTo>
                    <a:pt x="10112" y="4571"/>
                    <a:pt x="10112" y="4594"/>
                    <a:pt x="10089" y="4594"/>
                  </a:cubicBezTo>
                  <a:cubicBezTo>
                    <a:pt x="10066" y="4685"/>
                    <a:pt x="10066" y="4754"/>
                    <a:pt x="10089" y="4845"/>
                  </a:cubicBezTo>
                  <a:cubicBezTo>
                    <a:pt x="10089" y="4845"/>
                    <a:pt x="10112" y="4868"/>
                    <a:pt x="10112" y="4868"/>
                  </a:cubicBezTo>
                  <a:cubicBezTo>
                    <a:pt x="10158" y="4891"/>
                    <a:pt x="10181" y="4891"/>
                    <a:pt x="10226" y="4891"/>
                  </a:cubicBezTo>
                  <a:cubicBezTo>
                    <a:pt x="10233" y="4897"/>
                    <a:pt x="10238" y="4900"/>
                    <a:pt x="10242" y="4900"/>
                  </a:cubicBezTo>
                  <a:cubicBezTo>
                    <a:pt x="10251" y="4900"/>
                    <a:pt x="10256" y="4884"/>
                    <a:pt x="10272" y="4868"/>
                  </a:cubicBezTo>
                  <a:cubicBezTo>
                    <a:pt x="10272" y="4776"/>
                    <a:pt x="10318" y="4685"/>
                    <a:pt x="10340" y="4617"/>
                  </a:cubicBezTo>
                  <a:cubicBezTo>
                    <a:pt x="10340" y="4571"/>
                    <a:pt x="10340" y="4548"/>
                    <a:pt x="10295" y="4548"/>
                  </a:cubicBezTo>
                  <a:close/>
                  <a:moveTo>
                    <a:pt x="693" y="4231"/>
                  </a:moveTo>
                  <a:cubicBezTo>
                    <a:pt x="596" y="4231"/>
                    <a:pt x="494" y="4272"/>
                    <a:pt x="411" y="4343"/>
                  </a:cubicBezTo>
                  <a:cubicBezTo>
                    <a:pt x="274" y="4503"/>
                    <a:pt x="274" y="4708"/>
                    <a:pt x="434" y="4868"/>
                  </a:cubicBezTo>
                  <a:cubicBezTo>
                    <a:pt x="500" y="4945"/>
                    <a:pt x="587" y="4979"/>
                    <a:pt x="677" y="4979"/>
                  </a:cubicBezTo>
                  <a:cubicBezTo>
                    <a:pt x="775" y="4979"/>
                    <a:pt x="876" y="4939"/>
                    <a:pt x="959" y="4868"/>
                  </a:cubicBezTo>
                  <a:cubicBezTo>
                    <a:pt x="1096" y="4708"/>
                    <a:pt x="1096" y="4503"/>
                    <a:pt x="936" y="4343"/>
                  </a:cubicBezTo>
                  <a:cubicBezTo>
                    <a:pt x="870" y="4266"/>
                    <a:pt x="784" y="4231"/>
                    <a:pt x="693" y="4231"/>
                  </a:cubicBezTo>
                  <a:close/>
                  <a:moveTo>
                    <a:pt x="9279" y="4594"/>
                  </a:moveTo>
                  <a:cubicBezTo>
                    <a:pt x="9228" y="4594"/>
                    <a:pt x="9176" y="4617"/>
                    <a:pt x="9131" y="4662"/>
                  </a:cubicBezTo>
                  <a:cubicBezTo>
                    <a:pt x="9039" y="4731"/>
                    <a:pt x="9039" y="4845"/>
                    <a:pt x="9131" y="4936"/>
                  </a:cubicBezTo>
                  <a:cubicBezTo>
                    <a:pt x="9176" y="4982"/>
                    <a:pt x="9228" y="5005"/>
                    <a:pt x="9279" y="5005"/>
                  </a:cubicBezTo>
                  <a:cubicBezTo>
                    <a:pt x="9330" y="5005"/>
                    <a:pt x="9382" y="4982"/>
                    <a:pt x="9427" y="4936"/>
                  </a:cubicBezTo>
                  <a:cubicBezTo>
                    <a:pt x="9496" y="4845"/>
                    <a:pt x="9496" y="4731"/>
                    <a:pt x="9427" y="4662"/>
                  </a:cubicBezTo>
                  <a:cubicBezTo>
                    <a:pt x="9382" y="4617"/>
                    <a:pt x="9330" y="4594"/>
                    <a:pt x="9279" y="4594"/>
                  </a:cubicBezTo>
                  <a:close/>
                  <a:moveTo>
                    <a:pt x="8309" y="4662"/>
                  </a:moveTo>
                  <a:cubicBezTo>
                    <a:pt x="8263" y="4662"/>
                    <a:pt x="8195" y="4662"/>
                    <a:pt x="8172" y="4708"/>
                  </a:cubicBezTo>
                  <a:cubicBezTo>
                    <a:pt x="8081" y="4822"/>
                    <a:pt x="8081" y="4959"/>
                    <a:pt x="8172" y="5073"/>
                  </a:cubicBezTo>
                  <a:cubicBezTo>
                    <a:pt x="8218" y="5119"/>
                    <a:pt x="8286" y="5119"/>
                    <a:pt x="8355" y="5119"/>
                  </a:cubicBezTo>
                  <a:cubicBezTo>
                    <a:pt x="8423" y="5119"/>
                    <a:pt x="8446" y="5096"/>
                    <a:pt x="8514" y="5050"/>
                  </a:cubicBezTo>
                  <a:cubicBezTo>
                    <a:pt x="8560" y="5005"/>
                    <a:pt x="8537" y="4936"/>
                    <a:pt x="8560" y="4868"/>
                  </a:cubicBezTo>
                  <a:cubicBezTo>
                    <a:pt x="8560" y="4799"/>
                    <a:pt x="8537" y="4776"/>
                    <a:pt x="8491" y="4731"/>
                  </a:cubicBezTo>
                  <a:cubicBezTo>
                    <a:pt x="8446" y="4662"/>
                    <a:pt x="8377" y="4662"/>
                    <a:pt x="8309" y="4662"/>
                  </a:cubicBezTo>
                  <a:close/>
                  <a:moveTo>
                    <a:pt x="7396" y="4708"/>
                  </a:moveTo>
                  <a:cubicBezTo>
                    <a:pt x="7322" y="4708"/>
                    <a:pt x="7248" y="4731"/>
                    <a:pt x="7213" y="4776"/>
                  </a:cubicBezTo>
                  <a:cubicBezTo>
                    <a:pt x="7122" y="4868"/>
                    <a:pt x="7145" y="5096"/>
                    <a:pt x="7213" y="5164"/>
                  </a:cubicBezTo>
                  <a:cubicBezTo>
                    <a:pt x="7256" y="5196"/>
                    <a:pt x="7323" y="5213"/>
                    <a:pt x="7391" y="5213"/>
                  </a:cubicBezTo>
                  <a:cubicBezTo>
                    <a:pt x="7471" y="5213"/>
                    <a:pt x="7552" y="5191"/>
                    <a:pt x="7601" y="5142"/>
                  </a:cubicBezTo>
                  <a:cubicBezTo>
                    <a:pt x="7670" y="5073"/>
                    <a:pt x="7670" y="4845"/>
                    <a:pt x="7578" y="4776"/>
                  </a:cubicBezTo>
                  <a:cubicBezTo>
                    <a:pt x="7544" y="4731"/>
                    <a:pt x="7470" y="4708"/>
                    <a:pt x="7396" y="4708"/>
                  </a:cubicBezTo>
                  <a:close/>
                  <a:moveTo>
                    <a:pt x="6449" y="4782"/>
                  </a:moveTo>
                  <a:cubicBezTo>
                    <a:pt x="6380" y="4782"/>
                    <a:pt x="6312" y="4811"/>
                    <a:pt x="6255" y="4868"/>
                  </a:cubicBezTo>
                  <a:cubicBezTo>
                    <a:pt x="6140" y="4982"/>
                    <a:pt x="6140" y="5142"/>
                    <a:pt x="6255" y="5256"/>
                  </a:cubicBezTo>
                  <a:cubicBezTo>
                    <a:pt x="6306" y="5307"/>
                    <a:pt x="6367" y="5331"/>
                    <a:pt x="6428" y="5331"/>
                  </a:cubicBezTo>
                  <a:cubicBezTo>
                    <a:pt x="6503" y="5331"/>
                    <a:pt x="6580" y="5296"/>
                    <a:pt x="6643" y="5233"/>
                  </a:cubicBezTo>
                  <a:cubicBezTo>
                    <a:pt x="6757" y="5119"/>
                    <a:pt x="6757" y="4982"/>
                    <a:pt x="6643" y="4868"/>
                  </a:cubicBezTo>
                  <a:cubicBezTo>
                    <a:pt x="6586" y="4811"/>
                    <a:pt x="6517" y="4782"/>
                    <a:pt x="6449" y="4782"/>
                  </a:cubicBezTo>
                  <a:close/>
                  <a:moveTo>
                    <a:pt x="5510" y="4851"/>
                  </a:moveTo>
                  <a:cubicBezTo>
                    <a:pt x="5427" y="4851"/>
                    <a:pt x="5342" y="4879"/>
                    <a:pt x="5273" y="4936"/>
                  </a:cubicBezTo>
                  <a:cubicBezTo>
                    <a:pt x="5250" y="5005"/>
                    <a:pt x="5205" y="5050"/>
                    <a:pt x="5205" y="5142"/>
                  </a:cubicBezTo>
                  <a:cubicBezTo>
                    <a:pt x="5205" y="5233"/>
                    <a:pt x="5227" y="5301"/>
                    <a:pt x="5296" y="5370"/>
                  </a:cubicBezTo>
                  <a:cubicBezTo>
                    <a:pt x="5342" y="5416"/>
                    <a:pt x="5410" y="5438"/>
                    <a:pt x="5479" y="5438"/>
                  </a:cubicBezTo>
                  <a:cubicBezTo>
                    <a:pt x="5495" y="5443"/>
                    <a:pt x="5511" y="5444"/>
                    <a:pt x="5527" y="5444"/>
                  </a:cubicBezTo>
                  <a:cubicBezTo>
                    <a:pt x="5595" y="5444"/>
                    <a:pt x="5651" y="5407"/>
                    <a:pt x="5707" y="5370"/>
                  </a:cubicBezTo>
                  <a:cubicBezTo>
                    <a:pt x="5821" y="5279"/>
                    <a:pt x="5844" y="5073"/>
                    <a:pt x="5730" y="4936"/>
                  </a:cubicBezTo>
                  <a:cubicBezTo>
                    <a:pt x="5673" y="4879"/>
                    <a:pt x="5593" y="4851"/>
                    <a:pt x="5510" y="4851"/>
                  </a:cubicBezTo>
                  <a:close/>
                  <a:moveTo>
                    <a:pt x="4577" y="4902"/>
                  </a:moveTo>
                  <a:cubicBezTo>
                    <a:pt x="4508" y="4902"/>
                    <a:pt x="4440" y="4936"/>
                    <a:pt x="4360" y="5005"/>
                  </a:cubicBezTo>
                  <a:cubicBezTo>
                    <a:pt x="4223" y="5142"/>
                    <a:pt x="4223" y="5279"/>
                    <a:pt x="4360" y="5438"/>
                  </a:cubicBezTo>
                  <a:cubicBezTo>
                    <a:pt x="4440" y="5507"/>
                    <a:pt x="4514" y="5541"/>
                    <a:pt x="4586" y="5541"/>
                  </a:cubicBezTo>
                  <a:cubicBezTo>
                    <a:pt x="4657" y="5541"/>
                    <a:pt x="4725" y="5507"/>
                    <a:pt x="4794" y="5438"/>
                  </a:cubicBezTo>
                  <a:cubicBezTo>
                    <a:pt x="4931" y="5279"/>
                    <a:pt x="4931" y="5142"/>
                    <a:pt x="4794" y="5005"/>
                  </a:cubicBezTo>
                  <a:cubicBezTo>
                    <a:pt x="4714" y="4936"/>
                    <a:pt x="4645" y="4902"/>
                    <a:pt x="4577" y="4902"/>
                  </a:cubicBezTo>
                  <a:close/>
                  <a:moveTo>
                    <a:pt x="3598" y="4967"/>
                  </a:moveTo>
                  <a:cubicBezTo>
                    <a:pt x="3514" y="4967"/>
                    <a:pt x="3433" y="4996"/>
                    <a:pt x="3379" y="5050"/>
                  </a:cubicBezTo>
                  <a:cubicBezTo>
                    <a:pt x="3265" y="5164"/>
                    <a:pt x="3242" y="5416"/>
                    <a:pt x="3356" y="5530"/>
                  </a:cubicBezTo>
                  <a:cubicBezTo>
                    <a:pt x="3413" y="5587"/>
                    <a:pt x="3504" y="5615"/>
                    <a:pt x="3595" y="5615"/>
                  </a:cubicBezTo>
                  <a:cubicBezTo>
                    <a:pt x="3687" y="5615"/>
                    <a:pt x="3778" y="5587"/>
                    <a:pt x="3835" y="5530"/>
                  </a:cubicBezTo>
                  <a:cubicBezTo>
                    <a:pt x="3949" y="5416"/>
                    <a:pt x="3949" y="5187"/>
                    <a:pt x="3858" y="5073"/>
                  </a:cubicBezTo>
                  <a:cubicBezTo>
                    <a:pt x="3786" y="5002"/>
                    <a:pt x="3690" y="4967"/>
                    <a:pt x="3598" y="4967"/>
                  </a:cubicBezTo>
                  <a:close/>
                  <a:moveTo>
                    <a:pt x="2661" y="5042"/>
                  </a:moveTo>
                  <a:cubicBezTo>
                    <a:pt x="2575" y="5042"/>
                    <a:pt x="2491" y="5082"/>
                    <a:pt x="2420" y="5164"/>
                  </a:cubicBezTo>
                  <a:cubicBezTo>
                    <a:pt x="2260" y="5301"/>
                    <a:pt x="2283" y="5484"/>
                    <a:pt x="2420" y="5644"/>
                  </a:cubicBezTo>
                  <a:cubicBezTo>
                    <a:pt x="2488" y="5689"/>
                    <a:pt x="2557" y="5735"/>
                    <a:pt x="2648" y="5735"/>
                  </a:cubicBezTo>
                  <a:cubicBezTo>
                    <a:pt x="2762" y="5735"/>
                    <a:pt x="2831" y="5689"/>
                    <a:pt x="2899" y="5621"/>
                  </a:cubicBezTo>
                  <a:cubicBezTo>
                    <a:pt x="3036" y="5484"/>
                    <a:pt x="3036" y="5301"/>
                    <a:pt x="2899" y="5142"/>
                  </a:cubicBezTo>
                  <a:cubicBezTo>
                    <a:pt x="2822" y="5076"/>
                    <a:pt x="2740" y="5042"/>
                    <a:pt x="2661" y="5042"/>
                  </a:cubicBezTo>
                  <a:close/>
                  <a:moveTo>
                    <a:pt x="1757" y="5091"/>
                  </a:moveTo>
                  <a:cubicBezTo>
                    <a:pt x="1743" y="5091"/>
                    <a:pt x="1728" y="5093"/>
                    <a:pt x="1712" y="5096"/>
                  </a:cubicBezTo>
                  <a:cubicBezTo>
                    <a:pt x="1621" y="5096"/>
                    <a:pt x="1507" y="5142"/>
                    <a:pt x="1461" y="5210"/>
                  </a:cubicBezTo>
                  <a:cubicBezTo>
                    <a:pt x="1416" y="5279"/>
                    <a:pt x="1347" y="5370"/>
                    <a:pt x="1370" y="5461"/>
                  </a:cubicBezTo>
                  <a:cubicBezTo>
                    <a:pt x="1370" y="5575"/>
                    <a:pt x="1438" y="5644"/>
                    <a:pt x="1461" y="5735"/>
                  </a:cubicBezTo>
                  <a:cubicBezTo>
                    <a:pt x="1543" y="5755"/>
                    <a:pt x="1624" y="5830"/>
                    <a:pt x="1721" y="5830"/>
                  </a:cubicBezTo>
                  <a:cubicBezTo>
                    <a:pt x="1733" y="5830"/>
                    <a:pt x="1746" y="5829"/>
                    <a:pt x="1758" y="5826"/>
                  </a:cubicBezTo>
                  <a:cubicBezTo>
                    <a:pt x="1849" y="5804"/>
                    <a:pt x="1941" y="5781"/>
                    <a:pt x="1986" y="5712"/>
                  </a:cubicBezTo>
                  <a:cubicBezTo>
                    <a:pt x="2055" y="5644"/>
                    <a:pt x="2100" y="5553"/>
                    <a:pt x="2100" y="5438"/>
                  </a:cubicBezTo>
                  <a:cubicBezTo>
                    <a:pt x="2100" y="5393"/>
                    <a:pt x="2032" y="5233"/>
                    <a:pt x="1986" y="5187"/>
                  </a:cubicBezTo>
                  <a:cubicBezTo>
                    <a:pt x="1907" y="5148"/>
                    <a:pt x="1846" y="5091"/>
                    <a:pt x="1757" y="5091"/>
                  </a:cubicBezTo>
                  <a:close/>
                  <a:moveTo>
                    <a:pt x="69" y="5347"/>
                  </a:moveTo>
                  <a:cubicBezTo>
                    <a:pt x="46" y="5347"/>
                    <a:pt x="23" y="5370"/>
                    <a:pt x="23" y="5370"/>
                  </a:cubicBezTo>
                  <a:cubicBezTo>
                    <a:pt x="46" y="5507"/>
                    <a:pt x="0" y="5644"/>
                    <a:pt x="46" y="5781"/>
                  </a:cubicBezTo>
                  <a:cubicBezTo>
                    <a:pt x="69" y="5826"/>
                    <a:pt x="46" y="5849"/>
                    <a:pt x="46" y="5895"/>
                  </a:cubicBezTo>
                  <a:cubicBezTo>
                    <a:pt x="46" y="5895"/>
                    <a:pt x="69" y="5918"/>
                    <a:pt x="69" y="5918"/>
                  </a:cubicBezTo>
                  <a:lnTo>
                    <a:pt x="92" y="5918"/>
                  </a:lnTo>
                  <a:cubicBezTo>
                    <a:pt x="115" y="5849"/>
                    <a:pt x="183" y="5826"/>
                    <a:pt x="206" y="5758"/>
                  </a:cubicBezTo>
                  <a:cubicBezTo>
                    <a:pt x="229" y="5667"/>
                    <a:pt x="206" y="5598"/>
                    <a:pt x="183" y="5507"/>
                  </a:cubicBezTo>
                  <a:cubicBezTo>
                    <a:pt x="183" y="5461"/>
                    <a:pt x="137" y="5438"/>
                    <a:pt x="137" y="5438"/>
                  </a:cubicBezTo>
                  <a:cubicBezTo>
                    <a:pt x="92" y="5393"/>
                    <a:pt x="92" y="5370"/>
                    <a:pt x="69" y="5347"/>
                  </a:cubicBezTo>
                  <a:close/>
                  <a:moveTo>
                    <a:pt x="777" y="5187"/>
                  </a:moveTo>
                  <a:cubicBezTo>
                    <a:pt x="685" y="5187"/>
                    <a:pt x="594" y="5210"/>
                    <a:pt x="503" y="5301"/>
                  </a:cubicBezTo>
                  <a:cubicBezTo>
                    <a:pt x="434" y="5370"/>
                    <a:pt x="411" y="5461"/>
                    <a:pt x="411" y="5553"/>
                  </a:cubicBezTo>
                  <a:cubicBezTo>
                    <a:pt x="411" y="5689"/>
                    <a:pt x="434" y="5712"/>
                    <a:pt x="525" y="5826"/>
                  </a:cubicBezTo>
                  <a:cubicBezTo>
                    <a:pt x="571" y="5895"/>
                    <a:pt x="662" y="5918"/>
                    <a:pt x="777" y="5918"/>
                  </a:cubicBezTo>
                  <a:cubicBezTo>
                    <a:pt x="891" y="5918"/>
                    <a:pt x="959" y="5895"/>
                    <a:pt x="1050" y="5804"/>
                  </a:cubicBezTo>
                  <a:cubicBezTo>
                    <a:pt x="1119" y="5735"/>
                    <a:pt x="1142" y="5644"/>
                    <a:pt x="1142" y="5553"/>
                  </a:cubicBezTo>
                  <a:cubicBezTo>
                    <a:pt x="1142" y="5438"/>
                    <a:pt x="1119" y="5370"/>
                    <a:pt x="1050" y="5301"/>
                  </a:cubicBezTo>
                  <a:cubicBezTo>
                    <a:pt x="959" y="5210"/>
                    <a:pt x="891" y="5187"/>
                    <a:pt x="777" y="5187"/>
                  </a:cubicBezTo>
                  <a:close/>
                  <a:moveTo>
                    <a:pt x="9365" y="5515"/>
                  </a:moveTo>
                  <a:cubicBezTo>
                    <a:pt x="9304" y="5515"/>
                    <a:pt x="9242" y="5533"/>
                    <a:pt x="9199" y="5575"/>
                  </a:cubicBezTo>
                  <a:cubicBezTo>
                    <a:pt x="9108" y="5667"/>
                    <a:pt x="9131" y="5849"/>
                    <a:pt x="9199" y="5918"/>
                  </a:cubicBezTo>
                  <a:cubicBezTo>
                    <a:pt x="9241" y="5949"/>
                    <a:pt x="9303" y="5967"/>
                    <a:pt x="9365" y="5967"/>
                  </a:cubicBezTo>
                  <a:cubicBezTo>
                    <a:pt x="9435" y="5967"/>
                    <a:pt x="9505" y="5944"/>
                    <a:pt x="9541" y="5895"/>
                  </a:cubicBezTo>
                  <a:cubicBezTo>
                    <a:pt x="9610" y="5826"/>
                    <a:pt x="9610" y="5667"/>
                    <a:pt x="9541" y="5575"/>
                  </a:cubicBezTo>
                  <a:cubicBezTo>
                    <a:pt x="9505" y="5539"/>
                    <a:pt x="9435" y="5515"/>
                    <a:pt x="9365" y="5515"/>
                  </a:cubicBezTo>
                  <a:close/>
                  <a:moveTo>
                    <a:pt x="8432" y="5598"/>
                  </a:moveTo>
                  <a:cubicBezTo>
                    <a:pt x="8372" y="5598"/>
                    <a:pt x="8309" y="5621"/>
                    <a:pt x="8263" y="5667"/>
                  </a:cubicBezTo>
                  <a:cubicBezTo>
                    <a:pt x="8172" y="5758"/>
                    <a:pt x="8172" y="5918"/>
                    <a:pt x="8263" y="6009"/>
                  </a:cubicBezTo>
                  <a:cubicBezTo>
                    <a:pt x="8309" y="6055"/>
                    <a:pt x="8366" y="6077"/>
                    <a:pt x="8423" y="6077"/>
                  </a:cubicBezTo>
                  <a:cubicBezTo>
                    <a:pt x="8480" y="6077"/>
                    <a:pt x="8537" y="6055"/>
                    <a:pt x="8583" y="6009"/>
                  </a:cubicBezTo>
                  <a:cubicBezTo>
                    <a:pt x="8674" y="5918"/>
                    <a:pt x="8697" y="5758"/>
                    <a:pt x="8583" y="5667"/>
                  </a:cubicBezTo>
                  <a:cubicBezTo>
                    <a:pt x="8549" y="5621"/>
                    <a:pt x="8491" y="5598"/>
                    <a:pt x="8432" y="5598"/>
                  </a:cubicBezTo>
                  <a:close/>
                  <a:moveTo>
                    <a:pt x="7455" y="5660"/>
                  </a:moveTo>
                  <a:cubicBezTo>
                    <a:pt x="7394" y="5660"/>
                    <a:pt x="7333" y="5684"/>
                    <a:pt x="7282" y="5735"/>
                  </a:cubicBezTo>
                  <a:cubicBezTo>
                    <a:pt x="7168" y="5849"/>
                    <a:pt x="7168" y="6009"/>
                    <a:pt x="7282" y="6123"/>
                  </a:cubicBezTo>
                  <a:cubicBezTo>
                    <a:pt x="7339" y="6180"/>
                    <a:pt x="7402" y="6209"/>
                    <a:pt x="7467" y="6209"/>
                  </a:cubicBezTo>
                  <a:cubicBezTo>
                    <a:pt x="7533" y="6209"/>
                    <a:pt x="7601" y="6180"/>
                    <a:pt x="7670" y="6123"/>
                  </a:cubicBezTo>
                  <a:cubicBezTo>
                    <a:pt x="7761" y="6032"/>
                    <a:pt x="7761" y="5849"/>
                    <a:pt x="7670" y="5758"/>
                  </a:cubicBezTo>
                  <a:cubicBezTo>
                    <a:pt x="7607" y="5695"/>
                    <a:pt x="7531" y="5660"/>
                    <a:pt x="7455" y="5660"/>
                  </a:cubicBezTo>
                  <a:close/>
                  <a:moveTo>
                    <a:pt x="6551" y="5735"/>
                  </a:moveTo>
                  <a:cubicBezTo>
                    <a:pt x="6460" y="5735"/>
                    <a:pt x="6414" y="5758"/>
                    <a:pt x="6369" y="5804"/>
                  </a:cubicBezTo>
                  <a:cubicBezTo>
                    <a:pt x="6300" y="5872"/>
                    <a:pt x="6277" y="5918"/>
                    <a:pt x="6277" y="6009"/>
                  </a:cubicBezTo>
                  <a:cubicBezTo>
                    <a:pt x="6277" y="6100"/>
                    <a:pt x="6300" y="6146"/>
                    <a:pt x="6369" y="6192"/>
                  </a:cubicBezTo>
                  <a:cubicBezTo>
                    <a:pt x="6392" y="6260"/>
                    <a:pt x="6460" y="6283"/>
                    <a:pt x="6551" y="6283"/>
                  </a:cubicBezTo>
                  <a:cubicBezTo>
                    <a:pt x="6620" y="6283"/>
                    <a:pt x="6688" y="6260"/>
                    <a:pt x="6734" y="6192"/>
                  </a:cubicBezTo>
                  <a:cubicBezTo>
                    <a:pt x="6802" y="6146"/>
                    <a:pt x="6825" y="6077"/>
                    <a:pt x="6825" y="6009"/>
                  </a:cubicBezTo>
                  <a:cubicBezTo>
                    <a:pt x="6825" y="5918"/>
                    <a:pt x="6780" y="5872"/>
                    <a:pt x="6734" y="5804"/>
                  </a:cubicBezTo>
                  <a:cubicBezTo>
                    <a:pt x="6688" y="5758"/>
                    <a:pt x="6620" y="5735"/>
                    <a:pt x="6551" y="5735"/>
                  </a:cubicBezTo>
                  <a:close/>
                  <a:moveTo>
                    <a:pt x="5592" y="5774"/>
                  </a:moveTo>
                  <a:cubicBezTo>
                    <a:pt x="5511" y="5774"/>
                    <a:pt x="5427" y="5809"/>
                    <a:pt x="5364" y="5872"/>
                  </a:cubicBezTo>
                  <a:cubicBezTo>
                    <a:pt x="5250" y="5986"/>
                    <a:pt x="5250" y="6192"/>
                    <a:pt x="5364" y="6306"/>
                  </a:cubicBezTo>
                  <a:cubicBezTo>
                    <a:pt x="5418" y="6349"/>
                    <a:pt x="5493" y="6372"/>
                    <a:pt x="5568" y="6372"/>
                  </a:cubicBezTo>
                  <a:cubicBezTo>
                    <a:pt x="5652" y="6372"/>
                    <a:pt x="5738" y="6343"/>
                    <a:pt x="5798" y="6283"/>
                  </a:cubicBezTo>
                  <a:cubicBezTo>
                    <a:pt x="5912" y="6169"/>
                    <a:pt x="5912" y="5963"/>
                    <a:pt x="5775" y="5849"/>
                  </a:cubicBezTo>
                  <a:cubicBezTo>
                    <a:pt x="5724" y="5798"/>
                    <a:pt x="5659" y="5774"/>
                    <a:pt x="5592" y="5774"/>
                  </a:cubicBezTo>
                  <a:close/>
                  <a:moveTo>
                    <a:pt x="4619" y="5845"/>
                  </a:moveTo>
                  <a:cubicBezTo>
                    <a:pt x="4541" y="5845"/>
                    <a:pt x="4462" y="5901"/>
                    <a:pt x="4383" y="5941"/>
                  </a:cubicBezTo>
                  <a:cubicBezTo>
                    <a:pt x="4360" y="6009"/>
                    <a:pt x="4337" y="6077"/>
                    <a:pt x="4314" y="6146"/>
                  </a:cubicBezTo>
                  <a:cubicBezTo>
                    <a:pt x="4269" y="6237"/>
                    <a:pt x="4360" y="6306"/>
                    <a:pt x="4383" y="6397"/>
                  </a:cubicBezTo>
                  <a:cubicBezTo>
                    <a:pt x="4451" y="6420"/>
                    <a:pt x="4520" y="6466"/>
                    <a:pt x="4588" y="6488"/>
                  </a:cubicBezTo>
                  <a:cubicBezTo>
                    <a:pt x="4609" y="6492"/>
                    <a:pt x="4628" y="6494"/>
                    <a:pt x="4647" y="6494"/>
                  </a:cubicBezTo>
                  <a:cubicBezTo>
                    <a:pt x="4734" y="6494"/>
                    <a:pt x="4806" y="6453"/>
                    <a:pt x="4862" y="6397"/>
                  </a:cubicBezTo>
                  <a:cubicBezTo>
                    <a:pt x="4908" y="6374"/>
                    <a:pt x="4931" y="6260"/>
                    <a:pt x="4954" y="6192"/>
                  </a:cubicBezTo>
                  <a:cubicBezTo>
                    <a:pt x="4976" y="6100"/>
                    <a:pt x="4885" y="6032"/>
                    <a:pt x="4862" y="5941"/>
                  </a:cubicBezTo>
                  <a:cubicBezTo>
                    <a:pt x="4794" y="5918"/>
                    <a:pt x="4725" y="5872"/>
                    <a:pt x="4657" y="5849"/>
                  </a:cubicBezTo>
                  <a:cubicBezTo>
                    <a:pt x="4644" y="5846"/>
                    <a:pt x="4632" y="5845"/>
                    <a:pt x="4619" y="5845"/>
                  </a:cubicBezTo>
                  <a:close/>
                  <a:moveTo>
                    <a:pt x="3698" y="5906"/>
                  </a:moveTo>
                  <a:cubicBezTo>
                    <a:pt x="3618" y="5906"/>
                    <a:pt x="3538" y="5941"/>
                    <a:pt x="3470" y="6009"/>
                  </a:cubicBezTo>
                  <a:cubicBezTo>
                    <a:pt x="3333" y="6123"/>
                    <a:pt x="3333" y="6351"/>
                    <a:pt x="3470" y="6488"/>
                  </a:cubicBezTo>
                  <a:cubicBezTo>
                    <a:pt x="3527" y="6545"/>
                    <a:pt x="3613" y="6580"/>
                    <a:pt x="3701" y="6580"/>
                  </a:cubicBezTo>
                  <a:cubicBezTo>
                    <a:pt x="3789" y="6580"/>
                    <a:pt x="3881" y="6545"/>
                    <a:pt x="3949" y="6466"/>
                  </a:cubicBezTo>
                  <a:cubicBezTo>
                    <a:pt x="4063" y="6329"/>
                    <a:pt x="4063" y="6123"/>
                    <a:pt x="3926" y="6009"/>
                  </a:cubicBezTo>
                  <a:cubicBezTo>
                    <a:pt x="3858" y="5941"/>
                    <a:pt x="3778" y="5906"/>
                    <a:pt x="3698" y="5906"/>
                  </a:cubicBezTo>
                  <a:close/>
                  <a:moveTo>
                    <a:pt x="160" y="6283"/>
                  </a:moveTo>
                  <a:cubicBezTo>
                    <a:pt x="183" y="6420"/>
                    <a:pt x="229" y="6534"/>
                    <a:pt x="252" y="6648"/>
                  </a:cubicBezTo>
                  <a:lnTo>
                    <a:pt x="297" y="6648"/>
                  </a:lnTo>
                  <a:cubicBezTo>
                    <a:pt x="297" y="6557"/>
                    <a:pt x="297" y="6443"/>
                    <a:pt x="229" y="6374"/>
                  </a:cubicBezTo>
                  <a:cubicBezTo>
                    <a:pt x="206" y="6351"/>
                    <a:pt x="206" y="6306"/>
                    <a:pt x="183" y="6283"/>
                  </a:cubicBezTo>
                  <a:close/>
                  <a:moveTo>
                    <a:pt x="2625" y="5986"/>
                  </a:moveTo>
                  <a:cubicBezTo>
                    <a:pt x="2580" y="6009"/>
                    <a:pt x="2534" y="6055"/>
                    <a:pt x="2511" y="6077"/>
                  </a:cubicBezTo>
                  <a:cubicBezTo>
                    <a:pt x="2466" y="6123"/>
                    <a:pt x="2420" y="6169"/>
                    <a:pt x="2420" y="6214"/>
                  </a:cubicBezTo>
                  <a:cubicBezTo>
                    <a:pt x="2397" y="6283"/>
                    <a:pt x="2397" y="6374"/>
                    <a:pt x="2420" y="6443"/>
                  </a:cubicBezTo>
                  <a:cubicBezTo>
                    <a:pt x="2420" y="6488"/>
                    <a:pt x="2443" y="6557"/>
                    <a:pt x="2488" y="6580"/>
                  </a:cubicBezTo>
                  <a:cubicBezTo>
                    <a:pt x="2534" y="6625"/>
                    <a:pt x="2580" y="6648"/>
                    <a:pt x="2625" y="6671"/>
                  </a:cubicBezTo>
                  <a:cubicBezTo>
                    <a:pt x="2648" y="6679"/>
                    <a:pt x="2671" y="6681"/>
                    <a:pt x="2695" y="6681"/>
                  </a:cubicBezTo>
                  <a:cubicBezTo>
                    <a:pt x="2742" y="6681"/>
                    <a:pt x="2793" y="6671"/>
                    <a:pt x="2854" y="6671"/>
                  </a:cubicBezTo>
                  <a:cubicBezTo>
                    <a:pt x="2860" y="6673"/>
                    <a:pt x="2866" y="6674"/>
                    <a:pt x="2871" y="6674"/>
                  </a:cubicBezTo>
                  <a:cubicBezTo>
                    <a:pt x="2918" y="6674"/>
                    <a:pt x="2929" y="6599"/>
                    <a:pt x="2990" y="6599"/>
                  </a:cubicBezTo>
                  <a:cubicBezTo>
                    <a:pt x="2997" y="6599"/>
                    <a:pt x="3005" y="6600"/>
                    <a:pt x="3013" y="6602"/>
                  </a:cubicBezTo>
                  <a:cubicBezTo>
                    <a:pt x="3036" y="6557"/>
                    <a:pt x="3082" y="6511"/>
                    <a:pt x="3082" y="6466"/>
                  </a:cubicBezTo>
                  <a:cubicBezTo>
                    <a:pt x="3105" y="6374"/>
                    <a:pt x="3105" y="6306"/>
                    <a:pt x="3082" y="6214"/>
                  </a:cubicBezTo>
                  <a:cubicBezTo>
                    <a:pt x="3082" y="6169"/>
                    <a:pt x="3013" y="6146"/>
                    <a:pt x="3013" y="6077"/>
                  </a:cubicBezTo>
                  <a:cubicBezTo>
                    <a:pt x="2945" y="6077"/>
                    <a:pt x="2922" y="6009"/>
                    <a:pt x="2876" y="5986"/>
                  </a:cubicBezTo>
                  <a:close/>
                  <a:moveTo>
                    <a:pt x="1803" y="6057"/>
                  </a:moveTo>
                  <a:cubicBezTo>
                    <a:pt x="1708" y="6057"/>
                    <a:pt x="1613" y="6098"/>
                    <a:pt x="1530" y="6169"/>
                  </a:cubicBezTo>
                  <a:cubicBezTo>
                    <a:pt x="1393" y="6329"/>
                    <a:pt x="1393" y="6557"/>
                    <a:pt x="1553" y="6694"/>
                  </a:cubicBezTo>
                  <a:cubicBezTo>
                    <a:pt x="1632" y="6774"/>
                    <a:pt x="1724" y="6814"/>
                    <a:pt x="1812" y="6814"/>
                  </a:cubicBezTo>
                  <a:cubicBezTo>
                    <a:pt x="1901" y="6814"/>
                    <a:pt x="1986" y="6774"/>
                    <a:pt x="2055" y="6694"/>
                  </a:cubicBezTo>
                  <a:cubicBezTo>
                    <a:pt x="2215" y="6534"/>
                    <a:pt x="2215" y="6306"/>
                    <a:pt x="2055" y="6169"/>
                  </a:cubicBezTo>
                  <a:cubicBezTo>
                    <a:pt x="1978" y="6092"/>
                    <a:pt x="1891" y="6057"/>
                    <a:pt x="1803" y="6057"/>
                  </a:cubicBezTo>
                  <a:close/>
                  <a:moveTo>
                    <a:pt x="839" y="6095"/>
                  </a:moveTo>
                  <a:cubicBezTo>
                    <a:pt x="742" y="6095"/>
                    <a:pt x="651" y="6135"/>
                    <a:pt x="594" y="6214"/>
                  </a:cubicBezTo>
                  <a:cubicBezTo>
                    <a:pt x="434" y="6351"/>
                    <a:pt x="434" y="6580"/>
                    <a:pt x="594" y="6739"/>
                  </a:cubicBezTo>
                  <a:cubicBezTo>
                    <a:pt x="665" y="6811"/>
                    <a:pt x="761" y="6851"/>
                    <a:pt x="859" y="6851"/>
                  </a:cubicBezTo>
                  <a:cubicBezTo>
                    <a:pt x="949" y="6851"/>
                    <a:pt x="1042" y="6816"/>
                    <a:pt x="1119" y="6739"/>
                  </a:cubicBezTo>
                  <a:cubicBezTo>
                    <a:pt x="1256" y="6580"/>
                    <a:pt x="1256" y="6351"/>
                    <a:pt x="1119" y="6214"/>
                  </a:cubicBezTo>
                  <a:cubicBezTo>
                    <a:pt x="1039" y="6135"/>
                    <a:pt x="936" y="6095"/>
                    <a:pt x="839" y="6095"/>
                  </a:cubicBezTo>
                  <a:close/>
                  <a:moveTo>
                    <a:pt x="9432" y="6475"/>
                  </a:moveTo>
                  <a:cubicBezTo>
                    <a:pt x="9377" y="6475"/>
                    <a:pt x="9334" y="6491"/>
                    <a:pt x="9290" y="6534"/>
                  </a:cubicBezTo>
                  <a:cubicBezTo>
                    <a:pt x="9222" y="6625"/>
                    <a:pt x="9222" y="6808"/>
                    <a:pt x="9313" y="6876"/>
                  </a:cubicBezTo>
                  <a:cubicBezTo>
                    <a:pt x="9336" y="6899"/>
                    <a:pt x="9359" y="6899"/>
                    <a:pt x="9382" y="6899"/>
                  </a:cubicBezTo>
                  <a:cubicBezTo>
                    <a:pt x="9427" y="6899"/>
                    <a:pt x="9427" y="6876"/>
                    <a:pt x="9427" y="6831"/>
                  </a:cubicBezTo>
                  <a:cubicBezTo>
                    <a:pt x="9473" y="6739"/>
                    <a:pt x="9519" y="6625"/>
                    <a:pt x="9587" y="6534"/>
                  </a:cubicBezTo>
                  <a:cubicBezTo>
                    <a:pt x="9615" y="6493"/>
                    <a:pt x="9601" y="6485"/>
                    <a:pt x="9581" y="6485"/>
                  </a:cubicBezTo>
                  <a:cubicBezTo>
                    <a:pt x="9567" y="6485"/>
                    <a:pt x="9551" y="6488"/>
                    <a:pt x="9541" y="6488"/>
                  </a:cubicBezTo>
                  <a:cubicBezTo>
                    <a:pt x="9500" y="6480"/>
                    <a:pt x="9464" y="6475"/>
                    <a:pt x="9432" y="6475"/>
                  </a:cubicBezTo>
                  <a:close/>
                  <a:moveTo>
                    <a:pt x="8491" y="6534"/>
                  </a:moveTo>
                  <a:cubicBezTo>
                    <a:pt x="8423" y="6534"/>
                    <a:pt x="8355" y="6580"/>
                    <a:pt x="8332" y="6602"/>
                  </a:cubicBezTo>
                  <a:cubicBezTo>
                    <a:pt x="8309" y="6648"/>
                    <a:pt x="8263" y="6717"/>
                    <a:pt x="8263" y="6785"/>
                  </a:cubicBezTo>
                  <a:cubicBezTo>
                    <a:pt x="8263" y="6854"/>
                    <a:pt x="8309" y="6922"/>
                    <a:pt x="8332" y="6968"/>
                  </a:cubicBezTo>
                  <a:cubicBezTo>
                    <a:pt x="8355" y="7013"/>
                    <a:pt x="8423" y="7013"/>
                    <a:pt x="8469" y="7036"/>
                  </a:cubicBezTo>
                  <a:cubicBezTo>
                    <a:pt x="8482" y="7039"/>
                    <a:pt x="8494" y="7041"/>
                    <a:pt x="8506" y="7041"/>
                  </a:cubicBezTo>
                  <a:cubicBezTo>
                    <a:pt x="8580" y="7041"/>
                    <a:pt x="8638" y="6991"/>
                    <a:pt x="8697" y="6991"/>
                  </a:cubicBezTo>
                  <a:cubicBezTo>
                    <a:pt x="8720" y="6922"/>
                    <a:pt x="8765" y="6876"/>
                    <a:pt x="8765" y="6808"/>
                  </a:cubicBezTo>
                  <a:cubicBezTo>
                    <a:pt x="8765" y="6717"/>
                    <a:pt x="8720" y="6671"/>
                    <a:pt x="8720" y="6602"/>
                  </a:cubicBezTo>
                  <a:cubicBezTo>
                    <a:pt x="8628" y="6580"/>
                    <a:pt x="8583" y="6534"/>
                    <a:pt x="8491" y="6534"/>
                  </a:cubicBezTo>
                  <a:close/>
                  <a:moveTo>
                    <a:pt x="7544" y="6585"/>
                  </a:moveTo>
                  <a:cubicBezTo>
                    <a:pt x="7476" y="6585"/>
                    <a:pt x="7407" y="6614"/>
                    <a:pt x="7350" y="6671"/>
                  </a:cubicBezTo>
                  <a:cubicBezTo>
                    <a:pt x="7236" y="6785"/>
                    <a:pt x="7236" y="6945"/>
                    <a:pt x="7350" y="7059"/>
                  </a:cubicBezTo>
                  <a:cubicBezTo>
                    <a:pt x="7402" y="7110"/>
                    <a:pt x="7462" y="7134"/>
                    <a:pt x="7524" y="7134"/>
                  </a:cubicBezTo>
                  <a:cubicBezTo>
                    <a:pt x="7599" y="7134"/>
                    <a:pt x="7676" y="7099"/>
                    <a:pt x="7738" y="7036"/>
                  </a:cubicBezTo>
                  <a:cubicBezTo>
                    <a:pt x="7852" y="6922"/>
                    <a:pt x="7852" y="6785"/>
                    <a:pt x="7738" y="6671"/>
                  </a:cubicBezTo>
                  <a:cubicBezTo>
                    <a:pt x="7681" y="6614"/>
                    <a:pt x="7613" y="6585"/>
                    <a:pt x="7544" y="6585"/>
                  </a:cubicBezTo>
                  <a:close/>
                  <a:moveTo>
                    <a:pt x="6597" y="6625"/>
                  </a:moveTo>
                  <a:cubicBezTo>
                    <a:pt x="6529" y="6648"/>
                    <a:pt x="6460" y="6671"/>
                    <a:pt x="6414" y="6717"/>
                  </a:cubicBezTo>
                  <a:cubicBezTo>
                    <a:pt x="6277" y="6831"/>
                    <a:pt x="6300" y="7036"/>
                    <a:pt x="6414" y="7150"/>
                  </a:cubicBezTo>
                  <a:cubicBezTo>
                    <a:pt x="6471" y="7207"/>
                    <a:pt x="6546" y="7236"/>
                    <a:pt x="6620" y="7236"/>
                  </a:cubicBezTo>
                  <a:cubicBezTo>
                    <a:pt x="6694" y="7236"/>
                    <a:pt x="6768" y="7207"/>
                    <a:pt x="6825" y="7150"/>
                  </a:cubicBezTo>
                  <a:cubicBezTo>
                    <a:pt x="6871" y="7105"/>
                    <a:pt x="6917" y="6991"/>
                    <a:pt x="6917" y="6922"/>
                  </a:cubicBezTo>
                  <a:cubicBezTo>
                    <a:pt x="6917" y="6854"/>
                    <a:pt x="6871" y="6785"/>
                    <a:pt x="6825" y="6717"/>
                  </a:cubicBezTo>
                  <a:cubicBezTo>
                    <a:pt x="6757" y="6671"/>
                    <a:pt x="6688" y="6625"/>
                    <a:pt x="6597" y="6625"/>
                  </a:cubicBezTo>
                  <a:close/>
                  <a:moveTo>
                    <a:pt x="5664" y="6705"/>
                  </a:moveTo>
                  <a:cubicBezTo>
                    <a:pt x="5593" y="6705"/>
                    <a:pt x="5524" y="6739"/>
                    <a:pt x="5456" y="6808"/>
                  </a:cubicBezTo>
                  <a:cubicBezTo>
                    <a:pt x="5319" y="6968"/>
                    <a:pt x="5319" y="7105"/>
                    <a:pt x="5456" y="7242"/>
                  </a:cubicBezTo>
                  <a:cubicBezTo>
                    <a:pt x="5536" y="7310"/>
                    <a:pt x="5604" y="7344"/>
                    <a:pt x="5673" y="7344"/>
                  </a:cubicBezTo>
                  <a:cubicBezTo>
                    <a:pt x="5741" y="7344"/>
                    <a:pt x="5810" y="7310"/>
                    <a:pt x="5889" y="7242"/>
                  </a:cubicBezTo>
                  <a:cubicBezTo>
                    <a:pt x="6026" y="7082"/>
                    <a:pt x="6026" y="6968"/>
                    <a:pt x="5889" y="6808"/>
                  </a:cubicBezTo>
                  <a:cubicBezTo>
                    <a:pt x="5810" y="6739"/>
                    <a:pt x="5735" y="6705"/>
                    <a:pt x="5664" y="6705"/>
                  </a:cubicBezTo>
                  <a:close/>
                  <a:moveTo>
                    <a:pt x="4726" y="6793"/>
                  </a:moveTo>
                  <a:cubicBezTo>
                    <a:pt x="4631" y="6793"/>
                    <a:pt x="4534" y="6828"/>
                    <a:pt x="4474" y="6899"/>
                  </a:cubicBezTo>
                  <a:cubicBezTo>
                    <a:pt x="4360" y="7013"/>
                    <a:pt x="4383" y="7264"/>
                    <a:pt x="4497" y="7356"/>
                  </a:cubicBezTo>
                  <a:cubicBezTo>
                    <a:pt x="4554" y="7413"/>
                    <a:pt x="4645" y="7441"/>
                    <a:pt x="4737" y="7441"/>
                  </a:cubicBezTo>
                  <a:cubicBezTo>
                    <a:pt x="4828" y="7441"/>
                    <a:pt x="4919" y="7413"/>
                    <a:pt x="4976" y="7356"/>
                  </a:cubicBezTo>
                  <a:cubicBezTo>
                    <a:pt x="5068" y="7219"/>
                    <a:pt x="5068" y="6991"/>
                    <a:pt x="4954" y="6876"/>
                  </a:cubicBezTo>
                  <a:cubicBezTo>
                    <a:pt x="4899" y="6822"/>
                    <a:pt x="4813" y="6793"/>
                    <a:pt x="4726" y="6793"/>
                  </a:cubicBezTo>
                  <a:close/>
                  <a:moveTo>
                    <a:pt x="3789" y="6842"/>
                  </a:moveTo>
                  <a:cubicBezTo>
                    <a:pt x="3710" y="6842"/>
                    <a:pt x="3630" y="6876"/>
                    <a:pt x="3561" y="6945"/>
                  </a:cubicBezTo>
                  <a:cubicBezTo>
                    <a:pt x="3401" y="7105"/>
                    <a:pt x="3401" y="7287"/>
                    <a:pt x="3561" y="7424"/>
                  </a:cubicBezTo>
                  <a:cubicBezTo>
                    <a:pt x="3630" y="7504"/>
                    <a:pt x="3710" y="7544"/>
                    <a:pt x="3792" y="7544"/>
                  </a:cubicBezTo>
                  <a:cubicBezTo>
                    <a:pt x="3875" y="7544"/>
                    <a:pt x="3961" y="7504"/>
                    <a:pt x="4041" y="7424"/>
                  </a:cubicBezTo>
                  <a:cubicBezTo>
                    <a:pt x="4178" y="7287"/>
                    <a:pt x="4178" y="7105"/>
                    <a:pt x="4018" y="6945"/>
                  </a:cubicBezTo>
                  <a:cubicBezTo>
                    <a:pt x="3949" y="6876"/>
                    <a:pt x="3869" y="6842"/>
                    <a:pt x="3789" y="6842"/>
                  </a:cubicBezTo>
                  <a:close/>
                  <a:moveTo>
                    <a:pt x="2831" y="6922"/>
                  </a:moveTo>
                  <a:cubicBezTo>
                    <a:pt x="2740" y="6922"/>
                    <a:pt x="2671" y="6991"/>
                    <a:pt x="2580" y="7013"/>
                  </a:cubicBezTo>
                  <a:cubicBezTo>
                    <a:pt x="2534" y="7127"/>
                    <a:pt x="2466" y="7196"/>
                    <a:pt x="2488" y="7310"/>
                  </a:cubicBezTo>
                  <a:cubicBezTo>
                    <a:pt x="2488" y="7401"/>
                    <a:pt x="2534" y="7493"/>
                    <a:pt x="2603" y="7561"/>
                  </a:cubicBezTo>
                  <a:cubicBezTo>
                    <a:pt x="2671" y="7607"/>
                    <a:pt x="2762" y="7652"/>
                    <a:pt x="2854" y="7652"/>
                  </a:cubicBezTo>
                  <a:cubicBezTo>
                    <a:pt x="2899" y="7652"/>
                    <a:pt x="3082" y="7584"/>
                    <a:pt x="3105" y="7538"/>
                  </a:cubicBezTo>
                  <a:cubicBezTo>
                    <a:pt x="3150" y="7470"/>
                    <a:pt x="3219" y="7379"/>
                    <a:pt x="3219" y="7264"/>
                  </a:cubicBezTo>
                  <a:cubicBezTo>
                    <a:pt x="3196" y="7173"/>
                    <a:pt x="3173" y="7082"/>
                    <a:pt x="3105" y="7013"/>
                  </a:cubicBezTo>
                  <a:cubicBezTo>
                    <a:pt x="3013" y="6968"/>
                    <a:pt x="2945" y="6922"/>
                    <a:pt x="2831" y="6922"/>
                  </a:cubicBezTo>
                  <a:close/>
                  <a:moveTo>
                    <a:pt x="1872" y="6991"/>
                  </a:moveTo>
                  <a:cubicBezTo>
                    <a:pt x="1781" y="6991"/>
                    <a:pt x="1690" y="7013"/>
                    <a:pt x="1621" y="7082"/>
                  </a:cubicBezTo>
                  <a:cubicBezTo>
                    <a:pt x="1530" y="7173"/>
                    <a:pt x="1507" y="7242"/>
                    <a:pt x="1507" y="7356"/>
                  </a:cubicBezTo>
                  <a:cubicBezTo>
                    <a:pt x="1507" y="7470"/>
                    <a:pt x="1530" y="7538"/>
                    <a:pt x="1598" y="7607"/>
                  </a:cubicBezTo>
                  <a:cubicBezTo>
                    <a:pt x="1678" y="7687"/>
                    <a:pt x="1775" y="7727"/>
                    <a:pt x="1872" y="7727"/>
                  </a:cubicBezTo>
                  <a:cubicBezTo>
                    <a:pt x="1969" y="7727"/>
                    <a:pt x="2066" y="7687"/>
                    <a:pt x="2146" y="7607"/>
                  </a:cubicBezTo>
                  <a:cubicBezTo>
                    <a:pt x="2283" y="7470"/>
                    <a:pt x="2283" y="7242"/>
                    <a:pt x="2123" y="7082"/>
                  </a:cubicBezTo>
                  <a:cubicBezTo>
                    <a:pt x="2078" y="7013"/>
                    <a:pt x="1986" y="6991"/>
                    <a:pt x="1872" y="6991"/>
                  </a:cubicBezTo>
                  <a:close/>
                  <a:moveTo>
                    <a:pt x="955" y="7048"/>
                  </a:moveTo>
                  <a:cubicBezTo>
                    <a:pt x="913" y="7048"/>
                    <a:pt x="869" y="7052"/>
                    <a:pt x="822" y="7059"/>
                  </a:cubicBezTo>
                  <a:cubicBezTo>
                    <a:pt x="799" y="7059"/>
                    <a:pt x="777" y="7082"/>
                    <a:pt x="777" y="7082"/>
                  </a:cubicBezTo>
                  <a:cubicBezTo>
                    <a:pt x="708" y="7127"/>
                    <a:pt x="662" y="7196"/>
                    <a:pt x="594" y="7242"/>
                  </a:cubicBezTo>
                  <a:cubicBezTo>
                    <a:pt x="571" y="7287"/>
                    <a:pt x="571" y="7333"/>
                    <a:pt x="594" y="7356"/>
                  </a:cubicBezTo>
                  <a:cubicBezTo>
                    <a:pt x="640" y="7424"/>
                    <a:pt x="708" y="7493"/>
                    <a:pt x="708" y="7538"/>
                  </a:cubicBezTo>
                  <a:cubicBezTo>
                    <a:pt x="731" y="7630"/>
                    <a:pt x="822" y="7630"/>
                    <a:pt x="822" y="7721"/>
                  </a:cubicBezTo>
                  <a:cubicBezTo>
                    <a:pt x="822" y="7767"/>
                    <a:pt x="891" y="7812"/>
                    <a:pt x="936" y="7812"/>
                  </a:cubicBezTo>
                  <a:cubicBezTo>
                    <a:pt x="1005" y="7812"/>
                    <a:pt x="1073" y="7812"/>
                    <a:pt x="1142" y="7767"/>
                  </a:cubicBezTo>
                  <a:cubicBezTo>
                    <a:pt x="1165" y="7721"/>
                    <a:pt x="1187" y="7698"/>
                    <a:pt x="1233" y="7675"/>
                  </a:cubicBezTo>
                  <a:cubicBezTo>
                    <a:pt x="1324" y="7607"/>
                    <a:pt x="1324" y="7515"/>
                    <a:pt x="1324" y="7424"/>
                  </a:cubicBezTo>
                  <a:cubicBezTo>
                    <a:pt x="1324" y="7333"/>
                    <a:pt x="1324" y="7242"/>
                    <a:pt x="1233" y="7196"/>
                  </a:cubicBezTo>
                  <a:cubicBezTo>
                    <a:pt x="1210" y="7173"/>
                    <a:pt x="1210" y="7173"/>
                    <a:pt x="1210" y="7173"/>
                  </a:cubicBezTo>
                  <a:cubicBezTo>
                    <a:pt x="1145" y="7076"/>
                    <a:pt x="1058" y="7048"/>
                    <a:pt x="955" y="7048"/>
                  </a:cubicBezTo>
                  <a:close/>
                  <a:moveTo>
                    <a:pt x="8606" y="7447"/>
                  </a:moveTo>
                  <a:cubicBezTo>
                    <a:pt x="8537" y="7447"/>
                    <a:pt x="8469" y="7493"/>
                    <a:pt x="8400" y="7515"/>
                  </a:cubicBezTo>
                  <a:cubicBezTo>
                    <a:pt x="8355" y="7584"/>
                    <a:pt x="8332" y="7652"/>
                    <a:pt x="8332" y="7721"/>
                  </a:cubicBezTo>
                  <a:cubicBezTo>
                    <a:pt x="8332" y="7789"/>
                    <a:pt x="8355" y="7858"/>
                    <a:pt x="8400" y="7904"/>
                  </a:cubicBezTo>
                  <a:cubicBezTo>
                    <a:pt x="8437" y="7941"/>
                    <a:pt x="8505" y="7978"/>
                    <a:pt x="8554" y="7978"/>
                  </a:cubicBezTo>
                  <a:cubicBezTo>
                    <a:pt x="8565" y="7978"/>
                    <a:pt x="8574" y="7976"/>
                    <a:pt x="8583" y="7972"/>
                  </a:cubicBezTo>
                  <a:cubicBezTo>
                    <a:pt x="8651" y="7972"/>
                    <a:pt x="8743" y="7972"/>
                    <a:pt x="8788" y="7904"/>
                  </a:cubicBezTo>
                  <a:cubicBezTo>
                    <a:pt x="8811" y="7835"/>
                    <a:pt x="8857" y="7767"/>
                    <a:pt x="8857" y="7721"/>
                  </a:cubicBezTo>
                  <a:cubicBezTo>
                    <a:pt x="8857" y="7652"/>
                    <a:pt x="8811" y="7584"/>
                    <a:pt x="8788" y="7538"/>
                  </a:cubicBezTo>
                  <a:cubicBezTo>
                    <a:pt x="8743" y="7470"/>
                    <a:pt x="8651" y="7470"/>
                    <a:pt x="8606" y="7447"/>
                  </a:cubicBezTo>
                  <a:close/>
                  <a:moveTo>
                    <a:pt x="7589" y="7534"/>
                  </a:moveTo>
                  <a:cubicBezTo>
                    <a:pt x="7520" y="7534"/>
                    <a:pt x="7481" y="7590"/>
                    <a:pt x="7442" y="7630"/>
                  </a:cubicBezTo>
                  <a:cubicBezTo>
                    <a:pt x="7373" y="7675"/>
                    <a:pt x="7373" y="7744"/>
                    <a:pt x="7373" y="7812"/>
                  </a:cubicBezTo>
                  <a:cubicBezTo>
                    <a:pt x="7350" y="7904"/>
                    <a:pt x="7396" y="7949"/>
                    <a:pt x="7442" y="7995"/>
                  </a:cubicBezTo>
                  <a:cubicBezTo>
                    <a:pt x="7510" y="8063"/>
                    <a:pt x="7556" y="8086"/>
                    <a:pt x="7647" y="8086"/>
                  </a:cubicBezTo>
                  <a:cubicBezTo>
                    <a:pt x="7715" y="8086"/>
                    <a:pt x="7784" y="8086"/>
                    <a:pt x="7830" y="7995"/>
                  </a:cubicBezTo>
                  <a:cubicBezTo>
                    <a:pt x="7921" y="7949"/>
                    <a:pt x="7898" y="7881"/>
                    <a:pt x="7921" y="7812"/>
                  </a:cubicBezTo>
                  <a:cubicBezTo>
                    <a:pt x="7921" y="7721"/>
                    <a:pt x="7875" y="7675"/>
                    <a:pt x="7830" y="7607"/>
                  </a:cubicBezTo>
                  <a:cubicBezTo>
                    <a:pt x="7761" y="7538"/>
                    <a:pt x="7715" y="7538"/>
                    <a:pt x="7624" y="7538"/>
                  </a:cubicBezTo>
                  <a:cubicBezTo>
                    <a:pt x="7612" y="7535"/>
                    <a:pt x="7600" y="7534"/>
                    <a:pt x="7589" y="7534"/>
                  </a:cubicBezTo>
                  <a:close/>
                  <a:moveTo>
                    <a:pt x="6700" y="7612"/>
                  </a:moveTo>
                  <a:cubicBezTo>
                    <a:pt x="6620" y="7612"/>
                    <a:pt x="6540" y="7641"/>
                    <a:pt x="6483" y="7698"/>
                  </a:cubicBezTo>
                  <a:cubicBezTo>
                    <a:pt x="6369" y="7812"/>
                    <a:pt x="6369" y="7995"/>
                    <a:pt x="6483" y="8109"/>
                  </a:cubicBezTo>
                  <a:cubicBezTo>
                    <a:pt x="6537" y="8174"/>
                    <a:pt x="6613" y="8203"/>
                    <a:pt x="6689" y="8203"/>
                  </a:cubicBezTo>
                  <a:cubicBezTo>
                    <a:pt x="6772" y="8203"/>
                    <a:pt x="6857" y="8169"/>
                    <a:pt x="6917" y="8109"/>
                  </a:cubicBezTo>
                  <a:cubicBezTo>
                    <a:pt x="7008" y="7995"/>
                    <a:pt x="7008" y="7812"/>
                    <a:pt x="6917" y="7698"/>
                  </a:cubicBezTo>
                  <a:cubicBezTo>
                    <a:pt x="6859" y="7641"/>
                    <a:pt x="6780" y="7612"/>
                    <a:pt x="6700" y="7612"/>
                  </a:cubicBezTo>
                  <a:close/>
                  <a:moveTo>
                    <a:pt x="5755" y="7647"/>
                  </a:moveTo>
                  <a:cubicBezTo>
                    <a:pt x="5684" y="7647"/>
                    <a:pt x="5616" y="7687"/>
                    <a:pt x="5547" y="7767"/>
                  </a:cubicBezTo>
                  <a:cubicBezTo>
                    <a:pt x="5410" y="7904"/>
                    <a:pt x="5410" y="8040"/>
                    <a:pt x="5570" y="8200"/>
                  </a:cubicBezTo>
                  <a:cubicBezTo>
                    <a:pt x="5636" y="8266"/>
                    <a:pt x="5702" y="8300"/>
                    <a:pt x="5770" y="8300"/>
                  </a:cubicBezTo>
                  <a:cubicBezTo>
                    <a:pt x="5844" y="8300"/>
                    <a:pt x="5921" y="8260"/>
                    <a:pt x="6004" y="8177"/>
                  </a:cubicBezTo>
                  <a:cubicBezTo>
                    <a:pt x="6118" y="8040"/>
                    <a:pt x="6118" y="7904"/>
                    <a:pt x="5981" y="7767"/>
                  </a:cubicBezTo>
                  <a:cubicBezTo>
                    <a:pt x="5901" y="7687"/>
                    <a:pt x="5827" y="7647"/>
                    <a:pt x="5755" y="7647"/>
                  </a:cubicBezTo>
                  <a:close/>
                  <a:moveTo>
                    <a:pt x="4814" y="7732"/>
                  </a:moveTo>
                  <a:cubicBezTo>
                    <a:pt x="4725" y="7732"/>
                    <a:pt x="4634" y="7767"/>
                    <a:pt x="4566" y="7835"/>
                  </a:cubicBezTo>
                  <a:cubicBezTo>
                    <a:pt x="4451" y="7972"/>
                    <a:pt x="4451" y="8177"/>
                    <a:pt x="4588" y="8314"/>
                  </a:cubicBezTo>
                  <a:cubicBezTo>
                    <a:pt x="4657" y="8383"/>
                    <a:pt x="4737" y="8417"/>
                    <a:pt x="4817" y="8417"/>
                  </a:cubicBezTo>
                  <a:cubicBezTo>
                    <a:pt x="4897" y="8417"/>
                    <a:pt x="4976" y="8383"/>
                    <a:pt x="5045" y="8314"/>
                  </a:cubicBezTo>
                  <a:cubicBezTo>
                    <a:pt x="5182" y="8177"/>
                    <a:pt x="5182" y="7972"/>
                    <a:pt x="5045" y="7835"/>
                  </a:cubicBezTo>
                  <a:cubicBezTo>
                    <a:pt x="4988" y="7767"/>
                    <a:pt x="4902" y="7732"/>
                    <a:pt x="4814" y="7732"/>
                  </a:cubicBezTo>
                  <a:close/>
                  <a:moveTo>
                    <a:pt x="1096" y="8018"/>
                  </a:moveTo>
                  <a:cubicBezTo>
                    <a:pt x="1096" y="8018"/>
                    <a:pt x="1073" y="8040"/>
                    <a:pt x="1073" y="8040"/>
                  </a:cubicBezTo>
                  <a:cubicBezTo>
                    <a:pt x="1096" y="8063"/>
                    <a:pt x="1096" y="8086"/>
                    <a:pt x="1119" y="8109"/>
                  </a:cubicBezTo>
                  <a:cubicBezTo>
                    <a:pt x="1165" y="8177"/>
                    <a:pt x="1210" y="8200"/>
                    <a:pt x="1256" y="8269"/>
                  </a:cubicBezTo>
                  <a:cubicBezTo>
                    <a:pt x="1302" y="8314"/>
                    <a:pt x="1324" y="8360"/>
                    <a:pt x="1370" y="8428"/>
                  </a:cubicBezTo>
                  <a:lnTo>
                    <a:pt x="1393" y="8428"/>
                  </a:lnTo>
                  <a:cubicBezTo>
                    <a:pt x="1416" y="8428"/>
                    <a:pt x="1416" y="8406"/>
                    <a:pt x="1416" y="8406"/>
                  </a:cubicBezTo>
                  <a:cubicBezTo>
                    <a:pt x="1438" y="8292"/>
                    <a:pt x="1347" y="8200"/>
                    <a:pt x="1302" y="8132"/>
                  </a:cubicBezTo>
                  <a:cubicBezTo>
                    <a:pt x="1279" y="8063"/>
                    <a:pt x="1165" y="8040"/>
                    <a:pt x="1096" y="8018"/>
                  </a:cubicBezTo>
                  <a:close/>
                  <a:moveTo>
                    <a:pt x="3837" y="7792"/>
                  </a:moveTo>
                  <a:cubicBezTo>
                    <a:pt x="3761" y="7792"/>
                    <a:pt x="3684" y="7827"/>
                    <a:pt x="3607" y="7904"/>
                  </a:cubicBezTo>
                  <a:cubicBezTo>
                    <a:pt x="3447" y="8040"/>
                    <a:pt x="3447" y="8223"/>
                    <a:pt x="3607" y="8383"/>
                  </a:cubicBezTo>
                  <a:cubicBezTo>
                    <a:pt x="3675" y="8451"/>
                    <a:pt x="3755" y="8486"/>
                    <a:pt x="3838" y="8486"/>
                  </a:cubicBezTo>
                  <a:cubicBezTo>
                    <a:pt x="3921" y="8486"/>
                    <a:pt x="4006" y="8451"/>
                    <a:pt x="4086" y="8383"/>
                  </a:cubicBezTo>
                  <a:cubicBezTo>
                    <a:pt x="4223" y="8223"/>
                    <a:pt x="4223" y="8063"/>
                    <a:pt x="4086" y="7904"/>
                  </a:cubicBezTo>
                  <a:cubicBezTo>
                    <a:pt x="4003" y="7832"/>
                    <a:pt x="3920" y="7792"/>
                    <a:pt x="3837" y="7792"/>
                  </a:cubicBezTo>
                  <a:close/>
                  <a:moveTo>
                    <a:pt x="2911" y="7846"/>
                  </a:moveTo>
                  <a:cubicBezTo>
                    <a:pt x="2814" y="7846"/>
                    <a:pt x="2717" y="7881"/>
                    <a:pt x="2648" y="7949"/>
                  </a:cubicBezTo>
                  <a:cubicBezTo>
                    <a:pt x="2511" y="8109"/>
                    <a:pt x="2534" y="8337"/>
                    <a:pt x="2648" y="8474"/>
                  </a:cubicBezTo>
                  <a:cubicBezTo>
                    <a:pt x="2717" y="8543"/>
                    <a:pt x="2819" y="8577"/>
                    <a:pt x="2919" y="8577"/>
                  </a:cubicBezTo>
                  <a:cubicBezTo>
                    <a:pt x="3019" y="8577"/>
                    <a:pt x="3116" y="8543"/>
                    <a:pt x="3173" y="8474"/>
                  </a:cubicBezTo>
                  <a:cubicBezTo>
                    <a:pt x="3333" y="8314"/>
                    <a:pt x="3310" y="8086"/>
                    <a:pt x="3173" y="7949"/>
                  </a:cubicBezTo>
                  <a:cubicBezTo>
                    <a:pt x="3105" y="7881"/>
                    <a:pt x="3008" y="7846"/>
                    <a:pt x="2911" y="7846"/>
                  </a:cubicBezTo>
                  <a:close/>
                  <a:moveTo>
                    <a:pt x="1969" y="7929"/>
                  </a:moveTo>
                  <a:cubicBezTo>
                    <a:pt x="1868" y="7929"/>
                    <a:pt x="1772" y="7969"/>
                    <a:pt x="1712" y="8040"/>
                  </a:cubicBezTo>
                  <a:cubicBezTo>
                    <a:pt x="1553" y="8177"/>
                    <a:pt x="1553" y="8428"/>
                    <a:pt x="1712" y="8565"/>
                  </a:cubicBezTo>
                  <a:cubicBezTo>
                    <a:pt x="1781" y="8645"/>
                    <a:pt x="1872" y="8685"/>
                    <a:pt x="1966" y="8685"/>
                  </a:cubicBezTo>
                  <a:cubicBezTo>
                    <a:pt x="2060" y="8685"/>
                    <a:pt x="2157" y="8645"/>
                    <a:pt x="2237" y="8565"/>
                  </a:cubicBezTo>
                  <a:cubicBezTo>
                    <a:pt x="2374" y="8428"/>
                    <a:pt x="2374" y="8200"/>
                    <a:pt x="2237" y="8040"/>
                  </a:cubicBezTo>
                  <a:cubicBezTo>
                    <a:pt x="2161" y="7964"/>
                    <a:pt x="2063" y="7929"/>
                    <a:pt x="1969" y="7929"/>
                  </a:cubicBezTo>
                  <a:close/>
                  <a:moveTo>
                    <a:pt x="7727" y="8474"/>
                  </a:moveTo>
                  <a:cubicBezTo>
                    <a:pt x="7641" y="8474"/>
                    <a:pt x="7556" y="8497"/>
                    <a:pt x="7510" y="8543"/>
                  </a:cubicBezTo>
                  <a:cubicBezTo>
                    <a:pt x="7419" y="8657"/>
                    <a:pt x="7442" y="8885"/>
                    <a:pt x="7533" y="8976"/>
                  </a:cubicBezTo>
                  <a:cubicBezTo>
                    <a:pt x="7576" y="9019"/>
                    <a:pt x="7655" y="9042"/>
                    <a:pt x="7735" y="9042"/>
                  </a:cubicBezTo>
                  <a:cubicBezTo>
                    <a:pt x="7826" y="9042"/>
                    <a:pt x="7918" y="9014"/>
                    <a:pt x="7967" y="8953"/>
                  </a:cubicBezTo>
                  <a:cubicBezTo>
                    <a:pt x="8035" y="8862"/>
                    <a:pt x="8035" y="8634"/>
                    <a:pt x="7944" y="8543"/>
                  </a:cubicBezTo>
                  <a:cubicBezTo>
                    <a:pt x="7898" y="8497"/>
                    <a:pt x="7812" y="8474"/>
                    <a:pt x="7727" y="8474"/>
                  </a:cubicBezTo>
                  <a:close/>
                  <a:moveTo>
                    <a:pt x="6780" y="8543"/>
                  </a:moveTo>
                  <a:cubicBezTo>
                    <a:pt x="6711" y="8543"/>
                    <a:pt x="6620" y="8565"/>
                    <a:pt x="6574" y="8634"/>
                  </a:cubicBezTo>
                  <a:cubicBezTo>
                    <a:pt x="6506" y="8702"/>
                    <a:pt x="6483" y="8771"/>
                    <a:pt x="6483" y="8839"/>
                  </a:cubicBezTo>
                  <a:cubicBezTo>
                    <a:pt x="6460" y="8931"/>
                    <a:pt x="6506" y="8999"/>
                    <a:pt x="6574" y="9068"/>
                  </a:cubicBezTo>
                  <a:cubicBezTo>
                    <a:pt x="6643" y="9159"/>
                    <a:pt x="6711" y="9159"/>
                    <a:pt x="6780" y="9159"/>
                  </a:cubicBezTo>
                  <a:cubicBezTo>
                    <a:pt x="6848" y="9159"/>
                    <a:pt x="6939" y="9159"/>
                    <a:pt x="7008" y="9068"/>
                  </a:cubicBezTo>
                  <a:cubicBezTo>
                    <a:pt x="7008" y="9022"/>
                    <a:pt x="7054" y="8999"/>
                    <a:pt x="7076" y="8953"/>
                  </a:cubicBezTo>
                  <a:cubicBezTo>
                    <a:pt x="7122" y="8885"/>
                    <a:pt x="7099" y="8817"/>
                    <a:pt x="7076" y="8748"/>
                  </a:cubicBezTo>
                  <a:cubicBezTo>
                    <a:pt x="7076" y="8702"/>
                    <a:pt x="7031" y="8680"/>
                    <a:pt x="6985" y="8611"/>
                  </a:cubicBezTo>
                  <a:cubicBezTo>
                    <a:pt x="6962" y="8543"/>
                    <a:pt x="6848" y="8543"/>
                    <a:pt x="6780" y="8543"/>
                  </a:cubicBezTo>
                  <a:close/>
                  <a:moveTo>
                    <a:pt x="5805" y="8597"/>
                  </a:moveTo>
                  <a:cubicBezTo>
                    <a:pt x="5715" y="8597"/>
                    <a:pt x="5624" y="8625"/>
                    <a:pt x="5570" y="8680"/>
                  </a:cubicBezTo>
                  <a:cubicBezTo>
                    <a:pt x="5456" y="8794"/>
                    <a:pt x="5456" y="9045"/>
                    <a:pt x="5570" y="9159"/>
                  </a:cubicBezTo>
                  <a:cubicBezTo>
                    <a:pt x="5627" y="9216"/>
                    <a:pt x="5718" y="9244"/>
                    <a:pt x="5810" y="9244"/>
                  </a:cubicBezTo>
                  <a:cubicBezTo>
                    <a:pt x="5901" y="9244"/>
                    <a:pt x="5992" y="9216"/>
                    <a:pt x="6049" y="9159"/>
                  </a:cubicBezTo>
                  <a:cubicBezTo>
                    <a:pt x="6163" y="9068"/>
                    <a:pt x="6163" y="8817"/>
                    <a:pt x="6049" y="8702"/>
                  </a:cubicBezTo>
                  <a:cubicBezTo>
                    <a:pt x="6001" y="8631"/>
                    <a:pt x="5904" y="8597"/>
                    <a:pt x="5805" y="8597"/>
                  </a:cubicBezTo>
                  <a:close/>
                  <a:moveTo>
                    <a:pt x="4885" y="8645"/>
                  </a:moveTo>
                  <a:cubicBezTo>
                    <a:pt x="4805" y="8645"/>
                    <a:pt x="4725" y="8680"/>
                    <a:pt x="4657" y="8748"/>
                  </a:cubicBezTo>
                  <a:cubicBezTo>
                    <a:pt x="4497" y="8908"/>
                    <a:pt x="4497" y="9090"/>
                    <a:pt x="4657" y="9227"/>
                  </a:cubicBezTo>
                  <a:cubicBezTo>
                    <a:pt x="4725" y="9307"/>
                    <a:pt x="4805" y="9347"/>
                    <a:pt x="4888" y="9347"/>
                  </a:cubicBezTo>
                  <a:cubicBezTo>
                    <a:pt x="4971" y="9347"/>
                    <a:pt x="5056" y="9307"/>
                    <a:pt x="5136" y="9227"/>
                  </a:cubicBezTo>
                  <a:cubicBezTo>
                    <a:pt x="5273" y="9090"/>
                    <a:pt x="5273" y="8908"/>
                    <a:pt x="5113" y="8748"/>
                  </a:cubicBezTo>
                  <a:cubicBezTo>
                    <a:pt x="5045" y="8680"/>
                    <a:pt x="4965" y="8645"/>
                    <a:pt x="4885" y="8645"/>
                  </a:cubicBezTo>
                  <a:close/>
                  <a:moveTo>
                    <a:pt x="2032" y="8862"/>
                  </a:moveTo>
                  <a:cubicBezTo>
                    <a:pt x="1986" y="8862"/>
                    <a:pt x="1963" y="8885"/>
                    <a:pt x="1918" y="8885"/>
                  </a:cubicBezTo>
                  <a:cubicBezTo>
                    <a:pt x="1895" y="8885"/>
                    <a:pt x="1872" y="8931"/>
                    <a:pt x="1895" y="8953"/>
                  </a:cubicBezTo>
                  <a:cubicBezTo>
                    <a:pt x="1963" y="8999"/>
                    <a:pt x="2009" y="9068"/>
                    <a:pt x="2055" y="9113"/>
                  </a:cubicBezTo>
                  <a:cubicBezTo>
                    <a:pt x="2169" y="9205"/>
                    <a:pt x="2283" y="9319"/>
                    <a:pt x="2397" y="9410"/>
                  </a:cubicBezTo>
                  <a:cubicBezTo>
                    <a:pt x="2397" y="9410"/>
                    <a:pt x="2420" y="9410"/>
                    <a:pt x="2420" y="9387"/>
                  </a:cubicBezTo>
                  <a:cubicBezTo>
                    <a:pt x="2443" y="9342"/>
                    <a:pt x="2443" y="9273"/>
                    <a:pt x="2443" y="9205"/>
                  </a:cubicBezTo>
                  <a:cubicBezTo>
                    <a:pt x="2443" y="9068"/>
                    <a:pt x="2306" y="8976"/>
                    <a:pt x="2215" y="8908"/>
                  </a:cubicBezTo>
                  <a:cubicBezTo>
                    <a:pt x="2192" y="8862"/>
                    <a:pt x="2100" y="8862"/>
                    <a:pt x="2032" y="8862"/>
                  </a:cubicBezTo>
                  <a:close/>
                  <a:moveTo>
                    <a:pt x="3949" y="8725"/>
                  </a:moveTo>
                  <a:cubicBezTo>
                    <a:pt x="3858" y="8748"/>
                    <a:pt x="3767" y="8771"/>
                    <a:pt x="3675" y="8817"/>
                  </a:cubicBezTo>
                  <a:cubicBezTo>
                    <a:pt x="3607" y="8908"/>
                    <a:pt x="3584" y="8999"/>
                    <a:pt x="3584" y="9090"/>
                  </a:cubicBezTo>
                  <a:cubicBezTo>
                    <a:pt x="3584" y="9182"/>
                    <a:pt x="3607" y="9273"/>
                    <a:pt x="3675" y="9342"/>
                  </a:cubicBezTo>
                  <a:cubicBezTo>
                    <a:pt x="3698" y="9387"/>
                    <a:pt x="3881" y="9456"/>
                    <a:pt x="3926" y="9456"/>
                  </a:cubicBezTo>
                  <a:cubicBezTo>
                    <a:pt x="4018" y="9433"/>
                    <a:pt x="4132" y="9433"/>
                    <a:pt x="4200" y="9342"/>
                  </a:cubicBezTo>
                  <a:cubicBezTo>
                    <a:pt x="4269" y="9296"/>
                    <a:pt x="4292" y="9182"/>
                    <a:pt x="4292" y="9090"/>
                  </a:cubicBezTo>
                  <a:cubicBezTo>
                    <a:pt x="4292" y="8999"/>
                    <a:pt x="4269" y="8908"/>
                    <a:pt x="4200" y="8839"/>
                  </a:cubicBezTo>
                  <a:cubicBezTo>
                    <a:pt x="4178" y="8817"/>
                    <a:pt x="3995" y="8725"/>
                    <a:pt x="3949" y="8725"/>
                  </a:cubicBezTo>
                  <a:close/>
                  <a:moveTo>
                    <a:pt x="2991" y="8817"/>
                  </a:moveTo>
                  <a:cubicBezTo>
                    <a:pt x="2899" y="8817"/>
                    <a:pt x="2808" y="8839"/>
                    <a:pt x="2740" y="8908"/>
                  </a:cubicBezTo>
                  <a:cubicBezTo>
                    <a:pt x="2580" y="9068"/>
                    <a:pt x="2580" y="9296"/>
                    <a:pt x="2717" y="9433"/>
                  </a:cubicBezTo>
                  <a:cubicBezTo>
                    <a:pt x="2785" y="9524"/>
                    <a:pt x="2876" y="9547"/>
                    <a:pt x="2991" y="9547"/>
                  </a:cubicBezTo>
                  <a:cubicBezTo>
                    <a:pt x="3082" y="9547"/>
                    <a:pt x="3173" y="9524"/>
                    <a:pt x="3242" y="9456"/>
                  </a:cubicBezTo>
                  <a:cubicBezTo>
                    <a:pt x="3333" y="9387"/>
                    <a:pt x="3356" y="9296"/>
                    <a:pt x="3356" y="9182"/>
                  </a:cubicBezTo>
                  <a:cubicBezTo>
                    <a:pt x="3356" y="9068"/>
                    <a:pt x="3333" y="8999"/>
                    <a:pt x="3242" y="8931"/>
                  </a:cubicBezTo>
                  <a:cubicBezTo>
                    <a:pt x="3173" y="8839"/>
                    <a:pt x="3105" y="8817"/>
                    <a:pt x="2991" y="8817"/>
                  </a:cubicBezTo>
                  <a:close/>
                  <a:moveTo>
                    <a:pt x="6858" y="9461"/>
                  </a:moveTo>
                  <a:cubicBezTo>
                    <a:pt x="6827" y="9461"/>
                    <a:pt x="6793" y="9466"/>
                    <a:pt x="6757" y="9478"/>
                  </a:cubicBezTo>
                  <a:cubicBezTo>
                    <a:pt x="6620" y="9547"/>
                    <a:pt x="6483" y="9707"/>
                    <a:pt x="6551" y="9889"/>
                  </a:cubicBezTo>
                  <a:cubicBezTo>
                    <a:pt x="6597" y="9958"/>
                    <a:pt x="6665" y="10003"/>
                    <a:pt x="6711" y="10072"/>
                  </a:cubicBezTo>
                  <a:lnTo>
                    <a:pt x="6848" y="10072"/>
                  </a:lnTo>
                  <a:cubicBezTo>
                    <a:pt x="6939" y="10003"/>
                    <a:pt x="7031" y="9935"/>
                    <a:pt x="7122" y="9844"/>
                  </a:cubicBezTo>
                  <a:cubicBezTo>
                    <a:pt x="7190" y="9775"/>
                    <a:pt x="7190" y="9707"/>
                    <a:pt x="7122" y="9638"/>
                  </a:cubicBezTo>
                  <a:cubicBezTo>
                    <a:pt x="7122" y="9615"/>
                    <a:pt x="7099" y="9593"/>
                    <a:pt x="7076" y="9570"/>
                  </a:cubicBezTo>
                  <a:cubicBezTo>
                    <a:pt x="7009" y="9503"/>
                    <a:pt x="6943" y="9461"/>
                    <a:pt x="6858" y="9461"/>
                  </a:cubicBezTo>
                  <a:close/>
                  <a:moveTo>
                    <a:pt x="2945" y="9775"/>
                  </a:moveTo>
                  <a:cubicBezTo>
                    <a:pt x="2968" y="9798"/>
                    <a:pt x="2945" y="9821"/>
                    <a:pt x="2968" y="9821"/>
                  </a:cubicBezTo>
                  <a:cubicBezTo>
                    <a:pt x="2991" y="9844"/>
                    <a:pt x="3013" y="9844"/>
                    <a:pt x="3036" y="9866"/>
                  </a:cubicBezTo>
                  <a:cubicBezTo>
                    <a:pt x="3128" y="9935"/>
                    <a:pt x="3242" y="9981"/>
                    <a:pt x="3333" y="10049"/>
                  </a:cubicBezTo>
                  <a:cubicBezTo>
                    <a:pt x="3356" y="10072"/>
                    <a:pt x="3401" y="10095"/>
                    <a:pt x="3447" y="10095"/>
                  </a:cubicBezTo>
                  <a:cubicBezTo>
                    <a:pt x="3447" y="10049"/>
                    <a:pt x="3447" y="10003"/>
                    <a:pt x="3424" y="9981"/>
                  </a:cubicBezTo>
                  <a:cubicBezTo>
                    <a:pt x="3356" y="9866"/>
                    <a:pt x="3287" y="9775"/>
                    <a:pt x="3128" y="9775"/>
                  </a:cubicBezTo>
                  <a:close/>
                  <a:moveTo>
                    <a:pt x="5909" y="9536"/>
                  </a:moveTo>
                  <a:cubicBezTo>
                    <a:pt x="5827" y="9536"/>
                    <a:pt x="5741" y="9570"/>
                    <a:pt x="5661" y="9661"/>
                  </a:cubicBezTo>
                  <a:cubicBezTo>
                    <a:pt x="5547" y="9775"/>
                    <a:pt x="5524" y="9958"/>
                    <a:pt x="5684" y="10118"/>
                  </a:cubicBezTo>
                  <a:cubicBezTo>
                    <a:pt x="5750" y="10183"/>
                    <a:pt x="5831" y="10218"/>
                    <a:pt x="5914" y="10218"/>
                  </a:cubicBezTo>
                  <a:cubicBezTo>
                    <a:pt x="6003" y="10218"/>
                    <a:pt x="6092" y="10178"/>
                    <a:pt x="6163" y="10095"/>
                  </a:cubicBezTo>
                  <a:cubicBezTo>
                    <a:pt x="6277" y="9958"/>
                    <a:pt x="6277" y="9752"/>
                    <a:pt x="6140" y="9615"/>
                  </a:cubicBezTo>
                  <a:cubicBezTo>
                    <a:pt x="6072" y="9570"/>
                    <a:pt x="5992" y="9536"/>
                    <a:pt x="5909" y="9536"/>
                  </a:cubicBezTo>
                  <a:close/>
                  <a:moveTo>
                    <a:pt x="4979" y="9604"/>
                  </a:moveTo>
                  <a:cubicBezTo>
                    <a:pt x="4897" y="9604"/>
                    <a:pt x="4817" y="9638"/>
                    <a:pt x="4748" y="9707"/>
                  </a:cubicBezTo>
                  <a:cubicBezTo>
                    <a:pt x="4588" y="9866"/>
                    <a:pt x="4588" y="10026"/>
                    <a:pt x="4748" y="10186"/>
                  </a:cubicBezTo>
                  <a:cubicBezTo>
                    <a:pt x="4817" y="10255"/>
                    <a:pt x="4897" y="10289"/>
                    <a:pt x="4976" y="10289"/>
                  </a:cubicBezTo>
                  <a:cubicBezTo>
                    <a:pt x="5056" y="10289"/>
                    <a:pt x="5136" y="10255"/>
                    <a:pt x="5205" y="10186"/>
                  </a:cubicBezTo>
                  <a:cubicBezTo>
                    <a:pt x="5364" y="10026"/>
                    <a:pt x="5364" y="9866"/>
                    <a:pt x="5227" y="9707"/>
                  </a:cubicBezTo>
                  <a:cubicBezTo>
                    <a:pt x="5148" y="9638"/>
                    <a:pt x="5062" y="9604"/>
                    <a:pt x="4979" y="9604"/>
                  </a:cubicBezTo>
                  <a:close/>
                  <a:moveTo>
                    <a:pt x="4042" y="9672"/>
                  </a:moveTo>
                  <a:cubicBezTo>
                    <a:pt x="4012" y="9672"/>
                    <a:pt x="3981" y="9676"/>
                    <a:pt x="3949" y="9684"/>
                  </a:cubicBezTo>
                  <a:cubicBezTo>
                    <a:pt x="3881" y="9707"/>
                    <a:pt x="3812" y="9707"/>
                    <a:pt x="3767" y="9775"/>
                  </a:cubicBezTo>
                  <a:cubicBezTo>
                    <a:pt x="3653" y="9889"/>
                    <a:pt x="3630" y="10072"/>
                    <a:pt x="3721" y="10232"/>
                  </a:cubicBezTo>
                  <a:cubicBezTo>
                    <a:pt x="3744" y="10255"/>
                    <a:pt x="3789" y="10277"/>
                    <a:pt x="3835" y="10300"/>
                  </a:cubicBezTo>
                  <a:cubicBezTo>
                    <a:pt x="3904" y="10323"/>
                    <a:pt x="3972" y="10323"/>
                    <a:pt x="4041" y="10369"/>
                  </a:cubicBezTo>
                  <a:cubicBezTo>
                    <a:pt x="4062" y="10385"/>
                    <a:pt x="4087" y="10392"/>
                    <a:pt x="4114" y="10392"/>
                  </a:cubicBezTo>
                  <a:cubicBezTo>
                    <a:pt x="4202" y="10392"/>
                    <a:pt x="4308" y="10314"/>
                    <a:pt x="4360" y="10209"/>
                  </a:cubicBezTo>
                  <a:cubicBezTo>
                    <a:pt x="4406" y="10118"/>
                    <a:pt x="4406" y="10003"/>
                    <a:pt x="4360" y="9889"/>
                  </a:cubicBezTo>
                  <a:cubicBezTo>
                    <a:pt x="4304" y="9757"/>
                    <a:pt x="4185" y="9672"/>
                    <a:pt x="4042" y="9672"/>
                  </a:cubicBezTo>
                  <a:close/>
                </a:path>
              </a:pathLst>
            </a:custGeom>
            <a:solidFill>
              <a:srgbClr val="E0B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42575" y="3177250"/>
              <a:ext cx="304150" cy="263325"/>
            </a:xfrm>
            <a:custGeom>
              <a:avLst/>
              <a:gdLst/>
              <a:ahLst/>
              <a:cxnLst/>
              <a:rect l="l" t="t" r="r" b="b"/>
              <a:pathLst>
                <a:path w="12166" h="10533" extrusionOk="0">
                  <a:moveTo>
                    <a:pt x="6374" y="1"/>
                  </a:moveTo>
                  <a:cubicBezTo>
                    <a:pt x="5479" y="1"/>
                    <a:pt x="4623" y="402"/>
                    <a:pt x="3858" y="1259"/>
                  </a:cubicBezTo>
                  <a:cubicBezTo>
                    <a:pt x="1507" y="3861"/>
                    <a:pt x="0" y="8084"/>
                    <a:pt x="1735" y="9796"/>
                  </a:cubicBezTo>
                  <a:cubicBezTo>
                    <a:pt x="2247" y="10308"/>
                    <a:pt x="2983" y="10532"/>
                    <a:pt x="3831" y="10532"/>
                  </a:cubicBezTo>
                  <a:cubicBezTo>
                    <a:pt x="5818" y="10532"/>
                    <a:pt x="8425" y="9304"/>
                    <a:pt x="10249" y="7673"/>
                  </a:cubicBezTo>
                  <a:cubicBezTo>
                    <a:pt x="12166" y="5938"/>
                    <a:pt x="11824" y="3770"/>
                    <a:pt x="9769" y="1738"/>
                  </a:cubicBezTo>
                  <a:cubicBezTo>
                    <a:pt x="8646" y="615"/>
                    <a:pt x="7481" y="1"/>
                    <a:pt x="6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162525" y="3181375"/>
              <a:ext cx="259100" cy="259750"/>
            </a:xfrm>
            <a:custGeom>
              <a:avLst/>
              <a:gdLst/>
              <a:ahLst/>
              <a:cxnLst/>
              <a:rect l="l" t="t" r="r" b="b"/>
              <a:pathLst>
                <a:path w="10364" h="10390" extrusionOk="0">
                  <a:moveTo>
                    <a:pt x="6917" y="295"/>
                  </a:moveTo>
                  <a:cubicBezTo>
                    <a:pt x="6917" y="341"/>
                    <a:pt x="6917" y="386"/>
                    <a:pt x="6940" y="409"/>
                  </a:cubicBezTo>
                  <a:cubicBezTo>
                    <a:pt x="7008" y="523"/>
                    <a:pt x="7077" y="615"/>
                    <a:pt x="7237" y="615"/>
                  </a:cubicBezTo>
                  <a:lnTo>
                    <a:pt x="7419" y="615"/>
                  </a:lnTo>
                  <a:cubicBezTo>
                    <a:pt x="7396" y="592"/>
                    <a:pt x="7419" y="569"/>
                    <a:pt x="7396" y="569"/>
                  </a:cubicBezTo>
                  <a:cubicBezTo>
                    <a:pt x="7374" y="546"/>
                    <a:pt x="7351" y="546"/>
                    <a:pt x="7328" y="523"/>
                  </a:cubicBezTo>
                  <a:cubicBezTo>
                    <a:pt x="7237" y="455"/>
                    <a:pt x="7122" y="409"/>
                    <a:pt x="7031" y="341"/>
                  </a:cubicBezTo>
                  <a:cubicBezTo>
                    <a:pt x="7008" y="318"/>
                    <a:pt x="6963" y="295"/>
                    <a:pt x="6917" y="295"/>
                  </a:cubicBezTo>
                  <a:close/>
                  <a:moveTo>
                    <a:pt x="6259" y="0"/>
                  </a:moveTo>
                  <a:cubicBezTo>
                    <a:pt x="6169" y="0"/>
                    <a:pt x="6058" y="91"/>
                    <a:pt x="6004" y="181"/>
                  </a:cubicBezTo>
                  <a:cubicBezTo>
                    <a:pt x="5958" y="295"/>
                    <a:pt x="5958" y="386"/>
                    <a:pt x="6004" y="500"/>
                  </a:cubicBezTo>
                  <a:cubicBezTo>
                    <a:pt x="6061" y="632"/>
                    <a:pt x="6179" y="718"/>
                    <a:pt x="6322" y="718"/>
                  </a:cubicBezTo>
                  <a:cubicBezTo>
                    <a:pt x="6352" y="718"/>
                    <a:pt x="6383" y="714"/>
                    <a:pt x="6415" y="706"/>
                  </a:cubicBezTo>
                  <a:cubicBezTo>
                    <a:pt x="6483" y="683"/>
                    <a:pt x="6552" y="683"/>
                    <a:pt x="6598" y="615"/>
                  </a:cubicBezTo>
                  <a:cubicBezTo>
                    <a:pt x="6712" y="500"/>
                    <a:pt x="6734" y="318"/>
                    <a:pt x="6643" y="158"/>
                  </a:cubicBezTo>
                  <a:cubicBezTo>
                    <a:pt x="6620" y="135"/>
                    <a:pt x="6575" y="112"/>
                    <a:pt x="6529" y="112"/>
                  </a:cubicBezTo>
                  <a:cubicBezTo>
                    <a:pt x="6461" y="67"/>
                    <a:pt x="6392" y="67"/>
                    <a:pt x="6324" y="21"/>
                  </a:cubicBezTo>
                  <a:cubicBezTo>
                    <a:pt x="6304" y="7"/>
                    <a:pt x="6282" y="0"/>
                    <a:pt x="6259" y="0"/>
                  </a:cubicBezTo>
                  <a:close/>
                  <a:moveTo>
                    <a:pt x="5388" y="101"/>
                  </a:moveTo>
                  <a:cubicBezTo>
                    <a:pt x="5308" y="101"/>
                    <a:pt x="5228" y="135"/>
                    <a:pt x="5160" y="204"/>
                  </a:cubicBezTo>
                  <a:cubicBezTo>
                    <a:pt x="5000" y="364"/>
                    <a:pt x="5000" y="523"/>
                    <a:pt x="5137" y="683"/>
                  </a:cubicBezTo>
                  <a:cubicBezTo>
                    <a:pt x="5220" y="754"/>
                    <a:pt x="5309" y="795"/>
                    <a:pt x="5394" y="795"/>
                  </a:cubicBezTo>
                  <a:cubicBezTo>
                    <a:pt x="5474" y="795"/>
                    <a:pt x="5550" y="760"/>
                    <a:pt x="5616" y="683"/>
                  </a:cubicBezTo>
                  <a:cubicBezTo>
                    <a:pt x="5776" y="523"/>
                    <a:pt x="5776" y="364"/>
                    <a:pt x="5616" y="204"/>
                  </a:cubicBezTo>
                  <a:cubicBezTo>
                    <a:pt x="5548" y="135"/>
                    <a:pt x="5468" y="101"/>
                    <a:pt x="5388" y="101"/>
                  </a:cubicBezTo>
                  <a:close/>
                  <a:moveTo>
                    <a:pt x="4450" y="172"/>
                  </a:moveTo>
                  <a:cubicBezTo>
                    <a:pt x="4362" y="172"/>
                    <a:pt x="4272" y="212"/>
                    <a:pt x="4201" y="295"/>
                  </a:cubicBezTo>
                  <a:cubicBezTo>
                    <a:pt x="4087" y="432"/>
                    <a:pt x="4087" y="637"/>
                    <a:pt x="4224" y="774"/>
                  </a:cubicBezTo>
                  <a:cubicBezTo>
                    <a:pt x="4292" y="820"/>
                    <a:pt x="4372" y="854"/>
                    <a:pt x="4455" y="854"/>
                  </a:cubicBezTo>
                  <a:cubicBezTo>
                    <a:pt x="4538" y="854"/>
                    <a:pt x="4623" y="820"/>
                    <a:pt x="4703" y="729"/>
                  </a:cubicBezTo>
                  <a:cubicBezTo>
                    <a:pt x="4817" y="615"/>
                    <a:pt x="4840" y="432"/>
                    <a:pt x="4680" y="272"/>
                  </a:cubicBezTo>
                  <a:cubicBezTo>
                    <a:pt x="4614" y="206"/>
                    <a:pt x="4533" y="172"/>
                    <a:pt x="4450" y="172"/>
                  </a:cubicBezTo>
                  <a:close/>
                  <a:moveTo>
                    <a:pt x="3516" y="318"/>
                  </a:moveTo>
                  <a:cubicBezTo>
                    <a:pt x="3425" y="386"/>
                    <a:pt x="3333" y="455"/>
                    <a:pt x="3242" y="546"/>
                  </a:cubicBezTo>
                  <a:cubicBezTo>
                    <a:pt x="3174" y="615"/>
                    <a:pt x="3174" y="683"/>
                    <a:pt x="3242" y="752"/>
                  </a:cubicBezTo>
                  <a:cubicBezTo>
                    <a:pt x="3242" y="774"/>
                    <a:pt x="3265" y="797"/>
                    <a:pt x="3288" y="820"/>
                  </a:cubicBezTo>
                  <a:cubicBezTo>
                    <a:pt x="3355" y="887"/>
                    <a:pt x="3422" y="929"/>
                    <a:pt x="3506" y="929"/>
                  </a:cubicBezTo>
                  <a:cubicBezTo>
                    <a:pt x="3537" y="929"/>
                    <a:pt x="3571" y="924"/>
                    <a:pt x="3607" y="911"/>
                  </a:cubicBezTo>
                  <a:cubicBezTo>
                    <a:pt x="3744" y="843"/>
                    <a:pt x="3881" y="706"/>
                    <a:pt x="3813" y="500"/>
                  </a:cubicBezTo>
                  <a:cubicBezTo>
                    <a:pt x="3767" y="432"/>
                    <a:pt x="3699" y="386"/>
                    <a:pt x="3653" y="318"/>
                  </a:cubicBezTo>
                  <a:close/>
                  <a:moveTo>
                    <a:pt x="7967" y="980"/>
                  </a:moveTo>
                  <a:cubicBezTo>
                    <a:pt x="7967" y="980"/>
                    <a:pt x="7944" y="980"/>
                    <a:pt x="7944" y="1003"/>
                  </a:cubicBezTo>
                  <a:cubicBezTo>
                    <a:pt x="7921" y="1048"/>
                    <a:pt x="7921" y="1117"/>
                    <a:pt x="7921" y="1185"/>
                  </a:cubicBezTo>
                  <a:cubicBezTo>
                    <a:pt x="7921" y="1345"/>
                    <a:pt x="8058" y="1414"/>
                    <a:pt x="8150" y="1482"/>
                  </a:cubicBezTo>
                  <a:cubicBezTo>
                    <a:pt x="8172" y="1528"/>
                    <a:pt x="8264" y="1528"/>
                    <a:pt x="8332" y="1528"/>
                  </a:cubicBezTo>
                  <a:cubicBezTo>
                    <a:pt x="8355" y="1528"/>
                    <a:pt x="8401" y="1505"/>
                    <a:pt x="8446" y="1505"/>
                  </a:cubicBezTo>
                  <a:cubicBezTo>
                    <a:pt x="8469" y="1505"/>
                    <a:pt x="8492" y="1459"/>
                    <a:pt x="8469" y="1436"/>
                  </a:cubicBezTo>
                  <a:cubicBezTo>
                    <a:pt x="8401" y="1391"/>
                    <a:pt x="8355" y="1322"/>
                    <a:pt x="8309" y="1277"/>
                  </a:cubicBezTo>
                  <a:cubicBezTo>
                    <a:pt x="8195" y="1185"/>
                    <a:pt x="8081" y="1071"/>
                    <a:pt x="7967" y="980"/>
                  </a:cubicBezTo>
                  <a:close/>
                  <a:moveTo>
                    <a:pt x="7374" y="843"/>
                  </a:moveTo>
                  <a:cubicBezTo>
                    <a:pt x="7282" y="843"/>
                    <a:pt x="7191" y="866"/>
                    <a:pt x="7122" y="934"/>
                  </a:cubicBezTo>
                  <a:cubicBezTo>
                    <a:pt x="7031" y="1025"/>
                    <a:pt x="7008" y="1094"/>
                    <a:pt x="7008" y="1208"/>
                  </a:cubicBezTo>
                  <a:cubicBezTo>
                    <a:pt x="7008" y="1322"/>
                    <a:pt x="7031" y="1391"/>
                    <a:pt x="7122" y="1459"/>
                  </a:cubicBezTo>
                  <a:cubicBezTo>
                    <a:pt x="7191" y="1550"/>
                    <a:pt x="7259" y="1573"/>
                    <a:pt x="7374" y="1573"/>
                  </a:cubicBezTo>
                  <a:cubicBezTo>
                    <a:pt x="7465" y="1573"/>
                    <a:pt x="7556" y="1550"/>
                    <a:pt x="7625" y="1482"/>
                  </a:cubicBezTo>
                  <a:cubicBezTo>
                    <a:pt x="7784" y="1322"/>
                    <a:pt x="7784" y="1094"/>
                    <a:pt x="7647" y="957"/>
                  </a:cubicBezTo>
                  <a:cubicBezTo>
                    <a:pt x="7579" y="866"/>
                    <a:pt x="7488" y="843"/>
                    <a:pt x="7374" y="843"/>
                  </a:cubicBezTo>
                  <a:close/>
                  <a:moveTo>
                    <a:pt x="6438" y="934"/>
                  </a:moveTo>
                  <a:cubicBezTo>
                    <a:pt x="6346" y="957"/>
                    <a:pt x="6232" y="980"/>
                    <a:pt x="6164" y="1048"/>
                  </a:cubicBezTo>
                  <a:cubicBezTo>
                    <a:pt x="6095" y="1117"/>
                    <a:pt x="6073" y="1208"/>
                    <a:pt x="6073" y="1299"/>
                  </a:cubicBezTo>
                  <a:cubicBezTo>
                    <a:pt x="6073" y="1391"/>
                    <a:pt x="6095" y="1482"/>
                    <a:pt x="6164" y="1550"/>
                  </a:cubicBezTo>
                  <a:cubicBezTo>
                    <a:pt x="6187" y="1596"/>
                    <a:pt x="6369" y="1665"/>
                    <a:pt x="6415" y="1665"/>
                  </a:cubicBezTo>
                  <a:cubicBezTo>
                    <a:pt x="6506" y="1642"/>
                    <a:pt x="6598" y="1619"/>
                    <a:pt x="6689" y="1573"/>
                  </a:cubicBezTo>
                  <a:cubicBezTo>
                    <a:pt x="6757" y="1482"/>
                    <a:pt x="6780" y="1391"/>
                    <a:pt x="6780" y="1299"/>
                  </a:cubicBezTo>
                  <a:cubicBezTo>
                    <a:pt x="6780" y="1208"/>
                    <a:pt x="6757" y="1117"/>
                    <a:pt x="6689" y="1048"/>
                  </a:cubicBezTo>
                  <a:cubicBezTo>
                    <a:pt x="6666" y="1025"/>
                    <a:pt x="6483" y="934"/>
                    <a:pt x="6438" y="934"/>
                  </a:cubicBezTo>
                  <a:close/>
                  <a:moveTo>
                    <a:pt x="5476" y="1043"/>
                  </a:moveTo>
                  <a:cubicBezTo>
                    <a:pt x="5393" y="1043"/>
                    <a:pt x="5308" y="1083"/>
                    <a:pt x="5228" y="1162"/>
                  </a:cubicBezTo>
                  <a:cubicBezTo>
                    <a:pt x="5091" y="1299"/>
                    <a:pt x="5091" y="1482"/>
                    <a:pt x="5251" y="1642"/>
                  </a:cubicBezTo>
                  <a:cubicBezTo>
                    <a:pt x="5319" y="1710"/>
                    <a:pt x="5399" y="1744"/>
                    <a:pt x="5479" y="1744"/>
                  </a:cubicBezTo>
                  <a:cubicBezTo>
                    <a:pt x="5559" y="1744"/>
                    <a:pt x="5639" y="1710"/>
                    <a:pt x="5707" y="1642"/>
                  </a:cubicBezTo>
                  <a:cubicBezTo>
                    <a:pt x="5867" y="1482"/>
                    <a:pt x="5867" y="1299"/>
                    <a:pt x="5707" y="1162"/>
                  </a:cubicBezTo>
                  <a:cubicBezTo>
                    <a:pt x="5639" y="1083"/>
                    <a:pt x="5559" y="1043"/>
                    <a:pt x="5476" y="1043"/>
                  </a:cubicBezTo>
                  <a:close/>
                  <a:moveTo>
                    <a:pt x="4555" y="1145"/>
                  </a:moveTo>
                  <a:cubicBezTo>
                    <a:pt x="4463" y="1145"/>
                    <a:pt x="4372" y="1174"/>
                    <a:pt x="4315" y="1231"/>
                  </a:cubicBezTo>
                  <a:cubicBezTo>
                    <a:pt x="4201" y="1345"/>
                    <a:pt x="4201" y="1573"/>
                    <a:pt x="4315" y="1687"/>
                  </a:cubicBezTo>
                  <a:cubicBezTo>
                    <a:pt x="4363" y="1759"/>
                    <a:pt x="4454" y="1793"/>
                    <a:pt x="4550" y="1793"/>
                  </a:cubicBezTo>
                  <a:cubicBezTo>
                    <a:pt x="4638" y="1793"/>
                    <a:pt x="4729" y="1765"/>
                    <a:pt x="4794" y="1710"/>
                  </a:cubicBezTo>
                  <a:cubicBezTo>
                    <a:pt x="4908" y="1596"/>
                    <a:pt x="4908" y="1345"/>
                    <a:pt x="4794" y="1231"/>
                  </a:cubicBezTo>
                  <a:cubicBezTo>
                    <a:pt x="4737" y="1174"/>
                    <a:pt x="4646" y="1145"/>
                    <a:pt x="4555" y="1145"/>
                  </a:cubicBezTo>
                  <a:close/>
                  <a:moveTo>
                    <a:pt x="3585" y="1231"/>
                  </a:moveTo>
                  <a:cubicBezTo>
                    <a:pt x="3516" y="1231"/>
                    <a:pt x="3402" y="1231"/>
                    <a:pt x="3356" y="1322"/>
                  </a:cubicBezTo>
                  <a:cubicBezTo>
                    <a:pt x="3356" y="1368"/>
                    <a:pt x="3311" y="1391"/>
                    <a:pt x="3288" y="1436"/>
                  </a:cubicBezTo>
                  <a:cubicBezTo>
                    <a:pt x="3242" y="1505"/>
                    <a:pt x="3265" y="1573"/>
                    <a:pt x="3288" y="1642"/>
                  </a:cubicBezTo>
                  <a:cubicBezTo>
                    <a:pt x="3288" y="1687"/>
                    <a:pt x="3333" y="1710"/>
                    <a:pt x="3379" y="1779"/>
                  </a:cubicBezTo>
                  <a:cubicBezTo>
                    <a:pt x="3402" y="1847"/>
                    <a:pt x="3516" y="1847"/>
                    <a:pt x="3585" y="1847"/>
                  </a:cubicBezTo>
                  <a:cubicBezTo>
                    <a:pt x="3653" y="1847"/>
                    <a:pt x="3744" y="1824"/>
                    <a:pt x="3790" y="1756"/>
                  </a:cubicBezTo>
                  <a:cubicBezTo>
                    <a:pt x="3858" y="1687"/>
                    <a:pt x="3881" y="1619"/>
                    <a:pt x="3881" y="1550"/>
                  </a:cubicBezTo>
                  <a:cubicBezTo>
                    <a:pt x="3904" y="1459"/>
                    <a:pt x="3858" y="1391"/>
                    <a:pt x="3790" y="1322"/>
                  </a:cubicBezTo>
                  <a:cubicBezTo>
                    <a:pt x="3722" y="1231"/>
                    <a:pt x="3653" y="1231"/>
                    <a:pt x="3585" y="1231"/>
                  </a:cubicBezTo>
                  <a:close/>
                  <a:moveTo>
                    <a:pt x="2629" y="1348"/>
                  </a:moveTo>
                  <a:cubicBezTo>
                    <a:pt x="2539" y="1348"/>
                    <a:pt x="2446" y="1376"/>
                    <a:pt x="2398" y="1436"/>
                  </a:cubicBezTo>
                  <a:cubicBezTo>
                    <a:pt x="2329" y="1528"/>
                    <a:pt x="2329" y="1756"/>
                    <a:pt x="2420" y="1847"/>
                  </a:cubicBezTo>
                  <a:cubicBezTo>
                    <a:pt x="2466" y="1893"/>
                    <a:pt x="2552" y="1916"/>
                    <a:pt x="2637" y="1916"/>
                  </a:cubicBezTo>
                  <a:cubicBezTo>
                    <a:pt x="2723" y="1916"/>
                    <a:pt x="2809" y="1893"/>
                    <a:pt x="2854" y="1847"/>
                  </a:cubicBezTo>
                  <a:cubicBezTo>
                    <a:pt x="2945" y="1733"/>
                    <a:pt x="2923" y="1505"/>
                    <a:pt x="2831" y="1414"/>
                  </a:cubicBezTo>
                  <a:cubicBezTo>
                    <a:pt x="2788" y="1370"/>
                    <a:pt x="2710" y="1348"/>
                    <a:pt x="2629" y="1348"/>
                  </a:cubicBezTo>
                  <a:close/>
                  <a:moveTo>
                    <a:pt x="8971" y="1961"/>
                  </a:moveTo>
                  <a:cubicBezTo>
                    <a:pt x="8949" y="1961"/>
                    <a:pt x="8949" y="1984"/>
                    <a:pt x="8949" y="2007"/>
                  </a:cubicBezTo>
                  <a:cubicBezTo>
                    <a:pt x="8926" y="2098"/>
                    <a:pt x="9017" y="2190"/>
                    <a:pt x="9063" y="2258"/>
                  </a:cubicBezTo>
                  <a:cubicBezTo>
                    <a:pt x="9085" y="2327"/>
                    <a:pt x="9200" y="2349"/>
                    <a:pt x="9268" y="2372"/>
                  </a:cubicBezTo>
                  <a:cubicBezTo>
                    <a:pt x="9268" y="2372"/>
                    <a:pt x="9291" y="2372"/>
                    <a:pt x="9291" y="2349"/>
                  </a:cubicBezTo>
                  <a:cubicBezTo>
                    <a:pt x="9268" y="2327"/>
                    <a:pt x="9268" y="2304"/>
                    <a:pt x="9245" y="2281"/>
                  </a:cubicBezTo>
                  <a:cubicBezTo>
                    <a:pt x="9200" y="2212"/>
                    <a:pt x="9154" y="2190"/>
                    <a:pt x="9108" y="2121"/>
                  </a:cubicBezTo>
                  <a:cubicBezTo>
                    <a:pt x="9063" y="2075"/>
                    <a:pt x="9040" y="2030"/>
                    <a:pt x="8994" y="1961"/>
                  </a:cubicBezTo>
                  <a:close/>
                  <a:moveTo>
                    <a:pt x="8398" y="1705"/>
                  </a:moveTo>
                  <a:cubicBezTo>
                    <a:pt x="8304" y="1705"/>
                    <a:pt x="8207" y="1744"/>
                    <a:pt x="8127" y="1824"/>
                  </a:cubicBezTo>
                  <a:cubicBezTo>
                    <a:pt x="7990" y="1961"/>
                    <a:pt x="7990" y="2190"/>
                    <a:pt x="8127" y="2349"/>
                  </a:cubicBezTo>
                  <a:cubicBezTo>
                    <a:pt x="8207" y="2429"/>
                    <a:pt x="8309" y="2469"/>
                    <a:pt x="8406" y="2469"/>
                  </a:cubicBezTo>
                  <a:cubicBezTo>
                    <a:pt x="8503" y="2469"/>
                    <a:pt x="8595" y="2429"/>
                    <a:pt x="8652" y="2349"/>
                  </a:cubicBezTo>
                  <a:cubicBezTo>
                    <a:pt x="8812" y="2212"/>
                    <a:pt x="8812" y="1984"/>
                    <a:pt x="8652" y="1824"/>
                  </a:cubicBezTo>
                  <a:cubicBezTo>
                    <a:pt x="8583" y="1744"/>
                    <a:pt x="8492" y="1705"/>
                    <a:pt x="8398" y="1705"/>
                  </a:cubicBezTo>
                  <a:close/>
                  <a:moveTo>
                    <a:pt x="7445" y="1813"/>
                  </a:moveTo>
                  <a:cubicBezTo>
                    <a:pt x="7345" y="1813"/>
                    <a:pt x="7248" y="1847"/>
                    <a:pt x="7191" y="1916"/>
                  </a:cubicBezTo>
                  <a:cubicBezTo>
                    <a:pt x="7031" y="2075"/>
                    <a:pt x="7054" y="2304"/>
                    <a:pt x="7191" y="2441"/>
                  </a:cubicBezTo>
                  <a:cubicBezTo>
                    <a:pt x="7259" y="2509"/>
                    <a:pt x="7356" y="2543"/>
                    <a:pt x="7453" y="2543"/>
                  </a:cubicBezTo>
                  <a:cubicBezTo>
                    <a:pt x="7550" y="2543"/>
                    <a:pt x="7647" y="2509"/>
                    <a:pt x="7716" y="2441"/>
                  </a:cubicBezTo>
                  <a:cubicBezTo>
                    <a:pt x="7853" y="2281"/>
                    <a:pt x="7830" y="2053"/>
                    <a:pt x="7716" y="1916"/>
                  </a:cubicBezTo>
                  <a:cubicBezTo>
                    <a:pt x="7647" y="1847"/>
                    <a:pt x="7545" y="1813"/>
                    <a:pt x="7445" y="1813"/>
                  </a:cubicBezTo>
                  <a:close/>
                  <a:moveTo>
                    <a:pt x="6526" y="1904"/>
                  </a:moveTo>
                  <a:cubicBezTo>
                    <a:pt x="6443" y="1904"/>
                    <a:pt x="6358" y="1938"/>
                    <a:pt x="6278" y="2007"/>
                  </a:cubicBezTo>
                  <a:cubicBezTo>
                    <a:pt x="6141" y="2167"/>
                    <a:pt x="6141" y="2349"/>
                    <a:pt x="6278" y="2486"/>
                  </a:cubicBezTo>
                  <a:cubicBezTo>
                    <a:pt x="6361" y="2557"/>
                    <a:pt x="6444" y="2598"/>
                    <a:pt x="6527" y="2598"/>
                  </a:cubicBezTo>
                  <a:cubicBezTo>
                    <a:pt x="6604" y="2598"/>
                    <a:pt x="6680" y="2563"/>
                    <a:pt x="6757" y="2486"/>
                  </a:cubicBezTo>
                  <a:cubicBezTo>
                    <a:pt x="6917" y="2349"/>
                    <a:pt x="6917" y="2167"/>
                    <a:pt x="6757" y="2007"/>
                  </a:cubicBezTo>
                  <a:cubicBezTo>
                    <a:pt x="6689" y="1938"/>
                    <a:pt x="6609" y="1904"/>
                    <a:pt x="6526" y="1904"/>
                  </a:cubicBezTo>
                  <a:close/>
                  <a:moveTo>
                    <a:pt x="5558" y="1981"/>
                  </a:moveTo>
                  <a:cubicBezTo>
                    <a:pt x="5475" y="1981"/>
                    <a:pt x="5391" y="2016"/>
                    <a:pt x="5319" y="2075"/>
                  </a:cubicBezTo>
                  <a:cubicBezTo>
                    <a:pt x="5182" y="2212"/>
                    <a:pt x="5182" y="2418"/>
                    <a:pt x="5319" y="2555"/>
                  </a:cubicBezTo>
                  <a:cubicBezTo>
                    <a:pt x="5376" y="2623"/>
                    <a:pt x="5462" y="2657"/>
                    <a:pt x="5550" y="2657"/>
                  </a:cubicBezTo>
                  <a:cubicBezTo>
                    <a:pt x="5639" y="2657"/>
                    <a:pt x="5730" y="2623"/>
                    <a:pt x="5799" y="2555"/>
                  </a:cubicBezTo>
                  <a:cubicBezTo>
                    <a:pt x="5913" y="2418"/>
                    <a:pt x="5913" y="2212"/>
                    <a:pt x="5776" y="2075"/>
                  </a:cubicBezTo>
                  <a:cubicBezTo>
                    <a:pt x="5710" y="2010"/>
                    <a:pt x="5635" y="1981"/>
                    <a:pt x="5558" y="1981"/>
                  </a:cubicBezTo>
                  <a:close/>
                  <a:moveTo>
                    <a:pt x="4594" y="2090"/>
                  </a:moveTo>
                  <a:cubicBezTo>
                    <a:pt x="4520" y="2090"/>
                    <a:pt x="4444" y="2129"/>
                    <a:pt x="4361" y="2212"/>
                  </a:cubicBezTo>
                  <a:cubicBezTo>
                    <a:pt x="4247" y="2349"/>
                    <a:pt x="4247" y="2486"/>
                    <a:pt x="4383" y="2646"/>
                  </a:cubicBezTo>
                  <a:cubicBezTo>
                    <a:pt x="4460" y="2712"/>
                    <a:pt x="4532" y="2746"/>
                    <a:pt x="4601" y="2746"/>
                  </a:cubicBezTo>
                  <a:cubicBezTo>
                    <a:pt x="4675" y="2746"/>
                    <a:pt x="4746" y="2706"/>
                    <a:pt x="4817" y="2623"/>
                  </a:cubicBezTo>
                  <a:cubicBezTo>
                    <a:pt x="4954" y="2486"/>
                    <a:pt x="4954" y="2349"/>
                    <a:pt x="4794" y="2190"/>
                  </a:cubicBezTo>
                  <a:cubicBezTo>
                    <a:pt x="4728" y="2124"/>
                    <a:pt x="4663" y="2090"/>
                    <a:pt x="4594" y="2090"/>
                  </a:cubicBezTo>
                  <a:close/>
                  <a:moveTo>
                    <a:pt x="3664" y="2195"/>
                  </a:moveTo>
                  <a:cubicBezTo>
                    <a:pt x="3585" y="2195"/>
                    <a:pt x="3505" y="2224"/>
                    <a:pt x="3448" y="2281"/>
                  </a:cubicBezTo>
                  <a:cubicBezTo>
                    <a:pt x="3356" y="2395"/>
                    <a:pt x="3356" y="2578"/>
                    <a:pt x="3448" y="2692"/>
                  </a:cubicBezTo>
                  <a:cubicBezTo>
                    <a:pt x="3505" y="2749"/>
                    <a:pt x="3585" y="2777"/>
                    <a:pt x="3664" y="2777"/>
                  </a:cubicBezTo>
                  <a:cubicBezTo>
                    <a:pt x="3744" y="2777"/>
                    <a:pt x="3824" y="2749"/>
                    <a:pt x="3881" y="2692"/>
                  </a:cubicBezTo>
                  <a:cubicBezTo>
                    <a:pt x="3995" y="2578"/>
                    <a:pt x="3995" y="2395"/>
                    <a:pt x="3881" y="2281"/>
                  </a:cubicBezTo>
                  <a:cubicBezTo>
                    <a:pt x="3824" y="2224"/>
                    <a:pt x="3744" y="2195"/>
                    <a:pt x="3664" y="2195"/>
                  </a:cubicBezTo>
                  <a:close/>
                  <a:moveTo>
                    <a:pt x="2717" y="2304"/>
                  </a:moveTo>
                  <a:cubicBezTo>
                    <a:pt x="2649" y="2304"/>
                    <a:pt x="2580" y="2327"/>
                    <a:pt x="2535" y="2395"/>
                  </a:cubicBezTo>
                  <a:cubicBezTo>
                    <a:pt x="2443" y="2441"/>
                    <a:pt x="2466" y="2509"/>
                    <a:pt x="2443" y="2578"/>
                  </a:cubicBezTo>
                  <a:cubicBezTo>
                    <a:pt x="2443" y="2669"/>
                    <a:pt x="2489" y="2715"/>
                    <a:pt x="2535" y="2783"/>
                  </a:cubicBezTo>
                  <a:cubicBezTo>
                    <a:pt x="2603" y="2851"/>
                    <a:pt x="2649" y="2851"/>
                    <a:pt x="2740" y="2851"/>
                  </a:cubicBezTo>
                  <a:cubicBezTo>
                    <a:pt x="2753" y="2855"/>
                    <a:pt x="2764" y="2856"/>
                    <a:pt x="2775" y="2856"/>
                  </a:cubicBezTo>
                  <a:cubicBezTo>
                    <a:pt x="2844" y="2856"/>
                    <a:pt x="2883" y="2800"/>
                    <a:pt x="2923" y="2760"/>
                  </a:cubicBezTo>
                  <a:cubicBezTo>
                    <a:pt x="2991" y="2715"/>
                    <a:pt x="2991" y="2646"/>
                    <a:pt x="2991" y="2578"/>
                  </a:cubicBezTo>
                  <a:cubicBezTo>
                    <a:pt x="3014" y="2486"/>
                    <a:pt x="2968" y="2441"/>
                    <a:pt x="2923" y="2395"/>
                  </a:cubicBezTo>
                  <a:cubicBezTo>
                    <a:pt x="2854" y="2327"/>
                    <a:pt x="2809" y="2304"/>
                    <a:pt x="2717" y="2304"/>
                  </a:cubicBezTo>
                  <a:close/>
                  <a:moveTo>
                    <a:pt x="1811" y="2412"/>
                  </a:moveTo>
                  <a:cubicBezTo>
                    <a:pt x="1800" y="2412"/>
                    <a:pt x="1790" y="2414"/>
                    <a:pt x="1781" y="2418"/>
                  </a:cubicBezTo>
                  <a:cubicBezTo>
                    <a:pt x="1713" y="2418"/>
                    <a:pt x="1622" y="2418"/>
                    <a:pt x="1576" y="2486"/>
                  </a:cubicBezTo>
                  <a:cubicBezTo>
                    <a:pt x="1553" y="2555"/>
                    <a:pt x="1507" y="2623"/>
                    <a:pt x="1507" y="2669"/>
                  </a:cubicBezTo>
                  <a:cubicBezTo>
                    <a:pt x="1507" y="2737"/>
                    <a:pt x="1553" y="2806"/>
                    <a:pt x="1576" y="2874"/>
                  </a:cubicBezTo>
                  <a:cubicBezTo>
                    <a:pt x="1622" y="2920"/>
                    <a:pt x="1713" y="2920"/>
                    <a:pt x="1759" y="2943"/>
                  </a:cubicBezTo>
                  <a:cubicBezTo>
                    <a:pt x="1827" y="2943"/>
                    <a:pt x="1895" y="2897"/>
                    <a:pt x="1964" y="2874"/>
                  </a:cubicBezTo>
                  <a:cubicBezTo>
                    <a:pt x="2010" y="2806"/>
                    <a:pt x="2032" y="2737"/>
                    <a:pt x="2032" y="2669"/>
                  </a:cubicBezTo>
                  <a:cubicBezTo>
                    <a:pt x="2032" y="2600"/>
                    <a:pt x="2010" y="2532"/>
                    <a:pt x="1964" y="2486"/>
                  </a:cubicBezTo>
                  <a:cubicBezTo>
                    <a:pt x="1927" y="2449"/>
                    <a:pt x="1859" y="2412"/>
                    <a:pt x="1811" y="2412"/>
                  </a:cubicBezTo>
                  <a:close/>
                  <a:moveTo>
                    <a:pt x="9428" y="2578"/>
                  </a:moveTo>
                  <a:cubicBezTo>
                    <a:pt x="9359" y="2578"/>
                    <a:pt x="9291" y="2578"/>
                    <a:pt x="9222" y="2623"/>
                  </a:cubicBezTo>
                  <a:cubicBezTo>
                    <a:pt x="9200" y="2669"/>
                    <a:pt x="9177" y="2692"/>
                    <a:pt x="9131" y="2715"/>
                  </a:cubicBezTo>
                  <a:cubicBezTo>
                    <a:pt x="9040" y="2783"/>
                    <a:pt x="9040" y="2874"/>
                    <a:pt x="9040" y="2966"/>
                  </a:cubicBezTo>
                  <a:cubicBezTo>
                    <a:pt x="9040" y="3057"/>
                    <a:pt x="9040" y="3148"/>
                    <a:pt x="9131" y="3194"/>
                  </a:cubicBezTo>
                  <a:cubicBezTo>
                    <a:pt x="9154" y="3217"/>
                    <a:pt x="9154" y="3217"/>
                    <a:pt x="9154" y="3217"/>
                  </a:cubicBezTo>
                  <a:cubicBezTo>
                    <a:pt x="9219" y="3314"/>
                    <a:pt x="9307" y="3342"/>
                    <a:pt x="9409" y="3342"/>
                  </a:cubicBezTo>
                  <a:cubicBezTo>
                    <a:pt x="9451" y="3342"/>
                    <a:pt x="9496" y="3337"/>
                    <a:pt x="9542" y="3331"/>
                  </a:cubicBezTo>
                  <a:cubicBezTo>
                    <a:pt x="9565" y="3331"/>
                    <a:pt x="9588" y="3308"/>
                    <a:pt x="9588" y="3308"/>
                  </a:cubicBezTo>
                  <a:cubicBezTo>
                    <a:pt x="9656" y="3262"/>
                    <a:pt x="9702" y="3194"/>
                    <a:pt x="9770" y="3148"/>
                  </a:cubicBezTo>
                  <a:cubicBezTo>
                    <a:pt x="9793" y="3103"/>
                    <a:pt x="9793" y="3057"/>
                    <a:pt x="9770" y="3034"/>
                  </a:cubicBezTo>
                  <a:cubicBezTo>
                    <a:pt x="9725" y="2966"/>
                    <a:pt x="9656" y="2920"/>
                    <a:pt x="9656" y="2851"/>
                  </a:cubicBezTo>
                  <a:cubicBezTo>
                    <a:pt x="9633" y="2760"/>
                    <a:pt x="9542" y="2760"/>
                    <a:pt x="9542" y="2669"/>
                  </a:cubicBezTo>
                  <a:cubicBezTo>
                    <a:pt x="9542" y="2623"/>
                    <a:pt x="9473" y="2578"/>
                    <a:pt x="9428" y="2578"/>
                  </a:cubicBezTo>
                  <a:close/>
                  <a:moveTo>
                    <a:pt x="8492" y="2663"/>
                  </a:moveTo>
                  <a:cubicBezTo>
                    <a:pt x="8395" y="2663"/>
                    <a:pt x="8298" y="2703"/>
                    <a:pt x="8218" y="2783"/>
                  </a:cubicBezTo>
                  <a:cubicBezTo>
                    <a:pt x="8081" y="2920"/>
                    <a:pt x="8081" y="3148"/>
                    <a:pt x="8241" y="3308"/>
                  </a:cubicBezTo>
                  <a:cubicBezTo>
                    <a:pt x="8287" y="3376"/>
                    <a:pt x="8378" y="3399"/>
                    <a:pt x="8492" y="3399"/>
                  </a:cubicBezTo>
                  <a:cubicBezTo>
                    <a:pt x="8583" y="3399"/>
                    <a:pt x="8675" y="3376"/>
                    <a:pt x="8743" y="3308"/>
                  </a:cubicBezTo>
                  <a:cubicBezTo>
                    <a:pt x="8834" y="3217"/>
                    <a:pt x="8857" y="3148"/>
                    <a:pt x="8857" y="3034"/>
                  </a:cubicBezTo>
                  <a:cubicBezTo>
                    <a:pt x="8857" y="2920"/>
                    <a:pt x="8834" y="2851"/>
                    <a:pt x="8766" y="2783"/>
                  </a:cubicBezTo>
                  <a:cubicBezTo>
                    <a:pt x="8686" y="2703"/>
                    <a:pt x="8589" y="2663"/>
                    <a:pt x="8492" y="2663"/>
                  </a:cubicBezTo>
                  <a:close/>
                  <a:moveTo>
                    <a:pt x="7511" y="2737"/>
                  </a:moveTo>
                  <a:cubicBezTo>
                    <a:pt x="7465" y="2737"/>
                    <a:pt x="7282" y="2806"/>
                    <a:pt x="7259" y="2851"/>
                  </a:cubicBezTo>
                  <a:cubicBezTo>
                    <a:pt x="7214" y="2920"/>
                    <a:pt x="7145" y="3011"/>
                    <a:pt x="7145" y="3125"/>
                  </a:cubicBezTo>
                  <a:cubicBezTo>
                    <a:pt x="7168" y="3217"/>
                    <a:pt x="7191" y="3308"/>
                    <a:pt x="7259" y="3376"/>
                  </a:cubicBezTo>
                  <a:cubicBezTo>
                    <a:pt x="7328" y="3422"/>
                    <a:pt x="7419" y="3468"/>
                    <a:pt x="7533" y="3468"/>
                  </a:cubicBezTo>
                  <a:cubicBezTo>
                    <a:pt x="7625" y="3468"/>
                    <a:pt x="7693" y="3399"/>
                    <a:pt x="7784" y="3376"/>
                  </a:cubicBezTo>
                  <a:cubicBezTo>
                    <a:pt x="7830" y="3262"/>
                    <a:pt x="7899" y="3194"/>
                    <a:pt x="7876" y="3080"/>
                  </a:cubicBezTo>
                  <a:cubicBezTo>
                    <a:pt x="7876" y="2988"/>
                    <a:pt x="7830" y="2897"/>
                    <a:pt x="7762" y="2829"/>
                  </a:cubicBezTo>
                  <a:cubicBezTo>
                    <a:pt x="7693" y="2783"/>
                    <a:pt x="7602" y="2737"/>
                    <a:pt x="7511" y="2737"/>
                  </a:cubicBezTo>
                  <a:close/>
                  <a:moveTo>
                    <a:pt x="6572" y="2846"/>
                  </a:moveTo>
                  <a:cubicBezTo>
                    <a:pt x="6489" y="2846"/>
                    <a:pt x="6403" y="2886"/>
                    <a:pt x="6324" y="2966"/>
                  </a:cubicBezTo>
                  <a:cubicBezTo>
                    <a:pt x="6187" y="3103"/>
                    <a:pt x="6187" y="3285"/>
                    <a:pt x="6346" y="3445"/>
                  </a:cubicBezTo>
                  <a:cubicBezTo>
                    <a:pt x="6415" y="3513"/>
                    <a:pt x="6495" y="3548"/>
                    <a:pt x="6575" y="3548"/>
                  </a:cubicBezTo>
                  <a:cubicBezTo>
                    <a:pt x="6655" y="3548"/>
                    <a:pt x="6734" y="3513"/>
                    <a:pt x="6803" y="3445"/>
                  </a:cubicBezTo>
                  <a:cubicBezTo>
                    <a:pt x="6963" y="3285"/>
                    <a:pt x="6963" y="3103"/>
                    <a:pt x="6803" y="2966"/>
                  </a:cubicBezTo>
                  <a:cubicBezTo>
                    <a:pt x="6734" y="2886"/>
                    <a:pt x="6655" y="2846"/>
                    <a:pt x="6572" y="2846"/>
                  </a:cubicBezTo>
                  <a:close/>
                  <a:moveTo>
                    <a:pt x="5627" y="2949"/>
                  </a:moveTo>
                  <a:cubicBezTo>
                    <a:pt x="5536" y="2949"/>
                    <a:pt x="5445" y="2977"/>
                    <a:pt x="5388" y="3034"/>
                  </a:cubicBezTo>
                  <a:cubicBezTo>
                    <a:pt x="5296" y="3171"/>
                    <a:pt x="5296" y="3399"/>
                    <a:pt x="5411" y="3513"/>
                  </a:cubicBezTo>
                  <a:cubicBezTo>
                    <a:pt x="5465" y="3568"/>
                    <a:pt x="5551" y="3596"/>
                    <a:pt x="5638" y="3596"/>
                  </a:cubicBezTo>
                  <a:cubicBezTo>
                    <a:pt x="5733" y="3596"/>
                    <a:pt x="5830" y="3562"/>
                    <a:pt x="5890" y="3491"/>
                  </a:cubicBezTo>
                  <a:cubicBezTo>
                    <a:pt x="6004" y="3376"/>
                    <a:pt x="5981" y="3125"/>
                    <a:pt x="5867" y="3034"/>
                  </a:cubicBezTo>
                  <a:cubicBezTo>
                    <a:pt x="5810" y="2977"/>
                    <a:pt x="5719" y="2949"/>
                    <a:pt x="5627" y="2949"/>
                  </a:cubicBezTo>
                  <a:close/>
                  <a:moveTo>
                    <a:pt x="4692" y="3046"/>
                  </a:moveTo>
                  <a:cubicBezTo>
                    <a:pt x="4623" y="3046"/>
                    <a:pt x="4555" y="3080"/>
                    <a:pt x="4475" y="3148"/>
                  </a:cubicBezTo>
                  <a:cubicBezTo>
                    <a:pt x="4338" y="3308"/>
                    <a:pt x="4338" y="3422"/>
                    <a:pt x="4475" y="3582"/>
                  </a:cubicBezTo>
                  <a:cubicBezTo>
                    <a:pt x="4555" y="3650"/>
                    <a:pt x="4629" y="3685"/>
                    <a:pt x="4700" y="3685"/>
                  </a:cubicBezTo>
                  <a:cubicBezTo>
                    <a:pt x="4771" y="3685"/>
                    <a:pt x="4840" y="3650"/>
                    <a:pt x="4908" y="3582"/>
                  </a:cubicBezTo>
                  <a:cubicBezTo>
                    <a:pt x="5045" y="3422"/>
                    <a:pt x="5045" y="3285"/>
                    <a:pt x="4908" y="3148"/>
                  </a:cubicBezTo>
                  <a:cubicBezTo>
                    <a:pt x="4829" y="3080"/>
                    <a:pt x="4760" y="3046"/>
                    <a:pt x="4692" y="3046"/>
                  </a:cubicBezTo>
                  <a:close/>
                  <a:moveTo>
                    <a:pt x="3757" y="3162"/>
                  </a:moveTo>
                  <a:cubicBezTo>
                    <a:pt x="3678" y="3162"/>
                    <a:pt x="3599" y="3191"/>
                    <a:pt x="3539" y="3240"/>
                  </a:cubicBezTo>
                  <a:cubicBezTo>
                    <a:pt x="3493" y="3285"/>
                    <a:pt x="3448" y="3399"/>
                    <a:pt x="3448" y="3468"/>
                  </a:cubicBezTo>
                  <a:cubicBezTo>
                    <a:pt x="3448" y="3536"/>
                    <a:pt x="3493" y="3605"/>
                    <a:pt x="3539" y="3673"/>
                  </a:cubicBezTo>
                  <a:cubicBezTo>
                    <a:pt x="3607" y="3719"/>
                    <a:pt x="3676" y="3765"/>
                    <a:pt x="3767" y="3765"/>
                  </a:cubicBezTo>
                  <a:cubicBezTo>
                    <a:pt x="3836" y="3742"/>
                    <a:pt x="3904" y="3719"/>
                    <a:pt x="3950" y="3673"/>
                  </a:cubicBezTo>
                  <a:cubicBezTo>
                    <a:pt x="4087" y="3559"/>
                    <a:pt x="4064" y="3354"/>
                    <a:pt x="3950" y="3240"/>
                  </a:cubicBezTo>
                  <a:cubicBezTo>
                    <a:pt x="3896" y="3186"/>
                    <a:pt x="3827" y="3162"/>
                    <a:pt x="3757" y="3162"/>
                  </a:cubicBezTo>
                  <a:close/>
                  <a:moveTo>
                    <a:pt x="2840" y="3256"/>
                  </a:moveTo>
                  <a:cubicBezTo>
                    <a:pt x="2765" y="3256"/>
                    <a:pt x="2689" y="3291"/>
                    <a:pt x="2626" y="3354"/>
                  </a:cubicBezTo>
                  <a:cubicBezTo>
                    <a:pt x="2512" y="3468"/>
                    <a:pt x="2512" y="3605"/>
                    <a:pt x="2626" y="3719"/>
                  </a:cubicBezTo>
                  <a:cubicBezTo>
                    <a:pt x="2683" y="3776"/>
                    <a:pt x="2751" y="3804"/>
                    <a:pt x="2820" y="3804"/>
                  </a:cubicBezTo>
                  <a:cubicBezTo>
                    <a:pt x="2888" y="3804"/>
                    <a:pt x="2957" y="3776"/>
                    <a:pt x="3014" y="3719"/>
                  </a:cubicBezTo>
                  <a:cubicBezTo>
                    <a:pt x="3128" y="3605"/>
                    <a:pt x="3128" y="3445"/>
                    <a:pt x="3014" y="3331"/>
                  </a:cubicBezTo>
                  <a:cubicBezTo>
                    <a:pt x="2963" y="3279"/>
                    <a:pt x="2902" y="3256"/>
                    <a:pt x="2840" y="3256"/>
                  </a:cubicBezTo>
                  <a:close/>
                  <a:moveTo>
                    <a:pt x="1858" y="3349"/>
                  </a:moveTo>
                  <a:cubicBezTo>
                    <a:pt x="1785" y="3349"/>
                    <a:pt x="1726" y="3399"/>
                    <a:pt x="1667" y="3399"/>
                  </a:cubicBezTo>
                  <a:cubicBezTo>
                    <a:pt x="1644" y="3468"/>
                    <a:pt x="1599" y="3513"/>
                    <a:pt x="1599" y="3582"/>
                  </a:cubicBezTo>
                  <a:cubicBezTo>
                    <a:pt x="1599" y="3673"/>
                    <a:pt x="1644" y="3719"/>
                    <a:pt x="1644" y="3787"/>
                  </a:cubicBezTo>
                  <a:cubicBezTo>
                    <a:pt x="1736" y="3810"/>
                    <a:pt x="1781" y="3856"/>
                    <a:pt x="1873" y="3856"/>
                  </a:cubicBezTo>
                  <a:cubicBezTo>
                    <a:pt x="1941" y="3856"/>
                    <a:pt x="1987" y="3810"/>
                    <a:pt x="2032" y="3787"/>
                  </a:cubicBezTo>
                  <a:cubicBezTo>
                    <a:pt x="2055" y="3742"/>
                    <a:pt x="2101" y="3673"/>
                    <a:pt x="2101" y="3605"/>
                  </a:cubicBezTo>
                  <a:cubicBezTo>
                    <a:pt x="2101" y="3536"/>
                    <a:pt x="2055" y="3491"/>
                    <a:pt x="2032" y="3422"/>
                  </a:cubicBezTo>
                  <a:cubicBezTo>
                    <a:pt x="2010" y="3376"/>
                    <a:pt x="1941" y="3376"/>
                    <a:pt x="1895" y="3354"/>
                  </a:cubicBezTo>
                  <a:cubicBezTo>
                    <a:pt x="1882" y="3350"/>
                    <a:pt x="1870" y="3349"/>
                    <a:pt x="1858" y="3349"/>
                  </a:cubicBezTo>
                  <a:close/>
                  <a:moveTo>
                    <a:pt x="982" y="3491"/>
                  </a:moveTo>
                  <a:cubicBezTo>
                    <a:pt x="937" y="3491"/>
                    <a:pt x="937" y="3513"/>
                    <a:pt x="937" y="3559"/>
                  </a:cubicBezTo>
                  <a:cubicBezTo>
                    <a:pt x="891" y="3650"/>
                    <a:pt x="846" y="3765"/>
                    <a:pt x="777" y="3856"/>
                  </a:cubicBezTo>
                  <a:cubicBezTo>
                    <a:pt x="750" y="3897"/>
                    <a:pt x="763" y="3905"/>
                    <a:pt x="784" y="3905"/>
                  </a:cubicBezTo>
                  <a:cubicBezTo>
                    <a:pt x="797" y="3905"/>
                    <a:pt x="814" y="3901"/>
                    <a:pt x="823" y="3901"/>
                  </a:cubicBezTo>
                  <a:cubicBezTo>
                    <a:pt x="864" y="3910"/>
                    <a:pt x="900" y="3915"/>
                    <a:pt x="932" y="3915"/>
                  </a:cubicBezTo>
                  <a:cubicBezTo>
                    <a:pt x="987" y="3915"/>
                    <a:pt x="1030" y="3899"/>
                    <a:pt x="1074" y="3856"/>
                  </a:cubicBezTo>
                  <a:cubicBezTo>
                    <a:pt x="1142" y="3765"/>
                    <a:pt x="1142" y="3582"/>
                    <a:pt x="1051" y="3513"/>
                  </a:cubicBezTo>
                  <a:cubicBezTo>
                    <a:pt x="1028" y="3513"/>
                    <a:pt x="1005" y="3491"/>
                    <a:pt x="982" y="3491"/>
                  </a:cubicBezTo>
                  <a:close/>
                  <a:moveTo>
                    <a:pt x="10067" y="3742"/>
                  </a:moveTo>
                  <a:cubicBezTo>
                    <a:pt x="10067" y="3856"/>
                    <a:pt x="10067" y="3947"/>
                    <a:pt x="10135" y="4016"/>
                  </a:cubicBezTo>
                  <a:cubicBezTo>
                    <a:pt x="10158" y="4038"/>
                    <a:pt x="10158" y="4084"/>
                    <a:pt x="10181" y="4107"/>
                  </a:cubicBezTo>
                  <a:lnTo>
                    <a:pt x="10204" y="4107"/>
                  </a:lnTo>
                  <a:cubicBezTo>
                    <a:pt x="10181" y="3970"/>
                    <a:pt x="10135" y="3856"/>
                    <a:pt x="10113" y="3742"/>
                  </a:cubicBezTo>
                  <a:close/>
                  <a:moveTo>
                    <a:pt x="9505" y="3539"/>
                  </a:moveTo>
                  <a:cubicBezTo>
                    <a:pt x="9415" y="3539"/>
                    <a:pt x="9322" y="3574"/>
                    <a:pt x="9245" y="3650"/>
                  </a:cubicBezTo>
                  <a:cubicBezTo>
                    <a:pt x="9108" y="3810"/>
                    <a:pt x="9108" y="4038"/>
                    <a:pt x="9245" y="4175"/>
                  </a:cubicBezTo>
                  <a:cubicBezTo>
                    <a:pt x="9325" y="4255"/>
                    <a:pt x="9428" y="4295"/>
                    <a:pt x="9525" y="4295"/>
                  </a:cubicBezTo>
                  <a:cubicBezTo>
                    <a:pt x="9622" y="4295"/>
                    <a:pt x="9713" y="4255"/>
                    <a:pt x="9770" y="4175"/>
                  </a:cubicBezTo>
                  <a:cubicBezTo>
                    <a:pt x="9930" y="4038"/>
                    <a:pt x="9930" y="3810"/>
                    <a:pt x="9770" y="3650"/>
                  </a:cubicBezTo>
                  <a:cubicBezTo>
                    <a:pt x="9699" y="3579"/>
                    <a:pt x="9603" y="3539"/>
                    <a:pt x="9505" y="3539"/>
                  </a:cubicBezTo>
                  <a:close/>
                  <a:moveTo>
                    <a:pt x="8552" y="3576"/>
                  </a:moveTo>
                  <a:cubicBezTo>
                    <a:pt x="8463" y="3576"/>
                    <a:pt x="8378" y="3616"/>
                    <a:pt x="8309" y="3696"/>
                  </a:cubicBezTo>
                  <a:cubicBezTo>
                    <a:pt x="8150" y="3856"/>
                    <a:pt x="8150" y="4084"/>
                    <a:pt x="8309" y="4221"/>
                  </a:cubicBezTo>
                  <a:cubicBezTo>
                    <a:pt x="8386" y="4298"/>
                    <a:pt x="8474" y="4332"/>
                    <a:pt x="8561" y="4332"/>
                  </a:cubicBezTo>
                  <a:cubicBezTo>
                    <a:pt x="8656" y="4332"/>
                    <a:pt x="8751" y="4292"/>
                    <a:pt x="8834" y="4221"/>
                  </a:cubicBezTo>
                  <a:cubicBezTo>
                    <a:pt x="8971" y="4061"/>
                    <a:pt x="8971" y="3833"/>
                    <a:pt x="8812" y="3696"/>
                  </a:cubicBezTo>
                  <a:cubicBezTo>
                    <a:pt x="8732" y="3616"/>
                    <a:pt x="8640" y="3576"/>
                    <a:pt x="8552" y="3576"/>
                  </a:cubicBezTo>
                  <a:close/>
                  <a:moveTo>
                    <a:pt x="7664" y="3709"/>
                  </a:moveTo>
                  <a:cubicBezTo>
                    <a:pt x="7612" y="3709"/>
                    <a:pt x="7556" y="3719"/>
                    <a:pt x="7511" y="3719"/>
                  </a:cubicBezTo>
                  <a:cubicBezTo>
                    <a:pt x="7504" y="3717"/>
                    <a:pt x="7499" y="3716"/>
                    <a:pt x="7493" y="3716"/>
                  </a:cubicBezTo>
                  <a:cubicBezTo>
                    <a:pt x="7447" y="3716"/>
                    <a:pt x="7436" y="3790"/>
                    <a:pt x="7374" y="3790"/>
                  </a:cubicBezTo>
                  <a:cubicBezTo>
                    <a:pt x="7367" y="3790"/>
                    <a:pt x="7359" y="3789"/>
                    <a:pt x="7351" y="3787"/>
                  </a:cubicBezTo>
                  <a:cubicBezTo>
                    <a:pt x="7328" y="3833"/>
                    <a:pt x="7282" y="3879"/>
                    <a:pt x="7282" y="3924"/>
                  </a:cubicBezTo>
                  <a:cubicBezTo>
                    <a:pt x="7259" y="4016"/>
                    <a:pt x="7259" y="4084"/>
                    <a:pt x="7282" y="4175"/>
                  </a:cubicBezTo>
                  <a:cubicBezTo>
                    <a:pt x="7282" y="4221"/>
                    <a:pt x="7351" y="4244"/>
                    <a:pt x="7351" y="4312"/>
                  </a:cubicBezTo>
                  <a:cubicBezTo>
                    <a:pt x="7419" y="4312"/>
                    <a:pt x="7442" y="4381"/>
                    <a:pt x="7488" y="4404"/>
                  </a:cubicBezTo>
                  <a:lnTo>
                    <a:pt x="7739" y="4404"/>
                  </a:lnTo>
                  <a:cubicBezTo>
                    <a:pt x="7784" y="4381"/>
                    <a:pt x="7830" y="4335"/>
                    <a:pt x="7853" y="4312"/>
                  </a:cubicBezTo>
                  <a:cubicBezTo>
                    <a:pt x="7899" y="4267"/>
                    <a:pt x="7944" y="4221"/>
                    <a:pt x="7944" y="4175"/>
                  </a:cubicBezTo>
                  <a:cubicBezTo>
                    <a:pt x="7967" y="4107"/>
                    <a:pt x="7967" y="4016"/>
                    <a:pt x="7944" y="3947"/>
                  </a:cubicBezTo>
                  <a:cubicBezTo>
                    <a:pt x="7944" y="3901"/>
                    <a:pt x="7921" y="3833"/>
                    <a:pt x="7876" y="3810"/>
                  </a:cubicBezTo>
                  <a:cubicBezTo>
                    <a:pt x="7830" y="3765"/>
                    <a:pt x="7784" y="3742"/>
                    <a:pt x="7739" y="3719"/>
                  </a:cubicBezTo>
                  <a:cubicBezTo>
                    <a:pt x="7716" y="3711"/>
                    <a:pt x="7691" y="3709"/>
                    <a:pt x="7664" y="3709"/>
                  </a:cubicBezTo>
                  <a:close/>
                  <a:moveTo>
                    <a:pt x="6663" y="3810"/>
                  </a:moveTo>
                  <a:cubicBezTo>
                    <a:pt x="6575" y="3810"/>
                    <a:pt x="6483" y="3844"/>
                    <a:pt x="6415" y="3924"/>
                  </a:cubicBezTo>
                  <a:cubicBezTo>
                    <a:pt x="6301" y="4061"/>
                    <a:pt x="6301" y="4267"/>
                    <a:pt x="6438" y="4381"/>
                  </a:cubicBezTo>
                  <a:cubicBezTo>
                    <a:pt x="6506" y="4449"/>
                    <a:pt x="6586" y="4484"/>
                    <a:pt x="6666" y="4484"/>
                  </a:cubicBezTo>
                  <a:cubicBezTo>
                    <a:pt x="6746" y="4484"/>
                    <a:pt x="6826" y="4449"/>
                    <a:pt x="6894" y="4381"/>
                  </a:cubicBezTo>
                  <a:cubicBezTo>
                    <a:pt x="7031" y="4267"/>
                    <a:pt x="7031" y="4038"/>
                    <a:pt x="6894" y="3901"/>
                  </a:cubicBezTo>
                  <a:cubicBezTo>
                    <a:pt x="6837" y="3844"/>
                    <a:pt x="6752" y="3810"/>
                    <a:pt x="6663" y="3810"/>
                  </a:cubicBezTo>
                  <a:close/>
                  <a:moveTo>
                    <a:pt x="5717" y="3896"/>
                  </a:moveTo>
                  <a:cubicBezTo>
                    <a:pt x="5630" y="3896"/>
                    <a:pt x="5558" y="3936"/>
                    <a:pt x="5502" y="3993"/>
                  </a:cubicBezTo>
                  <a:cubicBezTo>
                    <a:pt x="5456" y="4016"/>
                    <a:pt x="5433" y="4130"/>
                    <a:pt x="5411" y="4198"/>
                  </a:cubicBezTo>
                  <a:cubicBezTo>
                    <a:pt x="5388" y="4289"/>
                    <a:pt x="5479" y="4358"/>
                    <a:pt x="5502" y="4449"/>
                  </a:cubicBezTo>
                  <a:cubicBezTo>
                    <a:pt x="5570" y="4472"/>
                    <a:pt x="5639" y="4518"/>
                    <a:pt x="5707" y="4541"/>
                  </a:cubicBezTo>
                  <a:cubicBezTo>
                    <a:pt x="5720" y="4544"/>
                    <a:pt x="5732" y="4545"/>
                    <a:pt x="5745" y="4545"/>
                  </a:cubicBezTo>
                  <a:cubicBezTo>
                    <a:pt x="5824" y="4545"/>
                    <a:pt x="5902" y="4489"/>
                    <a:pt x="5981" y="4449"/>
                  </a:cubicBezTo>
                  <a:cubicBezTo>
                    <a:pt x="6004" y="4381"/>
                    <a:pt x="6027" y="4312"/>
                    <a:pt x="6050" y="4244"/>
                  </a:cubicBezTo>
                  <a:cubicBezTo>
                    <a:pt x="6095" y="4153"/>
                    <a:pt x="6004" y="4084"/>
                    <a:pt x="5981" y="3993"/>
                  </a:cubicBezTo>
                  <a:cubicBezTo>
                    <a:pt x="5913" y="3970"/>
                    <a:pt x="5844" y="3924"/>
                    <a:pt x="5776" y="3901"/>
                  </a:cubicBezTo>
                  <a:cubicBezTo>
                    <a:pt x="5756" y="3897"/>
                    <a:pt x="5736" y="3896"/>
                    <a:pt x="5717" y="3896"/>
                  </a:cubicBezTo>
                  <a:close/>
                  <a:moveTo>
                    <a:pt x="4796" y="4018"/>
                  </a:moveTo>
                  <a:cubicBezTo>
                    <a:pt x="4712" y="4018"/>
                    <a:pt x="4626" y="4047"/>
                    <a:pt x="4566" y="4107"/>
                  </a:cubicBezTo>
                  <a:cubicBezTo>
                    <a:pt x="4452" y="4221"/>
                    <a:pt x="4452" y="4426"/>
                    <a:pt x="4589" y="4541"/>
                  </a:cubicBezTo>
                  <a:cubicBezTo>
                    <a:pt x="4640" y="4592"/>
                    <a:pt x="4706" y="4616"/>
                    <a:pt x="4772" y="4616"/>
                  </a:cubicBezTo>
                  <a:cubicBezTo>
                    <a:pt x="4854" y="4616"/>
                    <a:pt x="4937" y="4580"/>
                    <a:pt x="5000" y="4518"/>
                  </a:cubicBezTo>
                  <a:cubicBezTo>
                    <a:pt x="5114" y="4404"/>
                    <a:pt x="5114" y="4198"/>
                    <a:pt x="5000" y="4084"/>
                  </a:cubicBezTo>
                  <a:cubicBezTo>
                    <a:pt x="4946" y="4041"/>
                    <a:pt x="4872" y="4018"/>
                    <a:pt x="4796" y="4018"/>
                  </a:cubicBezTo>
                  <a:close/>
                  <a:moveTo>
                    <a:pt x="3813" y="4107"/>
                  </a:moveTo>
                  <a:cubicBezTo>
                    <a:pt x="3744" y="4107"/>
                    <a:pt x="3676" y="4130"/>
                    <a:pt x="3630" y="4198"/>
                  </a:cubicBezTo>
                  <a:cubicBezTo>
                    <a:pt x="3562" y="4244"/>
                    <a:pt x="3539" y="4312"/>
                    <a:pt x="3539" y="4381"/>
                  </a:cubicBezTo>
                  <a:cubicBezTo>
                    <a:pt x="3539" y="4472"/>
                    <a:pt x="3585" y="4518"/>
                    <a:pt x="3630" y="4586"/>
                  </a:cubicBezTo>
                  <a:cubicBezTo>
                    <a:pt x="3676" y="4632"/>
                    <a:pt x="3744" y="4655"/>
                    <a:pt x="3813" y="4655"/>
                  </a:cubicBezTo>
                  <a:cubicBezTo>
                    <a:pt x="3904" y="4655"/>
                    <a:pt x="3950" y="4632"/>
                    <a:pt x="3995" y="4586"/>
                  </a:cubicBezTo>
                  <a:cubicBezTo>
                    <a:pt x="4064" y="4518"/>
                    <a:pt x="4087" y="4472"/>
                    <a:pt x="4087" y="4381"/>
                  </a:cubicBezTo>
                  <a:cubicBezTo>
                    <a:pt x="4087" y="4289"/>
                    <a:pt x="4064" y="4244"/>
                    <a:pt x="3995" y="4198"/>
                  </a:cubicBezTo>
                  <a:cubicBezTo>
                    <a:pt x="3950" y="4130"/>
                    <a:pt x="3904" y="4107"/>
                    <a:pt x="3813" y="4107"/>
                  </a:cubicBezTo>
                  <a:close/>
                  <a:moveTo>
                    <a:pt x="2897" y="4181"/>
                  </a:moveTo>
                  <a:cubicBezTo>
                    <a:pt x="2831" y="4181"/>
                    <a:pt x="2763" y="4210"/>
                    <a:pt x="2694" y="4267"/>
                  </a:cubicBezTo>
                  <a:cubicBezTo>
                    <a:pt x="2603" y="4358"/>
                    <a:pt x="2603" y="4541"/>
                    <a:pt x="2694" y="4632"/>
                  </a:cubicBezTo>
                  <a:cubicBezTo>
                    <a:pt x="2757" y="4695"/>
                    <a:pt x="2834" y="4730"/>
                    <a:pt x="2909" y="4730"/>
                  </a:cubicBezTo>
                  <a:cubicBezTo>
                    <a:pt x="2970" y="4730"/>
                    <a:pt x="3031" y="4706"/>
                    <a:pt x="3082" y="4655"/>
                  </a:cubicBezTo>
                  <a:cubicBezTo>
                    <a:pt x="3197" y="4541"/>
                    <a:pt x="3197" y="4381"/>
                    <a:pt x="3082" y="4267"/>
                  </a:cubicBezTo>
                  <a:cubicBezTo>
                    <a:pt x="3025" y="4210"/>
                    <a:pt x="2963" y="4181"/>
                    <a:pt x="2897" y="4181"/>
                  </a:cubicBezTo>
                  <a:close/>
                  <a:moveTo>
                    <a:pt x="1933" y="4312"/>
                  </a:moveTo>
                  <a:cubicBezTo>
                    <a:pt x="1873" y="4312"/>
                    <a:pt x="1816" y="4335"/>
                    <a:pt x="1781" y="4381"/>
                  </a:cubicBezTo>
                  <a:cubicBezTo>
                    <a:pt x="1690" y="4472"/>
                    <a:pt x="1667" y="4632"/>
                    <a:pt x="1781" y="4723"/>
                  </a:cubicBezTo>
                  <a:cubicBezTo>
                    <a:pt x="1816" y="4769"/>
                    <a:pt x="1873" y="4792"/>
                    <a:pt x="1933" y="4792"/>
                  </a:cubicBezTo>
                  <a:cubicBezTo>
                    <a:pt x="1993" y="4792"/>
                    <a:pt x="2055" y="4769"/>
                    <a:pt x="2101" y="4723"/>
                  </a:cubicBezTo>
                  <a:cubicBezTo>
                    <a:pt x="2192" y="4632"/>
                    <a:pt x="2192" y="4472"/>
                    <a:pt x="2101" y="4381"/>
                  </a:cubicBezTo>
                  <a:cubicBezTo>
                    <a:pt x="2055" y="4335"/>
                    <a:pt x="1993" y="4312"/>
                    <a:pt x="1933" y="4312"/>
                  </a:cubicBezTo>
                  <a:close/>
                  <a:moveTo>
                    <a:pt x="1000" y="4423"/>
                  </a:moveTo>
                  <a:cubicBezTo>
                    <a:pt x="929" y="4423"/>
                    <a:pt x="859" y="4446"/>
                    <a:pt x="823" y="4495"/>
                  </a:cubicBezTo>
                  <a:cubicBezTo>
                    <a:pt x="754" y="4563"/>
                    <a:pt x="754" y="4723"/>
                    <a:pt x="823" y="4814"/>
                  </a:cubicBezTo>
                  <a:cubicBezTo>
                    <a:pt x="859" y="4851"/>
                    <a:pt x="929" y="4875"/>
                    <a:pt x="999" y="4875"/>
                  </a:cubicBezTo>
                  <a:cubicBezTo>
                    <a:pt x="1060" y="4875"/>
                    <a:pt x="1123" y="4857"/>
                    <a:pt x="1165" y="4814"/>
                  </a:cubicBezTo>
                  <a:cubicBezTo>
                    <a:pt x="1256" y="4723"/>
                    <a:pt x="1234" y="4541"/>
                    <a:pt x="1165" y="4472"/>
                  </a:cubicBezTo>
                  <a:cubicBezTo>
                    <a:pt x="1123" y="4440"/>
                    <a:pt x="1061" y="4423"/>
                    <a:pt x="1000" y="4423"/>
                  </a:cubicBezTo>
                  <a:close/>
                  <a:moveTo>
                    <a:pt x="10272" y="4472"/>
                  </a:moveTo>
                  <a:cubicBezTo>
                    <a:pt x="10250" y="4541"/>
                    <a:pt x="10181" y="4563"/>
                    <a:pt x="10158" y="4632"/>
                  </a:cubicBezTo>
                  <a:cubicBezTo>
                    <a:pt x="10135" y="4723"/>
                    <a:pt x="10158" y="4792"/>
                    <a:pt x="10158" y="4883"/>
                  </a:cubicBezTo>
                  <a:cubicBezTo>
                    <a:pt x="10181" y="4929"/>
                    <a:pt x="10227" y="4951"/>
                    <a:pt x="10227" y="4951"/>
                  </a:cubicBezTo>
                  <a:cubicBezTo>
                    <a:pt x="10272" y="4997"/>
                    <a:pt x="10272" y="5020"/>
                    <a:pt x="10295" y="5043"/>
                  </a:cubicBezTo>
                  <a:cubicBezTo>
                    <a:pt x="10318" y="5043"/>
                    <a:pt x="10341" y="5020"/>
                    <a:pt x="10341" y="5020"/>
                  </a:cubicBezTo>
                  <a:cubicBezTo>
                    <a:pt x="10318" y="4883"/>
                    <a:pt x="10364" y="4746"/>
                    <a:pt x="10318" y="4609"/>
                  </a:cubicBezTo>
                  <a:cubicBezTo>
                    <a:pt x="10295" y="4586"/>
                    <a:pt x="10318" y="4541"/>
                    <a:pt x="10318" y="4495"/>
                  </a:cubicBezTo>
                  <a:cubicBezTo>
                    <a:pt x="10318" y="4495"/>
                    <a:pt x="10295" y="4472"/>
                    <a:pt x="10295" y="4472"/>
                  </a:cubicBezTo>
                  <a:close/>
                  <a:moveTo>
                    <a:pt x="9588" y="4472"/>
                  </a:moveTo>
                  <a:cubicBezTo>
                    <a:pt x="9473" y="4472"/>
                    <a:pt x="9405" y="4495"/>
                    <a:pt x="9314" y="4586"/>
                  </a:cubicBezTo>
                  <a:cubicBezTo>
                    <a:pt x="9245" y="4655"/>
                    <a:pt x="9222" y="4746"/>
                    <a:pt x="9222" y="4837"/>
                  </a:cubicBezTo>
                  <a:cubicBezTo>
                    <a:pt x="9222" y="4951"/>
                    <a:pt x="9245" y="5020"/>
                    <a:pt x="9314" y="5088"/>
                  </a:cubicBezTo>
                  <a:cubicBezTo>
                    <a:pt x="9405" y="5180"/>
                    <a:pt x="9473" y="5203"/>
                    <a:pt x="9588" y="5203"/>
                  </a:cubicBezTo>
                  <a:cubicBezTo>
                    <a:pt x="9679" y="5203"/>
                    <a:pt x="9770" y="5180"/>
                    <a:pt x="9862" y="5088"/>
                  </a:cubicBezTo>
                  <a:cubicBezTo>
                    <a:pt x="9930" y="5020"/>
                    <a:pt x="9953" y="4929"/>
                    <a:pt x="9953" y="4837"/>
                  </a:cubicBezTo>
                  <a:cubicBezTo>
                    <a:pt x="9953" y="4700"/>
                    <a:pt x="9930" y="4678"/>
                    <a:pt x="9839" y="4563"/>
                  </a:cubicBezTo>
                  <a:cubicBezTo>
                    <a:pt x="9793" y="4495"/>
                    <a:pt x="9702" y="4472"/>
                    <a:pt x="9588" y="4472"/>
                  </a:cubicBezTo>
                  <a:close/>
                  <a:moveTo>
                    <a:pt x="8606" y="4563"/>
                  </a:moveTo>
                  <a:cubicBezTo>
                    <a:pt x="8515" y="4586"/>
                    <a:pt x="8424" y="4609"/>
                    <a:pt x="8378" y="4678"/>
                  </a:cubicBezTo>
                  <a:cubicBezTo>
                    <a:pt x="8309" y="4746"/>
                    <a:pt x="8264" y="4837"/>
                    <a:pt x="8264" y="4951"/>
                  </a:cubicBezTo>
                  <a:cubicBezTo>
                    <a:pt x="8264" y="4997"/>
                    <a:pt x="8332" y="5180"/>
                    <a:pt x="8378" y="5203"/>
                  </a:cubicBezTo>
                  <a:cubicBezTo>
                    <a:pt x="8457" y="5242"/>
                    <a:pt x="8519" y="5298"/>
                    <a:pt x="8607" y="5298"/>
                  </a:cubicBezTo>
                  <a:cubicBezTo>
                    <a:pt x="8621" y="5298"/>
                    <a:pt x="8636" y="5297"/>
                    <a:pt x="8652" y="5294"/>
                  </a:cubicBezTo>
                  <a:cubicBezTo>
                    <a:pt x="8743" y="5294"/>
                    <a:pt x="8857" y="5248"/>
                    <a:pt x="8903" y="5180"/>
                  </a:cubicBezTo>
                  <a:cubicBezTo>
                    <a:pt x="8949" y="5111"/>
                    <a:pt x="9017" y="5020"/>
                    <a:pt x="8994" y="4929"/>
                  </a:cubicBezTo>
                  <a:cubicBezTo>
                    <a:pt x="8994" y="4814"/>
                    <a:pt x="8926" y="4746"/>
                    <a:pt x="8903" y="4655"/>
                  </a:cubicBezTo>
                  <a:cubicBezTo>
                    <a:pt x="8812" y="4632"/>
                    <a:pt x="8720" y="4563"/>
                    <a:pt x="8606" y="4563"/>
                  </a:cubicBezTo>
                  <a:close/>
                  <a:moveTo>
                    <a:pt x="7716" y="4655"/>
                  </a:moveTo>
                  <a:cubicBezTo>
                    <a:pt x="7602" y="4655"/>
                    <a:pt x="7533" y="4700"/>
                    <a:pt x="7465" y="4769"/>
                  </a:cubicBezTo>
                  <a:cubicBezTo>
                    <a:pt x="7328" y="4929"/>
                    <a:pt x="7328" y="5088"/>
                    <a:pt x="7465" y="5248"/>
                  </a:cubicBezTo>
                  <a:cubicBezTo>
                    <a:pt x="7542" y="5314"/>
                    <a:pt x="7624" y="5348"/>
                    <a:pt x="7704" y="5348"/>
                  </a:cubicBezTo>
                  <a:cubicBezTo>
                    <a:pt x="7790" y="5348"/>
                    <a:pt x="7873" y="5308"/>
                    <a:pt x="7944" y="5225"/>
                  </a:cubicBezTo>
                  <a:cubicBezTo>
                    <a:pt x="8104" y="5088"/>
                    <a:pt x="8081" y="4906"/>
                    <a:pt x="7944" y="4769"/>
                  </a:cubicBezTo>
                  <a:cubicBezTo>
                    <a:pt x="7876" y="4700"/>
                    <a:pt x="7807" y="4655"/>
                    <a:pt x="7716" y="4655"/>
                  </a:cubicBezTo>
                  <a:close/>
                  <a:moveTo>
                    <a:pt x="6769" y="4775"/>
                  </a:moveTo>
                  <a:cubicBezTo>
                    <a:pt x="6677" y="4775"/>
                    <a:pt x="6586" y="4803"/>
                    <a:pt x="6529" y="4860"/>
                  </a:cubicBezTo>
                  <a:cubicBezTo>
                    <a:pt x="6415" y="4974"/>
                    <a:pt x="6415" y="5203"/>
                    <a:pt x="6506" y="5317"/>
                  </a:cubicBezTo>
                  <a:cubicBezTo>
                    <a:pt x="6566" y="5388"/>
                    <a:pt x="6663" y="5422"/>
                    <a:pt x="6758" y="5422"/>
                  </a:cubicBezTo>
                  <a:cubicBezTo>
                    <a:pt x="6845" y="5422"/>
                    <a:pt x="6931" y="5394"/>
                    <a:pt x="6986" y="5339"/>
                  </a:cubicBezTo>
                  <a:cubicBezTo>
                    <a:pt x="7100" y="5225"/>
                    <a:pt x="7122" y="4974"/>
                    <a:pt x="7008" y="4860"/>
                  </a:cubicBezTo>
                  <a:cubicBezTo>
                    <a:pt x="6951" y="4803"/>
                    <a:pt x="6860" y="4775"/>
                    <a:pt x="6769" y="4775"/>
                  </a:cubicBezTo>
                  <a:close/>
                  <a:moveTo>
                    <a:pt x="5779" y="4849"/>
                  </a:moveTo>
                  <a:cubicBezTo>
                    <a:pt x="5707" y="4849"/>
                    <a:pt x="5639" y="4883"/>
                    <a:pt x="5570" y="4951"/>
                  </a:cubicBezTo>
                  <a:cubicBezTo>
                    <a:pt x="5433" y="5111"/>
                    <a:pt x="5433" y="5248"/>
                    <a:pt x="5570" y="5385"/>
                  </a:cubicBezTo>
                  <a:cubicBezTo>
                    <a:pt x="5650" y="5454"/>
                    <a:pt x="5719" y="5488"/>
                    <a:pt x="5787" y="5488"/>
                  </a:cubicBezTo>
                  <a:cubicBezTo>
                    <a:pt x="5856" y="5488"/>
                    <a:pt x="5924" y="5454"/>
                    <a:pt x="6004" y="5385"/>
                  </a:cubicBezTo>
                  <a:cubicBezTo>
                    <a:pt x="6141" y="5248"/>
                    <a:pt x="6141" y="5111"/>
                    <a:pt x="6004" y="4951"/>
                  </a:cubicBezTo>
                  <a:cubicBezTo>
                    <a:pt x="5924" y="4883"/>
                    <a:pt x="5850" y="4849"/>
                    <a:pt x="5779" y="4849"/>
                  </a:cubicBezTo>
                  <a:close/>
                  <a:moveTo>
                    <a:pt x="4838" y="4945"/>
                  </a:moveTo>
                  <a:cubicBezTo>
                    <a:pt x="4769" y="4945"/>
                    <a:pt x="4713" y="4983"/>
                    <a:pt x="4657" y="5020"/>
                  </a:cubicBezTo>
                  <a:cubicBezTo>
                    <a:pt x="4543" y="5111"/>
                    <a:pt x="4520" y="5317"/>
                    <a:pt x="4635" y="5454"/>
                  </a:cubicBezTo>
                  <a:cubicBezTo>
                    <a:pt x="4692" y="5511"/>
                    <a:pt x="4771" y="5539"/>
                    <a:pt x="4854" y="5539"/>
                  </a:cubicBezTo>
                  <a:cubicBezTo>
                    <a:pt x="4937" y="5539"/>
                    <a:pt x="5023" y="5511"/>
                    <a:pt x="5091" y="5454"/>
                  </a:cubicBezTo>
                  <a:cubicBezTo>
                    <a:pt x="5114" y="5385"/>
                    <a:pt x="5160" y="5339"/>
                    <a:pt x="5160" y="5248"/>
                  </a:cubicBezTo>
                  <a:cubicBezTo>
                    <a:pt x="5160" y="5157"/>
                    <a:pt x="5137" y="5088"/>
                    <a:pt x="5068" y="5020"/>
                  </a:cubicBezTo>
                  <a:cubicBezTo>
                    <a:pt x="5023" y="4974"/>
                    <a:pt x="4954" y="4951"/>
                    <a:pt x="4886" y="4951"/>
                  </a:cubicBezTo>
                  <a:cubicBezTo>
                    <a:pt x="4869" y="4947"/>
                    <a:pt x="4853" y="4945"/>
                    <a:pt x="4838" y="4945"/>
                  </a:cubicBezTo>
                  <a:close/>
                  <a:moveTo>
                    <a:pt x="3936" y="5059"/>
                  </a:moveTo>
                  <a:cubicBezTo>
                    <a:pt x="3861" y="5059"/>
                    <a:pt x="3784" y="5094"/>
                    <a:pt x="3722" y="5157"/>
                  </a:cubicBezTo>
                  <a:cubicBezTo>
                    <a:pt x="3607" y="5271"/>
                    <a:pt x="3607" y="5408"/>
                    <a:pt x="3722" y="5522"/>
                  </a:cubicBezTo>
                  <a:cubicBezTo>
                    <a:pt x="3779" y="5579"/>
                    <a:pt x="3847" y="5608"/>
                    <a:pt x="3916" y="5608"/>
                  </a:cubicBezTo>
                  <a:cubicBezTo>
                    <a:pt x="3984" y="5608"/>
                    <a:pt x="4052" y="5579"/>
                    <a:pt x="4110" y="5522"/>
                  </a:cubicBezTo>
                  <a:cubicBezTo>
                    <a:pt x="4224" y="5408"/>
                    <a:pt x="4224" y="5248"/>
                    <a:pt x="4110" y="5134"/>
                  </a:cubicBezTo>
                  <a:cubicBezTo>
                    <a:pt x="4058" y="5083"/>
                    <a:pt x="3997" y="5059"/>
                    <a:pt x="3936" y="5059"/>
                  </a:cubicBezTo>
                  <a:close/>
                  <a:moveTo>
                    <a:pt x="10272" y="5591"/>
                  </a:moveTo>
                  <a:cubicBezTo>
                    <a:pt x="10250" y="5591"/>
                    <a:pt x="10250" y="5613"/>
                    <a:pt x="10250" y="5613"/>
                  </a:cubicBezTo>
                  <a:cubicBezTo>
                    <a:pt x="10272" y="5613"/>
                    <a:pt x="10272" y="5613"/>
                    <a:pt x="10295" y="5591"/>
                  </a:cubicBezTo>
                  <a:close/>
                  <a:moveTo>
                    <a:pt x="2973" y="5177"/>
                  </a:moveTo>
                  <a:cubicBezTo>
                    <a:pt x="2893" y="5177"/>
                    <a:pt x="2812" y="5199"/>
                    <a:pt x="2763" y="5248"/>
                  </a:cubicBezTo>
                  <a:cubicBezTo>
                    <a:pt x="2694" y="5317"/>
                    <a:pt x="2694" y="5545"/>
                    <a:pt x="2786" y="5613"/>
                  </a:cubicBezTo>
                  <a:cubicBezTo>
                    <a:pt x="2820" y="5659"/>
                    <a:pt x="2894" y="5682"/>
                    <a:pt x="2968" y="5682"/>
                  </a:cubicBezTo>
                  <a:cubicBezTo>
                    <a:pt x="3042" y="5682"/>
                    <a:pt x="3117" y="5659"/>
                    <a:pt x="3151" y="5613"/>
                  </a:cubicBezTo>
                  <a:cubicBezTo>
                    <a:pt x="3242" y="5522"/>
                    <a:pt x="3219" y="5294"/>
                    <a:pt x="3151" y="5225"/>
                  </a:cubicBezTo>
                  <a:cubicBezTo>
                    <a:pt x="3109" y="5194"/>
                    <a:pt x="3042" y="5177"/>
                    <a:pt x="2973" y="5177"/>
                  </a:cubicBezTo>
                  <a:close/>
                  <a:moveTo>
                    <a:pt x="10227" y="5659"/>
                  </a:moveTo>
                  <a:cubicBezTo>
                    <a:pt x="10227" y="5659"/>
                    <a:pt x="10227" y="5682"/>
                    <a:pt x="10227" y="5682"/>
                  </a:cubicBezTo>
                  <a:lnTo>
                    <a:pt x="10250" y="5682"/>
                  </a:lnTo>
                  <a:cubicBezTo>
                    <a:pt x="10272" y="5659"/>
                    <a:pt x="10250" y="5659"/>
                    <a:pt x="10250" y="5659"/>
                  </a:cubicBezTo>
                  <a:close/>
                  <a:moveTo>
                    <a:pt x="2010" y="5271"/>
                  </a:moveTo>
                  <a:cubicBezTo>
                    <a:pt x="1941" y="5271"/>
                    <a:pt x="1918" y="5294"/>
                    <a:pt x="1850" y="5339"/>
                  </a:cubicBezTo>
                  <a:cubicBezTo>
                    <a:pt x="1804" y="5385"/>
                    <a:pt x="1827" y="5454"/>
                    <a:pt x="1804" y="5522"/>
                  </a:cubicBezTo>
                  <a:cubicBezTo>
                    <a:pt x="1804" y="5591"/>
                    <a:pt x="1827" y="5613"/>
                    <a:pt x="1873" y="5659"/>
                  </a:cubicBezTo>
                  <a:cubicBezTo>
                    <a:pt x="1918" y="5727"/>
                    <a:pt x="1987" y="5727"/>
                    <a:pt x="2055" y="5727"/>
                  </a:cubicBezTo>
                  <a:cubicBezTo>
                    <a:pt x="2101" y="5727"/>
                    <a:pt x="2169" y="5727"/>
                    <a:pt x="2192" y="5682"/>
                  </a:cubicBezTo>
                  <a:cubicBezTo>
                    <a:pt x="2284" y="5568"/>
                    <a:pt x="2284" y="5431"/>
                    <a:pt x="2192" y="5317"/>
                  </a:cubicBezTo>
                  <a:cubicBezTo>
                    <a:pt x="2147" y="5271"/>
                    <a:pt x="2078" y="5294"/>
                    <a:pt x="2010" y="5271"/>
                  </a:cubicBezTo>
                  <a:close/>
                  <a:moveTo>
                    <a:pt x="1085" y="5385"/>
                  </a:moveTo>
                  <a:cubicBezTo>
                    <a:pt x="1034" y="5385"/>
                    <a:pt x="982" y="5408"/>
                    <a:pt x="937" y="5454"/>
                  </a:cubicBezTo>
                  <a:cubicBezTo>
                    <a:pt x="868" y="5545"/>
                    <a:pt x="868" y="5659"/>
                    <a:pt x="937" y="5727"/>
                  </a:cubicBezTo>
                  <a:cubicBezTo>
                    <a:pt x="982" y="5773"/>
                    <a:pt x="1034" y="5796"/>
                    <a:pt x="1085" y="5796"/>
                  </a:cubicBezTo>
                  <a:cubicBezTo>
                    <a:pt x="1137" y="5796"/>
                    <a:pt x="1188" y="5773"/>
                    <a:pt x="1234" y="5727"/>
                  </a:cubicBezTo>
                  <a:cubicBezTo>
                    <a:pt x="1325" y="5659"/>
                    <a:pt x="1325" y="5545"/>
                    <a:pt x="1234" y="5454"/>
                  </a:cubicBezTo>
                  <a:cubicBezTo>
                    <a:pt x="1188" y="5408"/>
                    <a:pt x="1137" y="5385"/>
                    <a:pt x="1085" y="5385"/>
                  </a:cubicBezTo>
                  <a:close/>
                  <a:moveTo>
                    <a:pt x="123" y="5490"/>
                  </a:moveTo>
                  <a:cubicBezTo>
                    <a:pt x="113" y="5490"/>
                    <a:pt x="108" y="5506"/>
                    <a:pt x="92" y="5522"/>
                  </a:cubicBezTo>
                  <a:cubicBezTo>
                    <a:pt x="92" y="5613"/>
                    <a:pt x="47" y="5705"/>
                    <a:pt x="24" y="5773"/>
                  </a:cubicBezTo>
                  <a:cubicBezTo>
                    <a:pt x="24" y="5819"/>
                    <a:pt x="24" y="5842"/>
                    <a:pt x="69" y="5842"/>
                  </a:cubicBezTo>
                  <a:cubicBezTo>
                    <a:pt x="138" y="5842"/>
                    <a:pt x="184" y="5842"/>
                    <a:pt x="229" y="5819"/>
                  </a:cubicBezTo>
                  <a:cubicBezTo>
                    <a:pt x="252" y="5819"/>
                    <a:pt x="252" y="5796"/>
                    <a:pt x="275" y="5796"/>
                  </a:cubicBezTo>
                  <a:cubicBezTo>
                    <a:pt x="298" y="5705"/>
                    <a:pt x="298" y="5636"/>
                    <a:pt x="275" y="5545"/>
                  </a:cubicBezTo>
                  <a:cubicBezTo>
                    <a:pt x="252" y="5545"/>
                    <a:pt x="252" y="5522"/>
                    <a:pt x="252" y="5522"/>
                  </a:cubicBezTo>
                  <a:cubicBezTo>
                    <a:pt x="206" y="5499"/>
                    <a:pt x="184" y="5499"/>
                    <a:pt x="138" y="5499"/>
                  </a:cubicBezTo>
                  <a:cubicBezTo>
                    <a:pt x="131" y="5493"/>
                    <a:pt x="127" y="5490"/>
                    <a:pt x="123" y="5490"/>
                  </a:cubicBezTo>
                  <a:close/>
                  <a:moveTo>
                    <a:pt x="9687" y="5411"/>
                  </a:moveTo>
                  <a:cubicBezTo>
                    <a:pt x="9589" y="5411"/>
                    <a:pt x="9488" y="5451"/>
                    <a:pt x="9405" y="5522"/>
                  </a:cubicBezTo>
                  <a:cubicBezTo>
                    <a:pt x="9268" y="5682"/>
                    <a:pt x="9268" y="5887"/>
                    <a:pt x="9428" y="6047"/>
                  </a:cubicBezTo>
                  <a:cubicBezTo>
                    <a:pt x="9494" y="6124"/>
                    <a:pt x="9581" y="6158"/>
                    <a:pt x="9671" y="6158"/>
                  </a:cubicBezTo>
                  <a:cubicBezTo>
                    <a:pt x="9768" y="6158"/>
                    <a:pt x="9870" y="6118"/>
                    <a:pt x="9953" y="6047"/>
                  </a:cubicBezTo>
                  <a:cubicBezTo>
                    <a:pt x="10090" y="5887"/>
                    <a:pt x="10090" y="5682"/>
                    <a:pt x="9930" y="5522"/>
                  </a:cubicBezTo>
                  <a:cubicBezTo>
                    <a:pt x="9864" y="5445"/>
                    <a:pt x="9777" y="5411"/>
                    <a:pt x="9687" y="5411"/>
                  </a:cubicBezTo>
                  <a:close/>
                  <a:moveTo>
                    <a:pt x="8743" y="5522"/>
                  </a:moveTo>
                  <a:cubicBezTo>
                    <a:pt x="8652" y="5522"/>
                    <a:pt x="8538" y="5568"/>
                    <a:pt x="8492" y="5613"/>
                  </a:cubicBezTo>
                  <a:cubicBezTo>
                    <a:pt x="8424" y="5682"/>
                    <a:pt x="8378" y="5773"/>
                    <a:pt x="8355" y="5864"/>
                  </a:cubicBezTo>
                  <a:cubicBezTo>
                    <a:pt x="8355" y="5979"/>
                    <a:pt x="8401" y="6070"/>
                    <a:pt x="8469" y="6138"/>
                  </a:cubicBezTo>
                  <a:cubicBezTo>
                    <a:pt x="8538" y="6207"/>
                    <a:pt x="8629" y="6252"/>
                    <a:pt x="8720" y="6252"/>
                  </a:cubicBezTo>
                  <a:cubicBezTo>
                    <a:pt x="8812" y="6252"/>
                    <a:pt x="8926" y="6207"/>
                    <a:pt x="8971" y="6138"/>
                  </a:cubicBezTo>
                  <a:cubicBezTo>
                    <a:pt x="9040" y="6093"/>
                    <a:pt x="9085" y="6001"/>
                    <a:pt x="9085" y="5887"/>
                  </a:cubicBezTo>
                  <a:cubicBezTo>
                    <a:pt x="9108" y="5796"/>
                    <a:pt x="9040" y="5705"/>
                    <a:pt x="8994" y="5613"/>
                  </a:cubicBezTo>
                  <a:cubicBezTo>
                    <a:pt x="8903" y="5591"/>
                    <a:pt x="8834" y="5522"/>
                    <a:pt x="8743" y="5522"/>
                  </a:cubicBezTo>
                  <a:close/>
                  <a:moveTo>
                    <a:pt x="7791" y="5582"/>
                  </a:moveTo>
                  <a:cubicBezTo>
                    <a:pt x="7705" y="5582"/>
                    <a:pt x="7616" y="5622"/>
                    <a:pt x="7533" y="5705"/>
                  </a:cubicBezTo>
                  <a:cubicBezTo>
                    <a:pt x="7465" y="5773"/>
                    <a:pt x="7442" y="5842"/>
                    <a:pt x="7442" y="5933"/>
                  </a:cubicBezTo>
                  <a:cubicBezTo>
                    <a:pt x="7442" y="6024"/>
                    <a:pt x="7488" y="6116"/>
                    <a:pt x="7556" y="6184"/>
                  </a:cubicBezTo>
                  <a:cubicBezTo>
                    <a:pt x="7622" y="6250"/>
                    <a:pt x="7698" y="6284"/>
                    <a:pt x="7775" y="6284"/>
                  </a:cubicBezTo>
                  <a:cubicBezTo>
                    <a:pt x="7858" y="6284"/>
                    <a:pt x="7942" y="6244"/>
                    <a:pt x="8013" y="6161"/>
                  </a:cubicBezTo>
                  <a:cubicBezTo>
                    <a:pt x="8172" y="6024"/>
                    <a:pt x="8172" y="5842"/>
                    <a:pt x="8013" y="5682"/>
                  </a:cubicBezTo>
                  <a:cubicBezTo>
                    <a:pt x="7947" y="5616"/>
                    <a:pt x="7870" y="5582"/>
                    <a:pt x="7791" y="5582"/>
                  </a:cubicBezTo>
                  <a:close/>
                  <a:moveTo>
                    <a:pt x="6841" y="5702"/>
                  </a:moveTo>
                  <a:cubicBezTo>
                    <a:pt x="6743" y="5702"/>
                    <a:pt x="6645" y="5736"/>
                    <a:pt x="6598" y="5796"/>
                  </a:cubicBezTo>
                  <a:cubicBezTo>
                    <a:pt x="6483" y="5910"/>
                    <a:pt x="6483" y="6161"/>
                    <a:pt x="6598" y="6252"/>
                  </a:cubicBezTo>
                  <a:cubicBezTo>
                    <a:pt x="6655" y="6310"/>
                    <a:pt x="6746" y="6338"/>
                    <a:pt x="6837" y="6338"/>
                  </a:cubicBezTo>
                  <a:cubicBezTo>
                    <a:pt x="6928" y="6338"/>
                    <a:pt x="7020" y="6310"/>
                    <a:pt x="7077" y="6252"/>
                  </a:cubicBezTo>
                  <a:cubicBezTo>
                    <a:pt x="7191" y="6138"/>
                    <a:pt x="7168" y="5887"/>
                    <a:pt x="7077" y="5796"/>
                  </a:cubicBezTo>
                  <a:cubicBezTo>
                    <a:pt x="7022" y="5731"/>
                    <a:pt x="6931" y="5702"/>
                    <a:pt x="6841" y="5702"/>
                  </a:cubicBezTo>
                  <a:close/>
                  <a:moveTo>
                    <a:pt x="5892" y="5821"/>
                  </a:moveTo>
                  <a:cubicBezTo>
                    <a:pt x="5808" y="5821"/>
                    <a:pt x="5722" y="5850"/>
                    <a:pt x="5662" y="5910"/>
                  </a:cubicBezTo>
                  <a:cubicBezTo>
                    <a:pt x="5548" y="6024"/>
                    <a:pt x="5548" y="6230"/>
                    <a:pt x="5662" y="6344"/>
                  </a:cubicBezTo>
                  <a:cubicBezTo>
                    <a:pt x="5713" y="6395"/>
                    <a:pt x="5783" y="6419"/>
                    <a:pt x="5855" y="6419"/>
                  </a:cubicBezTo>
                  <a:cubicBezTo>
                    <a:pt x="5942" y="6419"/>
                    <a:pt x="6033" y="6384"/>
                    <a:pt x="6095" y="6321"/>
                  </a:cubicBezTo>
                  <a:cubicBezTo>
                    <a:pt x="6209" y="6207"/>
                    <a:pt x="6209" y="6024"/>
                    <a:pt x="6095" y="5887"/>
                  </a:cubicBezTo>
                  <a:cubicBezTo>
                    <a:pt x="6041" y="5844"/>
                    <a:pt x="5967" y="5821"/>
                    <a:pt x="5892" y="5821"/>
                  </a:cubicBezTo>
                  <a:close/>
                  <a:moveTo>
                    <a:pt x="4994" y="5904"/>
                  </a:moveTo>
                  <a:cubicBezTo>
                    <a:pt x="4980" y="5904"/>
                    <a:pt x="4967" y="5906"/>
                    <a:pt x="4954" y="5910"/>
                  </a:cubicBezTo>
                  <a:cubicBezTo>
                    <a:pt x="4863" y="5910"/>
                    <a:pt x="4794" y="5933"/>
                    <a:pt x="4726" y="6001"/>
                  </a:cubicBezTo>
                  <a:cubicBezTo>
                    <a:pt x="4680" y="6047"/>
                    <a:pt x="4657" y="6138"/>
                    <a:pt x="4657" y="6207"/>
                  </a:cubicBezTo>
                  <a:cubicBezTo>
                    <a:pt x="4657" y="6275"/>
                    <a:pt x="4703" y="6367"/>
                    <a:pt x="4749" y="6389"/>
                  </a:cubicBezTo>
                  <a:cubicBezTo>
                    <a:pt x="4794" y="6458"/>
                    <a:pt x="4886" y="6481"/>
                    <a:pt x="4954" y="6481"/>
                  </a:cubicBezTo>
                  <a:cubicBezTo>
                    <a:pt x="5023" y="6481"/>
                    <a:pt x="5114" y="6435"/>
                    <a:pt x="5182" y="6412"/>
                  </a:cubicBezTo>
                  <a:cubicBezTo>
                    <a:pt x="5205" y="6321"/>
                    <a:pt x="5251" y="6252"/>
                    <a:pt x="5251" y="6184"/>
                  </a:cubicBezTo>
                  <a:cubicBezTo>
                    <a:pt x="5251" y="6116"/>
                    <a:pt x="5205" y="6024"/>
                    <a:pt x="5160" y="5979"/>
                  </a:cubicBezTo>
                  <a:cubicBezTo>
                    <a:pt x="5122" y="5941"/>
                    <a:pt x="5055" y="5904"/>
                    <a:pt x="4994" y="5904"/>
                  </a:cubicBezTo>
                  <a:close/>
                  <a:moveTo>
                    <a:pt x="4004" y="6007"/>
                  </a:moveTo>
                  <a:cubicBezTo>
                    <a:pt x="3938" y="6007"/>
                    <a:pt x="3870" y="6036"/>
                    <a:pt x="3813" y="6093"/>
                  </a:cubicBezTo>
                  <a:cubicBezTo>
                    <a:pt x="3699" y="6207"/>
                    <a:pt x="3699" y="6367"/>
                    <a:pt x="3813" y="6481"/>
                  </a:cubicBezTo>
                  <a:cubicBezTo>
                    <a:pt x="3867" y="6535"/>
                    <a:pt x="3932" y="6564"/>
                    <a:pt x="3997" y="6564"/>
                  </a:cubicBezTo>
                  <a:cubicBezTo>
                    <a:pt x="4069" y="6564"/>
                    <a:pt x="4141" y="6529"/>
                    <a:pt x="4201" y="6458"/>
                  </a:cubicBezTo>
                  <a:cubicBezTo>
                    <a:pt x="4315" y="6344"/>
                    <a:pt x="4315" y="6207"/>
                    <a:pt x="4178" y="6093"/>
                  </a:cubicBezTo>
                  <a:cubicBezTo>
                    <a:pt x="4132" y="6036"/>
                    <a:pt x="4070" y="6007"/>
                    <a:pt x="4004" y="6007"/>
                  </a:cubicBezTo>
                  <a:close/>
                  <a:moveTo>
                    <a:pt x="3064" y="6124"/>
                  </a:moveTo>
                  <a:cubicBezTo>
                    <a:pt x="3008" y="6124"/>
                    <a:pt x="2949" y="6158"/>
                    <a:pt x="2877" y="6230"/>
                  </a:cubicBezTo>
                  <a:cubicBezTo>
                    <a:pt x="2763" y="6344"/>
                    <a:pt x="2763" y="6435"/>
                    <a:pt x="2900" y="6549"/>
                  </a:cubicBezTo>
                  <a:cubicBezTo>
                    <a:pt x="2957" y="6606"/>
                    <a:pt x="3008" y="6635"/>
                    <a:pt x="3060" y="6635"/>
                  </a:cubicBezTo>
                  <a:cubicBezTo>
                    <a:pt x="3111" y="6635"/>
                    <a:pt x="3162" y="6606"/>
                    <a:pt x="3219" y="6549"/>
                  </a:cubicBezTo>
                  <a:cubicBezTo>
                    <a:pt x="3333" y="6412"/>
                    <a:pt x="3333" y="6321"/>
                    <a:pt x="3219" y="6207"/>
                  </a:cubicBezTo>
                  <a:cubicBezTo>
                    <a:pt x="3165" y="6152"/>
                    <a:pt x="3116" y="6124"/>
                    <a:pt x="3064" y="6124"/>
                  </a:cubicBezTo>
                  <a:close/>
                  <a:moveTo>
                    <a:pt x="2105" y="6204"/>
                  </a:moveTo>
                  <a:cubicBezTo>
                    <a:pt x="2041" y="6204"/>
                    <a:pt x="1978" y="6226"/>
                    <a:pt x="1941" y="6275"/>
                  </a:cubicBezTo>
                  <a:cubicBezTo>
                    <a:pt x="1850" y="6344"/>
                    <a:pt x="1873" y="6526"/>
                    <a:pt x="1941" y="6595"/>
                  </a:cubicBezTo>
                  <a:cubicBezTo>
                    <a:pt x="1987" y="6629"/>
                    <a:pt x="2050" y="6646"/>
                    <a:pt x="2112" y="6646"/>
                  </a:cubicBezTo>
                  <a:cubicBezTo>
                    <a:pt x="2175" y="6646"/>
                    <a:pt x="2238" y="6629"/>
                    <a:pt x="2284" y="6595"/>
                  </a:cubicBezTo>
                  <a:cubicBezTo>
                    <a:pt x="2352" y="6504"/>
                    <a:pt x="2352" y="6321"/>
                    <a:pt x="2261" y="6252"/>
                  </a:cubicBezTo>
                  <a:cubicBezTo>
                    <a:pt x="2218" y="6221"/>
                    <a:pt x="2161" y="6204"/>
                    <a:pt x="2105" y="6204"/>
                  </a:cubicBezTo>
                  <a:close/>
                  <a:moveTo>
                    <a:pt x="1165" y="6318"/>
                  </a:moveTo>
                  <a:cubicBezTo>
                    <a:pt x="1110" y="6318"/>
                    <a:pt x="1054" y="6340"/>
                    <a:pt x="1005" y="6389"/>
                  </a:cubicBezTo>
                  <a:cubicBezTo>
                    <a:pt x="937" y="6458"/>
                    <a:pt x="937" y="6595"/>
                    <a:pt x="1005" y="6663"/>
                  </a:cubicBezTo>
                  <a:cubicBezTo>
                    <a:pt x="1051" y="6698"/>
                    <a:pt x="1108" y="6715"/>
                    <a:pt x="1162" y="6715"/>
                  </a:cubicBezTo>
                  <a:cubicBezTo>
                    <a:pt x="1216" y="6715"/>
                    <a:pt x="1268" y="6698"/>
                    <a:pt x="1302" y="6663"/>
                  </a:cubicBezTo>
                  <a:cubicBezTo>
                    <a:pt x="1371" y="6595"/>
                    <a:pt x="1371" y="6458"/>
                    <a:pt x="1302" y="6367"/>
                  </a:cubicBezTo>
                  <a:cubicBezTo>
                    <a:pt x="1260" y="6335"/>
                    <a:pt x="1212" y="6318"/>
                    <a:pt x="1165" y="6318"/>
                  </a:cubicBezTo>
                  <a:close/>
                  <a:moveTo>
                    <a:pt x="206" y="6435"/>
                  </a:moveTo>
                  <a:cubicBezTo>
                    <a:pt x="172" y="6435"/>
                    <a:pt x="138" y="6458"/>
                    <a:pt x="92" y="6504"/>
                  </a:cubicBezTo>
                  <a:cubicBezTo>
                    <a:pt x="1" y="6572"/>
                    <a:pt x="1" y="6640"/>
                    <a:pt x="92" y="6732"/>
                  </a:cubicBezTo>
                  <a:cubicBezTo>
                    <a:pt x="138" y="6777"/>
                    <a:pt x="172" y="6800"/>
                    <a:pt x="206" y="6800"/>
                  </a:cubicBezTo>
                  <a:cubicBezTo>
                    <a:pt x="241" y="6800"/>
                    <a:pt x="275" y="6777"/>
                    <a:pt x="321" y="6732"/>
                  </a:cubicBezTo>
                  <a:cubicBezTo>
                    <a:pt x="412" y="6640"/>
                    <a:pt x="412" y="6595"/>
                    <a:pt x="321" y="6504"/>
                  </a:cubicBezTo>
                  <a:cubicBezTo>
                    <a:pt x="275" y="6458"/>
                    <a:pt x="241" y="6435"/>
                    <a:pt x="206" y="6435"/>
                  </a:cubicBezTo>
                  <a:close/>
                  <a:moveTo>
                    <a:pt x="9755" y="6376"/>
                  </a:moveTo>
                  <a:cubicBezTo>
                    <a:pt x="9618" y="6376"/>
                    <a:pt x="9501" y="6449"/>
                    <a:pt x="9428" y="6595"/>
                  </a:cubicBezTo>
                  <a:cubicBezTo>
                    <a:pt x="9382" y="6732"/>
                    <a:pt x="9405" y="6846"/>
                    <a:pt x="9473" y="6960"/>
                  </a:cubicBezTo>
                  <a:cubicBezTo>
                    <a:pt x="9499" y="6998"/>
                    <a:pt x="9517" y="7015"/>
                    <a:pt x="9536" y="7015"/>
                  </a:cubicBezTo>
                  <a:cubicBezTo>
                    <a:pt x="9551" y="7015"/>
                    <a:pt x="9567" y="7003"/>
                    <a:pt x="9588" y="6983"/>
                  </a:cubicBezTo>
                  <a:cubicBezTo>
                    <a:pt x="9588" y="6960"/>
                    <a:pt x="9610" y="6960"/>
                    <a:pt x="9633" y="6914"/>
                  </a:cubicBezTo>
                  <a:cubicBezTo>
                    <a:pt x="9702" y="6800"/>
                    <a:pt x="9816" y="6686"/>
                    <a:pt x="9884" y="6549"/>
                  </a:cubicBezTo>
                  <a:cubicBezTo>
                    <a:pt x="9884" y="6526"/>
                    <a:pt x="9907" y="6526"/>
                    <a:pt x="9907" y="6504"/>
                  </a:cubicBezTo>
                  <a:cubicBezTo>
                    <a:pt x="9976" y="6435"/>
                    <a:pt x="9976" y="6435"/>
                    <a:pt x="9862" y="6389"/>
                  </a:cubicBezTo>
                  <a:cubicBezTo>
                    <a:pt x="9825" y="6380"/>
                    <a:pt x="9789" y="6376"/>
                    <a:pt x="9755" y="6376"/>
                  </a:cubicBezTo>
                  <a:close/>
                  <a:moveTo>
                    <a:pt x="8803" y="6466"/>
                  </a:moveTo>
                  <a:cubicBezTo>
                    <a:pt x="8716" y="6466"/>
                    <a:pt x="8632" y="6500"/>
                    <a:pt x="8560" y="6572"/>
                  </a:cubicBezTo>
                  <a:cubicBezTo>
                    <a:pt x="8424" y="6709"/>
                    <a:pt x="8424" y="6892"/>
                    <a:pt x="8560" y="7051"/>
                  </a:cubicBezTo>
                  <a:cubicBezTo>
                    <a:pt x="8637" y="7117"/>
                    <a:pt x="8714" y="7151"/>
                    <a:pt x="8791" y="7151"/>
                  </a:cubicBezTo>
                  <a:cubicBezTo>
                    <a:pt x="8874" y="7151"/>
                    <a:pt x="8957" y="7111"/>
                    <a:pt x="9040" y="7029"/>
                  </a:cubicBezTo>
                  <a:cubicBezTo>
                    <a:pt x="9108" y="6983"/>
                    <a:pt x="9154" y="6914"/>
                    <a:pt x="9154" y="6800"/>
                  </a:cubicBezTo>
                  <a:cubicBezTo>
                    <a:pt x="9154" y="6709"/>
                    <a:pt x="9108" y="6640"/>
                    <a:pt x="9040" y="6549"/>
                  </a:cubicBezTo>
                  <a:cubicBezTo>
                    <a:pt x="8964" y="6495"/>
                    <a:pt x="8882" y="6466"/>
                    <a:pt x="8803" y="6466"/>
                  </a:cubicBezTo>
                  <a:close/>
                  <a:moveTo>
                    <a:pt x="7847" y="6569"/>
                  </a:moveTo>
                  <a:cubicBezTo>
                    <a:pt x="7765" y="6569"/>
                    <a:pt x="7678" y="6598"/>
                    <a:pt x="7602" y="6663"/>
                  </a:cubicBezTo>
                  <a:cubicBezTo>
                    <a:pt x="7488" y="6800"/>
                    <a:pt x="7488" y="7006"/>
                    <a:pt x="7625" y="7143"/>
                  </a:cubicBezTo>
                  <a:cubicBezTo>
                    <a:pt x="7693" y="7211"/>
                    <a:pt x="7773" y="7245"/>
                    <a:pt x="7853" y="7245"/>
                  </a:cubicBezTo>
                  <a:cubicBezTo>
                    <a:pt x="7933" y="7245"/>
                    <a:pt x="8013" y="7211"/>
                    <a:pt x="8081" y="7143"/>
                  </a:cubicBezTo>
                  <a:cubicBezTo>
                    <a:pt x="8241" y="7006"/>
                    <a:pt x="8218" y="6777"/>
                    <a:pt x="8081" y="6663"/>
                  </a:cubicBezTo>
                  <a:cubicBezTo>
                    <a:pt x="8022" y="6604"/>
                    <a:pt x="7937" y="6569"/>
                    <a:pt x="7847" y="6569"/>
                  </a:cubicBezTo>
                  <a:close/>
                  <a:moveTo>
                    <a:pt x="6925" y="6655"/>
                  </a:moveTo>
                  <a:cubicBezTo>
                    <a:pt x="6854" y="6655"/>
                    <a:pt x="6783" y="6694"/>
                    <a:pt x="6712" y="6777"/>
                  </a:cubicBezTo>
                  <a:cubicBezTo>
                    <a:pt x="6575" y="6914"/>
                    <a:pt x="6575" y="7051"/>
                    <a:pt x="6712" y="7188"/>
                  </a:cubicBezTo>
                  <a:cubicBezTo>
                    <a:pt x="6792" y="7257"/>
                    <a:pt x="6860" y="7291"/>
                    <a:pt x="6928" y="7291"/>
                  </a:cubicBezTo>
                  <a:cubicBezTo>
                    <a:pt x="6997" y="7291"/>
                    <a:pt x="7065" y="7257"/>
                    <a:pt x="7145" y="7188"/>
                  </a:cubicBezTo>
                  <a:cubicBezTo>
                    <a:pt x="7282" y="7029"/>
                    <a:pt x="7282" y="6914"/>
                    <a:pt x="7122" y="6755"/>
                  </a:cubicBezTo>
                  <a:cubicBezTo>
                    <a:pt x="7057" y="6689"/>
                    <a:pt x="6991" y="6655"/>
                    <a:pt x="6925" y="6655"/>
                  </a:cubicBezTo>
                  <a:close/>
                  <a:moveTo>
                    <a:pt x="5981" y="6763"/>
                  </a:moveTo>
                  <a:cubicBezTo>
                    <a:pt x="5897" y="6763"/>
                    <a:pt x="5813" y="6797"/>
                    <a:pt x="5753" y="6869"/>
                  </a:cubicBezTo>
                  <a:cubicBezTo>
                    <a:pt x="5639" y="6983"/>
                    <a:pt x="5639" y="7165"/>
                    <a:pt x="5776" y="7280"/>
                  </a:cubicBezTo>
                  <a:cubicBezTo>
                    <a:pt x="5833" y="7337"/>
                    <a:pt x="5907" y="7365"/>
                    <a:pt x="5981" y="7365"/>
                  </a:cubicBezTo>
                  <a:cubicBezTo>
                    <a:pt x="6055" y="7365"/>
                    <a:pt x="6130" y="7337"/>
                    <a:pt x="6187" y="7280"/>
                  </a:cubicBezTo>
                  <a:cubicBezTo>
                    <a:pt x="6301" y="7165"/>
                    <a:pt x="6301" y="6960"/>
                    <a:pt x="6187" y="6846"/>
                  </a:cubicBezTo>
                  <a:cubicBezTo>
                    <a:pt x="6132" y="6791"/>
                    <a:pt x="6057" y="6763"/>
                    <a:pt x="5981" y="6763"/>
                  </a:cubicBezTo>
                  <a:close/>
                  <a:moveTo>
                    <a:pt x="5023" y="6892"/>
                  </a:moveTo>
                  <a:cubicBezTo>
                    <a:pt x="4931" y="6892"/>
                    <a:pt x="4886" y="6914"/>
                    <a:pt x="4840" y="6983"/>
                  </a:cubicBezTo>
                  <a:cubicBezTo>
                    <a:pt x="4771" y="7029"/>
                    <a:pt x="4749" y="7097"/>
                    <a:pt x="4749" y="7165"/>
                  </a:cubicBezTo>
                  <a:cubicBezTo>
                    <a:pt x="4749" y="7257"/>
                    <a:pt x="4771" y="7302"/>
                    <a:pt x="4840" y="7348"/>
                  </a:cubicBezTo>
                  <a:cubicBezTo>
                    <a:pt x="4886" y="7417"/>
                    <a:pt x="4954" y="7439"/>
                    <a:pt x="5023" y="7439"/>
                  </a:cubicBezTo>
                  <a:cubicBezTo>
                    <a:pt x="5114" y="7439"/>
                    <a:pt x="5182" y="7417"/>
                    <a:pt x="5205" y="7348"/>
                  </a:cubicBezTo>
                  <a:cubicBezTo>
                    <a:pt x="5274" y="7302"/>
                    <a:pt x="5296" y="7257"/>
                    <a:pt x="5296" y="7165"/>
                  </a:cubicBezTo>
                  <a:cubicBezTo>
                    <a:pt x="5296" y="7074"/>
                    <a:pt x="5274" y="7029"/>
                    <a:pt x="5205" y="6960"/>
                  </a:cubicBezTo>
                  <a:cubicBezTo>
                    <a:pt x="5160" y="6914"/>
                    <a:pt x="5114" y="6892"/>
                    <a:pt x="5023" y="6892"/>
                  </a:cubicBezTo>
                  <a:close/>
                  <a:moveTo>
                    <a:pt x="4087" y="6937"/>
                  </a:moveTo>
                  <a:cubicBezTo>
                    <a:pt x="4041" y="6937"/>
                    <a:pt x="3950" y="6983"/>
                    <a:pt x="3904" y="7006"/>
                  </a:cubicBezTo>
                  <a:cubicBezTo>
                    <a:pt x="3836" y="7051"/>
                    <a:pt x="3813" y="7143"/>
                    <a:pt x="3813" y="7211"/>
                  </a:cubicBezTo>
                  <a:cubicBezTo>
                    <a:pt x="3813" y="7257"/>
                    <a:pt x="3836" y="7325"/>
                    <a:pt x="3881" y="7394"/>
                  </a:cubicBezTo>
                  <a:cubicBezTo>
                    <a:pt x="3927" y="7462"/>
                    <a:pt x="4018" y="7462"/>
                    <a:pt x="4087" y="7485"/>
                  </a:cubicBezTo>
                  <a:cubicBezTo>
                    <a:pt x="4132" y="7485"/>
                    <a:pt x="4201" y="7439"/>
                    <a:pt x="4269" y="7417"/>
                  </a:cubicBezTo>
                  <a:cubicBezTo>
                    <a:pt x="4292" y="7348"/>
                    <a:pt x="4338" y="7280"/>
                    <a:pt x="4338" y="7211"/>
                  </a:cubicBezTo>
                  <a:cubicBezTo>
                    <a:pt x="4338" y="7143"/>
                    <a:pt x="4292" y="7074"/>
                    <a:pt x="4269" y="7029"/>
                  </a:cubicBezTo>
                  <a:cubicBezTo>
                    <a:pt x="4224" y="6960"/>
                    <a:pt x="4155" y="6960"/>
                    <a:pt x="4087" y="6937"/>
                  </a:cubicBezTo>
                  <a:close/>
                  <a:moveTo>
                    <a:pt x="3128" y="7057"/>
                  </a:moveTo>
                  <a:cubicBezTo>
                    <a:pt x="3077" y="7057"/>
                    <a:pt x="3025" y="7086"/>
                    <a:pt x="2968" y="7143"/>
                  </a:cubicBezTo>
                  <a:cubicBezTo>
                    <a:pt x="2854" y="7257"/>
                    <a:pt x="2854" y="7371"/>
                    <a:pt x="2968" y="7462"/>
                  </a:cubicBezTo>
                  <a:cubicBezTo>
                    <a:pt x="3025" y="7519"/>
                    <a:pt x="3077" y="7548"/>
                    <a:pt x="3128" y="7548"/>
                  </a:cubicBezTo>
                  <a:cubicBezTo>
                    <a:pt x="3179" y="7548"/>
                    <a:pt x="3231" y="7519"/>
                    <a:pt x="3288" y="7462"/>
                  </a:cubicBezTo>
                  <a:cubicBezTo>
                    <a:pt x="3402" y="7371"/>
                    <a:pt x="3402" y="7257"/>
                    <a:pt x="3288" y="7143"/>
                  </a:cubicBezTo>
                  <a:cubicBezTo>
                    <a:pt x="3231" y="7086"/>
                    <a:pt x="3179" y="7057"/>
                    <a:pt x="3128" y="7057"/>
                  </a:cubicBezTo>
                  <a:close/>
                  <a:moveTo>
                    <a:pt x="2181" y="7188"/>
                  </a:moveTo>
                  <a:cubicBezTo>
                    <a:pt x="2135" y="7188"/>
                    <a:pt x="2090" y="7211"/>
                    <a:pt x="2032" y="7257"/>
                  </a:cubicBezTo>
                  <a:cubicBezTo>
                    <a:pt x="1941" y="7348"/>
                    <a:pt x="1918" y="7439"/>
                    <a:pt x="2032" y="7531"/>
                  </a:cubicBezTo>
                  <a:cubicBezTo>
                    <a:pt x="2078" y="7588"/>
                    <a:pt x="2124" y="7616"/>
                    <a:pt x="2172" y="7616"/>
                  </a:cubicBezTo>
                  <a:cubicBezTo>
                    <a:pt x="2221" y="7616"/>
                    <a:pt x="2272" y="7588"/>
                    <a:pt x="2329" y="7531"/>
                  </a:cubicBezTo>
                  <a:cubicBezTo>
                    <a:pt x="2420" y="7439"/>
                    <a:pt x="2420" y="7371"/>
                    <a:pt x="2329" y="7257"/>
                  </a:cubicBezTo>
                  <a:cubicBezTo>
                    <a:pt x="2272" y="7211"/>
                    <a:pt x="2226" y="7188"/>
                    <a:pt x="2181" y="7188"/>
                  </a:cubicBezTo>
                  <a:close/>
                  <a:moveTo>
                    <a:pt x="1230" y="7298"/>
                  </a:moveTo>
                  <a:cubicBezTo>
                    <a:pt x="1126" y="7298"/>
                    <a:pt x="1074" y="7365"/>
                    <a:pt x="1074" y="7485"/>
                  </a:cubicBezTo>
                  <a:cubicBezTo>
                    <a:pt x="1074" y="7599"/>
                    <a:pt x="1142" y="7645"/>
                    <a:pt x="1234" y="7645"/>
                  </a:cubicBezTo>
                  <a:cubicBezTo>
                    <a:pt x="1279" y="7645"/>
                    <a:pt x="1348" y="7622"/>
                    <a:pt x="1393" y="7622"/>
                  </a:cubicBezTo>
                  <a:cubicBezTo>
                    <a:pt x="1439" y="7554"/>
                    <a:pt x="1439" y="7371"/>
                    <a:pt x="1393" y="7325"/>
                  </a:cubicBezTo>
                  <a:cubicBezTo>
                    <a:pt x="1371" y="7302"/>
                    <a:pt x="1325" y="7302"/>
                    <a:pt x="1279" y="7302"/>
                  </a:cubicBezTo>
                  <a:cubicBezTo>
                    <a:pt x="1262" y="7300"/>
                    <a:pt x="1246" y="7298"/>
                    <a:pt x="1230" y="7298"/>
                  </a:cubicBezTo>
                  <a:close/>
                  <a:moveTo>
                    <a:pt x="309" y="7405"/>
                  </a:moveTo>
                  <a:cubicBezTo>
                    <a:pt x="263" y="7405"/>
                    <a:pt x="218" y="7417"/>
                    <a:pt x="184" y="7439"/>
                  </a:cubicBezTo>
                  <a:cubicBezTo>
                    <a:pt x="138" y="7485"/>
                    <a:pt x="138" y="7622"/>
                    <a:pt x="184" y="7690"/>
                  </a:cubicBezTo>
                  <a:cubicBezTo>
                    <a:pt x="206" y="7713"/>
                    <a:pt x="252" y="7725"/>
                    <a:pt x="298" y="7725"/>
                  </a:cubicBezTo>
                  <a:cubicBezTo>
                    <a:pt x="343" y="7725"/>
                    <a:pt x="389" y="7713"/>
                    <a:pt x="412" y="7690"/>
                  </a:cubicBezTo>
                  <a:cubicBezTo>
                    <a:pt x="480" y="7645"/>
                    <a:pt x="480" y="7508"/>
                    <a:pt x="435" y="7439"/>
                  </a:cubicBezTo>
                  <a:cubicBezTo>
                    <a:pt x="400" y="7417"/>
                    <a:pt x="355" y="7405"/>
                    <a:pt x="309" y="7405"/>
                  </a:cubicBezTo>
                  <a:close/>
                  <a:moveTo>
                    <a:pt x="8895" y="7413"/>
                  </a:moveTo>
                  <a:cubicBezTo>
                    <a:pt x="8822" y="7413"/>
                    <a:pt x="8746" y="7436"/>
                    <a:pt x="8697" y="7485"/>
                  </a:cubicBezTo>
                  <a:cubicBezTo>
                    <a:pt x="8560" y="7576"/>
                    <a:pt x="8515" y="7713"/>
                    <a:pt x="8583" y="7873"/>
                  </a:cubicBezTo>
                  <a:cubicBezTo>
                    <a:pt x="8583" y="7889"/>
                    <a:pt x="8572" y="7905"/>
                    <a:pt x="8581" y="7905"/>
                  </a:cubicBezTo>
                  <a:cubicBezTo>
                    <a:pt x="8585" y="7905"/>
                    <a:pt x="8593" y="7903"/>
                    <a:pt x="8606" y="7896"/>
                  </a:cubicBezTo>
                  <a:cubicBezTo>
                    <a:pt x="8697" y="7827"/>
                    <a:pt x="8789" y="7759"/>
                    <a:pt x="8880" y="7690"/>
                  </a:cubicBezTo>
                  <a:cubicBezTo>
                    <a:pt x="8926" y="7622"/>
                    <a:pt x="8971" y="7554"/>
                    <a:pt x="9063" y="7531"/>
                  </a:cubicBezTo>
                  <a:cubicBezTo>
                    <a:pt x="9108" y="7508"/>
                    <a:pt x="9108" y="7485"/>
                    <a:pt x="9063" y="7462"/>
                  </a:cubicBezTo>
                  <a:cubicBezTo>
                    <a:pt x="9020" y="7430"/>
                    <a:pt x="8958" y="7413"/>
                    <a:pt x="8895" y="7413"/>
                  </a:cubicBezTo>
                  <a:close/>
                  <a:moveTo>
                    <a:pt x="7933" y="7536"/>
                  </a:moveTo>
                  <a:cubicBezTo>
                    <a:pt x="7841" y="7536"/>
                    <a:pt x="7750" y="7565"/>
                    <a:pt x="7693" y="7622"/>
                  </a:cubicBezTo>
                  <a:cubicBezTo>
                    <a:pt x="7602" y="7736"/>
                    <a:pt x="7602" y="7987"/>
                    <a:pt x="7716" y="8078"/>
                  </a:cubicBezTo>
                  <a:cubicBezTo>
                    <a:pt x="7770" y="8144"/>
                    <a:pt x="7856" y="8173"/>
                    <a:pt x="7943" y="8173"/>
                  </a:cubicBezTo>
                  <a:cubicBezTo>
                    <a:pt x="8039" y="8173"/>
                    <a:pt x="8136" y="8138"/>
                    <a:pt x="8195" y="8078"/>
                  </a:cubicBezTo>
                  <a:cubicBezTo>
                    <a:pt x="8287" y="7964"/>
                    <a:pt x="8287" y="7713"/>
                    <a:pt x="8172" y="7622"/>
                  </a:cubicBezTo>
                  <a:cubicBezTo>
                    <a:pt x="8115" y="7565"/>
                    <a:pt x="8024" y="7536"/>
                    <a:pt x="7933" y="7536"/>
                  </a:cubicBezTo>
                  <a:close/>
                  <a:moveTo>
                    <a:pt x="7008" y="7599"/>
                  </a:moveTo>
                  <a:cubicBezTo>
                    <a:pt x="6940" y="7599"/>
                    <a:pt x="6871" y="7645"/>
                    <a:pt x="6803" y="7713"/>
                  </a:cubicBezTo>
                  <a:cubicBezTo>
                    <a:pt x="6734" y="7782"/>
                    <a:pt x="6712" y="7850"/>
                    <a:pt x="6712" y="7919"/>
                  </a:cubicBezTo>
                  <a:cubicBezTo>
                    <a:pt x="6712" y="7987"/>
                    <a:pt x="6712" y="8101"/>
                    <a:pt x="6826" y="8147"/>
                  </a:cubicBezTo>
                  <a:cubicBezTo>
                    <a:pt x="6849" y="8238"/>
                    <a:pt x="6963" y="8238"/>
                    <a:pt x="7031" y="8238"/>
                  </a:cubicBezTo>
                  <a:cubicBezTo>
                    <a:pt x="7100" y="8238"/>
                    <a:pt x="7168" y="8193"/>
                    <a:pt x="7237" y="8124"/>
                  </a:cubicBezTo>
                  <a:cubicBezTo>
                    <a:pt x="7305" y="8056"/>
                    <a:pt x="7328" y="7987"/>
                    <a:pt x="7328" y="7919"/>
                  </a:cubicBezTo>
                  <a:cubicBezTo>
                    <a:pt x="7328" y="7850"/>
                    <a:pt x="7305" y="7759"/>
                    <a:pt x="7237" y="7690"/>
                  </a:cubicBezTo>
                  <a:cubicBezTo>
                    <a:pt x="7168" y="7622"/>
                    <a:pt x="7077" y="7599"/>
                    <a:pt x="7008" y="7599"/>
                  </a:cubicBezTo>
                  <a:close/>
                  <a:moveTo>
                    <a:pt x="6041" y="7713"/>
                  </a:moveTo>
                  <a:cubicBezTo>
                    <a:pt x="5958" y="7713"/>
                    <a:pt x="5879" y="7736"/>
                    <a:pt x="5844" y="7782"/>
                  </a:cubicBezTo>
                  <a:cubicBezTo>
                    <a:pt x="5730" y="7873"/>
                    <a:pt x="5730" y="8124"/>
                    <a:pt x="5844" y="8215"/>
                  </a:cubicBezTo>
                  <a:cubicBezTo>
                    <a:pt x="5887" y="8259"/>
                    <a:pt x="5966" y="8281"/>
                    <a:pt x="6047" y="8281"/>
                  </a:cubicBezTo>
                  <a:cubicBezTo>
                    <a:pt x="6137" y="8281"/>
                    <a:pt x="6230" y="8253"/>
                    <a:pt x="6278" y="8193"/>
                  </a:cubicBezTo>
                  <a:cubicBezTo>
                    <a:pt x="6346" y="8101"/>
                    <a:pt x="6346" y="7850"/>
                    <a:pt x="6255" y="7782"/>
                  </a:cubicBezTo>
                  <a:cubicBezTo>
                    <a:pt x="6209" y="7736"/>
                    <a:pt x="6124" y="7713"/>
                    <a:pt x="6041" y="7713"/>
                  </a:cubicBezTo>
                  <a:close/>
                  <a:moveTo>
                    <a:pt x="5102" y="7810"/>
                  </a:moveTo>
                  <a:cubicBezTo>
                    <a:pt x="5034" y="7810"/>
                    <a:pt x="4966" y="7839"/>
                    <a:pt x="4908" y="7896"/>
                  </a:cubicBezTo>
                  <a:cubicBezTo>
                    <a:pt x="4794" y="8010"/>
                    <a:pt x="4794" y="8170"/>
                    <a:pt x="4908" y="8284"/>
                  </a:cubicBezTo>
                  <a:cubicBezTo>
                    <a:pt x="4966" y="8341"/>
                    <a:pt x="5034" y="8370"/>
                    <a:pt x="5102" y="8370"/>
                  </a:cubicBezTo>
                  <a:cubicBezTo>
                    <a:pt x="5171" y="8370"/>
                    <a:pt x="5239" y="8341"/>
                    <a:pt x="5296" y="8284"/>
                  </a:cubicBezTo>
                  <a:cubicBezTo>
                    <a:pt x="5388" y="8170"/>
                    <a:pt x="5411" y="8010"/>
                    <a:pt x="5296" y="7896"/>
                  </a:cubicBezTo>
                  <a:cubicBezTo>
                    <a:pt x="5239" y="7839"/>
                    <a:pt x="5171" y="7810"/>
                    <a:pt x="5102" y="7810"/>
                  </a:cubicBezTo>
                  <a:close/>
                  <a:moveTo>
                    <a:pt x="4161" y="7903"/>
                  </a:moveTo>
                  <a:cubicBezTo>
                    <a:pt x="4099" y="7903"/>
                    <a:pt x="4047" y="7947"/>
                    <a:pt x="3995" y="7964"/>
                  </a:cubicBezTo>
                  <a:cubicBezTo>
                    <a:pt x="3950" y="7987"/>
                    <a:pt x="3950" y="8078"/>
                    <a:pt x="3927" y="8124"/>
                  </a:cubicBezTo>
                  <a:cubicBezTo>
                    <a:pt x="3904" y="8215"/>
                    <a:pt x="3950" y="8261"/>
                    <a:pt x="3973" y="8352"/>
                  </a:cubicBezTo>
                  <a:cubicBezTo>
                    <a:pt x="4041" y="8352"/>
                    <a:pt x="4087" y="8421"/>
                    <a:pt x="4155" y="8421"/>
                  </a:cubicBezTo>
                  <a:cubicBezTo>
                    <a:pt x="4247" y="8421"/>
                    <a:pt x="4292" y="8375"/>
                    <a:pt x="4361" y="8352"/>
                  </a:cubicBezTo>
                  <a:cubicBezTo>
                    <a:pt x="4361" y="8284"/>
                    <a:pt x="4429" y="8261"/>
                    <a:pt x="4429" y="8193"/>
                  </a:cubicBezTo>
                  <a:cubicBezTo>
                    <a:pt x="4429" y="8101"/>
                    <a:pt x="4406" y="8033"/>
                    <a:pt x="4361" y="7987"/>
                  </a:cubicBezTo>
                  <a:cubicBezTo>
                    <a:pt x="4338" y="7942"/>
                    <a:pt x="4269" y="7919"/>
                    <a:pt x="4224" y="7919"/>
                  </a:cubicBezTo>
                  <a:cubicBezTo>
                    <a:pt x="4202" y="7908"/>
                    <a:pt x="4181" y="7903"/>
                    <a:pt x="4161" y="7903"/>
                  </a:cubicBezTo>
                  <a:close/>
                  <a:moveTo>
                    <a:pt x="3233" y="8030"/>
                  </a:moveTo>
                  <a:cubicBezTo>
                    <a:pt x="3166" y="8030"/>
                    <a:pt x="3096" y="8052"/>
                    <a:pt x="3060" y="8101"/>
                  </a:cubicBezTo>
                  <a:cubicBezTo>
                    <a:pt x="2968" y="8170"/>
                    <a:pt x="2968" y="8352"/>
                    <a:pt x="3060" y="8421"/>
                  </a:cubicBezTo>
                  <a:cubicBezTo>
                    <a:pt x="3105" y="8455"/>
                    <a:pt x="3168" y="8472"/>
                    <a:pt x="3228" y="8472"/>
                  </a:cubicBezTo>
                  <a:cubicBezTo>
                    <a:pt x="3288" y="8472"/>
                    <a:pt x="3345" y="8455"/>
                    <a:pt x="3379" y="8421"/>
                  </a:cubicBezTo>
                  <a:cubicBezTo>
                    <a:pt x="3470" y="8330"/>
                    <a:pt x="3448" y="8147"/>
                    <a:pt x="3379" y="8078"/>
                  </a:cubicBezTo>
                  <a:cubicBezTo>
                    <a:pt x="3347" y="8047"/>
                    <a:pt x="3291" y="8030"/>
                    <a:pt x="3233" y="8030"/>
                  </a:cubicBezTo>
                  <a:close/>
                  <a:moveTo>
                    <a:pt x="2272" y="8147"/>
                  </a:moveTo>
                  <a:cubicBezTo>
                    <a:pt x="2221" y="8147"/>
                    <a:pt x="2169" y="8170"/>
                    <a:pt x="2124" y="8215"/>
                  </a:cubicBezTo>
                  <a:cubicBezTo>
                    <a:pt x="2055" y="8284"/>
                    <a:pt x="2032" y="8398"/>
                    <a:pt x="2124" y="8489"/>
                  </a:cubicBezTo>
                  <a:cubicBezTo>
                    <a:pt x="2169" y="8535"/>
                    <a:pt x="2221" y="8558"/>
                    <a:pt x="2272" y="8558"/>
                  </a:cubicBezTo>
                  <a:cubicBezTo>
                    <a:pt x="2323" y="8558"/>
                    <a:pt x="2375" y="8535"/>
                    <a:pt x="2420" y="8489"/>
                  </a:cubicBezTo>
                  <a:cubicBezTo>
                    <a:pt x="2512" y="8398"/>
                    <a:pt x="2512" y="8284"/>
                    <a:pt x="2420" y="8215"/>
                  </a:cubicBezTo>
                  <a:cubicBezTo>
                    <a:pt x="2375" y="8170"/>
                    <a:pt x="2323" y="8147"/>
                    <a:pt x="2272" y="8147"/>
                  </a:cubicBezTo>
                  <a:close/>
                  <a:moveTo>
                    <a:pt x="1348" y="8238"/>
                  </a:moveTo>
                  <a:cubicBezTo>
                    <a:pt x="1313" y="8238"/>
                    <a:pt x="1279" y="8261"/>
                    <a:pt x="1234" y="8307"/>
                  </a:cubicBezTo>
                  <a:cubicBezTo>
                    <a:pt x="1142" y="8375"/>
                    <a:pt x="1142" y="8444"/>
                    <a:pt x="1234" y="8535"/>
                  </a:cubicBezTo>
                  <a:cubicBezTo>
                    <a:pt x="1270" y="8584"/>
                    <a:pt x="1307" y="8607"/>
                    <a:pt x="1347" y="8607"/>
                  </a:cubicBezTo>
                  <a:cubicBezTo>
                    <a:pt x="1382" y="8607"/>
                    <a:pt x="1419" y="8590"/>
                    <a:pt x="1462" y="8558"/>
                  </a:cubicBezTo>
                  <a:cubicBezTo>
                    <a:pt x="1553" y="8444"/>
                    <a:pt x="1553" y="8398"/>
                    <a:pt x="1462" y="8307"/>
                  </a:cubicBezTo>
                  <a:cubicBezTo>
                    <a:pt x="1416" y="8261"/>
                    <a:pt x="1382" y="8238"/>
                    <a:pt x="1348" y="8238"/>
                  </a:cubicBezTo>
                  <a:close/>
                  <a:moveTo>
                    <a:pt x="378" y="8330"/>
                  </a:moveTo>
                  <a:cubicBezTo>
                    <a:pt x="349" y="8330"/>
                    <a:pt x="321" y="8352"/>
                    <a:pt x="275" y="8398"/>
                  </a:cubicBezTo>
                  <a:cubicBezTo>
                    <a:pt x="184" y="8489"/>
                    <a:pt x="184" y="8512"/>
                    <a:pt x="275" y="8581"/>
                  </a:cubicBezTo>
                  <a:cubicBezTo>
                    <a:pt x="321" y="8626"/>
                    <a:pt x="343" y="8649"/>
                    <a:pt x="366" y="8649"/>
                  </a:cubicBezTo>
                  <a:cubicBezTo>
                    <a:pt x="389" y="8649"/>
                    <a:pt x="412" y="8626"/>
                    <a:pt x="458" y="8581"/>
                  </a:cubicBezTo>
                  <a:cubicBezTo>
                    <a:pt x="549" y="8512"/>
                    <a:pt x="549" y="8489"/>
                    <a:pt x="480" y="8398"/>
                  </a:cubicBezTo>
                  <a:cubicBezTo>
                    <a:pt x="435" y="8352"/>
                    <a:pt x="406" y="8330"/>
                    <a:pt x="378" y="8330"/>
                  </a:cubicBezTo>
                  <a:close/>
                  <a:moveTo>
                    <a:pt x="7061" y="8568"/>
                  </a:moveTo>
                  <a:cubicBezTo>
                    <a:pt x="6996" y="8568"/>
                    <a:pt x="6934" y="8586"/>
                    <a:pt x="6894" y="8626"/>
                  </a:cubicBezTo>
                  <a:cubicBezTo>
                    <a:pt x="6780" y="8718"/>
                    <a:pt x="6734" y="8923"/>
                    <a:pt x="6803" y="9037"/>
                  </a:cubicBezTo>
                  <a:cubicBezTo>
                    <a:pt x="6816" y="9064"/>
                    <a:pt x="6838" y="9075"/>
                    <a:pt x="6862" y="9075"/>
                  </a:cubicBezTo>
                  <a:cubicBezTo>
                    <a:pt x="6879" y="9075"/>
                    <a:pt x="6898" y="9069"/>
                    <a:pt x="6917" y="9060"/>
                  </a:cubicBezTo>
                  <a:cubicBezTo>
                    <a:pt x="7008" y="9014"/>
                    <a:pt x="7077" y="8969"/>
                    <a:pt x="7145" y="8923"/>
                  </a:cubicBezTo>
                  <a:cubicBezTo>
                    <a:pt x="7191" y="8900"/>
                    <a:pt x="7237" y="8877"/>
                    <a:pt x="7305" y="8832"/>
                  </a:cubicBezTo>
                  <a:cubicBezTo>
                    <a:pt x="7328" y="8809"/>
                    <a:pt x="7351" y="8809"/>
                    <a:pt x="7351" y="8786"/>
                  </a:cubicBezTo>
                  <a:cubicBezTo>
                    <a:pt x="7374" y="8763"/>
                    <a:pt x="7351" y="8740"/>
                    <a:pt x="7328" y="8695"/>
                  </a:cubicBezTo>
                  <a:cubicBezTo>
                    <a:pt x="7305" y="8695"/>
                    <a:pt x="7305" y="8672"/>
                    <a:pt x="7282" y="8649"/>
                  </a:cubicBezTo>
                  <a:cubicBezTo>
                    <a:pt x="7231" y="8598"/>
                    <a:pt x="7144" y="8568"/>
                    <a:pt x="7061" y="8568"/>
                  </a:cubicBezTo>
                  <a:close/>
                  <a:moveTo>
                    <a:pt x="6106" y="8667"/>
                  </a:moveTo>
                  <a:cubicBezTo>
                    <a:pt x="6037" y="8667"/>
                    <a:pt x="5995" y="8724"/>
                    <a:pt x="5936" y="8763"/>
                  </a:cubicBezTo>
                  <a:cubicBezTo>
                    <a:pt x="5890" y="8809"/>
                    <a:pt x="5867" y="8877"/>
                    <a:pt x="5867" y="8946"/>
                  </a:cubicBezTo>
                  <a:cubicBezTo>
                    <a:pt x="5844" y="9037"/>
                    <a:pt x="5913" y="9083"/>
                    <a:pt x="5958" y="9151"/>
                  </a:cubicBezTo>
                  <a:cubicBezTo>
                    <a:pt x="6004" y="9220"/>
                    <a:pt x="6073" y="9220"/>
                    <a:pt x="6164" y="9220"/>
                  </a:cubicBezTo>
                  <a:cubicBezTo>
                    <a:pt x="6232" y="9220"/>
                    <a:pt x="6278" y="9174"/>
                    <a:pt x="6346" y="9128"/>
                  </a:cubicBezTo>
                  <a:cubicBezTo>
                    <a:pt x="6392" y="9083"/>
                    <a:pt x="6415" y="9014"/>
                    <a:pt x="6415" y="8946"/>
                  </a:cubicBezTo>
                  <a:cubicBezTo>
                    <a:pt x="6415" y="8855"/>
                    <a:pt x="6392" y="8809"/>
                    <a:pt x="6324" y="8740"/>
                  </a:cubicBezTo>
                  <a:cubicBezTo>
                    <a:pt x="6278" y="8672"/>
                    <a:pt x="6209" y="8672"/>
                    <a:pt x="6141" y="8672"/>
                  </a:cubicBezTo>
                  <a:cubicBezTo>
                    <a:pt x="6129" y="8669"/>
                    <a:pt x="6117" y="8667"/>
                    <a:pt x="6106" y="8667"/>
                  </a:cubicBezTo>
                  <a:close/>
                  <a:moveTo>
                    <a:pt x="5182" y="8763"/>
                  </a:moveTo>
                  <a:cubicBezTo>
                    <a:pt x="5137" y="8763"/>
                    <a:pt x="5068" y="8809"/>
                    <a:pt x="5000" y="8855"/>
                  </a:cubicBezTo>
                  <a:cubicBezTo>
                    <a:pt x="4931" y="8877"/>
                    <a:pt x="4931" y="8969"/>
                    <a:pt x="4931" y="9037"/>
                  </a:cubicBezTo>
                  <a:cubicBezTo>
                    <a:pt x="4908" y="9083"/>
                    <a:pt x="4954" y="9151"/>
                    <a:pt x="5000" y="9220"/>
                  </a:cubicBezTo>
                  <a:cubicBezTo>
                    <a:pt x="5023" y="9288"/>
                    <a:pt x="5114" y="9288"/>
                    <a:pt x="5182" y="9311"/>
                  </a:cubicBezTo>
                  <a:cubicBezTo>
                    <a:pt x="5251" y="9311"/>
                    <a:pt x="5319" y="9265"/>
                    <a:pt x="5365" y="9243"/>
                  </a:cubicBezTo>
                  <a:cubicBezTo>
                    <a:pt x="5433" y="9197"/>
                    <a:pt x="5456" y="9106"/>
                    <a:pt x="5456" y="9037"/>
                  </a:cubicBezTo>
                  <a:cubicBezTo>
                    <a:pt x="5479" y="8991"/>
                    <a:pt x="5411" y="8923"/>
                    <a:pt x="5388" y="8855"/>
                  </a:cubicBezTo>
                  <a:cubicBezTo>
                    <a:pt x="5319" y="8809"/>
                    <a:pt x="5251" y="8763"/>
                    <a:pt x="5182" y="8763"/>
                  </a:cubicBezTo>
                  <a:close/>
                  <a:moveTo>
                    <a:pt x="4238" y="8883"/>
                  </a:moveTo>
                  <a:cubicBezTo>
                    <a:pt x="4184" y="8883"/>
                    <a:pt x="4132" y="8912"/>
                    <a:pt x="4087" y="8969"/>
                  </a:cubicBezTo>
                  <a:cubicBezTo>
                    <a:pt x="3973" y="9083"/>
                    <a:pt x="3973" y="9197"/>
                    <a:pt x="4087" y="9288"/>
                  </a:cubicBezTo>
                  <a:cubicBezTo>
                    <a:pt x="4132" y="9345"/>
                    <a:pt x="4184" y="9374"/>
                    <a:pt x="4238" y="9374"/>
                  </a:cubicBezTo>
                  <a:cubicBezTo>
                    <a:pt x="4292" y="9374"/>
                    <a:pt x="4349" y="9345"/>
                    <a:pt x="4406" y="9288"/>
                  </a:cubicBezTo>
                  <a:cubicBezTo>
                    <a:pt x="4520" y="9197"/>
                    <a:pt x="4520" y="9083"/>
                    <a:pt x="4406" y="8969"/>
                  </a:cubicBezTo>
                  <a:cubicBezTo>
                    <a:pt x="4349" y="8912"/>
                    <a:pt x="4292" y="8883"/>
                    <a:pt x="4238" y="8883"/>
                  </a:cubicBezTo>
                  <a:close/>
                  <a:moveTo>
                    <a:pt x="3311" y="8991"/>
                  </a:moveTo>
                  <a:cubicBezTo>
                    <a:pt x="3265" y="8991"/>
                    <a:pt x="3197" y="8991"/>
                    <a:pt x="3151" y="9037"/>
                  </a:cubicBezTo>
                  <a:cubicBezTo>
                    <a:pt x="3128" y="9083"/>
                    <a:pt x="3105" y="9128"/>
                    <a:pt x="3082" y="9197"/>
                  </a:cubicBezTo>
                  <a:cubicBezTo>
                    <a:pt x="3082" y="9265"/>
                    <a:pt x="3151" y="9311"/>
                    <a:pt x="3151" y="9380"/>
                  </a:cubicBezTo>
                  <a:cubicBezTo>
                    <a:pt x="3210" y="9380"/>
                    <a:pt x="3252" y="9430"/>
                    <a:pt x="3305" y="9430"/>
                  </a:cubicBezTo>
                  <a:cubicBezTo>
                    <a:pt x="3314" y="9430"/>
                    <a:pt x="3324" y="9428"/>
                    <a:pt x="3333" y="9425"/>
                  </a:cubicBezTo>
                  <a:cubicBezTo>
                    <a:pt x="3402" y="9425"/>
                    <a:pt x="3425" y="9380"/>
                    <a:pt x="3493" y="9357"/>
                  </a:cubicBezTo>
                  <a:cubicBezTo>
                    <a:pt x="3493" y="9311"/>
                    <a:pt x="3562" y="9265"/>
                    <a:pt x="3539" y="9197"/>
                  </a:cubicBezTo>
                  <a:cubicBezTo>
                    <a:pt x="3516" y="9128"/>
                    <a:pt x="3516" y="9060"/>
                    <a:pt x="3470" y="9037"/>
                  </a:cubicBezTo>
                  <a:cubicBezTo>
                    <a:pt x="3448" y="8991"/>
                    <a:pt x="3379" y="8991"/>
                    <a:pt x="3311" y="8991"/>
                  </a:cubicBezTo>
                  <a:close/>
                  <a:moveTo>
                    <a:pt x="2341" y="9077"/>
                  </a:moveTo>
                  <a:cubicBezTo>
                    <a:pt x="2289" y="9077"/>
                    <a:pt x="2238" y="9094"/>
                    <a:pt x="2192" y="9128"/>
                  </a:cubicBezTo>
                  <a:cubicBezTo>
                    <a:pt x="2124" y="9220"/>
                    <a:pt x="2124" y="9357"/>
                    <a:pt x="2192" y="9425"/>
                  </a:cubicBezTo>
                  <a:cubicBezTo>
                    <a:pt x="2238" y="9459"/>
                    <a:pt x="2295" y="9477"/>
                    <a:pt x="2349" y="9477"/>
                  </a:cubicBezTo>
                  <a:cubicBezTo>
                    <a:pt x="2403" y="9477"/>
                    <a:pt x="2455" y="9459"/>
                    <a:pt x="2489" y="9425"/>
                  </a:cubicBezTo>
                  <a:cubicBezTo>
                    <a:pt x="2557" y="9334"/>
                    <a:pt x="2557" y="9197"/>
                    <a:pt x="2489" y="9128"/>
                  </a:cubicBezTo>
                  <a:cubicBezTo>
                    <a:pt x="2443" y="9094"/>
                    <a:pt x="2392" y="9077"/>
                    <a:pt x="2341" y="9077"/>
                  </a:cubicBezTo>
                  <a:close/>
                  <a:moveTo>
                    <a:pt x="1407" y="9211"/>
                  </a:moveTo>
                  <a:cubicBezTo>
                    <a:pt x="1357" y="9211"/>
                    <a:pt x="1304" y="9228"/>
                    <a:pt x="1279" y="9265"/>
                  </a:cubicBezTo>
                  <a:cubicBezTo>
                    <a:pt x="1234" y="9311"/>
                    <a:pt x="1234" y="9448"/>
                    <a:pt x="1279" y="9494"/>
                  </a:cubicBezTo>
                  <a:cubicBezTo>
                    <a:pt x="1302" y="9516"/>
                    <a:pt x="1348" y="9528"/>
                    <a:pt x="1393" y="9528"/>
                  </a:cubicBezTo>
                  <a:cubicBezTo>
                    <a:pt x="1439" y="9528"/>
                    <a:pt x="1485" y="9516"/>
                    <a:pt x="1507" y="9494"/>
                  </a:cubicBezTo>
                  <a:cubicBezTo>
                    <a:pt x="1576" y="9425"/>
                    <a:pt x="1553" y="9288"/>
                    <a:pt x="1507" y="9243"/>
                  </a:cubicBezTo>
                  <a:cubicBezTo>
                    <a:pt x="1487" y="9222"/>
                    <a:pt x="1448" y="9211"/>
                    <a:pt x="1407" y="9211"/>
                  </a:cubicBezTo>
                  <a:close/>
                  <a:moveTo>
                    <a:pt x="477" y="9285"/>
                  </a:moveTo>
                  <a:cubicBezTo>
                    <a:pt x="457" y="9285"/>
                    <a:pt x="438" y="9298"/>
                    <a:pt x="412" y="9311"/>
                  </a:cubicBezTo>
                  <a:cubicBezTo>
                    <a:pt x="389" y="9334"/>
                    <a:pt x="366" y="9357"/>
                    <a:pt x="366" y="9357"/>
                  </a:cubicBezTo>
                  <a:cubicBezTo>
                    <a:pt x="321" y="9402"/>
                    <a:pt x="298" y="9425"/>
                    <a:pt x="343" y="9471"/>
                  </a:cubicBezTo>
                  <a:cubicBezTo>
                    <a:pt x="366" y="9471"/>
                    <a:pt x="389" y="9494"/>
                    <a:pt x="389" y="9516"/>
                  </a:cubicBezTo>
                  <a:cubicBezTo>
                    <a:pt x="446" y="9562"/>
                    <a:pt x="475" y="9585"/>
                    <a:pt x="500" y="9585"/>
                  </a:cubicBezTo>
                  <a:cubicBezTo>
                    <a:pt x="526" y="9585"/>
                    <a:pt x="549" y="9562"/>
                    <a:pt x="594" y="9516"/>
                  </a:cubicBezTo>
                  <a:cubicBezTo>
                    <a:pt x="640" y="9448"/>
                    <a:pt x="640" y="9425"/>
                    <a:pt x="594" y="9380"/>
                  </a:cubicBezTo>
                  <a:cubicBezTo>
                    <a:pt x="572" y="9357"/>
                    <a:pt x="549" y="9334"/>
                    <a:pt x="526" y="9311"/>
                  </a:cubicBezTo>
                  <a:cubicBezTo>
                    <a:pt x="507" y="9292"/>
                    <a:pt x="491" y="9285"/>
                    <a:pt x="477" y="9285"/>
                  </a:cubicBezTo>
                  <a:close/>
                  <a:moveTo>
                    <a:pt x="5292" y="9736"/>
                  </a:moveTo>
                  <a:cubicBezTo>
                    <a:pt x="5226" y="9736"/>
                    <a:pt x="5164" y="9757"/>
                    <a:pt x="5114" y="9790"/>
                  </a:cubicBezTo>
                  <a:cubicBezTo>
                    <a:pt x="5068" y="9813"/>
                    <a:pt x="5068" y="9859"/>
                    <a:pt x="5045" y="9905"/>
                  </a:cubicBezTo>
                  <a:cubicBezTo>
                    <a:pt x="5045" y="9905"/>
                    <a:pt x="5045" y="9927"/>
                    <a:pt x="5045" y="9927"/>
                  </a:cubicBezTo>
                  <a:lnTo>
                    <a:pt x="5068" y="9927"/>
                  </a:lnTo>
                  <a:cubicBezTo>
                    <a:pt x="5160" y="9882"/>
                    <a:pt x="5274" y="9836"/>
                    <a:pt x="5388" y="9790"/>
                  </a:cubicBezTo>
                  <a:cubicBezTo>
                    <a:pt x="5388" y="9790"/>
                    <a:pt x="5388" y="9768"/>
                    <a:pt x="5388" y="9768"/>
                  </a:cubicBezTo>
                  <a:cubicBezTo>
                    <a:pt x="5388" y="9768"/>
                    <a:pt x="5388" y="9745"/>
                    <a:pt x="5365" y="9745"/>
                  </a:cubicBezTo>
                  <a:cubicBezTo>
                    <a:pt x="5340" y="9739"/>
                    <a:pt x="5316" y="9736"/>
                    <a:pt x="5292" y="9736"/>
                  </a:cubicBezTo>
                  <a:close/>
                  <a:moveTo>
                    <a:pt x="4315" y="9836"/>
                  </a:moveTo>
                  <a:cubicBezTo>
                    <a:pt x="4247" y="9836"/>
                    <a:pt x="4155" y="9859"/>
                    <a:pt x="4110" y="9927"/>
                  </a:cubicBezTo>
                  <a:cubicBezTo>
                    <a:pt x="4087" y="10019"/>
                    <a:pt x="4064" y="10087"/>
                    <a:pt x="4132" y="10178"/>
                  </a:cubicBezTo>
                  <a:cubicBezTo>
                    <a:pt x="4132" y="10178"/>
                    <a:pt x="4132" y="10189"/>
                    <a:pt x="4139" y="10189"/>
                  </a:cubicBezTo>
                  <a:cubicBezTo>
                    <a:pt x="4143" y="10189"/>
                    <a:pt x="4148" y="10186"/>
                    <a:pt x="4155" y="10178"/>
                  </a:cubicBezTo>
                  <a:cubicBezTo>
                    <a:pt x="4269" y="10178"/>
                    <a:pt x="4383" y="10110"/>
                    <a:pt x="4498" y="10110"/>
                  </a:cubicBezTo>
                  <a:cubicBezTo>
                    <a:pt x="4520" y="10110"/>
                    <a:pt x="4543" y="10087"/>
                    <a:pt x="4543" y="10041"/>
                  </a:cubicBezTo>
                  <a:cubicBezTo>
                    <a:pt x="4543" y="9996"/>
                    <a:pt x="4520" y="9973"/>
                    <a:pt x="4520" y="9950"/>
                  </a:cubicBezTo>
                  <a:cubicBezTo>
                    <a:pt x="4475" y="9859"/>
                    <a:pt x="4406" y="9836"/>
                    <a:pt x="4315" y="9836"/>
                  </a:cubicBezTo>
                  <a:close/>
                  <a:moveTo>
                    <a:pt x="1416" y="10156"/>
                  </a:moveTo>
                  <a:cubicBezTo>
                    <a:pt x="1416" y="10156"/>
                    <a:pt x="1416" y="10178"/>
                    <a:pt x="1416" y="10178"/>
                  </a:cubicBezTo>
                  <a:cubicBezTo>
                    <a:pt x="1416" y="10201"/>
                    <a:pt x="1416" y="10201"/>
                    <a:pt x="1416" y="10201"/>
                  </a:cubicBezTo>
                  <a:cubicBezTo>
                    <a:pt x="1485" y="10224"/>
                    <a:pt x="1530" y="10247"/>
                    <a:pt x="1576" y="10270"/>
                  </a:cubicBezTo>
                  <a:cubicBezTo>
                    <a:pt x="1599" y="10270"/>
                    <a:pt x="1622" y="10247"/>
                    <a:pt x="1644" y="10247"/>
                  </a:cubicBezTo>
                  <a:cubicBezTo>
                    <a:pt x="1644" y="10247"/>
                    <a:pt x="1622" y="10224"/>
                    <a:pt x="1622" y="10201"/>
                  </a:cubicBezTo>
                  <a:cubicBezTo>
                    <a:pt x="1599" y="10201"/>
                    <a:pt x="1576" y="10178"/>
                    <a:pt x="1530" y="10156"/>
                  </a:cubicBezTo>
                  <a:close/>
                  <a:moveTo>
                    <a:pt x="3402" y="9924"/>
                  </a:moveTo>
                  <a:cubicBezTo>
                    <a:pt x="3347" y="9924"/>
                    <a:pt x="3291" y="9947"/>
                    <a:pt x="3242" y="9996"/>
                  </a:cubicBezTo>
                  <a:cubicBezTo>
                    <a:pt x="3151" y="10087"/>
                    <a:pt x="3151" y="10178"/>
                    <a:pt x="3242" y="10270"/>
                  </a:cubicBezTo>
                  <a:cubicBezTo>
                    <a:pt x="3288" y="10315"/>
                    <a:pt x="3339" y="10338"/>
                    <a:pt x="3391" y="10338"/>
                  </a:cubicBezTo>
                  <a:cubicBezTo>
                    <a:pt x="3442" y="10338"/>
                    <a:pt x="3493" y="10315"/>
                    <a:pt x="3539" y="10270"/>
                  </a:cubicBezTo>
                  <a:cubicBezTo>
                    <a:pt x="3630" y="10178"/>
                    <a:pt x="3607" y="10064"/>
                    <a:pt x="3539" y="9973"/>
                  </a:cubicBezTo>
                  <a:cubicBezTo>
                    <a:pt x="3497" y="9941"/>
                    <a:pt x="3449" y="9924"/>
                    <a:pt x="3402" y="9924"/>
                  </a:cubicBezTo>
                  <a:close/>
                  <a:moveTo>
                    <a:pt x="2435" y="10041"/>
                  </a:moveTo>
                  <a:cubicBezTo>
                    <a:pt x="2398" y="10041"/>
                    <a:pt x="2363" y="10064"/>
                    <a:pt x="2329" y="10110"/>
                  </a:cubicBezTo>
                  <a:cubicBezTo>
                    <a:pt x="2238" y="10178"/>
                    <a:pt x="2238" y="10270"/>
                    <a:pt x="2306" y="10338"/>
                  </a:cubicBezTo>
                  <a:cubicBezTo>
                    <a:pt x="2341" y="10372"/>
                    <a:pt x="2386" y="10390"/>
                    <a:pt x="2432" y="10390"/>
                  </a:cubicBezTo>
                  <a:cubicBezTo>
                    <a:pt x="2478" y="10390"/>
                    <a:pt x="2523" y="10372"/>
                    <a:pt x="2557" y="10338"/>
                  </a:cubicBezTo>
                  <a:cubicBezTo>
                    <a:pt x="2649" y="10247"/>
                    <a:pt x="2649" y="10178"/>
                    <a:pt x="2557" y="10110"/>
                  </a:cubicBezTo>
                  <a:cubicBezTo>
                    <a:pt x="2512" y="10064"/>
                    <a:pt x="2472" y="10041"/>
                    <a:pt x="2435" y="10041"/>
                  </a:cubicBezTo>
                  <a:close/>
                </a:path>
              </a:pathLst>
            </a:custGeom>
            <a:solidFill>
              <a:srgbClr val="E355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72250" y="3179550"/>
              <a:ext cx="299600" cy="273425"/>
            </a:xfrm>
            <a:custGeom>
              <a:avLst/>
              <a:gdLst/>
              <a:ahLst/>
              <a:cxnLst/>
              <a:rect l="l" t="t" r="r" b="b"/>
              <a:pathLst>
                <a:path w="11984" h="10937" extrusionOk="0">
                  <a:moveTo>
                    <a:pt x="6619" y="414"/>
                  </a:moveTo>
                  <a:cubicBezTo>
                    <a:pt x="7647" y="414"/>
                    <a:pt x="8765" y="984"/>
                    <a:pt x="9861" y="2080"/>
                  </a:cubicBezTo>
                  <a:cubicBezTo>
                    <a:pt x="10979" y="3198"/>
                    <a:pt x="11572" y="4362"/>
                    <a:pt x="11527" y="5412"/>
                  </a:cubicBezTo>
                  <a:cubicBezTo>
                    <a:pt x="11504" y="6234"/>
                    <a:pt x="11116" y="7010"/>
                    <a:pt x="10340" y="7718"/>
                  </a:cubicBezTo>
                  <a:cubicBezTo>
                    <a:pt x="8524" y="9341"/>
                    <a:pt x="5973" y="10522"/>
                    <a:pt x="4064" y="10522"/>
                  </a:cubicBezTo>
                  <a:cubicBezTo>
                    <a:pt x="3262" y="10522"/>
                    <a:pt x="2573" y="10314"/>
                    <a:pt x="2100" y="9841"/>
                  </a:cubicBezTo>
                  <a:cubicBezTo>
                    <a:pt x="502" y="8243"/>
                    <a:pt x="1917" y="4180"/>
                    <a:pt x="4246" y="1601"/>
                  </a:cubicBezTo>
                  <a:cubicBezTo>
                    <a:pt x="4930" y="847"/>
                    <a:pt x="5706" y="437"/>
                    <a:pt x="6551" y="414"/>
                  </a:cubicBezTo>
                  <a:close/>
                  <a:moveTo>
                    <a:pt x="6651" y="0"/>
                  </a:moveTo>
                  <a:cubicBezTo>
                    <a:pt x="6610" y="0"/>
                    <a:pt x="6569" y="1"/>
                    <a:pt x="6528" y="3"/>
                  </a:cubicBezTo>
                  <a:cubicBezTo>
                    <a:pt x="5569" y="26"/>
                    <a:pt x="4702" y="459"/>
                    <a:pt x="3926" y="1327"/>
                  </a:cubicBezTo>
                  <a:cubicBezTo>
                    <a:pt x="1484" y="4043"/>
                    <a:pt x="0" y="8334"/>
                    <a:pt x="1803" y="10137"/>
                  </a:cubicBezTo>
                  <a:cubicBezTo>
                    <a:pt x="2374" y="10708"/>
                    <a:pt x="3150" y="10936"/>
                    <a:pt x="4063" y="10936"/>
                  </a:cubicBezTo>
                  <a:cubicBezTo>
                    <a:pt x="6117" y="10936"/>
                    <a:pt x="8742" y="9726"/>
                    <a:pt x="10614" y="8015"/>
                  </a:cubicBezTo>
                  <a:cubicBezTo>
                    <a:pt x="11481" y="7261"/>
                    <a:pt x="11938" y="6371"/>
                    <a:pt x="11960" y="5412"/>
                  </a:cubicBezTo>
                  <a:cubicBezTo>
                    <a:pt x="11983" y="4248"/>
                    <a:pt x="11367" y="2993"/>
                    <a:pt x="10157" y="1783"/>
                  </a:cubicBezTo>
                  <a:cubicBezTo>
                    <a:pt x="8989" y="615"/>
                    <a:pt x="7800" y="0"/>
                    <a:pt x="66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313175" y="3179550"/>
              <a:ext cx="162675" cy="157000"/>
            </a:xfrm>
            <a:custGeom>
              <a:avLst/>
              <a:gdLst/>
              <a:ahLst/>
              <a:cxnLst/>
              <a:rect l="l" t="t" r="r" b="b"/>
              <a:pathLst>
                <a:path w="6507" h="6280" extrusionOk="0">
                  <a:moveTo>
                    <a:pt x="982" y="414"/>
                  </a:moveTo>
                  <a:cubicBezTo>
                    <a:pt x="2010" y="414"/>
                    <a:pt x="3128" y="984"/>
                    <a:pt x="4224" y="2080"/>
                  </a:cubicBezTo>
                  <a:cubicBezTo>
                    <a:pt x="5342" y="3198"/>
                    <a:pt x="5913" y="4317"/>
                    <a:pt x="5890" y="5367"/>
                  </a:cubicBezTo>
                  <a:lnTo>
                    <a:pt x="5662" y="5093"/>
                  </a:lnTo>
                  <a:cubicBezTo>
                    <a:pt x="5616" y="5047"/>
                    <a:pt x="5570" y="5024"/>
                    <a:pt x="5502" y="5024"/>
                  </a:cubicBezTo>
                  <a:cubicBezTo>
                    <a:pt x="5456" y="5024"/>
                    <a:pt x="5388" y="5047"/>
                    <a:pt x="5365" y="5093"/>
                  </a:cubicBezTo>
                  <a:lnTo>
                    <a:pt x="4817" y="5664"/>
                  </a:lnTo>
                  <a:lnTo>
                    <a:pt x="4497" y="4705"/>
                  </a:lnTo>
                  <a:cubicBezTo>
                    <a:pt x="4475" y="4636"/>
                    <a:pt x="4452" y="4591"/>
                    <a:pt x="4383" y="4568"/>
                  </a:cubicBezTo>
                  <a:cubicBezTo>
                    <a:pt x="4361" y="4545"/>
                    <a:pt x="4338" y="4545"/>
                    <a:pt x="4292" y="4545"/>
                  </a:cubicBezTo>
                  <a:cubicBezTo>
                    <a:pt x="4269" y="4545"/>
                    <a:pt x="4246" y="4545"/>
                    <a:pt x="4201" y="4568"/>
                  </a:cubicBezTo>
                  <a:lnTo>
                    <a:pt x="3379" y="4956"/>
                  </a:lnTo>
                  <a:lnTo>
                    <a:pt x="3447" y="4066"/>
                  </a:lnTo>
                  <a:cubicBezTo>
                    <a:pt x="3447" y="3997"/>
                    <a:pt x="3425" y="3929"/>
                    <a:pt x="3379" y="3883"/>
                  </a:cubicBezTo>
                  <a:cubicBezTo>
                    <a:pt x="3352" y="3856"/>
                    <a:pt x="3318" y="3845"/>
                    <a:pt x="3280" y="3845"/>
                  </a:cubicBezTo>
                  <a:cubicBezTo>
                    <a:pt x="3253" y="3845"/>
                    <a:pt x="3225" y="3851"/>
                    <a:pt x="3196" y="3860"/>
                  </a:cubicBezTo>
                  <a:lnTo>
                    <a:pt x="2215" y="4111"/>
                  </a:lnTo>
                  <a:lnTo>
                    <a:pt x="2215" y="4111"/>
                  </a:lnTo>
                  <a:lnTo>
                    <a:pt x="2466" y="3130"/>
                  </a:lnTo>
                  <a:cubicBezTo>
                    <a:pt x="2489" y="3061"/>
                    <a:pt x="2466" y="2993"/>
                    <a:pt x="2420" y="2924"/>
                  </a:cubicBezTo>
                  <a:cubicBezTo>
                    <a:pt x="2375" y="2879"/>
                    <a:pt x="2306" y="2856"/>
                    <a:pt x="2238" y="2856"/>
                  </a:cubicBezTo>
                  <a:lnTo>
                    <a:pt x="1348" y="2924"/>
                  </a:lnTo>
                  <a:lnTo>
                    <a:pt x="1736" y="2103"/>
                  </a:lnTo>
                  <a:cubicBezTo>
                    <a:pt x="1781" y="2034"/>
                    <a:pt x="1781" y="1989"/>
                    <a:pt x="1758" y="1920"/>
                  </a:cubicBezTo>
                  <a:cubicBezTo>
                    <a:pt x="1713" y="1875"/>
                    <a:pt x="1667" y="1829"/>
                    <a:pt x="1621" y="1806"/>
                  </a:cubicBezTo>
                  <a:lnTo>
                    <a:pt x="640" y="1509"/>
                  </a:lnTo>
                  <a:lnTo>
                    <a:pt x="1211" y="962"/>
                  </a:lnTo>
                  <a:cubicBezTo>
                    <a:pt x="1256" y="916"/>
                    <a:pt x="1279" y="870"/>
                    <a:pt x="1279" y="802"/>
                  </a:cubicBezTo>
                  <a:cubicBezTo>
                    <a:pt x="1279" y="733"/>
                    <a:pt x="1256" y="688"/>
                    <a:pt x="1211" y="642"/>
                  </a:cubicBezTo>
                  <a:lnTo>
                    <a:pt x="960" y="414"/>
                  </a:lnTo>
                  <a:close/>
                  <a:moveTo>
                    <a:pt x="985" y="1"/>
                  </a:moveTo>
                  <a:cubicBezTo>
                    <a:pt x="800" y="1"/>
                    <a:pt x="616" y="17"/>
                    <a:pt x="435" y="49"/>
                  </a:cubicBezTo>
                  <a:cubicBezTo>
                    <a:pt x="343" y="71"/>
                    <a:pt x="275" y="117"/>
                    <a:pt x="252" y="185"/>
                  </a:cubicBezTo>
                  <a:cubicBezTo>
                    <a:pt x="229" y="277"/>
                    <a:pt x="252" y="345"/>
                    <a:pt x="320" y="414"/>
                  </a:cubicBezTo>
                  <a:lnTo>
                    <a:pt x="754" y="802"/>
                  </a:lnTo>
                  <a:lnTo>
                    <a:pt x="92" y="1441"/>
                  </a:lnTo>
                  <a:cubicBezTo>
                    <a:pt x="24" y="1487"/>
                    <a:pt x="1" y="1578"/>
                    <a:pt x="24" y="1646"/>
                  </a:cubicBezTo>
                  <a:cubicBezTo>
                    <a:pt x="47" y="1715"/>
                    <a:pt x="92" y="1783"/>
                    <a:pt x="161" y="1806"/>
                  </a:cubicBezTo>
                  <a:lnTo>
                    <a:pt x="1256" y="2148"/>
                  </a:lnTo>
                  <a:lnTo>
                    <a:pt x="823" y="3084"/>
                  </a:lnTo>
                  <a:cubicBezTo>
                    <a:pt x="777" y="3153"/>
                    <a:pt x="777" y="3221"/>
                    <a:pt x="823" y="3290"/>
                  </a:cubicBezTo>
                  <a:cubicBezTo>
                    <a:pt x="868" y="3358"/>
                    <a:pt x="937" y="3381"/>
                    <a:pt x="1028" y="3381"/>
                  </a:cubicBezTo>
                  <a:lnTo>
                    <a:pt x="1987" y="3313"/>
                  </a:lnTo>
                  <a:lnTo>
                    <a:pt x="1713" y="4340"/>
                  </a:lnTo>
                  <a:cubicBezTo>
                    <a:pt x="1690" y="4408"/>
                    <a:pt x="1713" y="4499"/>
                    <a:pt x="1758" y="4545"/>
                  </a:cubicBezTo>
                  <a:cubicBezTo>
                    <a:pt x="1809" y="4579"/>
                    <a:pt x="1859" y="4600"/>
                    <a:pt x="1909" y="4600"/>
                  </a:cubicBezTo>
                  <a:cubicBezTo>
                    <a:pt x="1927" y="4600"/>
                    <a:pt x="1946" y="4597"/>
                    <a:pt x="1964" y="4591"/>
                  </a:cubicBezTo>
                  <a:lnTo>
                    <a:pt x="3014" y="4340"/>
                  </a:lnTo>
                  <a:lnTo>
                    <a:pt x="3014" y="4340"/>
                  </a:lnTo>
                  <a:lnTo>
                    <a:pt x="2923" y="5298"/>
                  </a:lnTo>
                  <a:cubicBezTo>
                    <a:pt x="2923" y="5367"/>
                    <a:pt x="2945" y="5435"/>
                    <a:pt x="3014" y="5481"/>
                  </a:cubicBezTo>
                  <a:cubicBezTo>
                    <a:pt x="3054" y="5508"/>
                    <a:pt x="3094" y="5519"/>
                    <a:pt x="3134" y="5519"/>
                  </a:cubicBezTo>
                  <a:cubicBezTo>
                    <a:pt x="3163" y="5519"/>
                    <a:pt x="3191" y="5513"/>
                    <a:pt x="3219" y="5504"/>
                  </a:cubicBezTo>
                  <a:lnTo>
                    <a:pt x="4178" y="5047"/>
                  </a:lnTo>
                  <a:lnTo>
                    <a:pt x="4520" y="6143"/>
                  </a:lnTo>
                  <a:cubicBezTo>
                    <a:pt x="4543" y="6211"/>
                    <a:pt x="4589" y="6257"/>
                    <a:pt x="4657" y="6280"/>
                  </a:cubicBezTo>
                  <a:lnTo>
                    <a:pt x="4703" y="6280"/>
                  </a:lnTo>
                  <a:cubicBezTo>
                    <a:pt x="4771" y="6280"/>
                    <a:pt x="4817" y="6257"/>
                    <a:pt x="4863" y="6234"/>
                  </a:cubicBezTo>
                  <a:lnTo>
                    <a:pt x="5502" y="5549"/>
                  </a:lnTo>
                  <a:lnTo>
                    <a:pt x="5913" y="5983"/>
                  </a:lnTo>
                  <a:cubicBezTo>
                    <a:pt x="5947" y="6034"/>
                    <a:pt x="5994" y="6060"/>
                    <a:pt x="6054" y="6060"/>
                  </a:cubicBezTo>
                  <a:cubicBezTo>
                    <a:pt x="6074" y="6060"/>
                    <a:pt x="6095" y="6057"/>
                    <a:pt x="6118" y="6052"/>
                  </a:cubicBezTo>
                  <a:cubicBezTo>
                    <a:pt x="6187" y="6029"/>
                    <a:pt x="6255" y="5960"/>
                    <a:pt x="6255" y="5892"/>
                  </a:cubicBezTo>
                  <a:cubicBezTo>
                    <a:pt x="6506" y="4568"/>
                    <a:pt x="5890" y="3153"/>
                    <a:pt x="4520" y="1783"/>
                  </a:cubicBezTo>
                  <a:cubicBezTo>
                    <a:pt x="3342" y="605"/>
                    <a:pt x="2129" y="1"/>
                    <a:pt x="9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03350" y="3178950"/>
              <a:ext cx="52525" cy="67450"/>
            </a:xfrm>
            <a:custGeom>
              <a:avLst/>
              <a:gdLst/>
              <a:ahLst/>
              <a:cxnLst/>
              <a:rect l="l" t="t" r="r" b="b"/>
              <a:pathLst>
                <a:path w="2101" h="2698" extrusionOk="0">
                  <a:moveTo>
                    <a:pt x="1860" y="1"/>
                  </a:moveTo>
                  <a:cubicBezTo>
                    <a:pt x="1762" y="1"/>
                    <a:pt x="1687" y="84"/>
                    <a:pt x="1667" y="187"/>
                  </a:cubicBezTo>
                  <a:cubicBezTo>
                    <a:pt x="1484" y="1351"/>
                    <a:pt x="137" y="2287"/>
                    <a:pt x="137" y="2309"/>
                  </a:cubicBezTo>
                  <a:cubicBezTo>
                    <a:pt x="46" y="2378"/>
                    <a:pt x="0" y="2515"/>
                    <a:pt x="69" y="2606"/>
                  </a:cubicBezTo>
                  <a:cubicBezTo>
                    <a:pt x="114" y="2652"/>
                    <a:pt x="183" y="2697"/>
                    <a:pt x="251" y="2697"/>
                  </a:cubicBezTo>
                  <a:cubicBezTo>
                    <a:pt x="297" y="2697"/>
                    <a:pt x="343" y="2675"/>
                    <a:pt x="365" y="2652"/>
                  </a:cubicBezTo>
                  <a:cubicBezTo>
                    <a:pt x="434" y="2606"/>
                    <a:pt x="1872" y="1579"/>
                    <a:pt x="2077" y="232"/>
                  </a:cubicBezTo>
                  <a:cubicBezTo>
                    <a:pt x="2100" y="118"/>
                    <a:pt x="2009" y="27"/>
                    <a:pt x="1895" y="4"/>
                  </a:cubicBezTo>
                  <a:cubicBezTo>
                    <a:pt x="1883" y="2"/>
                    <a:pt x="1871" y="1"/>
                    <a:pt x="18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309200" y="3305575"/>
              <a:ext cx="35975" cy="35550"/>
            </a:xfrm>
            <a:custGeom>
              <a:avLst/>
              <a:gdLst/>
              <a:ahLst/>
              <a:cxnLst/>
              <a:rect l="l" t="t" r="r" b="b"/>
              <a:pathLst>
                <a:path w="1439" h="1422" extrusionOk="0">
                  <a:moveTo>
                    <a:pt x="982" y="440"/>
                  </a:moveTo>
                  <a:lnTo>
                    <a:pt x="982" y="440"/>
                  </a:lnTo>
                  <a:cubicBezTo>
                    <a:pt x="959" y="600"/>
                    <a:pt x="890" y="782"/>
                    <a:pt x="799" y="896"/>
                  </a:cubicBezTo>
                  <a:cubicBezTo>
                    <a:pt x="685" y="988"/>
                    <a:pt x="594" y="1011"/>
                    <a:pt x="548" y="1011"/>
                  </a:cubicBezTo>
                  <a:cubicBezTo>
                    <a:pt x="502" y="1011"/>
                    <a:pt x="457" y="988"/>
                    <a:pt x="457" y="988"/>
                  </a:cubicBezTo>
                  <a:cubicBezTo>
                    <a:pt x="434" y="965"/>
                    <a:pt x="411" y="942"/>
                    <a:pt x="411" y="896"/>
                  </a:cubicBezTo>
                  <a:cubicBezTo>
                    <a:pt x="411" y="828"/>
                    <a:pt x="434" y="737"/>
                    <a:pt x="548" y="645"/>
                  </a:cubicBezTo>
                  <a:cubicBezTo>
                    <a:pt x="639" y="531"/>
                    <a:pt x="822" y="463"/>
                    <a:pt x="982" y="440"/>
                  </a:cubicBezTo>
                  <a:close/>
                  <a:moveTo>
                    <a:pt x="1247" y="0"/>
                  </a:moveTo>
                  <a:cubicBezTo>
                    <a:pt x="1235" y="0"/>
                    <a:pt x="1223" y="2"/>
                    <a:pt x="1210" y="6"/>
                  </a:cubicBezTo>
                  <a:cubicBezTo>
                    <a:pt x="1164" y="6"/>
                    <a:pt x="571" y="6"/>
                    <a:pt x="251" y="349"/>
                  </a:cubicBezTo>
                  <a:cubicBezTo>
                    <a:pt x="91" y="508"/>
                    <a:pt x="0" y="691"/>
                    <a:pt x="0" y="874"/>
                  </a:cubicBezTo>
                  <a:cubicBezTo>
                    <a:pt x="0" y="1033"/>
                    <a:pt x="46" y="1170"/>
                    <a:pt x="160" y="1284"/>
                  </a:cubicBezTo>
                  <a:cubicBezTo>
                    <a:pt x="251" y="1376"/>
                    <a:pt x="388" y="1421"/>
                    <a:pt x="548" y="1421"/>
                  </a:cubicBezTo>
                  <a:cubicBezTo>
                    <a:pt x="731" y="1421"/>
                    <a:pt x="936" y="1353"/>
                    <a:pt x="1096" y="1193"/>
                  </a:cubicBezTo>
                  <a:cubicBezTo>
                    <a:pt x="1415" y="851"/>
                    <a:pt x="1438" y="280"/>
                    <a:pt x="1438" y="212"/>
                  </a:cubicBezTo>
                  <a:cubicBezTo>
                    <a:pt x="1438" y="166"/>
                    <a:pt x="1415" y="98"/>
                    <a:pt x="1370" y="52"/>
                  </a:cubicBezTo>
                  <a:cubicBezTo>
                    <a:pt x="1333" y="33"/>
                    <a:pt x="1296" y="0"/>
                    <a:pt x="1247" y="0"/>
                  </a:cubicBezTo>
                  <a:close/>
                </a:path>
              </a:pathLst>
            </a:custGeom>
            <a:solidFill>
              <a:srgbClr val="2218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242425" y="3372475"/>
              <a:ext cx="35975" cy="35400"/>
            </a:xfrm>
            <a:custGeom>
              <a:avLst/>
              <a:gdLst/>
              <a:ahLst/>
              <a:cxnLst/>
              <a:rect l="l" t="t" r="r" b="b"/>
              <a:pathLst>
                <a:path w="1439" h="1416" extrusionOk="0">
                  <a:moveTo>
                    <a:pt x="891" y="412"/>
                  </a:moveTo>
                  <a:cubicBezTo>
                    <a:pt x="936" y="412"/>
                    <a:pt x="959" y="434"/>
                    <a:pt x="982" y="434"/>
                  </a:cubicBezTo>
                  <a:cubicBezTo>
                    <a:pt x="1005" y="457"/>
                    <a:pt x="1005" y="503"/>
                    <a:pt x="1005" y="549"/>
                  </a:cubicBezTo>
                  <a:cubicBezTo>
                    <a:pt x="1005" y="594"/>
                    <a:pt x="1005" y="686"/>
                    <a:pt x="891" y="777"/>
                  </a:cubicBezTo>
                  <a:cubicBezTo>
                    <a:pt x="777" y="891"/>
                    <a:pt x="594" y="959"/>
                    <a:pt x="457" y="982"/>
                  </a:cubicBezTo>
                  <a:cubicBezTo>
                    <a:pt x="480" y="823"/>
                    <a:pt x="526" y="640"/>
                    <a:pt x="640" y="526"/>
                  </a:cubicBezTo>
                  <a:cubicBezTo>
                    <a:pt x="754" y="434"/>
                    <a:pt x="845" y="412"/>
                    <a:pt x="891" y="412"/>
                  </a:cubicBezTo>
                  <a:close/>
                  <a:moveTo>
                    <a:pt x="891" y="1"/>
                  </a:moveTo>
                  <a:cubicBezTo>
                    <a:pt x="685" y="1"/>
                    <a:pt x="503" y="69"/>
                    <a:pt x="343" y="229"/>
                  </a:cubicBezTo>
                  <a:cubicBezTo>
                    <a:pt x="23" y="571"/>
                    <a:pt x="1" y="1142"/>
                    <a:pt x="1" y="1211"/>
                  </a:cubicBezTo>
                  <a:cubicBezTo>
                    <a:pt x="1" y="1279"/>
                    <a:pt x="23" y="1325"/>
                    <a:pt x="69" y="1370"/>
                  </a:cubicBezTo>
                  <a:cubicBezTo>
                    <a:pt x="92" y="1393"/>
                    <a:pt x="160" y="1416"/>
                    <a:pt x="206" y="1416"/>
                  </a:cubicBezTo>
                  <a:cubicBezTo>
                    <a:pt x="274" y="1416"/>
                    <a:pt x="868" y="1416"/>
                    <a:pt x="1187" y="1074"/>
                  </a:cubicBezTo>
                  <a:cubicBezTo>
                    <a:pt x="1347" y="937"/>
                    <a:pt x="1439" y="731"/>
                    <a:pt x="1439" y="549"/>
                  </a:cubicBezTo>
                  <a:cubicBezTo>
                    <a:pt x="1439" y="389"/>
                    <a:pt x="1370" y="252"/>
                    <a:pt x="1279" y="138"/>
                  </a:cubicBezTo>
                  <a:cubicBezTo>
                    <a:pt x="1187" y="46"/>
                    <a:pt x="1028" y="1"/>
                    <a:pt x="891" y="1"/>
                  </a:cubicBezTo>
                  <a:close/>
                </a:path>
              </a:pathLst>
            </a:custGeom>
            <a:solidFill>
              <a:srgbClr val="2218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375950" y="3335675"/>
              <a:ext cx="34275" cy="40250"/>
            </a:xfrm>
            <a:custGeom>
              <a:avLst/>
              <a:gdLst/>
              <a:ahLst/>
              <a:cxnLst/>
              <a:rect l="l" t="t" r="r" b="b"/>
              <a:pathLst>
                <a:path w="1371" h="1610" extrusionOk="0">
                  <a:moveTo>
                    <a:pt x="845" y="423"/>
                  </a:moveTo>
                  <a:cubicBezTo>
                    <a:pt x="868" y="423"/>
                    <a:pt x="891" y="446"/>
                    <a:pt x="914" y="491"/>
                  </a:cubicBezTo>
                  <a:cubicBezTo>
                    <a:pt x="936" y="537"/>
                    <a:pt x="959" y="628"/>
                    <a:pt x="891" y="765"/>
                  </a:cubicBezTo>
                  <a:cubicBezTo>
                    <a:pt x="822" y="902"/>
                    <a:pt x="663" y="1039"/>
                    <a:pt x="548" y="1108"/>
                  </a:cubicBezTo>
                  <a:cubicBezTo>
                    <a:pt x="503" y="948"/>
                    <a:pt x="503" y="765"/>
                    <a:pt x="571" y="628"/>
                  </a:cubicBezTo>
                  <a:cubicBezTo>
                    <a:pt x="617" y="491"/>
                    <a:pt x="708" y="446"/>
                    <a:pt x="754" y="423"/>
                  </a:cubicBezTo>
                  <a:close/>
                  <a:moveTo>
                    <a:pt x="831" y="1"/>
                  </a:moveTo>
                  <a:cubicBezTo>
                    <a:pt x="760" y="1"/>
                    <a:pt x="685" y="12"/>
                    <a:pt x="617" y="35"/>
                  </a:cubicBezTo>
                  <a:cubicBezTo>
                    <a:pt x="434" y="103"/>
                    <a:pt x="275" y="240"/>
                    <a:pt x="183" y="446"/>
                  </a:cubicBezTo>
                  <a:cubicBezTo>
                    <a:pt x="1" y="879"/>
                    <a:pt x="183" y="1427"/>
                    <a:pt x="206" y="1473"/>
                  </a:cubicBezTo>
                  <a:cubicBezTo>
                    <a:pt x="229" y="1541"/>
                    <a:pt x="252" y="1587"/>
                    <a:pt x="320" y="1610"/>
                  </a:cubicBezTo>
                  <a:lnTo>
                    <a:pt x="480" y="1610"/>
                  </a:lnTo>
                  <a:cubicBezTo>
                    <a:pt x="526" y="1587"/>
                    <a:pt x="1073" y="1382"/>
                    <a:pt x="1279" y="948"/>
                  </a:cubicBezTo>
                  <a:cubicBezTo>
                    <a:pt x="1370" y="742"/>
                    <a:pt x="1370" y="537"/>
                    <a:pt x="1302" y="354"/>
                  </a:cubicBezTo>
                  <a:cubicBezTo>
                    <a:pt x="1256" y="217"/>
                    <a:pt x="1165" y="103"/>
                    <a:pt x="1028" y="35"/>
                  </a:cubicBezTo>
                  <a:cubicBezTo>
                    <a:pt x="971" y="12"/>
                    <a:pt x="902" y="1"/>
                    <a:pt x="8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314900" y="3369050"/>
              <a:ext cx="34825" cy="40550"/>
            </a:xfrm>
            <a:custGeom>
              <a:avLst/>
              <a:gdLst/>
              <a:ahLst/>
              <a:cxnLst/>
              <a:rect l="l" t="t" r="r" b="b"/>
              <a:pathLst>
                <a:path w="1393" h="1622" extrusionOk="0">
                  <a:moveTo>
                    <a:pt x="845" y="503"/>
                  </a:moveTo>
                  <a:lnTo>
                    <a:pt x="845" y="503"/>
                  </a:lnTo>
                  <a:cubicBezTo>
                    <a:pt x="868" y="663"/>
                    <a:pt x="868" y="845"/>
                    <a:pt x="799" y="982"/>
                  </a:cubicBezTo>
                  <a:cubicBezTo>
                    <a:pt x="754" y="1119"/>
                    <a:pt x="685" y="1165"/>
                    <a:pt x="639" y="1188"/>
                  </a:cubicBezTo>
                  <a:cubicBezTo>
                    <a:pt x="605" y="1199"/>
                    <a:pt x="577" y="1205"/>
                    <a:pt x="557" y="1205"/>
                  </a:cubicBezTo>
                  <a:cubicBezTo>
                    <a:pt x="537" y="1205"/>
                    <a:pt x="525" y="1199"/>
                    <a:pt x="525" y="1188"/>
                  </a:cubicBezTo>
                  <a:cubicBezTo>
                    <a:pt x="503" y="1188"/>
                    <a:pt x="480" y="1165"/>
                    <a:pt x="457" y="1119"/>
                  </a:cubicBezTo>
                  <a:cubicBezTo>
                    <a:pt x="434" y="1074"/>
                    <a:pt x="411" y="982"/>
                    <a:pt x="480" y="845"/>
                  </a:cubicBezTo>
                  <a:cubicBezTo>
                    <a:pt x="548" y="708"/>
                    <a:pt x="708" y="594"/>
                    <a:pt x="845" y="503"/>
                  </a:cubicBezTo>
                  <a:close/>
                  <a:moveTo>
                    <a:pt x="891" y="1"/>
                  </a:moveTo>
                  <a:cubicBezTo>
                    <a:pt x="845" y="24"/>
                    <a:pt x="297" y="252"/>
                    <a:pt x="114" y="663"/>
                  </a:cubicBezTo>
                  <a:cubicBezTo>
                    <a:pt x="0" y="868"/>
                    <a:pt x="0" y="1074"/>
                    <a:pt x="69" y="1256"/>
                  </a:cubicBezTo>
                  <a:cubicBezTo>
                    <a:pt x="114" y="1416"/>
                    <a:pt x="206" y="1530"/>
                    <a:pt x="343" y="1576"/>
                  </a:cubicBezTo>
                  <a:cubicBezTo>
                    <a:pt x="411" y="1599"/>
                    <a:pt x="480" y="1621"/>
                    <a:pt x="548" y="1621"/>
                  </a:cubicBezTo>
                  <a:cubicBezTo>
                    <a:pt x="639" y="1621"/>
                    <a:pt x="731" y="1599"/>
                    <a:pt x="799" y="1576"/>
                  </a:cubicBezTo>
                  <a:cubicBezTo>
                    <a:pt x="913" y="1507"/>
                    <a:pt x="1073" y="1416"/>
                    <a:pt x="1187" y="1165"/>
                  </a:cubicBezTo>
                  <a:cubicBezTo>
                    <a:pt x="1393" y="754"/>
                    <a:pt x="1187" y="206"/>
                    <a:pt x="1164" y="138"/>
                  </a:cubicBezTo>
                  <a:cubicBezTo>
                    <a:pt x="1142" y="92"/>
                    <a:pt x="1119" y="47"/>
                    <a:pt x="1073" y="24"/>
                  </a:cubicBezTo>
                  <a:cubicBezTo>
                    <a:pt x="1005" y="1"/>
                    <a:pt x="959" y="1"/>
                    <a:pt x="8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309200" y="3305575"/>
              <a:ext cx="35975" cy="35550"/>
            </a:xfrm>
            <a:custGeom>
              <a:avLst/>
              <a:gdLst/>
              <a:ahLst/>
              <a:cxnLst/>
              <a:rect l="l" t="t" r="r" b="b"/>
              <a:pathLst>
                <a:path w="1439" h="1422" extrusionOk="0">
                  <a:moveTo>
                    <a:pt x="982" y="440"/>
                  </a:moveTo>
                  <a:lnTo>
                    <a:pt x="982" y="440"/>
                  </a:lnTo>
                  <a:cubicBezTo>
                    <a:pt x="959" y="600"/>
                    <a:pt x="890" y="782"/>
                    <a:pt x="799" y="896"/>
                  </a:cubicBezTo>
                  <a:cubicBezTo>
                    <a:pt x="685" y="988"/>
                    <a:pt x="594" y="1011"/>
                    <a:pt x="548" y="1011"/>
                  </a:cubicBezTo>
                  <a:cubicBezTo>
                    <a:pt x="502" y="1011"/>
                    <a:pt x="457" y="988"/>
                    <a:pt x="457" y="988"/>
                  </a:cubicBezTo>
                  <a:cubicBezTo>
                    <a:pt x="434" y="965"/>
                    <a:pt x="411" y="942"/>
                    <a:pt x="411" y="896"/>
                  </a:cubicBezTo>
                  <a:cubicBezTo>
                    <a:pt x="411" y="828"/>
                    <a:pt x="434" y="737"/>
                    <a:pt x="548" y="645"/>
                  </a:cubicBezTo>
                  <a:cubicBezTo>
                    <a:pt x="639" y="531"/>
                    <a:pt x="822" y="463"/>
                    <a:pt x="982" y="440"/>
                  </a:cubicBezTo>
                  <a:close/>
                  <a:moveTo>
                    <a:pt x="1247" y="0"/>
                  </a:moveTo>
                  <a:cubicBezTo>
                    <a:pt x="1235" y="0"/>
                    <a:pt x="1223" y="2"/>
                    <a:pt x="1210" y="6"/>
                  </a:cubicBezTo>
                  <a:cubicBezTo>
                    <a:pt x="1164" y="6"/>
                    <a:pt x="571" y="6"/>
                    <a:pt x="251" y="349"/>
                  </a:cubicBezTo>
                  <a:cubicBezTo>
                    <a:pt x="91" y="508"/>
                    <a:pt x="0" y="691"/>
                    <a:pt x="0" y="874"/>
                  </a:cubicBezTo>
                  <a:cubicBezTo>
                    <a:pt x="0" y="1033"/>
                    <a:pt x="46" y="1170"/>
                    <a:pt x="160" y="1284"/>
                  </a:cubicBezTo>
                  <a:cubicBezTo>
                    <a:pt x="251" y="1376"/>
                    <a:pt x="388" y="1421"/>
                    <a:pt x="548" y="1421"/>
                  </a:cubicBezTo>
                  <a:cubicBezTo>
                    <a:pt x="731" y="1421"/>
                    <a:pt x="936" y="1353"/>
                    <a:pt x="1096" y="1193"/>
                  </a:cubicBezTo>
                  <a:cubicBezTo>
                    <a:pt x="1415" y="851"/>
                    <a:pt x="1438" y="280"/>
                    <a:pt x="1438" y="212"/>
                  </a:cubicBezTo>
                  <a:cubicBezTo>
                    <a:pt x="1438" y="166"/>
                    <a:pt x="1415" y="98"/>
                    <a:pt x="1370" y="52"/>
                  </a:cubicBezTo>
                  <a:cubicBezTo>
                    <a:pt x="1333" y="33"/>
                    <a:pt x="1296" y="0"/>
                    <a:pt x="12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242425" y="3372475"/>
              <a:ext cx="35975" cy="35400"/>
            </a:xfrm>
            <a:custGeom>
              <a:avLst/>
              <a:gdLst/>
              <a:ahLst/>
              <a:cxnLst/>
              <a:rect l="l" t="t" r="r" b="b"/>
              <a:pathLst>
                <a:path w="1439" h="1416" extrusionOk="0">
                  <a:moveTo>
                    <a:pt x="891" y="412"/>
                  </a:moveTo>
                  <a:cubicBezTo>
                    <a:pt x="936" y="412"/>
                    <a:pt x="959" y="434"/>
                    <a:pt x="982" y="434"/>
                  </a:cubicBezTo>
                  <a:cubicBezTo>
                    <a:pt x="1005" y="457"/>
                    <a:pt x="1005" y="503"/>
                    <a:pt x="1005" y="549"/>
                  </a:cubicBezTo>
                  <a:cubicBezTo>
                    <a:pt x="1005" y="594"/>
                    <a:pt x="1005" y="686"/>
                    <a:pt x="891" y="777"/>
                  </a:cubicBezTo>
                  <a:cubicBezTo>
                    <a:pt x="777" y="891"/>
                    <a:pt x="594" y="959"/>
                    <a:pt x="457" y="982"/>
                  </a:cubicBezTo>
                  <a:cubicBezTo>
                    <a:pt x="480" y="823"/>
                    <a:pt x="526" y="640"/>
                    <a:pt x="640" y="526"/>
                  </a:cubicBezTo>
                  <a:cubicBezTo>
                    <a:pt x="754" y="434"/>
                    <a:pt x="845" y="412"/>
                    <a:pt x="891" y="412"/>
                  </a:cubicBezTo>
                  <a:close/>
                  <a:moveTo>
                    <a:pt x="891" y="1"/>
                  </a:moveTo>
                  <a:cubicBezTo>
                    <a:pt x="685" y="1"/>
                    <a:pt x="503" y="69"/>
                    <a:pt x="343" y="229"/>
                  </a:cubicBezTo>
                  <a:cubicBezTo>
                    <a:pt x="23" y="571"/>
                    <a:pt x="1" y="1142"/>
                    <a:pt x="1" y="1211"/>
                  </a:cubicBezTo>
                  <a:cubicBezTo>
                    <a:pt x="1" y="1279"/>
                    <a:pt x="23" y="1325"/>
                    <a:pt x="69" y="1370"/>
                  </a:cubicBezTo>
                  <a:cubicBezTo>
                    <a:pt x="92" y="1393"/>
                    <a:pt x="160" y="1416"/>
                    <a:pt x="206" y="1416"/>
                  </a:cubicBezTo>
                  <a:cubicBezTo>
                    <a:pt x="274" y="1416"/>
                    <a:pt x="868" y="1416"/>
                    <a:pt x="1187" y="1074"/>
                  </a:cubicBezTo>
                  <a:cubicBezTo>
                    <a:pt x="1347" y="937"/>
                    <a:pt x="1439" y="731"/>
                    <a:pt x="1439" y="549"/>
                  </a:cubicBezTo>
                  <a:cubicBezTo>
                    <a:pt x="1439" y="389"/>
                    <a:pt x="1370" y="252"/>
                    <a:pt x="1279" y="138"/>
                  </a:cubicBezTo>
                  <a:cubicBezTo>
                    <a:pt x="1187" y="46"/>
                    <a:pt x="1028" y="1"/>
                    <a:pt x="8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274375" y="3240825"/>
              <a:ext cx="41125" cy="31250"/>
            </a:xfrm>
            <a:custGeom>
              <a:avLst/>
              <a:gdLst/>
              <a:ahLst/>
              <a:cxnLst/>
              <a:rect l="l" t="t" r="r" b="b"/>
              <a:pathLst>
                <a:path w="1645" h="1250" extrusionOk="0">
                  <a:moveTo>
                    <a:pt x="1039" y="413"/>
                  </a:moveTo>
                  <a:cubicBezTo>
                    <a:pt x="1074" y="413"/>
                    <a:pt x="1100" y="418"/>
                    <a:pt x="1119" y="428"/>
                  </a:cubicBezTo>
                  <a:cubicBezTo>
                    <a:pt x="1165" y="451"/>
                    <a:pt x="1188" y="473"/>
                    <a:pt x="1188" y="496"/>
                  </a:cubicBezTo>
                  <a:cubicBezTo>
                    <a:pt x="1210" y="519"/>
                    <a:pt x="1210" y="542"/>
                    <a:pt x="1188" y="588"/>
                  </a:cubicBezTo>
                  <a:cubicBezTo>
                    <a:pt x="1165" y="633"/>
                    <a:pt x="1119" y="725"/>
                    <a:pt x="982" y="793"/>
                  </a:cubicBezTo>
                  <a:cubicBezTo>
                    <a:pt x="902" y="820"/>
                    <a:pt x="806" y="831"/>
                    <a:pt x="708" y="831"/>
                  </a:cubicBezTo>
                  <a:cubicBezTo>
                    <a:pt x="639" y="831"/>
                    <a:pt x="569" y="825"/>
                    <a:pt x="503" y="816"/>
                  </a:cubicBezTo>
                  <a:cubicBezTo>
                    <a:pt x="594" y="679"/>
                    <a:pt x="708" y="519"/>
                    <a:pt x="845" y="451"/>
                  </a:cubicBezTo>
                  <a:cubicBezTo>
                    <a:pt x="926" y="424"/>
                    <a:pt x="990" y="413"/>
                    <a:pt x="1039" y="413"/>
                  </a:cubicBezTo>
                  <a:close/>
                  <a:moveTo>
                    <a:pt x="1031" y="0"/>
                  </a:moveTo>
                  <a:cubicBezTo>
                    <a:pt x="911" y="0"/>
                    <a:pt x="787" y="30"/>
                    <a:pt x="663" y="85"/>
                  </a:cubicBezTo>
                  <a:cubicBezTo>
                    <a:pt x="252" y="268"/>
                    <a:pt x="24" y="816"/>
                    <a:pt x="1" y="884"/>
                  </a:cubicBezTo>
                  <a:cubicBezTo>
                    <a:pt x="1" y="930"/>
                    <a:pt x="1" y="998"/>
                    <a:pt x="24" y="1044"/>
                  </a:cubicBezTo>
                  <a:cubicBezTo>
                    <a:pt x="46" y="1090"/>
                    <a:pt x="92" y="1135"/>
                    <a:pt x="138" y="1158"/>
                  </a:cubicBezTo>
                  <a:cubicBezTo>
                    <a:pt x="183" y="1158"/>
                    <a:pt x="434" y="1250"/>
                    <a:pt x="731" y="1250"/>
                  </a:cubicBezTo>
                  <a:cubicBezTo>
                    <a:pt x="868" y="1250"/>
                    <a:pt x="1028" y="1227"/>
                    <a:pt x="1165" y="1158"/>
                  </a:cubicBezTo>
                  <a:cubicBezTo>
                    <a:pt x="1370" y="1067"/>
                    <a:pt x="1530" y="930"/>
                    <a:pt x="1576" y="747"/>
                  </a:cubicBezTo>
                  <a:cubicBezTo>
                    <a:pt x="1644" y="588"/>
                    <a:pt x="1644" y="451"/>
                    <a:pt x="1576" y="314"/>
                  </a:cubicBezTo>
                  <a:cubicBezTo>
                    <a:pt x="1530" y="200"/>
                    <a:pt x="1416" y="85"/>
                    <a:pt x="1256" y="40"/>
                  </a:cubicBezTo>
                  <a:cubicBezTo>
                    <a:pt x="1184" y="13"/>
                    <a:pt x="1109" y="0"/>
                    <a:pt x="10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240725" y="3303700"/>
              <a:ext cx="41100" cy="31150"/>
            </a:xfrm>
            <a:custGeom>
              <a:avLst/>
              <a:gdLst/>
              <a:ahLst/>
              <a:cxnLst/>
              <a:rect l="l" t="t" r="r" b="b"/>
              <a:pathLst>
                <a:path w="1644" h="1246" extrusionOk="0">
                  <a:moveTo>
                    <a:pt x="870" y="424"/>
                  </a:moveTo>
                  <a:cubicBezTo>
                    <a:pt x="953" y="424"/>
                    <a:pt x="1039" y="435"/>
                    <a:pt x="1119" y="446"/>
                  </a:cubicBezTo>
                  <a:cubicBezTo>
                    <a:pt x="1050" y="583"/>
                    <a:pt x="913" y="720"/>
                    <a:pt x="776" y="789"/>
                  </a:cubicBezTo>
                  <a:cubicBezTo>
                    <a:pt x="708" y="823"/>
                    <a:pt x="651" y="834"/>
                    <a:pt x="605" y="834"/>
                  </a:cubicBezTo>
                  <a:cubicBezTo>
                    <a:pt x="559" y="834"/>
                    <a:pt x="525" y="823"/>
                    <a:pt x="502" y="812"/>
                  </a:cubicBezTo>
                  <a:cubicBezTo>
                    <a:pt x="457" y="812"/>
                    <a:pt x="434" y="766"/>
                    <a:pt x="434" y="766"/>
                  </a:cubicBezTo>
                  <a:cubicBezTo>
                    <a:pt x="434" y="743"/>
                    <a:pt x="411" y="698"/>
                    <a:pt x="434" y="652"/>
                  </a:cubicBezTo>
                  <a:cubicBezTo>
                    <a:pt x="457" y="606"/>
                    <a:pt x="502" y="538"/>
                    <a:pt x="639" y="469"/>
                  </a:cubicBezTo>
                  <a:cubicBezTo>
                    <a:pt x="708" y="435"/>
                    <a:pt x="788" y="424"/>
                    <a:pt x="870" y="424"/>
                  </a:cubicBezTo>
                  <a:close/>
                  <a:moveTo>
                    <a:pt x="897" y="1"/>
                  </a:moveTo>
                  <a:cubicBezTo>
                    <a:pt x="752" y="1"/>
                    <a:pt x="598" y="22"/>
                    <a:pt x="457" y="81"/>
                  </a:cubicBezTo>
                  <a:cubicBezTo>
                    <a:pt x="251" y="173"/>
                    <a:pt x="114" y="332"/>
                    <a:pt x="46" y="515"/>
                  </a:cubicBezTo>
                  <a:cubicBezTo>
                    <a:pt x="0" y="652"/>
                    <a:pt x="0" y="812"/>
                    <a:pt x="46" y="926"/>
                  </a:cubicBezTo>
                  <a:cubicBezTo>
                    <a:pt x="114" y="1063"/>
                    <a:pt x="228" y="1154"/>
                    <a:pt x="365" y="1223"/>
                  </a:cubicBezTo>
                  <a:cubicBezTo>
                    <a:pt x="434" y="1245"/>
                    <a:pt x="525" y="1245"/>
                    <a:pt x="594" y="1245"/>
                  </a:cubicBezTo>
                  <a:cubicBezTo>
                    <a:pt x="730" y="1245"/>
                    <a:pt x="845" y="1223"/>
                    <a:pt x="959" y="1177"/>
                  </a:cubicBezTo>
                  <a:cubicBezTo>
                    <a:pt x="1392" y="971"/>
                    <a:pt x="1598" y="446"/>
                    <a:pt x="1621" y="378"/>
                  </a:cubicBezTo>
                  <a:cubicBezTo>
                    <a:pt x="1643" y="332"/>
                    <a:pt x="1643" y="264"/>
                    <a:pt x="1621" y="218"/>
                  </a:cubicBezTo>
                  <a:cubicBezTo>
                    <a:pt x="1598" y="173"/>
                    <a:pt x="1552" y="127"/>
                    <a:pt x="1484" y="104"/>
                  </a:cubicBezTo>
                  <a:cubicBezTo>
                    <a:pt x="1453" y="89"/>
                    <a:pt x="1195" y="1"/>
                    <a:pt x="8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2"/>
          <p:cNvGrpSpPr/>
          <p:nvPr/>
        </p:nvGrpSpPr>
        <p:grpSpPr>
          <a:xfrm>
            <a:off x="66247" y="-18300"/>
            <a:ext cx="823492" cy="1421183"/>
            <a:chOff x="1188225" y="1310800"/>
            <a:chExt cx="495900" cy="855825"/>
          </a:xfrm>
        </p:grpSpPr>
        <p:sp>
          <p:nvSpPr>
            <p:cNvPr id="55" name="Google Shape;55;p2"/>
            <p:cNvSpPr/>
            <p:nvPr/>
          </p:nvSpPr>
          <p:spPr>
            <a:xfrm>
              <a:off x="1532875" y="1472275"/>
              <a:ext cx="105025" cy="384625"/>
            </a:xfrm>
            <a:custGeom>
              <a:avLst/>
              <a:gdLst/>
              <a:ahLst/>
              <a:cxnLst/>
              <a:rect l="l" t="t" r="r" b="b"/>
              <a:pathLst>
                <a:path w="4201" h="15385" extrusionOk="0">
                  <a:moveTo>
                    <a:pt x="2078" y="1"/>
                  </a:moveTo>
                  <a:cubicBezTo>
                    <a:pt x="2055" y="35"/>
                    <a:pt x="2026" y="41"/>
                    <a:pt x="1998" y="41"/>
                  </a:cubicBezTo>
                  <a:cubicBezTo>
                    <a:pt x="1984" y="41"/>
                    <a:pt x="1969" y="39"/>
                    <a:pt x="1956" y="39"/>
                  </a:cubicBezTo>
                  <a:cubicBezTo>
                    <a:pt x="1942" y="39"/>
                    <a:pt x="1929" y="41"/>
                    <a:pt x="1918" y="46"/>
                  </a:cubicBezTo>
                  <a:lnTo>
                    <a:pt x="1735" y="46"/>
                  </a:lnTo>
                  <a:cubicBezTo>
                    <a:pt x="1758" y="69"/>
                    <a:pt x="1758" y="69"/>
                    <a:pt x="1758" y="69"/>
                  </a:cubicBezTo>
                  <a:cubicBezTo>
                    <a:pt x="1832" y="235"/>
                    <a:pt x="1935" y="282"/>
                    <a:pt x="2068" y="282"/>
                  </a:cubicBezTo>
                  <a:cubicBezTo>
                    <a:pt x="2100" y="282"/>
                    <a:pt x="2134" y="279"/>
                    <a:pt x="2169" y="275"/>
                  </a:cubicBezTo>
                  <a:cubicBezTo>
                    <a:pt x="2306" y="275"/>
                    <a:pt x="2374" y="206"/>
                    <a:pt x="2443" y="92"/>
                  </a:cubicBezTo>
                  <a:cubicBezTo>
                    <a:pt x="2443" y="74"/>
                    <a:pt x="2488" y="40"/>
                    <a:pt x="2457" y="40"/>
                  </a:cubicBezTo>
                  <a:cubicBezTo>
                    <a:pt x="2449" y="40"/>
                    <a:pt x="2438" y="42"/>
                    <a:pt x="2420" y="46"/>
                  </a:cubicBezTo>
                  <a:lnTo>
                    <a:pt x="2192" y="46"/>
                  </a:lnTo>
                  <a:cubicBezTo>
                    <a:pt x="2146" y="24"/>
                    <a:pt x="2101" y="1"/>
                    <a:pt x="2078" y="1"/>
                  </a:cubicBezTo>
                  <a:close/>
                  <a:moveTo>
                    <a:pt x="1484" y="138"/>
                  </a:moveTo>
                  <a:cubicBezTo>
                    <a:pt x="1302" y="138"/>
                    <a:pt x="1188" y="252"/>
                    <a:pt x="1073" y="275"/>
                  </a:cubicBezTo>
                  <a:cubicBezTo>
                    <a:pt x="1073" y="275"/>
                    <a:pt x="1073" y="297"/>
                    <a:pt x="1051" y="320"/>
                  </a:cubicBezTo>
                  <a:cubicBezTo>
                    <a:pt x="1005" y="434"/>
                    <a:pt x="1005" y="548"/>
                    <a:pt x="1051" y="685"/>
                  </a:cubicBezTo>
                  <a:cubicBezTo>
                    <a:pt x="1096" y="800"/>
                    <a:pt x="1188" y="868"/>
                    <a:pt x="1324" y="891"/>
                  </a:cubicBezTo>
                  <a:cubicBezTo>
                    <a:pt x="1461" y="891"/>
                    <a:pt x="1598" y="868"/>
                    <a:pt x="1690" y="777"/>
                  </a:cubicBezTo>
                  <a:cubicBezTo>
                    <a:pt x="1713" y="754"/>
                    <a:pt x="1713" y="708"/>
                    <a:pt x="1735" y="685"/>
                  </a:cubicBezTo>
                  <a:cubicBezTo>
                    <a:pt x="1804" y="640"/>
                    <a:pt x="1735" y="571"/>
                    <a:pt x="1804" y="526"/>
                  </a:cubicBezTo>
                  <a:cubicBezTo>
                    <a:pt x="1804" y="526"/>
                    <a:pt x="1781" y="457"/>
                    <a:pt x="1758" y="434"/>
                  </a:cubicBezTo>
                  <a:cubicBezTo>
                    <a:pt x="1735" y="252"/>
                    <a:pt x="1621" y="138"/>
                    <a:pt x="1484" y="138"/>
                  </a:cubicBezTo>
                  <a:close/>
                  <a:moveTo>
                    <a:pt x="2677" y="231"/>
                  </a:moveTo>
                  <a:cubicBezTo>
                    <a:pt x="2620" y="231"/>
                    <a:pt x="2563" y="246"/>
                    <a:pt x="2511" y="297"/>
                  </a:cubicBezTo>
                  <a:cubicBezTo>
                    <a:pt x="2420" y="297"/>
                    <a:pt x="2443" y="412"/>
                    <a:pt x="2397" y="434"/>
                  </a:cubicBezTo>
                  <a:cubicBezTo>
                    <a:pt x="2374" y="457"/>
                    <a:pt x="2374" y="503"/>
                    <a:pt x="2374" y="548"/>
                  </a:cubicBezTo>
                  <a:cubicBezTo>
                    <a:pt x="2374" y="594"/>
                    <a:pt x="2374" y="663"/>
                    <a:pt x="2374" y="708"/>
                  </a:cubicBezTo>
                  <a:cubicBezTo>
                    <a:pt x="2374" y="731"/>
                    <a:pt x="2374" y="754"/>
                    <a:pt x="2397" y="777"/>
                  </a:cubicBezTo>
                  <a:cubicBezTo>
                    <a:pt x="2479" y="900"/>
                    <a:pt x="2561" y="986"/>
                    <a:pt x="2692" y="986"/>
                  </a:cubicBezTo>
                  <a:cubicBezTo>
                    <a:pt x="2707" y="986"/>
                    <a:pt x="2723" y="985"/>
                    <a:pt x="2740" y="982"/>
                  </a:cubicBezTo>
                  <a:lnTo>
                    <a:pt x="2762" y="982"/>
                  </a:lnTo>
                  <a:cubicBezTo>
                    <a:pt x="2778" y="985"/>
                    <a:pt x="2793" y="987"/>
                    <a:pt x="2807" y="987"/>
                  </a:cubicBezTo>
                  <a:cubicBezTo>
                    <a:pt x="2895" y="987"/>
                    <a:pt x="2954" y="930"/>
                    <a:pt x="3014" y="891"/>
                  </a:cubicBezTo>
                  <a:cubicBezTo>
                    <a:pt x="3082" y="822"/>
                    <a:pt x="3128" y="754"/>
                    <a:pt x="3105" y="640"/>
                  </a:cubicBezTo>
                  <a:cubicBezTo>
                    <a:pt x="3105" y="617"/>
                    <a:pt x="3105" y="594"/>
                    <a:pt x="3105" y="571"/>
                  </a:cubicBezTo>
                  <a:cubicBezTo>
                    <a:pt x="3151" y="480"/>
                    <a:pt x="3059" y="412"/>
                    <a:pt x="3036" y="366"/>
                  </a:cubicBezTo>
                  <a:cubicBezTo>
                    <a:pt x="3014" y="297"/>
                    <a:pt x="2945" y="252"/>
                    <a:pt x="2877" y="252"/>
                  </a:cubicBezTo>
                  <a:cubicBezTo>
                    <a:pt x="2814" y="252"/>
                    <a:pt x="2745" y="231"/>
                    <a:pt x="2677" y="231"/>
                  </a:cubicBezTo>
                  <a:close/>
                  <a:moveTo>
                    <a:pt x="3698" y="754"/>
                  </a:moveTo>
                  <a:cubicBezTo>
                    <a:pt x="3675" y="754"/>
                    <a:pt x="3675" y="777"/>
                    <a:pt x="3675" y="777"/>
                  </a:cubicBezTo>
                  <a:cubicBezTo>
                    <a:pt x="3675" y="914"/>
                    <a:pt x="3767" y="1051"/>
                    <a:pt x="3881" y="1073"/>
                  </a:cubicBezTo>
                  <a:lnTo>
                    <a:pt x="3904" y="1073"/>
                  </a:lnTo>
                  <a:cubicBezTo>
                    <a:pt x="3904" y="1073"/>
                    <a:pt x="3904" y="1051"/>
                    <a:pt x="3904" y="1051"/>
                  </a:cubicBezTo>
                  <a:cubicBezTo>
                    <a:pt x="3835" y="959"/>
                    <a:pt x="3790" y="868"/>
                    <a:pt x="3721" y="777"/>
                  </a:cubicBezTo>
                  <a:cubicBezTo>
                    <a:pt x="3721" y="754"/>
                    <a:pt x="3698" y="754"/>
                    <a:pt x="3698" y="754"/>
                  </a:cubicBezTo>
                  <a:close/>
                  <a:moveTo>
                    <a:pt x="3904" y="1073"/>
                  </a:moveTo>
                  <a:cubicBezTo>
                    <a:pt x="3927" y="1096"/>
                    <a:pt x="3927" y="1096"/>
                    <a:pt x="3927" y="1096"/>
                  </a:cubicBezTo>
                  <a:lnTo>
                    <a:pt x="3949" y="1096"/>
                  </a:lnTo>
                  <a:cubicBezTo>
                    <a:pt x="3949" y="1096"/>
                    <a:pt x="3927" y="1096"/>
                    <a:pt x="3927" y="1073"/>
                  </a:cubicBezTo>
                  <a:close/>
                  <a:moveTo>
                    <a:pt x="708" y="731"/>
                  </a:moveTo>
                  <a:cubicBezTo>
                    <a:pt x="685" y="754"/>
                    <a:pt x="663" y="754"/>
                    <a:pt x="640" y="754"/>
                  </a:cubicBezTo>
                  <a:cubicBezTo>
                    <a:pt x="614" y="749"/>
                    <a:pt x="591" y="746"/>
                    <a:pt x="569" y="746"/>
                  </a:cubicBezTo>
                  <a:cubicBezTo>
                    <a:pt x="496" y="746"/>
                    <a:pt x="447" y="780"/>
                    <a:pt x="411" y="868"/>
                  </a:cubicBezTo>
                  <a:cubicBezTo>
                    <a:pt x="389" y="914"/>
                    <a:pt x="343" y="959"/>
                    <a:pt x="320" y="1005"/>
                  </a:cubicBezTo>
                  <a:cubicBezTo>
                    <a:pt x="252" y="1096"/>
                    <a:pt x="275" y="1188"/>
                    <a:pt x="297" y="1279"/>
                  </a:cubicBezTo>
                  <a:cubicBezTo>
                    <a:pt x="379" y="1402"/>
                    <a:pt x="479" y="1488"/>
                    <a:pt x="598" y="1488"/>
                  </a:cubicBezTo>
                  <a:cubicBezTo>
                    <a:pt x="612" y="1488"/>
                    <a:pt x="626" y="1487"/>
                    <a:pt x="640" y="1484"/>
                  </a:cubicBezTo>
                  <a:lnTo>
                    <a:pt x="708" y="1484"/>
                  </a:lnTo>
                  <a:cubicBezTo>
                    <a:pt x="721" y="1487"/>
                    <a:pt x="733" y="1489"/>
                    <a:pt x="744" y="1489"/>
                  </a:cubicBezTo>
                  <a:cubicBezTo>
                    <a:pt x="818" y="1489"/>
                    <a:pt x="877" y="1432"/>
                    <a:pt x="936" y="1393"/>
                  </a:cubicBezTo>
                  <a:cubicBezTo>
                    <a:pt x="982" y="1325"/>
                    <a:pt x="1051" y="1256"/>
                    <a:pt x="1028" y="1142"/>
                  </a:cubicBezTo>
                  <a:cubicBezTo>
                    <a:pt x="1028" y="1119"/>
                    <a:pt x="1028" y="1096"/>
                    <a:pt x="1028" y="1073"/>
                  </a:cubicBezTo>
                  <a:cubicBezTo>
                    <a:pt x="1051" y="959"/>
                    <a:pt x="982" y="891"/>
                    <a:pt x="936" y="845"/>
                  </a:cubicBezTo>
                  <a:cubicBezTo>
                    <a:pt x="891" y="777"/>
                    <a:pt x="822" y="731"/>
                    <a:pt x="708" y="731"/>
                  </a:cubicBezTo>
                  <a:close/>
                  <a:moveTo>
                    <a:pt x="2009" y="868"/>
                  </a:moveTo>
                  <a:cubicBezTo>
                    <a:pt x="1781" y="868"/>
                    <a:pt x="1621" y="1051"/>
                    <a:pt x="1621" y="1256"/>
                  </a:cubicBezTo>
                  <a:cubicBezTo>
                    <a:pt x="1621" y="1439"/>
                    <a:pt x="1781" y="1621"/>
                    <a:pt x="2009" y="1621"/>
                  </a:cubicBezTo>
                  <a:cubicBezTo>
                    <a:pt x="2215" y="1621"/>
                    <a:pt x="2374" y="1461"/>
                    <a:pt x="2374" y="1256"/>
                  </a:cubicBezTo>
                  <a:cubicBezTo>
                    <a:pt x="2374" y="1028"/>
                    <a:pt x="2215" y="868"/>
                    <a:pt x="2009" y="868"/>
                  </a:cubicBezTo>
                  <a:close/>
                  <a:moveTo>
                    <a:pt x="3333" y="982"/>
                  </a:moveTo>
                  <a:cubicBezTo>
                    <a:pt x="3128" y="982"/>
                    <a:pt x="2968" y="1142"/>
                    <a:pt x="2968" y="1370"/>
                  </a:cubicBezTo>
                  <a:cubicBezTo>
                    <a:pt x="2968" y="1461"/>
                    <a:pt x="3014" y="1530"/>
                    <a:pt x="3082" y="1598"/>
                  </a:cubicBezTo>
                  <a:cubicBezTo>
                    <a:pt x="3151" y="1690"/>
                    <a:pt x="3242" y="1713"/>
                    <a:pt x="3333" y="1713"/>
                  </a:cubicBezTo>
                  <a:cubicBezTo>
                    <a:pt x="3561" y="1713"/>
                    <a:pt x="3721" y="1553"/>
                    <a:pt x="3721" y="1347"/>
                  </a:cubicBezTo>
                  <a:cubicBezTo>
                    <a:pt x="3721" y="1233"/>
                    <a:pt x="3675" y="1165"/>
                    <a:pt x="3607" y="1073"/>
                  </a:cubicBezTo>
                  <a:cubicBezTo>
                    <a:pt x="3516" y="1005"/>
                    <a:pt x="3447" y="982"/>
                    <a:pt x="3333" y="982"/>
                  </a:cubicBezTo>
                  <a:close/>
                  <a:moveTo>
                    <a:pt x="132" y="1424"/>
                  </a:moveTo>
                  <a:cubicBezTo>
                    <a:pt x="119" y="1424"/>
                    <a:pt x="105" y="1435"/>
                    <a:pt x="92" y="1461"/>
                  </a:cubicBezTo>
                  <a:cubicBezTo>
                    <a:pt x="69" y="1598"/>
                    <a:pt x="46" y="1758"/>
                    <a:pt x="1" y="1895"/>
                  </a:cubicBezTo>
                  <a:lnTo>
                    <a:pt x="23" y="1918"/>
                  </a:lnTo>
                  <a:cubicBezTo>
                    <a:pt x="23" y="1941"/>
                    <a:pt x="23" y="1986"/>
                    <a:pt x="23" y="2009"/>
                  </a:cubicBezTo>
                  <a:cubicBezTo>
                    <a:pt x="23" y="2032"/>
                    <a:pt x="23" y="2055"/>
                    <a:pt x="46" y="2078"/>
                  </a:cubicBezTo>
                  <a:cubicBezTo>
                    <a:pt x="69" y="2078"/>
                    <a:pt x="92" y="2055"/>
                    <a:pt x="115" y="2055"/>
                  </a:cubicBezTo>
                  <a:cubicBezTo>
                    <a:pt x="343" y="1872"/>
                    <a:pt x="366" y="1598"/>
                    <a:pt x="160" y="1439"/>
                  </a:cubicBezTo>
                  <a:cubicBezTo>
                    <a:pt x="151" y="1429"/>
                    <a:pt x="141" y="1424"/>
                    <a:pt x="132" y="1424"/>
                  </a:cubicBezTo>
                  <a:close/>
                  <a:moveTo>
                    <a:pt x="1279" y="1484"/>
                  </a:moveTo>
                  <a:cubicBezTo>
                    <a:pt x="1051" y="1484"/>
                    <a:pt x="891" y="1621"/>
                    <a:pt x="891" y="1872"/>
                  </a:cubicBezTo>
                  <a:cubicBezTo>
                    <a:pt x="868" y="1964"/>
                    <a:pt x="936" y="2032"/>
                    <a:pt x="1005" y="2101"/>
                  </a:cubicBezTo>
                  <a:cubicBezTo>
                    <a:pt x="1073" y="2192"/>
                    <a:pt x="1142" y="2215"/>
                    <a:pt x="1256" y="2215"/>
                  </a:cubicBezTo>
                  <a:cubicBezTo>
                    <a:pt x="1484" y="2215"/>
                    <a:pt x="1621" y="2078"/>
                    <a:pt x="1644" y="1850"/>
                  </a:cubicBezTo>
                  <a:cubicBezTo>
                    <a:pt x="1644" y="1735"/>
                    <a:pt x="1598" y="1667"/>
                    <a:pt x="1530" y="1598"/>
                  </a:cubicBezTo>
                  <a:cubicBezTo>
                    <a:pt x="1461" y="1507"/>
                    <a:pt x="1370" y="1484"/>
                    <a:pt x="1279" y="1484"/>
                  </a:cubicBezTo>
                  <a:close/>
                  <a:moveTo>
                    <a:pt x="2603" y="1576"/>
                  </a:moveTo>
                  <a:cubicBezTo>
                    <a:pt x="2511" y="1576"/>
                    <a:pt x="2420" y="1621"/>
                    <a:pt x="2352" y="1690"/>
                  </a:cubicBezTo>
                  <a:cubicBezTo>
                    <a:pt x="2260" y="1758"/>
                    <a:pt x="2215" y="1850"/>
                    <a:pt x="2238" y="1941"/>
                  </a:cubicBezTo>
                  <a:cubicBezTo>
                    <a:pt x="2215" y="2055"/>
                    <a:pt x="2260" y="2146"/>
                    <a:pt x="2352" y="2215"/>
                  </a:cubicBezTo>
                  <a:cubicBezTo>
                    <a:pt x="2420" y="2283"/>
                    <a:pt x="2489" y="2329"/>
                    <a:pt x="2603" y="2329"/>
                  </a:cubicBezTo>
                  <a:cubicBezTo>
                    <a:pt x="2717" y="2329"/>
                    <a:pt x="2785" y="2283"/>
                    <a:pt x="2877" y="2215"/>
                  </a:cubicBezTo>
                  <a:cubicBezTo>
                    <a:pt x="2945" y="2146"/>
                    <a:pt x="2968" y="2055"/>
                    <a:pt x="2968" y="1941"/>
                  </a:cubicBezTo>
                  <a:cubicBezTo>
                    <a:pt x="2968" y="1850"/>
                    <a:pt x="2945" y="1758"/>
                    <a:pt x="2877" y="1690"/>
                  </a:cubicBezTo>
                  <a:cubicBezTo>
                    <a:pt x="2808" y="1621"/>
                    <a:pt x="2717" y="1576"/>
                    <a:pt x="2603" y="1576"/>
                  </a:cubicBezTo>
                  <a:close/>
                  <a:moveTo>
                    <a:pt x="3939" y="1721"/>
                  </a:moveTo>
                  <a:cubicBezTo>
                    <a:pt x="3841" y="1721"/>
                    <a:pt x="3749" y="1762"/>
                    <a:pt x="3675" y="1850"/>
                  </a:cubicBezTo>
                  <a:cubicBezTo>
                    <a:pt x="3607" y="1895"/>
                    <a:pt x="3607" y="1964"/>
                    <a:pt x="3584" y="2055"/>
                  </a:cubicBezTo>
                  <a:cubicBezTo>
                    <a:pt x="3561" y="2123"/>
                    <a:pt x="3607" y="2192"/>
                    <a:pt x="3630" y="2283"/>
                  </a:cubicBezTo>
                  <a:cubicBezTo>
                    <a:pt x="3653" y="2329"/>
                    <a:pt x="3790" y="2420"/>
                    <a:pt x="3858" y="2443"/>
                  </a:cubicBezTo>
                  <a:cubicBezTo>
                    <a:pt x="3886" y="2457"/>
                    <a:pt x="3915" y="2463"/>
                    <a:pt x="3943" y="2463"/>
                  </a:cubicBezTo>
                  <a:cubicBezTo>
                    <a:pt x="4006" y="2463"/>
                    <a:pt x="4069" y="2436"/>
                    <a:pt x="4132" y="2420"/>
                  </a:cubicBezTo>
                  <a:cubicBezTo>
                    <a:pt x="4155" y="2420"/>
                    <a:pt x="4178" y="2375"/>
                    <a:pt x="4178" y="2329"/>
                  </a:cubicBezTo>
                  <a:cubicBezTo>
                    <a:pt x="4178" y="2260"/>
                    <a:pt x="4178" y="2192"/>
                    <a:pt x="4178" y="2101"/>
                  </a:cubicBezTo>
                  <a:cubicBezTo>
                    <a:pt x="4178" y="2009"/>
                    <a:pt x="4178" y="1918"/>
                    <a:pt x="4178" y="1827"/>
                  </a:cubicBezTo>
                  <a:cubicBezTo>
                    <a:pt x="4178" y="1781"/>
                    <a:pt x="4155" y="1758"/>
                    <a:pt x="4109" y="1758"/>
                  </a:cubicBezTo>
                  <a:cubicBezTo>
                    <a:pt x="4052" y="1734"/>
                    <a:pt x="3994" y="1721"/>
                    <a:pt x="3939" y="1721"/>
                  </a:cubicBezTo>
                  <a:close/>
                  <a:moveTo>
                    <a:pt x="548" y="2078"/>
                  </a:moveTo>
                  <a:cubicBezTo>
                    <a:pt x="343" y="2101"/>
                    <a:pt x="183" y="2260"/>
                    <a:pt x="183" y="2466"/>
                  </a:cubicBezTo>
                  <a:cubicBezTo>
                    <a:pt x="206" y="2671"/>
                    <a:pt x="343" y="2831"/>
                    <a:pt x="571" y="2831"/>
                  </a:cubicBezTo>
                  <a:cubicBezTo>
                    <a:pt x="777" y="2831"/>
                    <a:pt x="936" y="2648"/>
                    <a:pt x="936" y="2443"/>
                  </a:cubicBezTo>
                  <a:cubicBezTo>
                    <a:pt x="914" y="2238"/>
                    <a:pt x="777" y="2101"/>
                    <a:pt x="548" y="2078"/>
                  </a:cubicBezTo>
                  <a:close/>
                  <a:moveTo>
                    <a:pt x="1872" y="2215"/>
                  </a:moveTo>
                  <a:cubicBezTo>
                    <a:pt x="1690" y="2215"/>
                    <a:pt x="1507" y="2397"/>
                    <a:pt x="1507" y="2580"/>
                  </a:cubicBezTo>
                  <a:cubicBezTo>
                    <a:pt x="1507" y="2785"/>
                    <a:pt x="1644" y="2945"/>
                    <a:pt x="1849" y="2968"/>
                  </a:cubicBezTo>
                  <a:cubicBezTo>
                    <a:pt x="2055" y="2968"/>
                    <a:pt x="2238" y="2785"/>
                    <a:pt x="2238" y="2603"/>
                  </a:cubicBezTo>
                  <a:cubicBezTo>
                    <a:pt x="2238" y="2397"/>
                    <a:pt x="2101" y="2238"/>
                    <a:pt x="1872" y="2215"/>
                  </a:cubicBezTo>
                  <a:close/>
                  <a:moveTo>
                    <a:pt x="3188" y="2327"/>
                  </a:moveTo>
                  <a:cubicBezTo>
                    <a:pt x="3016" y="2327"/>
                    <a:pt x="2852" y="2500"/>
                    <a:pt x="2831" y="2694"/>
                  </a:cubicBezTo>
                  <a:cubicBezTo>
                    <a:pt x="2854" y="2922"/>
                    <a:pt x="3014" y="3036"/>
                    <a:pt x="3196" y="3059"/>
                  </a:cubicBezTo>
                  <a:cubicBezTo>
                    <a:pt x="3208" y="3061"/>
                    <a:pt x="3220" y="3061"/>
                    <a:pt x="3231" y="3061"/>
                  </a:cubicBezTo>
                  <a:cubicBezTo>
                    <a:pt x="3422" y="3061"/>
                    <a:pt x="3584" y="2888"/>
                    <a:pt x="3584" y="2694"/>
                  </a:cubicBezTo>
                  <a:cubicBezTo>
                    <a:pt x="3584" y="2466"/>
                    <a:pt x="3424" y="2329"/>
                    <a:pt x="3219" y="2329"/>
                  </a:cubicBezTo>
                  <a:cubicBezTo>
                    <a:pt x="3209" y="2328"/>
                    <a:pt x="3198" y="2327"/>
                    <a:pt x="3188" y="2327"/>
                  </a:cubicBezTo>
                  <a:close/>
                  <a:moveTo>
                    <a:pt x="46" y="2763"/>
                  </a:moveTo>
                  <a:cubicBezTo>
                    <a:pt x="23" y="2785"/>
                    <a:pt x="23" y="2808"/>
                    <a:pt x="23" y="2831"/>
                  </a:cubicBezTo>
                  <a:cubicBezTo>
                    <a:pt x="23" y="2899"/>
                    <a:pt x="23" y="2968"/>
                    <a:pt x="23" y="3059"/>
                  </a:cubicBezTo>
                  <a:cubicBezTo>
                    <a:pt x="23" y="3128"/>
                    <a:pt x="23" y="3219"/>
                    <a:pt x="23" y="3310"/>
                  </a:cubicBezTo>
                  <a:cubicBezTo>
                    <a:pt x="23" y="3333"/>
                    <a:pt x="23" y="3356"/>
                    <a:pt x="46" y="3356"/>
                  </a:cubicBezTo>
                  <a:cubicBezTo>
                    <a:pt x="46" y="3356"/>
                    <a:pt x="69" y="3333"/>
                    <a:pt x="69" y="3333"/>
                  </a:cubicBezTo>
                  <a:cubicBezTo>
                    <a:pt x="229" y="3173"/>
                    <a:pt x="229" y="2991"/>
                    <a:pt x="92" y="2808"/>
                  </a:cubicBezTo>
                  <a:cubicBezTo>
                    <a:pt x="69" y="2785"/>
                    <a:pt x="46" y="2785"/>
                    <a:pt x="46" y="2763"/>
                  </a:cubicBezTo>
                  <a:close/>
                  <a:moveTo>
                    <a:pt x="1140" y="2826"/>
                  </a:moveTo>
                  <a:cubicBezTo>
                    <a:pt x="1078" y="2826"/>
                    <a:pt x="953" y="2883"/>
                    <a:pt x="914" y="2922"/>
                  </a:cubicBezTo>
                  <a:cubicBezTo>
                    <a:pt x="822" y="2991"/>
                    <a:pt x="822" y="3105"/>
                    <a:pt x="777" y="3196"/>
                  </a:cubicBezTo>
                  <a:cubicBezTo>
                    <a:pt x="822" y="3288"/>
                    <a:pt x="822" y="3379"/>
                    <a:pt x="891" y="3447"/>
                  </a:cubicBezTo>
                  <a:cubicBezTo>
                    <a:pt x="959" y="3516"/>
                    <a:pt x="1073" y="3539"/>
                    <a:pt x="1165" y="3561"/>
                  </a:cubicBezTo>
                  <a:cubicBezTo>
                    <a:pt x="1170" y="3564"/>
                    <a:pt x="1176" y="3565"/>
                    <a:pt x="1184" y="3565"/>
                  </a:cubicBezTo>
                  <a:cubicBezTo>
                    <a:pt x="1244" y="3565"/>
                    <a:pt x="1375" y="3490"/>
                    <a:pt x="1416" y="3470"/>
                  </a:cubicBezTo>
                  <a:cubicBezTo>
                    <a:pt x="1484" y="3379"/>
                    <a:pt x="1530" y="3288"/>
                    <a:pt x="1530" y="3196"/>
                  </a:cubicBezTo>
                  <a:cubicBezTo>
                    <a:pt x="1530" y="3105"/>
                    <a:pt x="1507" y="3014"/>
                    <a:pt x="1416" y="2945"/>
                  </a:cubicBezTo>
                  <a:cubicBezTo>
                    <a:pt x="1347" y="2854"/>
                    <a:pt x="1256" y="2854"/>
                    <a:pt x="1165" y="2831"/>
                  </a:cubicBezTo>
                  <a:cubicBezTo>
                    <a:pt x="1158" y="2828"/>
                    <a:pt x="1150" y="2826"/>
                    <a:pt x="1140" y="2826"/>
                  </a:cubicBezTo>
                  <a:close/>
                  <a:moveTo>
                    <a:pt x="2489" y="2922"/>
                  </a:moveTo>
                  <a:cubicBezTo>
                    <a:pt x="2397" y="2922"/>
                    <a:pt x="2306" y="2968"/>
                    <a:pt x="2238" y="3036"/>
                  </a:cubicBezTo>
                  <a:cubicBezTo>
                    <a:pt x="2192" y="3105"/>
                    <a:pt x="2146" y="3196"/>
                    <a:pt x="2146" y="3288"/>
                  </a:cubicBezTo>
                  <a:cubicBezTo>
                    <a:pt x="2146" y="3461"/>
                    <a:pt x="2331" y="3654"/>
                    <a:pt x="2486" y="3654"/>
                  </a:cubicBezTo>
                  <a:cubicBezTo>
                    <a:pt x="2495" y="3654"/>
                    <a:pt x="2503" y="3654"/>
                    <a:pt x="2511" y="3653"/>
                  </a:cubicBezTo>
                  <a:cubicBezTo>
                    <a:pt x="2626" y="3653"/>
                    <a:pt x="2717" y="3607"/>
                    <a:pt x="2762" y="3539"/>
                  </a:cubicBezTo>
                  <a:cubicBezTo>
                    <a:pt x="2831" y="3470"/>
                    <a:pt x="2877" y="3379"/>
                    <a:pt x="2877" y="3288"/>
                  </a:cubicBezTo>
                  <a:cubicBezTo>
                    <a:pt x="2877" y="3105"/>
                    <a:pt x="2671" y="2922"/>
                    <a:pt x="2489" y="2922"/>
                  </a:cubicBezTo>
                  <a:close/>
                  <a:moveTo>
                    <a:pt x="3870" y="3079"/>
                  </a:moveTo>
                  <a:cubicBezTo>
                    <a:pt x="3859" y="3079"/>
                    <a:pt x="3847" y="3080"/>
                    <a:pt x="3835" y="3082"/>
                  </a:cubicBezTo>
                  <a:cubicBezTo>
                    <a:pt x="3790" y="3082"/>
                    <a:pt x="3744" y="3082"/>
                    <a:pt x="3698" y="3105"/>
                  </a:cubicBezTo>
                  <a:lnTo>
                    <a:pt x="3653" y="3105"/>
                  </a:lnTo>
                  <a:cubicBezTo>
                    <a:pt x="3561" y="3196"/>
                    <a:pt x="3424" y="3288"/>
                    <a:pt x="3470" y="3447"/>
                  </a:cubicBezTo>
                  <a:cubicBezTo>
                    <a:pt x="3470" y="3447"/>
                    <a:pt x="3470" y="3470"/>
                    <a:pt x="3470" y="3470"/>
                  </a:cubicBezTo>
                  <a:cubicBezTo>
                    <a:pt x="3493" y="3516"/>
                    <a:pt x="3470" y="3561"/>
                    <a:pt x="3493" y="3607"/>
                  </a:cubicBezTo>
                  <a:cubicBezTo>
                    <a:pt x="3539" y="3653"/>
                    <a:pt x="3607" y="3698"/>
                    <a:pt x="3675" y="3767"/>
                  </a:cubicBezTo>
                  <a:cubicBezTo>
                    <a:pt x="3695" y="3763"/>
                    <a:pt x="3716" y="3762"/>
                    <a:pt x="3737" y="3762"/>
                  </a:cubicBezTo>
                  <a:cubicBezTo>
                    <a:pt x="3769" y="3762"/>
                    <a:pt x="3802" y="3764"/>
                    <a:pt x="3836" y="3764"/>
                  </a:cubicBezTo>
                  <a:cubicBezTo>
                    <a:pt x="3906" y="3764"/>
                    <a:pt x="3977" y="3752"/>
                    <a:pt x="4041" y="3676"/>
                  </a:cubicBezTo>
                  <a:cubicBezTo>
                    <a:pt x="4109" y="3607"/>
                    <a:pt x="4178" y="3539"/>
                    <a:pt x="4155" y="3447"/>
                  </a:cubicBezTo>
                  <a:cubicBezTo>
                    <a:pt x="4155" y="3402"/>
                    <a:pt x="4155" y="3356"/>
                    <a:pt x="4155" y="3333"/>
                  </a:cubicBezTo>
                  <a:cubicBezTo>
                    <a:pt x="4155" y="3310"/>
                    <a:pt x="4155" y="3265"/>
                    <a:pt x="4132" y="3265"/>
                  </a:cubicBezTo>
                  <a:cubicBezTo>
                    <a:pt x="4049" y="3181"/>
                    <a:pt x="3984" y="3079"/>
                    <a:pt x="3870" y="3079"/>
                  </a:cubicBezTo>
                  <a:close/>
                  <a:moveTo>
                    <a:pt x="434" y="3424"/>
                  </a:moveTo>
                  <a:cubicBezTo>
                    <a:pt x="389" y="3470"/>
                    <a:pt x="320" y="3447"/>
                    <a:pt x="275" y="3470"/>
                  </a:cubicBezTo>
                  <a:cubicBezTo>
                    <a:pt x="206" y="3516"/>
                    <a:pt x="160" y="3561"/>
                    <a:pt x="115" y="3630"/>
                  </a:cubicBezTo>
                  <a:cubicBezTo>
                    <a:pt x="69" y="3676"/>
                    <a:pt x="46" y="3744"/>
                    <a:pt x="69" y="3790"/>
                  </a:cubicBezTo>
                  <a:cubicBezTo>
                    <a:pt x="69" y="3835"/>
                    <a:pt x="69" y="3904"/>
                    <a:pt x="92" y="3949"/>
                  </a:cubicBezTo>
                  <a:cubicBezTo>
                    <a:pt x="138" y="4018"/>
                    <a:pt x="183" y="4064"/>
                    <a:pt x="252" y="4109"/>
                  </a:cubicBezTo>
                  <a:cubicBezTo>
                    <a:pt x="297" y="4132"/>
                    <a:pt x="366" y="4132"/>
                    <a:pt x="411" y="4155"/>
                  </a:cubicBezTo>
                  <a:cubicBezTo>
                    <a:pt x="457" y="4155"/>
                    <a:pt x="526" y="4155"/>
                    <a:pt x="571" y="4132"/>
                  </a:cubicBezTo>
                  <a:cubicBezTo>
                    <a:pt x="640" y="4086"/>
                    <a:pt x="685" y="4018"/>
                    <a:pt x="731" y="3972"/>
                  </a:cubicBezTo>
                  <a:cubicBezTo>
                    <a:pt x="800" y="3927"/>
                    <a:pt x="731" y="3835"/>
                    <a:pt x="800" y="3813"/>
                  </a:cubicBezTo>
                  <a:cubicBezTo>
                    <a:pt x="777" y="3767"/>
                    <a:pt x="777" y="3698"/>
                    <a:pt x="754" y="3653"/>
                  </a:cubicBezTo>
                  <a:cubicBezTo>
                    <a:pt x="708" y="3584"/>
                    <a:pt x="640" y="3516"/>
                    <a:pt x="594" y="3470"/>
                  </a:cubicBezTo>
                  <a:cubicBezTo>
                    <a:pt x="548" y="3447"/>
                    <a:pt x="480" y="3470"/>
                    <a:pt x="434" y="3424"/>
                  </a:cubicBezTo>
                  <a:close/>
                  <a:moveTo>
                    <a:pt x="1781" y="3561"/>
                  </a:moveTo>
                  <a:cubicBezTo>
                    <a:pt x="1553" y="3561"/>
                    <a:pt x="1439" y="3676"/>
                    <a:pt x="1439" y="3904"/>
                  </a:cubicBezTo>
                  <a:cubicBezTo>
                    <a:pt x="1439" y="4109"/>
                    <a:pt x="1553" y="4223"/>
                    <a:pt x="1758" y="4223"/>
                  </a:cubicBezTo>
                  <a:cubicBezTo>
                    <a:pt x="1986" y="4223"/>
                    <a:pt x="2101" y="4109"/>
                    <a:pt x="2101" y="3904"/>
                  </a:cubicBezTo>
                  <a:cubicBezTo>
                    <a:pt x="2101" y="3698"/>
                    <a:pt x="1964" y="3561"/>
                    <a:pt x="1781" y="3561"/>
                  </a:cubicBezTo>
                  <a:close/>
                  <a:moveTo>
                    <a:pt x="4178" y="3927"/>
                  </a:moveTo>
                  <a:cubicBezTo>
                    <a:pt x="4155" y="3949"/>
                    <a:pt x="4132" y="3972"/>
                    <a:pt x="4132" y="3995"/>
                  </a:cubicBezTo>
                  <a:cubicBezTo>
                    <a:pt x="4132" y="4086"/>
                    <a:pt x="4132" y="4178"/>
                    <a:pt x="4132" y="4269"/>
                  </a:cubicBezTo>
                  <a:cubicBezTo>
                    <a:pt x="4132" y="4292"/>
                    <a:pt x="4155" y="4315"/>
                    <a:pt x="4155" y="4337"/>
                  </a:cubicBezTo>
                  <a:cubicBezTo>
                    <a:pt x="4178" y="4315"/>
                    <a:pt x="4178" y="4292"/>
                    <a:pt x="4178" y="4269"/>
                  </a:cubicBezTo>
                  <a:cubicBezTo>
                    <a:pt x="4178" y="4223"/>
                    <a:pt x="4178" y="4178"/>
                    <a:pt x="4178" y="4132"/>
                  </a:cubicBezTo>
                  <a:cubicBezTo>
                    <a:pt x="4178" y="4086"/>
                    <a:pt x="4178" y="4064"/>
                    <a:pt x="4178" y="4018"/>
                  </a:cubicBezTo>
                  <a:cubicBezTo>
                    <a:pt x="4178" y="3995"/>
                    <a:pt x="4178" y="3972"/>
                    <a:pt x="4178" y="3927"/>
                  </a:cubicBezTo>
                  <a:close/>
                  <a:moveTo>
                    <a:pt x="3105" y="3698"/>
                  </a:moveTo>
                  <a:cubicBezTo>
                    <a:pt x="2899" y="3698"/>
                    <a:pt x="2762" y="3813"/>
                    <a:pt x="2762" y="4041"/>
                  </a:cubicBezTo>
                  <a:cubicBezTo>
                    <a:pt x="2762" y="4246"/>
                    <a:pt x="2899" y="4360"/>
                    <a:pt x="3105" y="4360"/>
                  </a:cubicBezTo>
                  <a:cubicBezTo>
                    <a:pt x="3310" y="4360"/>
                    <a:pt x="3447" y="4246"/>
                    <a:pt x="3447" y="4041"/>
                  </a:cubicBezTo>
                  <a:cubicBezTo>
                    <a:pt x="3447" y="3813"/>
                    <a:pt x="3310" y="3698"/>
                    <a:pt x="3105" y="3698"/>
                  </a:cubicBezTo>
                  <a:close/>
                  <a:moveTo>
                    <a:pt x="1028" y="4201"/>
                  </a:moveTo>
                  <a:cubicBezTo>
                    <a:pt x="822" y="4201"/>
                    <a:pt x="685" y="4315"/>
                    <a:pt x="685" y="4520"/>
                  </a:cubicBezTo>
                  <a:cubicBezTo>
                    <a:pt x="685" y="4748"/>
                    <a:pt x="822" y="4862"/>
                    <a:pt x="1028" y="4862"/>
                  </a:cubicBezTo>
                  <a:cubicBezTo>
                    <a:pt x="1233" y="4862"/>
                    <a:pt x="1370" y="4748"/>
                    <a:pt x="1370" y="4543"/>
                  </a:cubicBezTo>
                  <a:cubicBezTo>
                    <a:pt x="1370" y="4337"/>
                    <a:pt x="1233" y="4201"/>
                    <a:pt x="1028" y="4201"/>
                  </a:cubicBezTo>
                  <a:close/>
                  <a:moveTo>
                    <a:pt x="2374" y="4292"/>
                  </a:moveTo>
                  <a:cubicBezTo>
                    <a:pt x="2283" y="4292"/>
                    <a:pt x="2192" y="4315"/>
                    <a:pt x="2123" y="4383"/>
                  </a:cubicBezTo>
                  <a:cubicBezTo>
                    <a:pt x="2055" y="4452"/>
                    <a:pt x="2032" y="4520"/>
                    <a:pt x="2032" y="4634"/>
                  </a:cubicBezTo>
                  <a:cubicBezTo>
                    <a:pt x="2032" y="4840"/>
                    <a:pt x="2146" y="4977"/>
                    <a:pt x="2352" y="4977"/>
                  </a:cubicBezTo>
                  <a:cubicBezTo>
                    <a:pt x="2580" y="4977"/>
                    <a:pt x="2694" y="4840"/>
                    <a:pt x="2717" y="4657"/>
                  </a:cubicBezTo>
                  <a:cubicBezTo>
                    <a:pt x="2717" y="4429"/>
                    <a:pt x="2580" y="4292"/>
                    <a:pt x="2374" y="4292"/>
                  </a:cubicBezTo>
                  <a:close/>
                  <a:moveTo>
                    <a:pt x="3721" y="4429"/>
                  </a:moveTo>
                  <a:cubicBezTo>
                    <a:pt x="3516" y="4429"/>
                    <a:pt x="3379" y="4589"/>
                    <a:pt x="3379" y="4771"/>
                  </a:cubicBezTo>
                  <a:cubicBezTo>
                    <a:pt x="3379" y="4954"/>
                    <a:pt x="3539" y="5114"/>
                    <a:pt x="3721" y="5114"/>
                  </a:cubicBezTo>
                  <a:cubicBezTo>
                    <a:pt x="3881" y="5114"/>
                    <a:pt x="4064" y="4977"/>
                    <a:pt x="4041" y="4771"/>
                  </a:cubicBezTo>
                  <a:cubicBezTo>
                    <a:pt x="4041" y="4566"/>
                    <a:pt x="3904" y="4452"/>
                    <a:pt x="3721" y="4429"/>
                  </a:cubicBezTo>
                  <a:close/>
                  <a:moveTo>
                    <a:pt x="327" y="4810"/>
                  </a:moveTo>
                  <a:cubicBezTo>
                    <a:pt x="303" y="4810"/>
                    <a:pt x="278" y="4812"/>
                    <a:pt x="252" y="4817"/>
                  </a:cubicBezTo>
                  <a:cubicBezTo>
                    <a:pt x="183" y="4817"/>
                    <a:pt x="69" y="4862"/>
                    <a:pt x="46" y="4977"/>
                  </a:cubicBezTo>
                  <a:cubicBezTo>
                    <a:pt x="23" y="5022"/>
                    <a:pt x="23" y="5091"/>
                    <a:pt x="23" y="5136"/>
                  </a:cubicBezTo>
                  <a:cubicBezTo>
                    <a:pt x="1" y="5273"/>
                    <a:pt x="46" y="5387"/>
                    <a:pt x="206" y="5456"/>
                  </a:cubicBezTo>
                  <a:cubicBezTo>
                    <a:pt x="241" y="5470"/>
                    <a:pt x="272" y="5475"/>
                    <a:pt x="302" y="5475"/>
                  </a:cubicBezTo>
                  <a:cubicBezTo>
                    <a:pt x="367" y="5475"/>
                    <a:pt x="424" y="5449"/>
                    <a:pt x="503" y="5433"/>
                  </a:cubicBezTo>
                  <a:cubicBezTo>
                    <a:pt x="617" y="5387"/>
                    <a:pt x="640" y="5273"/>
                    <a:pt x="663" y="5205"/>
                  </a:cubicBezTo>
                  <a:cubicBezTo>
                    <a:pt x="683" y="4980"/>
                    <a:pt x="538" y="4810"/>
                    <a:pt x="327" y="4810"/>
                  </a:cubicBezTo>
                  <a:close/>
                  <a:moveTo>
                    <a:pt x="1644" y="4908"/>
                  </a:moveTo>
                  <a:cubicBezTo>
                    <a:pt x="1439" y="4908"/>
                    <a:pt x="1302" y="5022"/>
                    <a:pt x="1302" y="5228"/>
                  </a:cubicBezTo>
                  <a:cubicBezTo>
                    <a:pt x="1279" y="5433"/>
                    <a:pt x="1439" y="5570"/>
                    <a:pt x="1621" y="5570"/>
                  </a:cubicBezTo>
                  <a:cubicBezTo>
                    <a:pt x="1634" y="5572"/>
                    <a:pt x="1647" y="5572"/>
                    <a:pt x="1660" y="5572"/>
                  </a:cubicBezTo>
                  <a:cubicBezTo>
                    <a:pt x="1844" y="5572"/>
                    <a:pt x="1964" y="5421"/>
                    <a:pt x="1964" y="5250"/>
                  </a:cubicBezTo>
                  <a:cubicBezTo>
                    <a:pt x="1964" y="5045"/>
                    <a:pt x="1804" y="4908"/>
                    <a:pt x="1644" y="4908"/>
                  </a:cubicBezTo>
                  <a:close/>
                  <a:moveTo>
                    <a:pt x="2968" y="5045"/>
                  </a:moveTo>
                  <a:cubicBezTo>
                    <a:pt x="2808" y="5045"/>
                    <a:pt x="2648" y="5228"/>
                    <a:pt x="2648" y="5387"/>
                  </a:cubicBezTo>
                  <a:cubicBezTo>
                    <a:pt x="2648" y="5547"/>
                    <a:pt x="2808" y="5707"/>
                    <a:pt x="2991" y="5707"/>
                  </a:cubicBezTo>
                  <a:cubicBezTo>
                    <a:pt x="3151" y="5707"/>
                    <a:pt x="3310" y="5524"/>
                    <a:pt x="3310" y="5365"/>
                  </a:cubicBezTo>
                  <a:cubicBezTo>
                    <a:pt x="3310" y="5205"/>
                    <a:pt x="3128" y="5045"/>
                    <a:pt x="2968" y="5045"/>
                  </a:cubicBezTo>
                  <a:close/>
                  <a:moveTo>
                    <a:pt x="4155" y="5182"/>
                  </a:moveTo>
                  <a:cubicBezTo>
                    <a:pt x="3995" y="5296"/>
                    <a:pt x="3949" y="5456"/>
                    <a:pt x="4018" y="5593"/>
                  </a:cubicBezTo>
                  <a:cubicBezTo>
                    <a:pt x="4041" y="5661"/>
                    <a:pt x="4109" y="5730"/>
                    <a:pt x="4155" y="5775"/>
                  </a:cubicBezTo>
                  <a:cubicBezTo>
                    <a:pt x="4178" y="5730"/>
                    <a:pt x="4178" y="5661"/>
                    <a:pt x="4178" y="5593"/>
                  </a:cubicBezTo>
                  <a:cubicBezTo>
                    <a:pt x="4178" y="5570"/>
                    <a:pt x="4178" y="5524"/>
                    <a:pt x="4178" y="5479"/>
                  </a:cubicBezTo>
                  <a:cubicBezTo>
                    <a:pt x="4178" y="5387"/>
                    <a:pt x="4178" y="5296"/>
                    <a:pt x="4178" y="5205"/>
                  </a:cubicBezTo>
                  <a:cubicBezTo>
                    <a:pt x="4178" y="5205"/>
                    <a:pt x="4155" y="5182"/>
                    <a:pt x="4155" y="5182"/>
                  </a:cubicBezTo>
                  <a:close/>
                  <a:moveTo>
                    <a:pt x="936" y="5502"/>
                  </a:moveTo>
                  <a:cubicBezTo>
                    <a:pt x="777" y="5502"/>
                    <a:pt x="594" y="5684"/>
                    <a:pt x="594" y="5844"/>
                  </a:cubicBezTo>
                  <a:cubicBezTo>
                    <a:pt x="594" y="6004"/>
                    <a:pt x="754" y="6186"/>
                    <a:pt x="936" y="6186"/>
                  </a:cubicBezTo>
                  <a:cubicBezTo>
                    <a:pt x="1073" y="6186"/>
                    <a:pt x="1256" y="6004"/>
                    <a:pt x="1256" y="5844"/>
                  </a:cubicBezTo>
                  <a:cubicBezTo>
                    <a:pt x="1279" y="5684"/>
                    <a:pt x="1096" y="5502"/>
                    <a:pt x="936" y="5502"/>
                  </a:cubicBezTo>
                  <a:close/>
                  <a:moveTo>
                    <a:pt x="2283" y="5639"/>
                  </a:moveTo>
                  <a:cubicBezTo>
                    <a:pt x="2123" y="5639"/>
                    <a:pt x="1941" y="5821"/>
                    <a:pt x="1941" y="5981"/>
                  </a:cubicBezTo>
                  <a:cubicBezTo>
                    <a:pt x="1941" y="6141"/>
                    <a:pt x="2101" y="6300"/>
                    <a:pt x="2260" y="6323"/>
                  </a:cubicBezTo>
                  <a:cubicBezTo>
                    <a:pt x="2420" y="6323"/>
                    <a:pt x="2603" y="6141"/>
                    <a:pt x="2603" y="5981"/>
                  </a:cubicBezTo>
                  <a:cubicBezTo>
                    <a:pt x="2603" y="5821"/>
                    <a:pt x="2443" y="5661"/>
                    <a:pt x="2283" y="5639"/>
                  </a:cubicBezTo>
                  <a:close/>
                  <a:moveTo>
                    <a:pt x="3584" y="5753"/>
                  </a:moveTo>
                  <a:cubicBezTo>
                    <a:pt x="3516" y="5775"/>
                    <a:pt x="3424" y="5798"/>
                    <a:pt x="3356" y="5844"/>
                  </a:cubicBezTo>
                  <a:cubicBezTo>
                    <a:pt x="3287" y="5912"/>
                    <a:pt x="3287" y="6004"/>
                    <a:pt x="3242" y="6072"/>
                  </a:cubicBezTo>
                  <a:cubicBezTo>
                    <a:pt x="3265" y="6141"/>
                    <a:pt x="3287" y="6232"/>
                    <a:pt x="3333" y="6300"/>
                  </a:cubicBezTo>
                  <a:cubicBezTo>
                    <a:pt x="3379" y="6369"/>
                    <a:pt x="3493" y="6369"/>
                    <a:pt x="3561" y="6415"/>
                  </a:cubicBezTo>
                  <a:cubicBezTo>
                    <a:pt x="3653" y="6392"/>
                    <a:pt x="3721" y="6369"/>
                    <a:pt x="3790" y="6323"/>
                  </a:cubicBezTo>
                  <a:cubicBezTo>
                    <a:pt x="3881" y="6255"/>
                    <a:pt x="3881" y="6164"/>
                    <a:pt x="3904" y="6072"/>
                  </a:cubicBezTo>
                  <a:cubicBezTo>
                    <a:pt x="3881" y="6004"/>
                    <a:pt x="3881" y="5935"/>
                    <a:pt x="3812" y="5867"/>
                  </a:cubicBezTo>
                  <a:cubicBezTo>
                    <a:pt x="3767" y="5798"/>
                    <a:pt x="3653" y="5798"/>
                    <a:pt x="3584" y="5753"/>
                  </a:cubicBezTo>
                  <a:close/>
                  <a:moveTo>
                    <a:pt x="190" y="6157"/>
                  </a:moveTo>
                  <a:cubicBezTo>
                    <a:pt x="166" y="6157"/>
                    <a:pt x="133" y="6186"/>
                    <a:pt x="115" y="6186"/>
                  </a:cubicBezTo>
                  <a:cubicBezTo>
                    <a:pt x="46" y="6186"/>
                    <a:pt x="23" y="6232"/>
                    <a:pt x="23" y="6300"/>
                  </a:cubicBezTo>
                  <a:cubicBezTo>
                    <a:pt x="23" y="6346"/>
                    <a:pt x="23" y="6415"/>
                    <a:pt x="23" y="6483"/>
                  </a:cubicBezTo>
                  <a:cubicBezTo>
                    <a:pt x="23" y="6529"/>
                    <a:pt x="23" y="6574"/>
                    <a:pt x="23" y="6620"/>
                  </a:cubicBezTo>
                  <a:cubicBezTo>
                    <a:pt x="23" y="6666"/>
                    <a:pt x="23" y="6711"/>
                    <a:pt x="46" y="6757"/>
                  </a:cubicBezTo>
                  <a:cubicBezTo>
                    <a:pt x="69" y="6780"/>
                    <a:pt x="115" y="6803"/>
                    <a:pt x="160" y="6803"/>
                  </a:cubicBezTo>
                  <a:cubicBezTo>
                    <a:pt x="174" y="6809"/>
                    <a:pt x="185" y="6812"/>
                    <a:pt x="196" y="6812"/>
                  </a:cubicBezTo>
                  <a:cubicBezTo>
                    <a:pt x="221" y="6812"/>
                    <a:pt x="242" y="6796"/>
                    <a:pt x="275" y="6780"/>
                  </a:cubicBezTo>
                  <a:cubicBezTo>
                    <a:pt x="366" y="6757"/>
                    <a:pt x="434" y="6711"/>
                    <a:pt x="480" y="6620"/>
                  </a:cubicBezTo>
                  <a:cubicBezTo>
                    <a:pt x="526" y="6506"/>
                    <a:pt x="526" y="6460"/>
                    <a:pt x="457" y="6346"/>
                  </a:cubicBezTo>
                  <a:cubicBezTo>
                    <a:pt x="434" y="6300"/>
                    <a:pt x="434" y="6255"/>
                    <a:pt x="389" y="6232"/>
                  </a:cubicBezTo>
                  <a:cubicBezTo>
                    <a:pt x="343" y="6209"/>
                    <a:pt x="275" y="6164"/>
                    <a:pt x="206" y="6164"/>
                  </a:cubicBezTo>
                  <a:cubicBezTo>
                    <a:pt x="201" y="6159"/>
                    <a:pt x="196" y="6157"/>
                    <a:pt x="190" y="6157"/>
                  </a:cubicBezTo>
                  <a:close/>
                  <a:moveTo>
                    <a:pt x="1530" y="6278"/>
                  </a:moveTo>
                  <a:cubicBezTo>
                    <a:pt x="1324" y="6278"/>
                    <a:pt x="1233" y="6369"/>
                    <a:pt x="1233" y="6597"/>
                  </a:cubicBezTo>
                  <a:cubicBezTo>
                    <a:pt x="1233" y="6803"/>
                    <a:pt x="1324" y="6894"/>
                    <a:pt x="1553" y="6894"/>
                  </a:cubicBezTo>
                  <a:cubicBezTo>
                    <a:pt x="1735" y="6894"/>
                    <a:pt x="1827" y="6780"/>
                    <a:pt x="1827" y="6574"/>
                  </a:cubicBezTo>
                  <a:cubicBezTo>
                    <a:pt x="1827" y="6369"/>
                    <a:pt x="1735" y="6278"/>
                    <a:pt x="1530" y="6278"/>
                  </a:cubicBezTo>
                  <a:close/>
                  <a:moveTo>
                    <a:pt x="2877" y="6415"/>
                  </a:moveTo>
                  <a:cubicBezTo>
                    <a:pt x="2671" y="6415"/>
                    <a:pt x="2580" y="6506"/>
                    <a:pt x="2580" y="6711"/>
                  </a:cubicBezTo>
                  <a:cubicBezTo>
                    <a:pt x="2580" y="6917"/>
                    <a:pt x="2671" y="7008"/>
                    <a:pt x="2854" y="7031"/>
                  </a:cubicBezTo>
                  <a:cubicBezTo>
                    <a:pt x="3082" y="7031"/>
                    <a:pt x="3173" y="6940"/>
                    <a:pt x="3173" y="6734"/>
                  </a:cubicBezTo>
                  <a:cubicBezTo>
                    <a:pt x="3173" y="6529"/>
                    <a:pt x="3082" y="6415"/>
                    <a:pt x="2877" y="6415"/>
                  </a:cubicBezTo>
                  <a:close/>
                  <a:moveTo>
                    <a:pt x="4130" y="6519"/>
                  </a:moveTo>
                  <a:cubicBezTo>
                    <a:pt x="4107" y="6519"/>
                    <a:pt x="4080" y="6535"/>
                    <a:pt x="4064" y="6552"/>
                  </a:cubicBezTo>
                  <a:cubicBezTo>
                    <a:pt x="4041" y="6597"/>
                    <a:pt x="3995" y="6574"/>
                    <a:pt x="3972" y="6620"/>
                  </a:cubicBezTo>
                  <a:cubicBezTo>
                    <a:pt x="3904" y="6688"/>
                    <a:pt x="3904" y="6780"/>
                    <a:pt x="3904" y="6871"/>
                  </a:cubicBezTo>
                  <a:cubicBezTo>
                    <a:pt x="3927" y="6962"/>
                    <a:pt x="4041" y="7099"/>
                    <a:pt x="4132" y="7122"/>
                  </a:cubicBezTo>
                  <a:cubicBezTo>
                    <a:pt x="4155" y="7122"/>
                    <a:pt x="4178" y="7122"/>
                    <a:pt x="4178" y="7077"/>
                  </a:cubicBezTo>
                  <a:cubicBezTo>
                    <a:pt x="4178" y="6985"/>
                    <a:pt x="4178" y="6917"/>
                    <a:pt x="4178" y="6825"/>
                  </a:cubicBezTo>
                  <a:cubicBezTo>
                    <a:pt x="4178" y="6757"/>
                    <a:pt x="4178" y="6688"/>
                    <a:pt x="4178" y="6597"/>
                  </a:cubicBezTo>
                  <a:cubicBezTo>
                    <a:pt x="4178" y="6574"/>
                    <a:pt x="4200" y="6529"/>
                    <a:pt x="4155" y="6529"/>
                  </a:cubicBezTo>
                  <a:cubicBezTo>
                    <a:pt x="4148" y="6522"/>
                    <a:pt x="4139" y="6519"/>
                    <a:pt x="4130" y="6519"/>
                  </a:cubicBezTo>
                  <a:close/>
                  <a:moveTo>
                    <a:pt x="777" y="6871"/>
                  </a:moveTo>
                  <a:cubicBezTo>
                    <a:pt x="685" y="6894"/>
                    <a:pt x="617" y="6917"/>
                    <a:pt x="571" y="6962"/>
                  </a:cubicBezTo>
                  <a:cubicBezTo>
                    <a:pt x="526" y="7031"/>
                    <a:pt x="480" y="7099"/>
                    <a:pt x="480" y="7191"/>
                  </a:cubicBezTo>
                  <a:cubicBezTo>
                    <a:pt x="480" y="7282"/>
                    <a:pt x="526" y="7350"/>
                    <a:pt x="571" y="7396"/>
                  </a:cubicBezTo>
                  <a:cubicBezTo>
                    <a:pt x="607" y="7449"/>
                    <a:pt x="669" y="7502"/>
                    <a:pt x="738" y="7502"/>
                  </a:cubicBezTo>
                  <a:cubicBezTo>
                    <a:pt x="758" y="7502"/>
                    <a:pt x="779" y="7498"/>
                    <a:pt x="800" y="7487"/>
                  </a:cubicBezTo>
                  <a:cubicBezTo>
                    <a:pt x="817" y="7496"/>
                    <a:pt x="834" y="7500"/>
                    <a:pt x="850" y="7500"/>
                  </a:cubicBezTo>
                  <a:cubicBezTo>
                    <a:pt x="917" y="7500"/>
                    <a:pt x="968" y="7437"/>
                    <a:pt x="1005" y="7419"/>
                  </a:cubicBezTo>
                  <a:cubicBezTo>
                    <a:pt x="1073" y="7350"/>
                    <a:pt x="1096" y="7259"/>
                    <a:pt x="1096" y="7168"/>
                  </a:cubicBezTo>
                  <a:cubicBezTo>
                    <a:pt x="1119" y="7077"/>
                    <a:pt x="1051" y="7008"/>
                    <a:pt x="1005" y="6962"/>
                  </a:cubicBezTo>
                  <a:cubicBezTo>
                    <a:pt x="959" y="6917"/>
                    <a:pt x="868" y="6871"/>
                    <a:pt x="777" y="6871"/>
                  </a:cubicBezTo>
                  <a:close/>
                  <a:moveTo>
                    <a:pt x="2146" y="7031"/>
                  </a:moveTo>
                  <a:cubicBezTo>
                    <a:pt x="1986" y="7031"/>
                    <a:pt x="1827" y="7168"/>
                    <a:pt x="1827" y="7305"/>
                  </a:cubicBezTo>
                  <a:cubicBezTo>
                    <a:pt x="1827" y="7487"/>
                    <a:pt x="1964" y="7624"/>
                    <a:pt x="2123" y="7624"/>
                  </a:cubicBezTo>
                  <a:cubicBezTo>
                    <a:pt x="2283" y="7624"/>
                    <a:pt x="2443" y="7487"/>
                    <a:pt x="2443" y="7328"/>
                  </a:cubicBezTo>
                  <a:cubicBezTo>
                    <a:pt x="2443" y="7168"/>
                    <a:pt x="2306" y="7031"/>
                    <a:pt x="2146" y="7031"/>
                  </a:cubicBezTo>
                  <a:close/>
                  <a:moveTo>
                    <a:pt x="3470" y="7122"/>
                  </a:moveTo>
                  <a:cubicBezTo>
                    <a:pt x="3310" y="7122"/>
                    <a:pt x="3173" y="7259"/>
                    <a:pt x="3173" y="7419"/>
                  </a:cubicBezTo>
                  <a:cubicBezTo>
                    <a:pt x="3173" y="7579"/>
                    <a:pt x="3310" y="7716"/>
                    <a:pt x="3470" y="7716"/>
                  </a:cubicBezTo>
                  <a:cubicBezTo>
                    <a:pt x="3480" y="7717"/>
                    <a:pt x="3491" y="7718"/>
                    <a:pt x="3501" y="7718"/>
                  </a:cubicBezTo>
                  <a:cubicBezTo>
                    <a:pt x="3650" y="7718"/>
                    <a:pt x="3790" y="7568"/>
                    <a:pt x="3790" y="7419"/>
                  </a:cubicBezTo>
                  <a:cubicBezTo>
                    <a:pt x="3790" y="7259"/>
                    <a:pt x="3630" y="7122"/>
                    <a:pt x="3470" y="7122"/>
                  </a:cubicBezTo>
                  <a:close/>
                  <a:moveTo>
                    <a:pt x="92" y="7487"/>
                  </a:moveTo>
                  <a:cubicBezTo>
                    <a:pt x="23" y="7487"/>
                    <a:pt x="23" y="7487"/>
                    <a:pt x="23" y="7579"/>
                  </a:cubicBezTo>
                  <a:cubicBezTo>
                    <a:pt x="23" y="7647"/>
                    <a:pt x="23" y="7716"/>
                    <a:pt x="23" y="7784"/>
                  </a:cubicBezTo>
                  <a:cubicBezTo>
                    <a:pt x="23" y="7853"/>
                    <a:pt x="23" y="7921"/>
                    <a:pt x="23" y="7967"/>
                  </a:cubicBezTo>
                  <a:cubicBezTo>
                    <a:pt x="23" y="8012"/>
                    <a:pt x="23" y="8081"/>
                    <a:pt x="23" y="8081"/>
                  </a:cubicBezTo>
                  <a:cubicBezTo>
                    <a:pt x="46" y="8092"/>
                    <a:pt x="75" y="8098"/>
                    <a:pt x="103" y="8098"/>
                  </a:cubicBezTo>
                  <a:cubicBezTo>
                    <a:pt x="132" y="8098"/>
                    <a:pt x="160" y="8092"/>
                    <a:pt x="183" y="8081"/>
                  </a:cubicBezTo>
                  <a:cubicBezTo>
                    <a:pt x="229" y="8058"/>
                    <a:pt x="275" y="8035"/>
                    <a:pt x="297" y="7990"/>
                  </a:cubicBezTo>
                  <a:cubicBezTo>
                    <a:pt x="389" y="7921"/>
                    <a:pt x="411" y="7807"/>
                    <a:pt x="366" y="7693"/>
                  </a:cubicBezTo>
                  <a:cubicBezTo>
                    <a:pt x="343" y="7579"/>
                    <a:pt x="206" y="7487"/>
                    <a:pt x="92" y="7487"/>
                  </a:cubicBezTo>
                  <a:close/>
                  <a:moveTo>
                    <a:pt x="1416" y="7624"/>
                  </a:moveTo>
                  <a:cubicBezTo>
                    <a:pt x="1233" y="7624"/>
                    <a:pt x="1096" y="7761"/>
                    <a:pt x="1096" y="7921"/>
                  </a:cubicBezTo>
                  <a:cubicBezTo>
                    <a:pt x="1096" y="8081"/>
                    <a:pt x="1233" y="8218"/>
                    <a:pt x="1393" y="8218"/>
                  </a:cubicBezTo>
                  <a:cubicBezTo>
                    <a:pt x="1403" y="8219"/>
                    <a:pt x="1414" y="8220"/>
                    <a:pt x="1424" y="8220"/>
                  </a:cubicBezTo>
                  <a:cubicBezTo>
                    <a:pt x="1570" y="8220"/>
                    <a:pt x="1690" y="8072"/>
                    <a:pt x="1690" y="7944"/>
                  </a:cubicBezTo>
                  <a:cubicBezTo>
                    <a:pt x="1713" y="7784"/>
                    <a:pt x="1576" y="7624"/>
                    <a:pt x="1416" y="7624"/>
                  </a:cubicBezTo>
                  <a:close/>
                  <a:moveTo>
                    <a:pt x="2740" y="7716"/>
                  </a:moveTo>
                  <a:cubicBezTo>
                    <a:pt x="2580" y="7738"/>
                    <a:pt x="2443" y="7875"/>
                    <a:pt x="2443" y="8035"/>
                  </a:cubicBezTo>
                  <a:cubicBezTo>
                    <a:pt x="2443" y="8104"/>
                    <a:pt x="2466" y="8172"/>
                    <a:pt x="2534" y="8241"/>
                  </a:cubicBezTo>
                  <a:cubicBezTo>
                    <a:pt x="2580" y="8309"/>
                    <a:pt x="2671" y="8309"/>
                    <a:pt x="2740" y="8332"/>
                  </a:cubicBezTo>
                  <a:cubicBezTo>
                    <a:pt x="2831" y="8309"/>
                    <a:pt x="2899" y="8286"/>
                    <a:pt x="2968" y="8218"/>
                  </a:cubicBezTo>
                  <a:cubicBezTo>
                    <a:pt x="3014" y="8172"/>
                    <a:pt x="3036" y="8081"/>
                    <a:pt x="3036" y="8012"/>
                  </a:cubicBezTo>
                  <a:cubicBezTo>
                    <a:pt x="3036" y="7853"/>
                    <a:pt x="2877" y="7716"/>
                    <a:pt x="2740" y="7716"/>
                  </a:cubicBezTo>
                  <a:close/>
                  <a:moveTo>
                    <a:pt x="4086" y="7853"/>
                  </a:moveTo>
                  <a:cubicBezTo>
                    <a:pt x="3995" y="7875"/>
                    <a:pt x="3904" y="7898"/>
                    <a:pt x="3858" y="7967"/>
                  </a:cubicBezTo>
                  <a:cubicBezTo>
                    <a:pt x="3790" y="8081"/>
                    <a:pt x="3744" y="8172"/>
                    <a:pt x="3835" y="8309"/>
                  </a:cubicBezTo>
                  <a:cubicBezTo>
                    <a:pt x="3904" y="8400"/>
                    <a:pt x="3995" y="8446"/>
                    <a:pt x="4086" y="8469"/>
                  </a:cubicBezTo>
                  <a:cubicBezTo>
                    <a:pt x="4155" y="8469"/>
                    <a:pt x="4178" y="8423"/>
                    <a:pt x="4178" y="8378"/>
                  </a:cubicBezTo>
                  <a:cubicBezTo>
                    <a:pt x="4178" y="8309"/>
                    <a:pt x="4178" y="8241"/>
                    <a:pt x="4178" y="8172"/>
                  </a:cubicBezTo>
                  <a:cubicBezTo>
                    <a:pt x="4178" y="8104"/>
                    <a:pt x="4178" y="8035"/>
                    <a:pt x="4178" y="7944"/>
                  </a:cubicBezTo>
                  <a:cubicBezTo>
                    <a:pt x="4178" y="7875"/>
                    <a:pt x="4155" y="7853"/>
                    <a:pt x="4086" y="7853"/>
                  </a:cubicBezTo>
                  <a:close/>
                  <a:moveTo>
                    <a:pt x="685" y="8218"/>
                  </a:moveTo>
                  <a:cubicBezTo>
                    <a:pt x="548" y="8241"/>
                    <a:pt x="389" y="8400"/>
                    <a:pt x="389" y="8537"/>
                  </a:cubicBezTo>
                  <a:cubicBezTo>
                    <a:pt x="389" y="8674"/>
                    <a:pt x="571" y="8834"/>
                    <a:pt x="708" y="8834"/>
                  </a:cubicBezTo>
                  <a:cubicBezTo>
                    <a:pt x="845" y="8834"/>
                    <a:pt x="1005" y="8651"/>
                    <a:pt x="1005" y="8515"/>
                  </a:cubicBezTo>
                  <a:cubicBezTo>
                    <a:pt x="982" y="8378"/>
                    <a:pt x="822" y="8218"/>
                    <a:pt x="685" y="8218"/>
                  </a:cubicBezTo>
                  <a:close/>
                  <a:moveTo>
                    <a:pt x="2032" y="8378"/>
                  </a:moveTo>
                  <a:cubicBezTo>
                    <a:pt x="1964" y="8378"/>
                    <a:pt x="1895" y="8400"/>
                    <a:pt x="1827" y="8446"/>
                  </a:cubicBezTo>
                  <a:cubicBezTo>
                    <a:pt x="1781" y="8515"/>
                    <a:pt x="1758" y="8583"/>
                    <a:pt x="1735" y="8651"/>
                  </a:cubicBezTo>
                  <a:cubicBezTo>
                    <a:pt x="1758" y="8743"/>
                    <a:pt x="1781" y="8811"/>
                    <a:pt x="1827" y="8880"/>
                  </a:cubicBezTo>
                  <a:cubicBezTo>
                    <a:pt x="1872" y="8925"/>
                    <a:pt x="1964" y="8948"/>
                    <a:pt x="2032" y="8971"/>
                  </a:cubicBezTo>
                  <a:cubicBezTo>
                    <a:pt x="2101" y="8971"/>
                    <a:pt x="2192" y="8925"/>
                    <a:pt x="2238" y="8880"/>
                  </a:cubicBezTo>
                  <a:cubicBezTo>
                    <a:pt x="2283" y="8834"/>
                    <a:pt x="2329" y="8743"/>
                    <a:pt x="2329" y="8674"/>
                  </a:cubicBezTo>
                  <a:cubicBezTo>
                    <a:pt x="2329" y="8606"/>
                    <a:pt x="2306" y="8515"/>
                    <a:pt x="2238" y="8469"/>
                  </a:cubicBezTo>
                  <a:cubicBezTo>
                    <a:pt x="2192" y="8423"/>
                    <a:pt x="2123" y="8378"/>
                    <a:pt x="2032" y="8378"/>
                  </a:cubicBezTo>
                  <a:close/>
                  <a:moveTo>
                    <a:pt x="3393" y="8486"/>
                  </a:moveTo>
                  <a:cubicBezTo>
                    <a:pt x="3381" y="8486"/>
                    <a:pt x="3369" y="8487"/>
                    <a:pt x="3356" y="8492"/>
                  </a:cubicBezTo>
                  <a:cubicBezTo>
                    <a:pt x="3265" y="8492"/>
                    <a:pt x="3196" y="8515"/>
                    <a:pt x="3151" y="8560"/>
                  </a:cubicBezTo>
                  <a:cubicBezTo>
                    <a:pt x="3082" y="8629"/>
                    <a:pt x="3082" y="8674"/>
                    <a:pt x="3082" y="8766"/>
                  </a:cubicBezTo>
                  <a:cubicBezTo>
                    <a:pt x="3082" y="8834"/>
                    <a:pt x="3082" y="8903"/>
                    <a:pt x="3151" y="8948"/>
                  </a:cubicBezTo>
                  <a:cubicBezTo>
                    <a:pt x="3196" y="8994"/>
                    <a:pt x="3242" y="9039"/>
                    <a:pt x="3333" y="9039"/>
                  </a:cubicBezTo>
                  <a:cubicBezTo>
                    <a:pt x="3402" y="9017"/>
                    <a:pt x="3470" y="9039"/>
                    <a:pt x="3539" y="8971"/>
                  </a:cubicBezTo>
                  <a:cubicBezTo>
                    <a:pt x="3584" y="8903"/>
                    <a:pt x="3630" y="8857"/>
                    <a:pt x="3607" y="8788"/>
                  </a:cubicBezTo>
                  <a:cubicBezTo>
                    <a:pt x="3607" y="8697"/>
                    <a:pt x="3607" y="8629"/>
                    <a:pt x="3539" y="8560"/>
                  </a:cubicBezTo>
                  <a:cubicBezTo>
                    <a:pt x="3501" y="8523"/>
                    <a:pt x="3449" y="8486"/>
                    <a:pt x="3393" y="8486"/>
                  </a:cubicBezTo>
                  <a:close/>
                  <a:moveTo>
                    <a:pt x="46" y="8857"/>
                  </a:moveTo>
                  <a:cubicBezTo>
                    <a:pt x="23" y="8880"/>
                    <a:pt x="23" y="8903"/>
                    <a:pt x="23" y="8903"/>
                  </a:cubicBezTo>
                  <a:cubicBezTo>
                    <a:pt x="23" y="8994"/>
                    <a:pt x="23" y="9062"/>
                    <a:pt x="23" y="9131"/>
                  </a:cubicBezTo>
                  <a:cubicBezTo>
                    <a:pt x="23" y="9199"/>
                    <a:pt x="23" y="9291"/>
                    <a:pt x="23" y="9359"/>
                  </a:cubicBezTo>
                  <a:cubicBezTo>
                    <a:pt x="23" y="9382"/>
                    <a:pt x="23" y="9405"/>
                    <a:pt x="46" y="9405"/>
                  </a:cubicBezTo>
                  <a:cubicBezTo>
                    <a:pt x="46" y="9405"/>
                    <a:pt x="69" y="9405"/>
                    <a:pt x="92" y="9382"/>
                  </a:cubicBezTo>
                  <a:cubicBezTo>
                    <a:pt x="206" y="9291"/>
                    <a:pt x="229" y="9245"/>
                    <a:pt x="229" y="9062"/>
                  </a:cubicBezTo>
                  <a:cubicBezTo>
                    <a:pt x="229" y="9039"/>
                    <a:pt x="206" y="9017"/>
                    <a:pt x="183" y="8971"/>
                  </a:cubicBezTo>
                  <a:cubicBezTo>
                    <a:pt x="160" y="8948"/>
                    <a:pt x="138" y="8925"/>
                    <a:pt x="92" y="8880"/>
                  </a:cubicBezTo>
                  <a:cubicBezTo>
                    <a:pt x="69" y="8880"/>
                    <a:pt x="46" y="8880"/>
                    <a:pt x="46" y="8857"/>
                  </a:cubicBezTo>
                  <a:close/>
                  <a:moveTo>
                    <a:pt x="1302" y="8994"/>
                  </a:moveTo>
                  <a:cubicBezTo>
                    <a:pt x="1233" y="8994"/>
                    <a:pt x="1165" y="8994"/>
                    <a:pt x="1119" y="9062"/>
                  </a:cubicBezTo>
                  <a:cubicBezTo>
                    <a:pt x="1051" y="9131"/>
                    <a:pt x="1028" y="9176"/>
                    <a:pt x="1028" y="9245"/>
                  </a:cubicBezTo>
                  <a:cubicBezTo>
                    <a:pt x="1028" y="9336"/>
                    <a:pt x="1028" y="9405"/>
                    <a:pt x="1096" y="9450"/>
                  </a:cubicBezTo>
                  <a:cubicBezTo>
                    <a:pt x="1165" y="9496"/>
                    <a:pt x="1210" y="9542"/>
                    <a:pt x="1279" y="9542"/>
                  </a:cubicBezTo>
                  <a:cubicBezTo>
                    <a:pt x="1370" y="9542"/>
                    <a:pt x="1439" y="9542"/>
                    <a:pt x="1484" y="9473"/>
                  </a:cubicBezTo>
                  <a:cubicBezTo>
                    <a:pt x="1530" y="9405"/>
                    <a:pt x="1598" y="9359"/>
                    <a:pt x="1553" y="9291"/>
                  </a:cubicBezTo>
                  <a:cubicBezTo>
                    <a:pt x="1576" y="9199"/>
                    <a:pt x="1553" y="9131"/>
                    <a:pt x="1484" y="9062"/>
                  </a:cubicBezTo>
                  <a:cubicBezTo>
                    <a:pt x="1439" y="9017"/>
                    <a:pt x="1370" y="8994"/>
                    <a:pt x="1302" y="8994"/>
                  </a:cubicBezTo>
                  <a:close/>
                  <a:moveTo>
                    <a:pt x="2636" y="9105"/>
                  </a:moveTo>
                  <a:cubicBezTo>
                    <a:pt x="2492" y="9105"/>
                    <a:pt x="2374" y="9232"/>
                    <a:pt x="2374" y="9359"/>
                  </a:cubicBezTo>
                  <a:cubicBezTo>
                    <a:pt x="2353" y="9487"/>
                    <a:pt x="2491" y="9635"/>
                    <a:pt x="2603" y="9635"/>
                  </a:cubicBezTo>
                  <a:cubicBezTo>
                    <a:pt x="2611" y="9635"/>
                    <a:pt x="2618" y="9634"/>
                    <a:pt x="2626" y="9633"/>
                  </a:cubicBezTo>
                  <a:cubicBezTo>
                    <a:pt x="2785" y="9633"/>
                    <a:pt x="2899" y="9542"/>
                    <a:pt x="2899" y="9382"/>
                  </a:cubicBezTo>
                  <a:cubicBezTo>
                    <a:pt x="2899" y="9222"/>
                    <a:pt x="2808" y="9108"/>
                    <a:pt x="2671" y="9108"/>
                  </a:cubicBezTo>
                  <a:cubicBezTo>
                    <a:pt x="2659" y="9106"/>
                    <a:pt x="2648" y="9105"/>
                    <a:pt x="2636" y="9105"/>
                  </a:cubicBezTo>
                  <a:close/>
                  <a:moveTo>
                    <a:pt x="3984" y="9239"/>
                  </a:moveTo>
                  <a:cubicBezTo>
                    <a:pt x="3921" y="9239"/>
                    <a:pt x="3858" y="9256"/>
                    <a:pt x="3812" y="9291"/>
                  </a:cubicBezTo>
                  <a:cubicBezTo>
                    <a:pt x="3721" y="9359"/>
                    <a:pt x="3675" y="9496"/>
                    <a:pt x="3744" y="9610"/>
                  </a:cubicBezTo>
                  <a:cubicBezTo>
                    <a:pt x="3782" y="9725"/>
                    <a:pt x="3852" y="9776"/>
                    <a:pt x="3968" y="9776"/>
                  </a:cubicBezTo>
                  <a:cubicBezTo>
                    <a:pt x="3991" y="9776"/>
                    <a:pt x="4015" y="9774"/>
                    <a:pt x="4041" y="9770"/>
                  </a:cubicBezTo>
                  <a:cubicBezTo>
                    <a:pt x="4132" y="9770"/>
                    <a:pt x="4178" y="9724"/>
                    <a:pt x="4178" y="9610"/>
                  </a:cubicBezTo>
                  <a:cubicBezTo>
                    <a:pt x="4178" y="9564"/>
                    <a:pt x="4178" y="9542"/>
                    <a:pt x="4178" y="9519"/>
                  </a:cubicBezTo>
                  <a:cubicBezTo>
                    <a:pt x="4178" y="9450"/>
                    <a:pt x="4178" y="9405"/>
                    <a:pt x="4178" y="9359"/>
                  </a:cubicBezTo>
                  <a:cubicBezTo>
                    <a:pt x="4178" y="9336"/>
                    <a:pt x="4178" y="9313"/>
                    <a:pt x="4155" y="9291"/>
                  </a:cubicBezTo>
                  <a:cubicBezTo>
                    <a:pt x="4109" y="9256"/>
                    <a:pt x="4046" y="9239"/>
                    <a:pt x="3984" y="9239"/>
                  </a:cubicBezTo>
                  <a:close/>
                  <a:moveTo>
                    <a:pt x="571" y="9610"/>
                  </a:moveTo>
                  <a:cubicBezTo>
                    <a:pt x="411" y="9610"/>
                    <a:pt x="297" y="9701"/>
                    <a:pt x="297" y="9861"/>
                  </a:cubicBezTo>
                  <a:cubicBezTo>
                    <a:pt x="297" y="10044"/>
                    <a:pt x="389" y="10135"/>
                    <a:pt x="571" y="10135"/>
                  </a:cubicBezTo>
                  <a:cubicBezTo>
                    <a:pt x="708" y="10135"/>
                    <a:pt x="822" y="10044"/>
                    <a:pt x="822" y="9884"/>
                  </a:cubicBezTo>
                  <a:cubicBezTo>
                    <a:pt x="822" y="9724"/>
                    <a:pt x="731" y="9610"/>
                    <a:pt x="571" y="9610"/>
                  </a:cubicBezTo>
                  <a:close/>
                  <a:moveTo>
                    <a:pt x="1895" y="9701"/>
                  </a:moveTo>
                  <a:cubicBezTo>
                    <a:pt x="1758" y="9701"/>
                    <a:pt x="1621" y="9838"/>
                    <a:pt x="1621" y="9975"/>
                  </a:cubicBezTo>
                  <a:cubicBezTo>
                    <a:pt x="1644" y="10135"/>
                    <a:pt x="1735" y="10249"/>
                    <a:pt x="1918" y="10249"/>
                  </a:cubicBezTo>
                  <a:cubicBezTo>
                    <a:pt x="2078" y="10249"/>
                    <a:pt x="2169" y="10135"/>
                    <a:pt x="2169" y="9952"/>
                  </a:cubicBezTo>
                  <a:cubicBezTo>
                    <a:pt x="2169" y="9816"/>
                    <a:pt x="2055" y="9701"/>
                    <a:pt x="1895" y="9701"/>
                  </a:cubicBezTo>
                  <a:close/>
                  <a:moveTo>
                    <a:pt x="3242" y="9838"/>
                  </a:moveTo>
                  <a:cubicBezTo>
                    <a:pt x="3196" y="9838"/>
                    <a:pt x="3105" y="9861"/>
                    <a:pt x="3059" y="9907"/>
                  </a:cubicBezTo>
                  <a:cubicBezTo>
                    <a:pt x="3014" y="9952"/>
                    <a:pt x="2991" y="10044"/>
                    <a:pt x="2968" y="10112"/>
                  </a:cubicBezTo>
                  <a:cubicBezTo>
                    <a:pt x="2991" y="10181"/>
                    <a:pt x="3014" y="10249"/>
                    <a:pt x="3059" y="10295"/>
                  </a:cubicBezTo>
                  <a:cubicBezTo>
                    <a:pt x="3105" y="10341"/>
                    <a:pt x="3173" y="10386"/>
                    <a:pt x="3242" y="10386"/>
                  </a:cubicBezTo>
                  <a:cubicBezTo>
                    <a:pt x="3310" y="10386"/>
                    <a:pt x="3379" y="10341"/>
                    <a:pt x="3424" y="10295"/>
                  </a:cubicBezTo>
                  <a:cubicBezTo>
                    <a:pt x="3470" y="10272"/>
                    <a:pt x="3493" y="10181"/>
                    <a:pt x="3516" y="10112"/>
                  </a:cubicBezTo>
                  <a:cubicBezTo>
                    <a:pt x="3539" y="10044"/>
                    <a:pt x="3470" y="9975"/>
                    <a:pt x="3424" y="9930"/>
                  </a:cubicBezTo>
                  <a:cubicBezTo>
                    <a:pt x="3402" y="9884"/>
                    <a:pt x="3310" y="9838"/>
                    <a:pt x="3242" y="9838"/>
                  </a:cubicBezTo>
                  <a:close/>
                  <a:moveTo>
                    <a:pt x="46" y="10272"/>
                  </a:moveTo>
                  <a:cubicBezTo>
                    <a:pt x="23" y="10295"/>
                    <a:pt x="23" y="10318"/>
                    <a:pt x="23" y="10341"/>
                  </a:cubicBezTo>
                  <a:cubicBezTo>
                    <a:pt x="23" y="10386"/>
                    <a:pt x="23" y="10432"/>
                    <a:pt x="23" y="10477"/>
                  </a:cubicBezTo>
                  <a:cubicBezTo>
                    <a:pt x="23" y="10523"/>
                    <a:pt x="23" y="10592"/>
                    <a:pt x="23" y="10660"/>
                  </a:cubicBezTo>
                  <a:cubicBezTo>
                    <a:pt x="23" y="10660"/>
                    <a:pt x="23" y="10660"/>
                    <a:pt x="46" y="10683"/>
                  </a:cubicBezTo>
                  <a:cubicBezTo>
                    <a:pt x="46" y="10660"/>
                    <a:pt x="46" y="10660"/>
                    <a:pt x="69" y="10660"/>
                  </a:cubicBezTo>
                  <a:cubicBezTo>
                    <a:pt x="138" y="10546"/>
                    <a:pt x="138" y="10432"/>
                    <a:pt x="92" y="10318"/>
                  </a:cubicBezTo>
                  <a:cubicBezTo>
                    <a:pt x="69" y="10318"/>
                    <a:pt x="46" y="10295"/>
                    <a:pt x="46" y="10272"/>
                  </a:cubicBezTo>
                  <a:close/>
                  <a:moveTo>
                    <a:pt x="1151" y="10336"/>
                  </a:moveTo>
                  <a:cubicBezTo>
                    <a:pt x="1078" y="10336"/>
                    <a:pt x="1022" y="10392"/>
                    <a:pt x="982" y="10432"/>
                  </a:cubicBezTo>
                  <a:cubicBezTo>
                    <a:pt x="936" y="10455"/>
                    <a:pt x="914" y="10546"/>
                    <a:pt x="891" y="10592"/>
                  </a:cubicBezTo>
                  <a:cubicBezTo>
                    <a:pt x="868" y="10683"/>
                    <a:pt x="936" y="10751"/>
                    <a:pt x="982" y="10797"/>
                  </a:cubicBezTo>
                  <a:cubicBezTo>
                    <a:pt x="1005" y="10843"/>
                    <a:pt x="1096" y="10866"/>
                    <a:pt x="1165" y="10888"/>
                  </a:cubicBezTo>
                  <a:cubicBezTo>
                    <a:pt x="1210" y="10866"/>
                    <a:pt x="1302" y="10843"/>
                    <a:pt x="1347" y="10820"/>
                  </a:cubicBezTo>
                  <a:cubicBezTo>
                    <a:pt x="1393" y="10751"/>
                    <a:pt x="1416" y="10683"/>
                    <a:pt x="1439" y="10614"/>
                  </a:cubicBezTo>
                  <a:cubicBezTo>
                    <a:pt x="1439" y="10546"/>
                    <a:pt x="1393" y="10477"/>
                    <a:pt x="1347" y="10432"/>
                  </a:cubicBezTo>
                  <a:cubicBezTo>
                    <a:pt x="1324" y="10386"/>
                    <a:pt x="1233" y="10363"/>
                    <a:pt x="1188" y="10341"/>
                  </a:cubicBezTo>
                  <a:cubicBezTo>
                    <a:pt x="1175" y="10337"/>
                    <a:pt x="1163" y="10336"/>
                    <a:pt x="1151" y="10336"/>
                  </a:cubicBezTo>
                  <a:close/>
                  <a:moveTo>
                    <a:pt x="2512" y="10452"/>
                  </a:moveTo>
                  <a:cubicBezTo>
                    <a:pt x="2504" y="10452"/>
                    <a:pt x="2496" y="10453"/>
                    <a:pt x="2489" y="10455"/>
                  </a:cubicBezTo>
                  <a:cubicBezTo>
                    <a:pt x="2374" y="10455"/>
                    <a:pt x="2238" y="10614"/>
                    <a:pt x="2238" y="10729"/>
                  </a:cubicBezTo>
                  <a:cubicBezTo>
                    <a:pt x="2238" y="10843"/>
                    <a:pt x="2397" y="10980"/>
                    <a:pt x="2511" y="10980"/>
                  </a:cubicBezTo>
                  <a:cubicBezTo>
                    <a:pt x="2626" y="10980"/>
                    <a:pt x="2762" y="10820"/>
                    <a:pt x="2762" y="10706"/>
                  </a:cubicBezTo>
                  <a:cubicBezTo>
                    <a:pt x="2784" y="10599"/>
                    <a:pt x="2626" y="10452"/>
                    <a:pt x="2512" y="10452"/>
                  </a:cubicBezTo>
                  <a:close/>
                  <a:moveTo>
                    <a:pt x="3858" y="10614"/>
                  </a:moveTo>
                  <a:cubicBezTo>
                    <a:pt x="3675" y="10614"/>
                    <a:pt x="3607" y="10683"/>
                    <a:pt x="3607" y="10843"/>
                  </a:cubicBezTo>
                  <a:cubicBezTo>
                    <a:pt x="3607" y="11025"/>
                    <a:pt x="3675" y="11071"/>
                    <a:pt x="3835" y="11071"/>
                  </a:cubicBezTo>
                  <a:cubicBezTo>
                    <a:pt x="3858" y="11074"/>
                    <a:pt x="3879" y="11075"/>
                    <a:pt x="3898" y="11075"/>
                  </a:cubicBezTo>
                  <a:cubicBezTo>
                    <a:pt x="4034" y="11075"/>
                    <a:pt x="4086" y="11003"/>
                    <a:pt x="4086" y="10843"/>
                  </a:cubicBezTo>
                  <a:cubicBezTo>
                    <a:pt x="4086" y="10683"/>
                    <a:pt x="4018" y="10614"/>
                    <a:pt x="3858" y="10614"/>
                  </a:cubicBezTo>
                  <a:close/>
                  <a:moveTo>
                    <a:pt x="431" y="10951"/>
                  </a:moveTo>
                  <a:cubicBezTo>
                    <a:pt x="394" y="10951"/>
                    <a:pt x="357" y="10984"/>
                    <a:pt x="320" y="11002"/>
                  </a:cubicBezTo>
                  <a:cubicBezTo>
                    <a:pt x="229" y="11048"/>
                    <a:pt x="229" y="11139"/>
                    <a:pt x="183" y="11208"/>
                  </a:cubicBezTo>
                  <a:cubicBezTo>
                    <a:pt x="206" y="11254"/>
                    <a:pt x="229" y="11322"/>
                    <a:pt x="252" y="11368"/>
                  </a:cubicBezTo>
                  <a:cubicBezTo>
                    <a:pt x="297" y="11436"/>
                    <a:pt x="389" y="11459"/>
                    <a:pt x="457" y="11482"/>
                  </a:cubicBezTo>
                  <a:cubicBezTo>
                    <a:pt x="503" y="11482"/>
                    <a:pt x="548" y="11459"/>
                    <a:pt x="594" y="11436"/>
                  </a:cubicBezTo>
                  <a:cubicBezTo>
                    <a:pt x="663" y="11390"/>
                    <a:pt x="708" y="11299"/>
                    <a:pt x="731" y="11231"/>
                  </a:cubicBezTo>
                  <a:cubicBezTo>
                    <a:pt x="731" y="11185"/>
                    <a:pt x="685" y="11117"/>
                    <a:pt x="663" y="11071"/>
                  </a:cubicBezTo>
                  <a:cubicBezTo>
                    <a:pt x="617" y="11002"/>
                    <a:pt x="548" y="10980"/>
                    <a:pt x="457" y="10957"/>
                  </a:cubicBezTo>
                  <a:cubicBezTo>
                    <a:pt x="448" y="10952"/>
                    <a:pt x="440" y="10951"/>
                    <a:pt x="431" y="10951"/>
                  </a:cubicBezTo>
                  <a:close/>
                  <a:moveTo>
                    <a:pt x="1758" y="11071"/>
                  </a:moveTo>
                  <a:cubicBezTo>
                    <a:pt x="1690" y="11071"/>
                    <a:pt x="1667" y="11094"/>
                    <a:pt x="1644" y="11117"/>
                  </a:cubicBezTo>
                  <a:cubicBezTo>
                    <a:pt x="1576" y="11185"/>
                    <a:pt x="1553" y="11231"/>
                    <a:pt x="1576" y="11299"/>
                  </a:cubicBezTo>
                  <a:cubicBezTo>
                    <a:pt x="1576" y="11322"/>
                    <a:pt x="1576" y="11345"/>
                    <a:pt x="1576" y="11345"/>
                  </a:cubicBezTo>
                  <a:cubicBezTo>
                    <a:pt x="1553" y="11413"/>
                    <a:pt x="1576" y="11459"/>
                    <a:pt x="1621" y="11505"/>
                  </a:cubicBezTo>
                  <a:cubicBezTo>
                    <a:pt x="1658" y="11523"/>
                    <a:pt x="1695" y="11556"/>
                    <a:pt x="1732" y="11556"/>
                  </a:cubicBezTo>
                  <a:cubicBezTo>
                    <a:pt x="1741" y="11556"/>
                    <a:pt x="1749" y="11555"/>
                    <a:pt x="1758" y="11550"/>
                  </a:cubicBezTo>
                  <a:lnTo>
                    <a:pt x="1849" y="11550"/>
                  </a:lnTo>
                  <a:cubicBezTo>
                    <a:pt x="1859" y="11553"/>
                    <a:pt x="1869" y="11554"/>
                    <a:pt x="1878" y="11554"/>
                  </a:cubicBezTo>
                  <a:cubicBezTo>
                    <a:pt x="1955" y="11554"/>
                    <a:pt x="2012" y="11477"/>
                    <a:pt x="2032" y="11436"/>
                  </a:cubicBezTo>
                  <a:cubicBezTo>
                    <a:pt x="2055" y="11368"/>
                    <a:pt x="2032" y="11276"/>
                    <a:pt x="2032" y="11208"/>
                  </a:cubicBezTo>
                  <a:cubicBezTo>
                    <a:pt x="2032" y="11185"/>
                    <a:pt x="1986" y="11162"/>
                    <a:pt x="1964" y="11139"/>
                  </a:cubicBezTo>
                  <a:cubicBezTo>
                    <a:pt x="1918" y="11079"/>
                    <a:pt x="1872" y="11079"/>
                    <a:pt x="1827" y="11079"/>
                  </a:cubicBezTo>
                  <a:lnTo>
                    <a:pt x="1827" y="11079"/>
                  </a:lnTo>
                  <a:cubicBezTo>
                    <a:pt x="1804" y="11079"/>
                    <a:pt x="1781" y="11079"/>
                    <a:pt x="1758" y="11071"/>
                  </a:cubicBezTo>
                  <a:close/>
                  <a:moveTo>
                    <a:pt x="3105" y="11208"/>
                  </a:moveTo>
                  <a:cubicBezTo>
                    <a:pt x="2945" y="11208"/>
                    <a:pt x="2877" y="11299"/>
                    <a:pt x="2877" y="11459"/>
                  </a:cubicBezTo>
                  <a:cubicBezTo>
                    <a:pt x="2877" y="11619"/>
                    <a:pt x="2945" y="11687"/>
                    <a:pt x="3105" y="11687"/>
                  </a:cubicBezTo>
                  <a:cubicBezTo>
                    <a:pt x="3265" y="11687"/>
                    <a:pt x="3356" y="11596"/>
                    <a:pt x="3333" y="11459"/>
                  </a:cubicBezTo>
                  <a:cubicBezTo>
                    <a:pt x="3333" y="11299"/>
                    <a:pt x="3265" y="11208"/>
                    <a:pt x="3105" y="11208"/>
                  </a:cubicBezTo>
                  <a:close/>
                  <a:moveTo>
                    <a:pt x="1073" y="11687"/>
                  </a:moveTo>
                  <a:cubicBezTo>
                    <a:pt x="914" y="11687"/>
                    <a:pt x="822" y="11756"/>
                    <a:pt x="822" y="11915"/>
                  </a:cubicBezTo>
                  <a:cubicBezTo>
                    <a:pt x="822" y="12075"/>
                    <a:pt x="914" y="12167"/>
                    <a:pt x="1051" y="12167"/>
                  </a:cubicBezTo>
                  <a:cubicBezTo>
                    <a:pt x="1210" y="12167"/>
                    <a:pt x="1302" y="12075"/>
                    <a:pt x="1302" y="11915"/>
                  </a:cubicBezTo>
                  <a:cubicBezTo>
                    <a:pt x="1302" y="11756"/>
                    <a:pt x="1210" y="11687"/>
                    <a:pt x="1073" y="11687"/>
                  </a:cubicBezTo>
                  <a:close/>
                  <a:moveTo>
                    <a:pt x="2420" y="11824"/>
                  </a:moveTo>
                  <a:cubicBezTo>
                    <a:pt x="2306" y="11824"/>
                    <a:pt x="2169" y="11938"/>
                    <a:pt x="2169" y="12052"/>
                  </a:cubicBezTo>
                  <a:cubicBezTo>
                    <a:pt x="2169" y="12167"/>
                    <a:pt x="2283" y="12281"/>
                    <a:pt x="2397" y="12281"/>
                  </a:cubicBezTo>
                  <a:cubicBezTo>
                    <a:pt x="2511" y="12281"/>
                    <a:pt x="2626" y="12167"/>
                    <a:pt x="2648" y="12075"/>
                  </a:cubicBezTo>
                  <a:cubicBezTo>
                    <a:pt x="2648" y="11961"/>
                    <a:pt x="2534" y="11824"/>
                    <a:pt x="2420" y="11824"/>
                  </a:cubicBezTo>
                  <a:close/>
                  <a:moveTo>
                    <a:pt x="3767" y="11915"/>
                  </a:moveTo>
                  <a:cubicBezTo>
                    <a:pt x="3653" y="11915"/>
                    <a:pt x="3516" y="12030"/>
                    <a:pt x="3516" y="12144"/>
                  </a:cubicBezTo>
                  <a:cubicBezTo>
                    <a:pt x="3516" y="12258"/>
                    <a:pt x="3630" y="12395"/>
                    <a:pt x="3744" y="12395"/>
                  </a:cubicBezTo>
                  <a:cubicBezTo>
                    <a:pt x="3858" y="12395"/>
                    <a:pt x="3972" y="12281"/>
                    <a:pt x="3972" y="12167"/>
                  </a:cubicBezTo>
                  <a:cubicBezTo>
                    <a:pt x="3995" y="12052"/>
                    <a:pt x="3881" y="11938"/>
                    <a:pt x="3767" y="11915"/>
                  </a:cubicBezTo>
                  <a:close/>
                  <a:moveTo>
                    <a:pt x="343" y="12326"/>
                  </a:moveTo>
                  <a:cubicBezTo>
                    <a:pt x="229" y="12326"/>
                    <a:pt x="92" y="12440"/>
                    <a:pt x="92" y="12555"/>
                  </a:cubicBezTo>
                  <a:cubicBezTo>
                    <a:pt x="92" y="12669"/>
                    <a:pt x="206" y="12783"/>
                    <a:pt x="320" y="12783"/>
                  </a:cubicBezTo>
                  <a:cubicBezTo>
                    <a:pt x="330" y="12785"/>
                    <a:pt x="340" y="12786"/>
                    <a:pt x="350" y="12786"/>
                  </a:cubicBezTo>
                  <a:cubicBezTo>
                    <a:pt x="453" y="12786"/>
                    <a:pt x="548" y="12682"/>
                    <a:pt x="548" y="12577"/>
                  </a:cubicBezTo>
                  <a:cubicBezTo>
                    <a:pt x="571" y="12463"/>
                    <a:pt x="457" y="12326"/>
                    <a:pt x="343" y="12326"/>
                  </a:cubicBezTo>
                  <a:close/>
                  <a:moveTo>
                    <a:pt x="1667" y="12418"/>
                  </a:moveTo>
                  <a:cubicBezTo>
                    <a:pt x="1553" y="12418"/>
                    <a:pt x="1416" y="12555"/>
                    <a:pt x="1439" y="12669"/>
                  </a:cubicBezTo>
                  <a:cubicBezTo>
                    <a:pt x="1439" y="12783"/>
                    <a:pt x="1576" y="12897"/>
                    <a:pt x="1690" y="12897"/>
                  </a:cubicBezTo>
                  <a:cubicBezTo>
                    <a:pt x="1804" y="12897"/>
                    <a:pt x="1918" y="12760"/>
                    <a:pt x="1895" y="12646"/>
                  </a:cubicBezTo>
                  <a:cubicBezTo>
                    <a:pt x="1895" y="12532"/>
                    <a:pt x="1758" y="12418"/>
                    <a:pt x="1667" y="12418"/>
                  </a:cubicBezTo>
                  <a:close/>
                  <a:moveTo>
                    <a:pt x="4155" y="12806"/>
                  </a:moveTo>
                  <a:cubicBezTo>
                    <a:pt x="4155" y="12851"/>
                    <a:pt x="4155" y="12874"/>
                    <a:pt x="4155" y="12920"/>
                  </a:cubicBezTo>
                  <a:cubicBezTo>
                    <a:pt x="4155" y="12920"/>
                    <a:pt x="4155" y="12965"/>
                    <a:pt x="4155" y="12988"/>
                  </a:cubicBezTo>
                  <a:cubicBezTo>
                    <a:pt x="4200" y="12965"/>
                    <a:pt x="4178" y="12920"/>
                    <a:pt x="4178" y="12897"/>
                  </a:cubicBezTo>
                  <a:cubicBezTo>
                    <a:pt x="4178" y="12874"/>
                    <a:pt x="4178" y="12828"/>
                    <a:pt x="4178" y="12806"/>
                  </a:cubicBezTo>
                  <a:close/>
                  <a:moveTo>
                    <a:pt x="2996" y="12571"/>
                  </a:moveTo>
                  <a:cubicBezTo>
                    <a:pt x="2965" y="12571"/>
                    <a:pt x="2909" y="12605"/>
                    <a:pt x="2854" y="12623"/>
                  </a:cubicBezTo>
                  <a:cubicBezTo>
                    <a:pt x="2785" y="12646"/>
                    <a:pt x="2808" y="12737"/>
                    <a:pt x="2762" y="12783"/>
                  </a:cubicBezTo>
                  <a:cubicBezTo>
                    <a:pt x="2785" y="12851"/>
                    <a:pt x="2808" y="12897"/>
                    <a:pt x="2831" y="12943"/>
                  </a:cubicBezTo>
                  <a:cubicBezTo>
                    <a:pt x="2877" y="13011"/>
                    <a:pt x="2945" y="13011"/>
                    <a:pt x="3014" y="13034"/>
                  </a:cubicBezTo>
                  <a:cubicBezTo>
                    <a:pt x="3036" y="13034"/>
                    <a:pt x="3105" y="12988"/>
                    <a:pt x="3151" y="12965"/>
                  </a:cubicBezTo>
                  <a:cubicBezTo>
                    <a:pt x="3219" y="12943"/>
                    <a:pt x="3219" y="12851"/>
                    <a:pt x="3242" y="12806"/>
                  </a:cubicBezTo>
                  <a:cubicBezTo>
                    <a:pt x="3242" y="12760"/>
                    <a:pt x="3196" y="12692"/>
                    <a:pt x="3173" y="12646"/>
                  </a:cubicBezTo>
                  <a:cubicBezTo>
                    <a:pt x="3151" y="12577"/>
                    <a:pt x="3082" y="12600"/>
                    <a:pt x="3014" y="12577"/>
                  </a:cubicBezTo>
                  <a:cubicBezTo>
                    <a:pt x="3009" y="12573"/>
                    <a:pt x="3003" y="12571"/>
                    <a:pt x="2996" y="12571"/>
                  </a:cubicBezTo>
                  <a:close/>
                  <a:moveTo>
                    <a:pt x="936" y="13057"/>
                  </a:moveTo>
                  <a:cubicBezTo>
                    <a:pt x="800" y="13080"/>
                    <a:pt x="731" y="13125"/>
                    <a:pt x="731" y="13262"/>
                  </a:cubicBezTo>
                  <a:cubicBezTo>
                    <a:pt x="731" y="13399"/>
                    <a:pt x="777" y="13468"/>
                    <a:pt x="914" y="13468"/>
                  </a:cubicBezTo>
                  <a:cubicBezTo>
                    <a:pt x="1073" y="13468"/>
                    <a:pt x="1119" y="13422"/>
                    <a:pt x="1142" y="13285"/>
                  </a:cubicBezTo>
                  <a:cubicBezTo>
                    <a:pt x="1142" y="13148"/>
                    <a:pt x="1051" y="13057"/>
                    <a:pt x="936" y="13057"/>
                  </a:cubicBezTo>
                  <a:close/>
                  <a:moveTo>
                    <a:pt x="2260" y="13194"/>
                  </a:moveTo>
                  <a:cubicBezTo>
                    <a:pt x="2146" y="13194"/>
                    <a:pt x="2078" y="13285"/>
                    <a:pt x="2078" y="13399"/>
                  </a:cubicBezTo>
                  <a:cubicBezTo>
                    <a:pt x="2078" y="13513"/>
                    <a:pt x="2146" y="13605"/>
                    <a:pt x="2260" y="13605"/>
                  </a:cubicBezTo>
                  <a:cubicBezTo>
                    <a:pt x="2397" y="13605"/>
                    <a:pt x="2466" y="13513"/>
                    <a:pt x="2466" y="13399"/>
                  </a:cubicBezTo>
                  <a:cubicBezTo>
                    <a:pt x="2466" y="13285"/>
                    <a:pt x="2397" y="13194"/>
                    <a:pt x="2260" y="13194"/>
                  </a:cubicBezTo>
                  <a:close/>
                  <a:moveTo>
                    <a:pt x="3607" y="13308"/>
                  </a:moveTo>
                  <a:cubicBezTo>
                    <a:pt x="3493" y="13308"/>
                    <a:pt x="3402" y="13376"/>
                    <a:pt x="3402" y="13513"/>
                  </a:cubicBezTo>
                  <a:cubicBezTo>
                    <a:pt x="3402" y="13627"/>
                    <a:pt x="3493" y="13696"/>
                    <a:pt x="3607" y="13696"/>
                  </a:cubicBezTo>
                  <a:cubicBezTo>
                    <a:pt x="3744" y="13696"/>
                    <a:pt x="3812" y="13627"/>
                    <a:pt x="3812" y="13490"/>
                  </a:cubicBezTo>
                  <a:cubicBezTo>
                    <a:pt x="3812" y="13376"/>
                    <a:pt x="3721" y="13308"/>
                    <a:pt x="3607" y="13308"/>
                  </a:cubicBezTo>
                  <a:close/>
                  <a:moveTo>
                    <a:pt x="251" y="13667"/>
                  </a:moveTo>
                  <a:cubicBezTo>
                    <a:pt x="237" y="13667"/>
                    <a:pt x="222" y="13669"/>
                    <a:pt x="206" y="13673"/>
                  </a:cubicBezTo>
                  <a:cubicBezTo>
                    <a:pt x="115" y="13673"/>
                    <a:pt x="46" y="13719"/>
                    <a:pt x="46" y="13833"/>
                  </a:cubicBezTo>
                  <a:cubicBezTo>
                    <a:pt x="69" y="13878"/>
                    <a:pt x="69" y="13947"/>
                    <a:pt x="92" y="13993"/>
                  </a:cubicBezTo>
                  <a:cubicBezTo>
                    <a:pt x="109" y="14028"/>
                    <a:pt x="127" y="14076"/>
                    <a:pt x="165" y="14076"/>
                  </a:cubicBezTo>
                  <a:cubicBezTo>
                    <a:pt x="177" y="14076"/>
                    <a:pt x="190" y="14072"/>
                    <a:pt x="206" y="14061"/>
                  </a:cubicBezTo>
                  <a:cubicBezTo>
                    <a:pt x="297" y="14061"/>
                    <a:pt x="343" y="14038"/>
                    <a:pt x="411" y="13970"/>
                  </a:cubicBezTo>
                  <a:cubicBezTo>
                    <a:pt x="434" y="13947"/>
                    <a:pt x="434" y="13810"/>
                    <a:pt x="411" y="13764"/>
                  </a:cubicBezTo>
                  <a:cubicBezTo>
                    <a:pt x="355" y="13708"/>
                    <a:pt x="314" y="13667"/>
                    <a:pt x="251" y="13667"/>
                  </a:cubicBezTo>
                  <a:close/>
                  <a:moveTo>
                    <a:pt x="1576" y="13810"/>
                  </a:moveTo>
                  <a:cubicBezTo>
                    <a:pt x="1461" y="13810"/>
                    <a:pt x="1370" y="13901"/>
                    <a:pt x="1370" y="13993"/>
                  </a:cubicBezTo>
                  <a:cubicBezTo>
                    <a:pt x="1370" y="14107"/>
                    <a:pt x="1461" y="14198"/>
                    <a:pt x="1576" y="14198"/>
                  </a:cubicBezTo>
                  <a:cubicBezTo>
                    <a:pt x="1690" y="14198"/>
                    <a:pt x="1758" y="14107"/>
                    <a:pt x="1758" y="13993"/>
                  </a:cubicBezTo>
                  <a:cubicBezTo>
                    <a:pt x="1758" y="13878"/>
                    <a:pt x="1667" y="13810"/>
                    <a:pt x="1576" y="13810"/>
                  </a:cubicBezTo>
                  <a:close/>
                  <a:moveTo>
                    <a:pt x="2877" y="13901"/>
                  </a:moveTo>
                  <a:cubicBezTo>
                    <a:pt x="2762" y="13901"/>
                    <a:pt x="2671" y="13993"/>
                    <a:pt x="2671" y="14107"/>
                  </a:cubicBezTo>
                  <a:cubicBezTo>
                    <a:pt x="2671" y="14221"/>
                    <a:pt x="2762" y="14289"/>
                    <a:pt x="2877" y="14312"/>
                  </a:cubicBezTo>
                  <a:cubicBezTo>
                    <a:pt x="2991" y="14312"/>
                    <a:pt x="3059" y="14221"/>
                    <a:pt x="3082" y="14107"/>
                  </a:cubicBezTo>
                  <a:cubicBezTo>
                    <a:pt x="3082" y="13993"/>
                    <a:pt x="2991" y="13901"/>
                    <a:pt x="2877" y="13901"/>
                  </a:cubicBezTo>
                  <a:close/>
                  <a:moveTo>
                    <a:pt x="822" y="14403"/>
                  </a:moveTo>
                  <a:cubicBezTo>
                    <a:pt x="800" y="14426"/>
                    <a:pt x="754" y="14426"/>
                    <a:pt x="731" y="14449"/>
                  </a:cubicBezTo>
                  <a:cubicBezTo>
                    <a:pt x="617" y="14540"/>
                    <a:pt x="617" y="14677"/>
                    <a:pt x="731" y="14769"/>
                  </a:cubicBezTo>
                  <a:cubicBezTo>
                    <a:pt x="762" y="14789"/>
                    <a:pt x="793" y="14800"/>
                    <a:pt x="823" y="14800"/>
                  </a:cubicBezTo>
                  <a:cubicBezTo>
                    <a:pt x="861" y="14800"/>
                    <a:pt x="899" y="14783"/>
                    <a:pt x="936" y="14746"/>
                  </a:cubicBezTo>
                  <a:cubicBezTo>
                    <a:pt x="1051" y="14655"/>
                    <a:pt x="1051" y="14540"/>
                    <a:pt x="936" y="14472"/>
                  </a:cubicBezTo>
                  <a:cubicBezTo>
                    <a:pt x="891" y="14426"/>
                    <a:pt x="868" y="14426"/>
                    <a:pt x="822" y="14403"/>
                  </a:cubicBezTo>
                  <a:close/>
                  <a:moveTo>
                    <a:pt x="2169" y="14563"/>
                  </a:moveTo>
                  <a:cubicBezTo>
                    <a:pt x="2055" y="14563"/>
                    <a:pt x="2009" y="14609"/>
                    <a:pt x="2009" y="14746"/>
                  </a:cubicBezTo>
                  <a:cubicBezTo>
                    <a:pt x="2009" y="14860"/>
                    <a:pt x="2055" y="14906"/>
                    <a:pt x="2169" y="14906"/>
                  </a:cubicBezTo>
                  <a:cubicBezTo>
                    <a:pt x="2283" y="14906"/>
                    <a:pt x="2329" y="14860"/>
                    <a:pt x="2329" y="14746"/>
                  </a:cubicBezTo>
                  <a:cubicBezTo>
                    <a:pt x="2329" y="14609"/>
                    <a:pt x="2283" y="14563"/>
                    <a:pt x="2169" y="14563"/>
                  </a:cubicBezTo>
                  <a:close/>
                  <a:moveTo>
                    <a:pt x="3607" y="14677"/>
                  </a:moveTo>
                  <a:cubicBezTo>
                    <a:pt x="3539" y="14677"/>
                    <a:pt x="3470" y="14677"/>
                    <a:pt x="3424" y="14700"/>
                  </a:cubicBezTo>
                  <a:cubicBezTo>
                    <a:pt x="3356" y="14723"/>
                    <a:pt x="3310" y="14769"/>
                    <a:pt x="3333" y="14837"/>
                  </a:cubicBezTo>
                  <a:cubicBezTo>
                    <a:pt x="3333" y="14860"/>
                    <a:pt x="3333" y="14883"/>
                    <a:pt x="3333" y="14883"/>
                  </a:cubicBezTo>
                  <a:cubicBezTo>
                    <a:pt x="3348" y="14944"/>
                    <a:pt x="3364" y="14964"/>
                    <a:pt x="3399" y="14964"/>
                  </a:cubicBezTo>
                  <a:cubicBezTo>
                    <a:pt x="3417" y="14964"/>
                    <a:pt x="3440" y="14959"/>
                    <a:pt x="3470" y="14951"/>
                  </a:cubicBezTo>
                  <a:cubicBezTo>
                    <a:pt x="3539" y="14928"/>
                    <a:pt x="3561" y="14860"/>
                    <a:pt x="3630" y="14814"/>
                  </a:cubicBezTo>
                  <a:cubicBezTo>
                    <a:pt x="3653" y="14791"/>
                    <a:pt x="3675" y="14769"/>
                    <a:pt x="3675" y="14746"/>
                  </a:cubicBezTo>
                  <a:cubicBezTo>
                    <a:pt x="3653" y="14723"/>
                    <a:pt x="3630" y="14700"/>
                    <a:pt x="3607" y="14677"/>
                  </a:cubicBezTo>
                  <a:close/>
                  <a:moveTo>
                    <a:pt x="1391" y="15173"/>
                  </a:moveTo>
                  <a:cubicBezTo>
                    <a:pt x="1353" y="15173"/>
                    <a:pt x="1316" y="15211"/>
                    <a:pt x="1279" y="15248"/>
                  </a:cubicBezTo>
                  <a:cubicBezTo>
                    <a:pt x="1279" y="15248"/>
                    <a:pt x="1279" y="15271"/>
                    <a:pt x="1279" y="15271"/>
                  </a:cubicBezTo>
                  <a:cubicBezTo>
                    <a:pt x="1370" y="15339"/>
                    <a:pt x="1461" y="15385"/>
                    <a:pt x="1553" y="15385"/>
                  </a:cubicBezTo>
                  <a:cubicBezTo>
                    <a:pt x="1576" y="15385"/>
                    <a:pt x="1598" y="15362"/>
                    <a:pt x="1598" y="15339"/>
                  </a:cubicBezTo>
                  <a:cubicBezTo>
                    <a:pt x="1621" y="15248"/>
                    <a:pt x="1553" y="15179"/>
                    <a:pt x="1416" y="15179"/>
                  </a:cubicBezTo>
                  <a:cubicBezTo>
                    <a:pt x="1407" y="15175"/>
                    <a:pt x="1399" y="15173"/>
                    <a:pt x="1391" y="15173"/>
                  </a:cubicBezTo>
                  <a:close/>
                  <a:moveTo>
                    <a:pt x="2762" y="15271"/>
                  </a:moveTo>
                  <a:cubicBezTo>
                    <a:pt x="2740" y="15294"/>
                    <a:pt x="2694" y="15294"/>
                    <a:pt x="2648" y="15316"/>
                  </a:cubicBezTo>
                  <a:cubicBezTo>
                    <a:pt x="2648" y="15316"/>
                    <a:pt x="2648" y="15339"/>
                    <a:pt x="2648" y="15362"/>
                  </a:cubicBezTo>
                  <a:cubicBezTo>
                    <a:pt x="2648" y="15362"/>
                    <a:pt x="2648" y="15385"/>
                    <a:pt x="2671" y="15385"/>
                  </a:cubicBezTo>
                  <a:cubicBezTo>
                    <a:pt x="2717" y="15362"/>
                    <a:pt x="2785" y="15339"/>
                    <a:pt x="2831" y="15316"/>
                  </a:cubicBezTo>
                  <a:cubicBezTo>
                    <a:pt x="2831" y="15316"/>
                    <a:pt x="2831" y="15294"/>
                    <a:pt x="2831" y="15294"/>
                  </a:cubicBezTo>
                  <a:cubicBezTo>
                    <a:pt x="2808" y="15271"/>
                    <a:pt x="2808" y="15271"/>
                    <a:pt x="2762" y="15271"/>
                  </a:cubicBezTo>
                  <a:close/>
                </a:path>
              </a:pathLst>
            </a:custGeom>
            <a:solidFill>
              <a:srgbClr val="E0B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520900" y="1451725"/>
              <a:ext cx="103875" cy="385225"/>
            </a:xfrm>
            <a:custGeom>
              <a:avLst/>
              <a:gdLst/>
              <a:ahLst/>
              <a:cxnLst/>
              <a:rect l="l" t="t" r="r" b="b"/>
              <a:pathLst>
                <a:path w="4155" h="15409" extrusionOk="0">
                  <a:moveTo>
                    <a:pt x="2077" y="1"/>
                  </a:moveTo>
                  <a:cubicBezTo>
                    <a:pt x="936" y="1"/>
                    <a:pt x="0" y="914"/>
                    <a:pt x="0" y="2078"/>
                  </a:cubicBezTo>
                  <a:lnTo>
                    <a:pt x="0" y="13331"/>
                  </a:lnTo>
                  <a:cubicBezTo>
                    <a:pt x="0" y="14472"/>
                    <a:pt x="936" y="15408"/>
                    <a:pt x="2077" y="15408"/>
                  </a:cubicBezTo>
                  <a:cubicBezTo>
                    <a:pt x="3219" y="15408"/>
                    <a:pt x="4154" y="14472"/>
                    <a:pt x="4154" y="13331"/>
                  </a:cubicBezTo>
                  <a:lnTo>
                    <a:pt x="4154" y="2078"/>
                  </a:lnTo>
                  <a:cubicBezTo>
                    <a:pt x="4154" y="914"/>
                    <a:pt x="3219" y="1"/>
                    <a:pt x="20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513475" y="1446025"/>
              <a:ext cx="105025" cy="384225"/>
            </a:xfrm>
            <a:custGeom>
              <a:avLst/>
              <a:gdLst/>
              <a:ahLst/>
              <a:cxnLst/>
              <a:rect l="l" t="t" r="r" b="b"/>
              <a:pathLst>
                <a:path w="4201" h="15369" extrusionOk="0">
                  <a:moveTo>
                    <a:pt x="1530" y="1"/>
                  </a:moveTo>
                  <a:cubicBezTo>
                    <a:pt x="1484" y="24"/>
                    <a:pt x="1416" y="46"/>
                    <a:pt x="1347" y="46"/>
                  </a:cubicBezTo>
                  <a:cubicBezTo>
                    <a:pt x="1347" y="46"/>
                    <a:pt x="1370" y="92"/>
                    <a:pt x="1370" y="92"/>
                  </a:cubicBezTo>
                  <a:cubicBezTo>
                    <a:pt x="1370" y="115"/>
                    <a:pt x="1393" y="115"/>
                    <a:pt x="1439" y="115"/>
                  </a:cubicBezTo>
                  <a:cubicBezTo>
                    <a:pt x="1461" y="92"/>
                    <a:pt x="1507" y="92"/>
                    <a:pt x="1553" y="69"/>
                  </a:cubicBezTo>
                  <a:cubicBezTo>
                    <a:pt x="1553" y="69"/>
                    <a:pt x="1553" y="46"/>
                    <a:pt x="1553" y="24"/>
                  </a:cubicBezTo>
                  <a:cubicBezTo>
                    <a:pt x="1553" y="24"/>
                    <a:pt x="1530" y="1"/>
                    <a:pt x="1530" y="1"/>
                  </a:cubicBezTo>
                  <a:close/>
                  <a:moveTo>
                    <a:pt x="2648" y="1"/>
                  </a:moveTo>
                  <a:cubicBezTo>
                    <a:pt x="2625" y="1"/>
                    <a:pt x="2603" y="24"/>
                    <a:pt x="2603" y="46"/>
                  </a:cubicBezTo>
                  <a:cubicBezTo>
                    <a:pt x="2580" y="138"/>
                    <a:pt x="2648" y="206"/>
                    <a:pt x="2785" y="206"/>
                  </a:cubicBezTo>
                  <a:cubicBezTo>
                    <a:pt x="2794" y="210"/>
                    <a:pt x="2802" y="212"/>
                    <a:pt x="2810" y="212"/>
                  </a:cubicBezTo>
                  <a:cubicBezTo>
                    <a:pt x="2848" y="212"/>
                    <a:pt x="2885" y="175"/>
                    <a:pt x="2922" y="138"/>
                  </a:cubicBezTo>
                  <a:cubicBezTo>
                    <a:pt x="2922" y="138"/>
                    <a:pt x="2922" y="115"/>
                    <a:pt x="2922" y="92"/>
                  </a:cubicBezTo>
                  <a:cubicBezTo>
                    <a:pt x="2831" y="46"/>
                    <a:pt x="2740" y="1"/>
                    <a:pt x="2648" y="1"/>
                  </a:cubicBezTo>
                  <a:close/>
                  <a:moveTo>
                    <a:pt x="806" y="421"/>
                  </a:moveTo>
                  <a:cubicBezTo>
                    <a:pt x="789" y="421"/>
                    <a:pt x="764" y="426"/>
                    <a:pt x="731" y="434"/>
                  </a:cubicBezTo>
                  <a:cubicBezTo>
                    <a:pt x="662" y="457"/>
                    <a:pt x="640" y="526"/>
                    <a:pt x="571" y="571"/>
                  </a:cubicBezTo>
                  <a:cubicBezTo>
                    <a:pt x="548" y="594"/>
                    <a:pt x="526" y="617"/>
                    <a:pt x="526" y="617"/>
                  </a:cubicBezTo>
                  <a:cubicBezTo>
                    <a:pt x="548" y="663"/>
                    <a:pt x="571" y="685"/>
                    <a:pt x="594" y="685"/>
                  </a:cubicBezTo>
                  <a:cubicBezTo>
                    <a:pt x="628" y="697"/>
                    <a:pt x="662" y="703"/>
                    <a:pt x="694" y="703"/>
                  </a:cubicBezTo>
                  <a:cubicBezTo>
                    <a:pt x="725" y="703"/>
                    <a:pt x="754" y="697"/>
                    <a:pt x="777" y="685"/>
                  </a:cubicBezTo>
                  <a:cubicBezTo>
                    <a:pt x="822" y="663"/>
                    <a:pt x="891" y="617"/>
                    <a:pt x="845" y="549"/>
                  </a:cubicBezTo>
                  <a:cubicBezTo>
                    <a:pt x="845" y="526"/>
                    <a:pt x="845" y="503"/>
                    <a:pt x="845" y="480"/>
                  </a:cubicBezTo>
                  <a:cubicBezTo>
                    <a:pt x="845" y="437"/>
                    <a:pt x="836" y="421"/>
                    <a:pt x="806" y="421"/>
                  </a:cubicBezTo>
                  <a:close/>
                  <a:moveTo>
                    <a:pt x="2032" y="480"/>
                  </a:moveTo>
                  <a:cubicBezTo>
                    <a:pt x="1895" y="480"/>
                    <a:pt x="1849" y="526"/>
                    <a:pt x="1849" y="640"/>
                  </a:cubicBezTo>
                  <a:cubicBezTo>
                    <a:pt x="1872" y="754"/>
                    <a:pt x="1918" y="800"/>
                    <a:pt x="2032" y="800"/>
                  </a:cubicBezTo>
                  <a:cubicBezTo>
                    <a:pt x="2146" y="800"/>
                    <a:pt x="2192" y="754"/>
                    <a:pt x="2192" y="640"/>
                  </a:cubicBezTo>
                  <a:cubicBezTo>
                    <a:pt x="2192" y="526"/>
                    <a:pt x="2146" y="480"/>
                    <a:pt x="2032" y="480"/>
                  </a:cubicBezTo>
                  <a:close/>
                  <a:moveTo>
                    <a:pt x="3378" y="585"/>
                  </a:moveTo>
                  <a:cubicBezTo>
                    <a:pt x="3340" y="585"/>
                    <a:pt x="3302" y="602"/>
                    <a:pt x="3265" y="640"/>
                  </a:cubicBezTo>
                  <a:cubicBezTo>
                    <a:pt x="3150" y="731"/>
                    <a:pt x="3150" y="845"/>
                    <a:pt x="3265" y="914"/>
                  </a:cubicBezTo>
                  <a:cubicBezTo>
                    <a:pt x="3287" y="937"/>
                    <a:pt x="3333" y="959"/>
                    <a:pt x="3379" y="982"/>
                  </a:cubicBezTo>
                  <a:cubicBezTo>
                    <a:pt x="3402" y="959"/>
                    <a:pt x="3424" y="959"/>
                    <a:pt x="3470" y="937"/>
                  </a:cubicBezTo>
                  <a:cubicBezTo>
                    <a:pt x="3584" y="845"/>
                    <a:pt x="3584" y="708"/>
                    <a:pt x="3470" y="617"/>
                  </a:cubicBezTo>
                  <a:cubicBezTo>
                    <a:pt x="3439" y="596"/>
                    <a:pt x="3408" y="585"/>
                    <a:pt x="3378" y="585"/>
                  </a:cubicBezTo>
                  <a:close/>
                  <a:moveTo>
                    <a:pt x="1324" y="1074"/>
                  </a:moveTo>
                  <a:cubicBezTo>
                    <a:pt x="1210" y="1074"/>
                    <a:pt x="1119" y="1165"/>
                    <a:pt x="1119" y="1279"/>
                  </a:cubicBezTo>
                  <a:cubicBezTo>
                    <a:pt x="1119" y="1393"/>
                    <a:pt x="1210" y="1462"/>
                    <a:pt x="1324" y="1484"/>
                  </a:cubicBezTo>
                  <a:cubicBezTo>
                    <a:pt x="1439" y="1484"/>
                    <a:pt x="1507" y="1393"/>
                    <a:pt x="1530" y="1279"/>
                  </a:cubicBezTo>
                  <a:cubicBezTo>
                    <a:pt x="1530" y="1165"/>
                    <a:pt x="1439" y="1096"/>
                    <a:pt x="1324" y="1074"/>
                  </a:cubicBezTo>
                  <a:close/>
                  <a:moveTo>
                    <a:pt x="2625" y="1188"/>
                  </a:moveTo>
                  <a:cubicBezTo>
                    <a:pt x="2511" y="1188"/>
                    <a:pt x="2420" y="1279"/>
                    <a:pt x="2420" y="1370"/>
                  </a:cubicBezTo>
                  <a:cubicBezTo>
                    <a:pt x="2443" y="1484"/>
                    <a:pt x="2534" y="1576"/>
                    <a:pt x="2625" y="1576"/>
                  </a:cubicBezTo>
                  <a:cubicBezTo>
                    <a:pt x="2740" y="1576"/>
                    <a:pt x="2831" y="1484"/>
                    <a:pt x="2831" y="1370"/>
                  </a:cubicBezTo>
                  <a:cubicBezTo>
                    <a:pt x="2831" y="1256"/>
                    <a:pt x="2740" y="1188"/>
                    <a:pt x="2625" y="1188"/>
                  </a:cubicBezTo>
                  <a:close/>
                  <a:moveTo>
                    <a:pt x="4021" y="1297"/>
                  </a:moveTo>
                  <a:cubicBezTo>
                    <a:pt x="4013" y="1297"/>
                    <a:pt x="4004" y="1299"/>
                    <a:pt x="3995" y="1302"/>
                  </a:cubicBezTo>
                  <a:cubicBezTo>
                    <a:pt x="3881" y="1302"/>
                    <a:pt x="3858" y="1325"/>
                    <a:pt x="3790" y="1416"/>
                  </a:cubicBezTo>
                  <a:cubicBezTo>
                    <a:pt x="3767" y="1439"/>
                    <a:pt x="3767" y="1576"/>
                    <a:pt x="3790" y="1621"/>
                  </a:cubicBezTo>
                  <a:cubicBezTo>
                    <a:pt x="3827" y="1678"/>
                    <a:pt x="3880" y="1719"/>
                    <a:pt x="3949" y="1719"/>
                  </a:cubicBezTo>
                  <a:cubicBezTo>
                    <a:pt x="3963" y="1719"/>
                    <a:pt x="3979" y="1717"/>
                    <a:pt x="3995" y="1713"/>
                  </a:cubicBezTo>
                  <a:cubicBezTo>
                    <a:pt x="4086" y="1713"/>
                    <a:pt x="4155" y="1644"/>
                    <a:pt x="4132" y="1553"/>
                  </a:cubicBezTo>
                  <a:cubicBezTo>
                    <a:pt x="4132" y="1507"/>
                    <a:pt x="4132" y="1439"/>
                    <a:pt x="4109" y="1393"/>
                  </a:cubicBezTo>
                  <a:cubicBezTo>
                    <a:pt x="4089" y="1354"/>
                    <a:pt x="4070" y="1297"/>
                    <a:pt x="4021" y="1297"/>
                  </a:cubicBezTo>
                  <a:close/>
                  <a:moveTo>
                    <a:pt x="571" y="1690"/>
                  </a:moveTo>
                  <a:cubicBezTo>
                    <a:pt x="457" y="1690"/>
                    <a:pt x="389" y="1758"/>
                    <a:pt x="389" y="1895"/>
                  </a:cubicBezTo>
                  <a:cubicBezTo>
                    <a:pt x="389" y="2009"/>
                    <a:pt x="457" y="2078"/>
                    <a:pt x="594" y="2078"/>
                  </a:cubicBezTo>
                  <a:cubicBezTo>
                    <a:pt x="708" y="2078"/>
                    <a:pt x="777" y="2009"/>
                    <a:pt x="777" y="1872"/>
                  </a:cubicBezTo>
                  <a:cubicBezTo>
                    <a:pt x="777" y="1758"/>
                    <a:pt x="708" y="1690"/>
                    <a:pt x="571" y="1690"/>
                  </a:cubicBezTo>
                  <a:close/>
                  <a:moveTo>
                    <a:pt x="1918" y="1781"/>
                  </a:moveTo>
                  <a:cubicBezTo>
                    <a:pt x="1804" y="1781"/>
                    <a:pt x="1735" y="1872"/>
                    <a:pt x="1735" y="1987"/>
                  </a:cubicBezTo>
                  <a:cubicBezTo>
                    <a:pt x="1735" y="2101"/>
                    <a:pt x="1804" y="2192"/>
                    <a:pt x="1918" y="2192"/>
                  </a:cubicBezTo>
                  <a:cubicBezTo>
                    <a:pt x="2055" y="2192"/>
                    <a:pt x="2123" y="2101"/>
                    <a:pt x="2123" y="1987"/>
                  </a:cubicBezTo>
                  <a:cubicBezTo>
                    <a:pt x="2123" y="1872"/>
                    <a:pt x="2055" y="1781"/>
                    <a:pt x="1918" y="1781"/>
                  </a:cubicBezTo>
                  <a:close/>
                  <a:moveTo>
                    <a:pt x="3287" y="1918"/>
                  </a:moveTo>
                  <a:cubicBezTo>
                    <a:pt x="3128" y="1918"/>
                    <a:pt x="3082" y="1964"/>
                    <a:pt x="3059" y="2101"/>
                  </a:cubicBezTo>
                  <a:cubicBezTo>
                    <a:pt x="3059" y="2238"/>
                    <a:pt x="3128" y="2329"/>
                    <a:pt x="3265" y="2329"/>
                  </a:cubicBezTo>
                  <a:cubicBezTo>
                    <a:pt x="3402" y="2306"/>
                    <a:pt x="3470" y="2260"/>
                    <a:pt x="3470" y="2123"/>
                  </a:cubicBezTo>
                  <a:cubicBezTo>
                    <a:pt x="3470" y="1987"/>
                    <a:pt x="3424" y="1918"/>
                    <a:pt x="3287" y="1918"/>
                  </a:cubicBezTo>
                  <a:close/>
                  <a:moveTo>
                    <a:pt x="46" y="2397"/>
                  </a:moveTo>
                  <a:cubicBezTo>
                    <a:pt x="1" y="2420"/>
                    <a:pt x="23" y="2466"/>
                    <a:pt x="23" y="2489"/>
                  </a:cubicBezTo>
                  <a:cubicBezTo>
                    <a:pt x="1" y="2511"/>
                    <a:pt x="23" y="2534"/>
                    <a:pt x="23" y="2580"/>
                  </a:cubicBezTo>
                  <a:lnTo>
                    <a:pt x="46" y="2580"/>
                  </a:lnTo>
                  <a:cubicBezTo>
                    <a:pt x="46" y="2534"/>
                    <a:pt x="46" y="2511"/>
                    <a:pt x="46" y="2466"/>
                  </a:cubicBezTo>
                  <a:cubicBezTo>
                    <a:pt x="46" y="2466"/>
                    <a:pt x="46" y="2420"/>
                    <a:pt x="46" y="2397"/>
                  </a:cubicBezTo>
                  <a:close/>
                  <a:moveTo>
                    <a:pt x="1187" y="2352"/>
                  </a:moveTo>
                  <a:cubicBezTo>
                    <a:pt x="1142" y="2352"/>
                    <a:pt x="1096" y="2397"/>
                    <a:pt x="1051" y="2420"/>
                  </a:cubicBezTo>
                  <a:cubicBezTo>
                    <a:pt x="982" y="2443"/>
                    <a:pt x="982" y="2511"/>
                    <a:pt x="959" y="2580"/>
                  </a:cubicBezTo>
                  <a:cubicBezTo>
                    <a:pt x="936" y="2603"/>
                    <a:pt x="982" y="2671"/>
                    <a:pt x="1005" y="2740"/>
                  </a:cubicBezTo>
                  <a:cubicBezTo>
                    <a:pt x="1051" y="2808"/>
                    <a:pt x="1119" y="2785"/>
                    <a:pt x="1187" y="2808"/>
                  </a:cubicBezTo>
                  <a:cubicBezTo>
                    <a:pt x="1192" y="2813"/>
                    <a:pt x="1198" y="2814"/>
                    <a:pt x="1205" y="2814"/>
                  </a:cubicBezTo>
                  <a:cubicBezTo>
                    <a:pt x="1236" y="2814"/>
                    <a:pt x="1287" y="2781"/>
                    <a:pt x="1324" y="2763"/>
                  </a:cubicBezTo>
                  <a:cubicBezTo>
                    <a:pt x="1393" y="2717"/>
                    <a:pt x="1370" y="2648"/>
                    <a:pt x="1439" y="2603"/>
                  </a:cubicBezTo>
                  <a:cubicBezTo>
                    <a:pt x="1416" y="2534"/>
                    <a:pt x="1393" y="2489"/>
                    <a:pt x="1347" y="2443"/>
                  </a:cubicBezTo>
                  <a:cubicBezTo>
                    <a:pt x="1324" y="2375"/>
                    <a:pt x="1256" y="2375"/>
                    <a:pt x="1187" y="2352"/>
                  </a:cubicBezTo>
                  <a:close/>
                  <a:moveTo>
                    <a:pt x="2511" y="2489"/>
                  </a:moveTo>
                  <a:cubicBezTo>
                    <a:pt x="2397" y="2489"/>
                    <a:pt x="2283" y="2626"/>
                    <a:pt x="2306" y="2740"/>
                  </a:cubicBezTo>
                  <a:cubicBezTo>
                    <a:pt x="2306" y="2854"/>
                    <a:pt x="2420" y="2968"/>
                    <a:pt x="2534" y="2968"/>
                  </a:cubicBezTo>
                  <a:cubicBezTo>
                    <a:pt x="2648" y="2945"/>
                    <a:pt x="2762" y="2831"/>
                    <a:pt x="2762" y="2717"/>
                  </a:cubicBezTo>
                  <a:cubicBezTo>
                    <a:pt x="2762" y="2603"/>
                    <a:pt x="2625" y="2489"/>
                    <a:pt x="2511" y="2489"/>
                  </a:cubicBezTo>
                  <a:close/>
                  <a:moveTo>
                    <a:pt x="3881" y="2580"/>
                  </a:moveTo>
                  <a:cubicBezTo>
                    <a:pt x="3767" y="2580"/>
                    <a:pt x="3653" y="2694"/>
                    <a:pt x="3630" y="2808"/>
                  </a:cubicBezTo>
                  <a:cubicBezTo>
                    <a:pt x="3630" y="2922"/>
                    <a:pt x="3744" y="3059"/>
                    <a:pt x="3858" y="3059"/>
                  </a:cubicBezTo>
                  <a:cubicBezTo>
                    <a:pt x="3972" y="3059"/>
                    <a:pt x="4109" y="2945"/>
                    <a:pt x="4109" y="2831"/>
                  </a:cubicBezTo>
                  <a:cubicBezTo>
                    <a:pt x="4109" y="2717"/>
                    <a:pt x="3995" y="2580"/>
                    <a:pt x="3881" y="2580"/>
                  </a:cubicBezTo>
                  <a:close/>
                  <a:moveTo>
                    <a:pt x="457" y="2991"/>
                  </a:moveTo>
                  <a:cubicBezTo>
                    <a:pt x="343" y="2991"/>
                    <a:pt x="229" y="3105"/>
                    <a:pt x="206" y="3219"/>
                  </a:cubicBezTo>
                  <a:cubicBezTo>
                    <a:pt x="206" y="3333"/>
                    <a:pt x="320" y="3447"/>
                    <a:pt x="434" y="3470"/>
                  </a:cubicBezTo>
                  <a:cubicBezTo>
                    <a:pt x="548" y="3470"/>
                    <a:pt x="685" y="3356"/>
                    <a:pt x="685" y="3242"/>
                  </a:cubicBezTo>
                  <a:cubicBezTo>
                    <a:pt x="685" y="3128"/>
                    <a:pt x="571" y="2991"/>
                    <a:pt x="457" y="2991"/>
                  </a:cubicBezTo>
                  <a:close/>
                  <a:moveTo>
                    <a:pt x="1804" y="3082"/>
                  </a:moveTo>
                  <a:cubicBezTo>
                    <a:pt x="1690" y="3082"/>
                    <a:pt x="1576" y="3196"/>
                    <a:pt x="1553" y="3310"/>
                  </a:cubicBezTo>
                  <a:cubicBezTo>
                    <a:pt x="1553" y="3425"/>
                    <a:pt x="1667" y="3561"/>
                    <a:pt x="1781" y="3561"/>
                  </a:cubicBezTo>
                  <a:cubicBezTo>
                    <a:pt x="1895" y="3561"/>
                    <a:pt x="2032" y="3447"/>
                    <a:pt x="2032" y="3333"/>
                  </a:cubicBezTo>
                  <a:cubicBezTo>
                    <a:pt x="2032" y="3219"/>
                    <a:pt x="1918" y="3082"/>
                    <a:pt x="1804" y="3082"/>
                  </a:cubicBezTo>
                  <a:close/>
                  <a:moveTo>
                    <a:pt x="3128" y="3219"/>
                  </a:moveTo>
                  <a:cubicBezTo>
                    <a:pt x="2968" y="3219"/>
                    <a:pt x="2899" y="3310"/>
                    <a:pt x="2899" y="3470"/>
                  </a:cubicBezTo>
                  <a:cubicBezTo>
                    <a:pt x="2899" y="3630"/>
                    <a:pt x="2968" y="3698"/>
                    <a:pt x="3128" y="3698"/>
                  </a:cubicBezTo>
                  <a:cubicBezTo>
                    <a:pt x="3287" y="3698"/>
                    <a:pt x="3379" y="3630"/>
                    <a:pt x="3379" y="3470"/>
                  </a:cubicBezTo>
                  <a:cubicBezTo>
                    <a:pt x="3379" y="3310"/>
                    <a:pt x="3287" y="3219"/>
                    <a:pt x="3128" y="3219"/>
                  </a:cubicBezTo>
                  <a:close/>
                  <a:moveTo>
                    <a:pt x="1096" y="3698"/>
                  </a:moveTo>
                  <a:cubicBezTo>
                    <a:pt x="936" y="3698"/>
                    <a:pt x="845" y="3767"/>
                    <a:pt x="845" y="3927"/>
                  </a:cubicBezTo>
                  <a:cubicBezTo>
                    <a:pt x="845" y="4086"/>
                    <a:pt x="936" y="4178"/>
                    <a:pt x="1096" y="4178"/>
                  </a:cubicBezTo>
                  <a:cubicBezTo>
                    <a:pt x="1256" y="4155"/>
                    <a:pt x="1324" y="4086"/>
                    <a:pt x="1324" y="3927"/>
                  </a:cubicBezTo>
                  <a:cubicBezTo>
                    <a:pt x="1324" y="3767"/>
                    <a:pt x="1233" y="3698"/>
                    <a:pt x="1096" y="3698"/>
                  </a:cubicBezTo>
                  <a:close/>
                  <a:moveTo>
                    <a:pt x="2471" y="3826"/>
                  </a:moveTo>
                  <a:cubicBezTo>
                    <a:pt x="2455" y="3826"/>
                    <a:pt x="2438" y="3829"/>
                    <a:pt x="2420" y="3835"/>
                  </a:cubicBezTo>
                  <a:lnTo>
                    <a:pt x="2352" y="3835"/>
                  </a:lnTo>
                  <a:cubicBezTo>
                    <a:pt x="2339" y="3833"/>
                    <a:pt x="2328" y="3832"/>
                    <a:pt x="2317" y="3832"/>
                  </a:cubicBezTo>
                  <a:cubicBezTo>
                    <a:pt x="2228" y="3832"/>
                    <a:pt x="2189" y="3909"/>
                    <a:pt x="2169" y="3949"/>
                  </a:cubicBezTo>
                  <a:cubicBezTo>
                    <a:pt x="2146" y="4018"/>
                    <a:pt x="2146" y="4086"/>
                    <a:pt x="2169" y="4155"/>
                  </a:cubicBezTo>
                  <a:cubicBezTo>
                    <a:pt x="2169" y="4201"/>
                    <a:pt x="2215" y="4223"/>
                    <a:pt x="2237" y="4246"/>
                  </a:cubicBezTo>
                  <a:cubicBezTo>
                    <a:pt x="2260" y="4292"/>
                    <a:pt x="2295" y="4303"/>
                    <a:pt x="2332" y="4303"/>
                  </a:cubicBezTo>
                  <a:cubicBezTo>
                    <a:pt x="2369" y="4303"/>
                    <a:pt x="2409" y="4292"/>
                    <a:pt x="2443" y="4292"/>
                  </a:cubicBezTo>
                  <a:cubicBezTo>
                    <a:pt x="2455" y="4298"/>
                    <a:pt x="2467" y="4301"/>
                    <a:pt x="2479" y="4301"/>
                  </a:cubicBezTo>
                  <a:cubicBezTo>
                    <a:pt x="2511" y="4301"/>
                    <a:pt x="2540" y="4280"/>
                    <a:pt x="2557" y="4246"/>
                  </a:cubicBezTo>
                  <a:cubicBezTo>
                    <a:pt x="2625" y="4201"/>
                    <a:pt x="2648" y="4132"/>
                    <a:pt x="2625" y="4086"/>
                  </a:cubicBezTo>
                  <a:cubicBezTo>
                    <a:pt x="2625" y="4064"/>
                    <a:pt x="2625" y="4041"/>
                    <a:pt x="2625" y="4041"/>
                  </a:cubicBezTo>
                  <a:cubicBezTo>
                    <a:pt x="2648" y="3972"/>
                    <a:pt x="2625" y="3927"/>
                    <a:pt x="2580" y="3881"/>
                  </a:cubicBezTo>
                  <a:cubicBezTo>
                    <a:pt x="2546" y="3848"/>
                    <a:pt x="2513" y="3826"/>
                    <a:pt x="2471" y="3826"/>
                  </a:cubicBezTo>
                  <a:close/>
                  <a:moveTo>
                    <a:pt x="3744" y="3904"/>
                  </a:moveTo>
                  <a:cubicBezTo>
                    <a:pt x="3698" y="3904"/>
                    <a:pt x="3653" y="3927"/>
                    <a:pt x="3607" y="3949"/>
                  </a:cubicBezTo>
                  <a:cubicBezTo>
                    <a:pt x="3516" y="3995"/>
                    <a:pt x="3493" y="4086"/>
                    <a:pt x="3470" y="4155"/>
                  </a:cubicBezTo>
                  <a:cubicBezTo>
                    <a:pt x="3470" y="4201"/>
                    <a:pt x="3516" y="4269"/>
                    <a:pt x="3538" y="4315"/>
                  </a:cubicBezTo>
                  <a:cubicBezTo>
                    <a:pt x="3561" y="4383"/>
                    <a:pt x="3653" y="4406"/>
                    <a:pt x="3721" y="4429"/>
                  </a:cubicBezTo>
                  <a:cubicBezTo>
                    <a:pt x="3767" y="4429"/>
                    <a:pt x="3835" y="4406"/>
                    <a:pt x="3881" y="4360"/>
                  </a:cubicBezTo>
                  <a:cubicBezTo>
                    <a:pt x="3972" y="4338"/>
                    <a:pt x="3972" y="4246"/>
                    <a:pt x="4018" y="4178"/>
                  </a:cubicBezTo>
                  <a:cubicBezTo>
                    <a:pt x="3995" y="4109"/>
                    <a:pt x="3972" y="4064"/>
                    <a:pt x="3949" y="4018"/>
                  </a:cubicBezTo>
                  <a:cubicBezTo>
                    <a:pt x="3904" y="3927"/>
                    <a:pt x="3812" y="3927"/>
                    <a:pt x="3744" y="3904"/>
                  </a:cubicBezTo>
                  <a:close/>
                  <a:moveTo>
                    <a:pt x="366" y="4292"/>
                  </a:moveTo>
                  <a:cubicBezTo>
                    <a:pt x="183" y="4292"/>
                    <a:pt x="115" y="4360"/>
                    <a:pt x="115" y="4520"/>
                  </a:cubicBezTo>
                  <a:cubicBezTo>
                    <a:pt x="115" y="4703"/>
                    <a:pt x="183" y="4771"/>
                    <a:pt x="343" y="4771"/>
                  </a:cubicBezTo>
                  <a:cubicBezTo>
                    <a:pt x="526" y="4771"/>
                    <a:pt x="594" y="4703"/>
                    <a:pt x="594" y="4543"/>
                  </a:cubicBezTo>
                  <a:cubicBezTo>
                    <a:pt x="594" y="4360"/>
                    <a:pt x="526" y="4292"/>
                    <a:pt x="366" y="4292"/>
                  </a:cubicBezTo>
                  <a:close/>
                  <a:moveTo>
                    <a:pt x="1712" y="4404"/>
                  </a:moveTo>
                  <a:cubicBezTo>
                    <a:pt x="1705" y="4404"/>
                    <a:pt x="1697" y="4405"/>
                    <a:pt x="1690" y="4406"/>
                  </a:cubicBezTo>
                  <a:cubicBezTo>
                    <a:pt x="1576" y="4406"/>
                    <a:pt x="1416" y="4566"/>
                    <a:pt x="1416" y="4680"/>
                  </a:cubicBezTo>
                  <a:cubicBezTo>
                    <a:pt x="1416" y="4787"/>
                    <a:pt x="1575" y="4933"/>
                    <a:pt x="1671" y="4933"/>
                  </a:cubicBezTo>
                  <a:cubicBezTo>
                    <a:pt x="1677" y="4933"/>
                    <a:pt x="1684" y="4932"/>
                    <a:pt x="1690" y="4931"/>
                  </a:cubicBezTo>
                  <a:cubicBezTo>
                    <a:pt x="1804" y="4931"/>
                    <a:pt x="1964" y="4771"/>
                    <a:pt x="1964" y="4657"/>
                  </a:cubicBezTo>
                  <a:cubicBezTo>
                    <a:pt x="1964" y="4550"/>
                    <a:pt x="1824" y="4404"/>
                    <a:pt x="1712" y="4404"/>
                  </a:cubicBezTo>
                  <a:close/>
                  <a:moveTo>
                    <a:pt x="3036" y="4497"/>
                  </a:moveTo>
                  <a:cubicBezTo>
                    <a:pt x="2968" y="4520"/>
                    <a:pt x="2899" y="4520"/>
                    <a:pt x="2854" y="4566"/>
                  </a:cubicBezTo>
                  <a:cubicBezTo>
                    <a:pt x="2808" y="4611"/>
                    <a:pt x="2762" y="4680"/>
                    <a:pt x="2762" y="4771"/>
                  </a:cubicBezTo>
                  <a:cubicBezTo>
                    <a:pt x="2762" y="4840"/>
                    <a:pt x="2808" y="4908"/>
                    <a:pt x="2831" y="4954"/>
                  </a:cubicBezTo>
                  <a:cubicBezTo>
                    <a:pt x="2877" y="4999"/>
                    <a:pt x="2945" y="5022"/>
                    <a:pt x="3014" y="5045"/>
                  </a:cubicBezTo>
                  <a:cubicBezTo>
                    <a:pt x="3105" y="5045"/>
                    <a:pt x="3173" y="4999"/>
                    <a:pt x="3219" y="4954"/>
                  </a:cubicBezTo>
                  <a:cubicBezTo>
                    <a:pt x="3265" y="4931"/>
                    <a:pt x="3287" y="4840"/>
                    <a:pt x="3310" y="4771"/>
                  </a:cubicBezTo>
                  <a:cubicBezTo>
                    <a:pt x="3310" y="4703"/>
                    <a:pt x="3265" y="4634"/>
                    <a:pt x="3219" y="4589"/>
                  </a:cubicBezTo>
                  <a:cubicBezTo>
                    <a:pt x="3196" y="4543"/>
                    <a:pt x="3105" y="4520"/>
                    <a:pt x="3036" y="4497"/>
                  </a:cubicBezTo>
                  <a:close/>
                  <a:moveTo>
                    <a:pt x="4155" y="4703"/>
                  </a:moveTo>
                  <a:cubicBezTo>
                    <a:pt x="4155" y="4703"/>
                    <a:pt x="4132" y="4726"/>
                    <a:pt x="4132" y="4726"/>
                  </a:cubicBezTo>
                  <a:cubicBezTo>
                    <a:pt x="4041" y="4840"/>
                    <a:pt x="4063" y="4954"/>
                    <a:pt x="4109" y="5045"/>
                  </a:cubicBezTo>
                  <a:cubicBezTo>
                    <a:pt x="4109" y="5068"/>
                    <a:pt x="4132" y="5091"/>
                    <a:pt x="4155" y="5114"/>
                  </a:cubicBezTo>
                  <a:cubicBezTo>
                    <a:pt x="4155" y="5091"/>
                    <a:pt x="4178" y="5068"/>
                    <a:pt x="4178" y="5045"/>
                  </a:cubicBezTo>
                  <a:cubicBezTo>
                    <a:pt x="4178" y="4999"/>
                    <a:pt x="4178" y="4954"/>
                    <a:pt x="4178" y="4908"/>
                  </a:cubicBezTo>
                  <a:cubicBezTo>
                    <a:pt x="4178" y="4863"/>
                    <a:pt x="4178" y="4794"/>
                    <a:pt x="4178" y="4726"/>
                  </a:cubicBezTo>
                  <a:cubicBezTo>
                    <a:pt x="4178" y="4726"/>
                    <a:pt x="4155" y="4703"/>
                    <a:pt x="4155" y="4703"/>
                  </a:cubicBezTo>
                  <a:close/>
                  <a:moveTo>
                    <a:pt x="959" y="4999"/>
                  </a:moveTo>
                  <a:cubicBezTo>
                    <a:pt x="868" y="4999"/>
                    <a:pt x="822" y="5045"/>
                    <a:pt x="777" y="5091"/>
                  </a:cubicBezTo>
                  <a:cubicBezTo>
                    <a:pt x="731" y="5114"/>
                    <a:pt x="708" y="5205"/>
                    <a:pt x="685" y="5273"/>
                  </a:cubicBezTo>
                  <a:cubicBezTo>
                    <a:pt x="662" y="5342"/>
                    <a:pt x="731" y="5410"/>
                    <a:pt x="777" y="5456"/>
                  </a:cubicBezTo>
                  <a:cubicBezTo>
                    <a:pt x="799" y="5502"/>
                    <a:pt x="891" y="5547"/>
                    <a:pt x="936" y="5547"/>
                  </a:cubicBezTo>
                  <a:cubicBezTo>
                    <a:pt x="1005" y="5547"/>
                    <a:pt x="1096" y="5524"/>
                    <a:pt x="1142" y="5479"/>
                  </a:cubicBezTo>
                  <a:cubicBezTo>
                    <a:pt x="1187" y="5433"/>
                    <a:pt x="1210" y="5342"/>
                    <a:pt x="1233" y="5273"/>
                  </a:cubicBezTo>
                  <a:cubicBezTo>
                    <a:pt x="1210" y="5205"/>
                    <a:pt x="1187" y="5136"/>
                    <a:pt x="1142" y="5091"/>
                  </a:cubicBezTo>
                  <a:cubicBezTo>
                    <a:pt x="1096" y="5045"/>
                    <a:pt x="1028" y="4999"/>
                    <a:pt x="959" y="4999"/>
                  </a:cubicBezTo>
                  <a:close/>
                  <a:moveTo>
                    <a:pt x="2283" y="5136"/>
                  </a:moveTo>
                  <a:cubicBezTo>
                    <a:pt x="2123" y="5136"/>
                    <a:pt x="2032" y="5251"/>
                    <a:pt x="2032" y="5410"/>
                  </a:cubicBezTo>
                  <a:cubicBezTo>
                    <a:pt x="2032" y="5570"/>
                    <a:pt x="2146" y="5684"/>
                    <a:pt x="2306" y="5684"/>
                  </a:cubicBezTo>
                  <a:cubicBezTo>
                    <a:pt x="2443" y="5684"/>
                    <a:pt x="2580" y="5524"/>
                    <a:pt x="2557" y="5410"/>
                  </a:cubicBezTo>
                  <a:cubicBezTo>
                    <a:pt x="2557" y="5251"/>
                    <a:pt x="2443" y="5136"/>
                    <a:pt x="2283" y="5136"/>
                  </a:cubicBezTo>
                  <a:close/>
                  <a:moveTo>
                    <a:pt x="3630" y="5251"/>
                  </a:moveTo>
                  <a:cubicBezTo>
                    <a:pt x="3493" y="5251"/>
                    <a:pt x="3379" y="5342"/>
                    <a:pt x="3379" y="5502"/>
                  </a:cubicBezTo>
                  <a:cubicBezTo>
                    <a:pt x="3379" y="5661"/>
                    <a:pt x="3470" y="5776"/>
                    <a:pt x="3630" y="5776"/>
                  </a:cubicBezTo>
                  <a:cubicBezTo>
                    <a:pt x="3790" y="5776"/>
                    <a:pt x="3904" y="5661"/>
                    <a:pt x="3904" y="5502"/>
                  </a:cubicBezTo>
                  <a:cubicBezTo>
                    <a:pt x="3904" y="5342"/>
                    <a:pt x="3790" y="5251"/>
                    <a:pt x="3630" y="5251"/>
                  </a:cubicBezTo>
                  <a:close/>
                  <a:moveTo>
                    <a:pt x="233" y="5610"/>
                  </a:moveTo>
                  <a:cubicBezTo>
                    <a:pt x="210" y="5610"/>
                    <a:pt x="186" y="5612"/>
                    <a:pt x="160" y="5616"/>
                  </a:cubicBezTo>
                  <a:cubicBezTo>
                    <a:pt x="69" y="5616"/>
                    <a:pt x="23" y="5661"/>
                    <a:pt x="23" y="5776"/>
                  </a:cubicBezTo>
                  <a:cubicBezTo>
                    <a:pt x="23" y="5798"/>
                    <a:pt x="23" y="5844"/>
                    <a:pt x="23" y="5867"/>
                  </a:cubicBezTo>
                  <a:cubicBezTo>
                    <a:pt x="23" y="5935"/>
                    <a:pt x="1" y="5981"/>
                    <a:pt x="23" y="6027"/>
                  </a:cubicBezTo>
                  <a:cubicBezTo>
                    <a:pt x="23" y="6049"/>
                    <a:pt x="23" y="6072"/>
                    <a:pt x="46" y="6095"/>
                  </a:cubicBezTo>
                  <a:cubicBezTo>
                    <a:pt x="92" y="6129"/>
                    <a:pt x="155" y="6146"/>
                    <a:pt x="217" y="6146"/>
                  </a:cubicBezTo>
                  <a:cubicBezTo>
                    <a:pt x="280" y="6146"/>
                    <a:pt x="343" y="6129"/>
                    <a:pt x="389" y="6095"/>
                  </a:cubicBezTo>
                  <a:cubicBezTo>
                    <a:pt x="480" y="6027"/>
                    <a:pt x="503" y="5890"/>
                    <a:pt x="457" y="5776"/>
                  </a:cubicBezTo>
                  <a:cubicBezTo>
                    <a:pt x="419" y="5661"/>
                    <a:pt x="349" y="5610"/>
                    <a:pt x="233" y="5610"/>
                  </a:cubicBezTo>
                  <a:close/>
                  <a:moveTo>
                    <a:pt x="1601" y="5750"/>
                  </a:moveTo>
                  <a:cubicBezTo>
                    <a:pt x="1593" y="5750"/>
                    <a:pt x="1584" y="5751"/>
                    <a:pt x="1576" y="5753"/>
                  </a:cubicBezTo>
                  <a:cubicBezTo>
                    <a:pt x="1416" y="5753"/>
                    <a:pt x="1302" y="5844"/>
                    <a:pt x="1279" y="6004"/>
                  </a:cubicBezTo>
                  <a:cubicBezTo>
                    <a:pt x="1279" y="6164"/>
                    <a:pt x="1393" y="6278"/>
                    <a:pt x="1530" y="6278"/>
                  </a:cubicBezTo>
                  <a:cubicBezTo>
                    <a:pt x="1542" y="6279"/>
                    <a:pt x="1553" y="6280"/>
                    <a:pt x="1565" y="6280"/>
                  </a:cubicBezTo>
                  <a:cubicBezTo>
                    <a:pt x="1709" y="6280"/>
                    <a:pt x="1827" y="6153"/>
                    <a:pt x="1827" y="6027"/>
                  </a:cubicBezTo>
                  <a:cubicBezTo>
                    <a:pt x="1848" y="5879"/>
                    <a:pt x="1712" y="5750"/>
                    <a:pt x="1601" y="5750"/>
                  </a:cubicBezTo>
                  <a:close/>
                  <a:moveTo>
                    <a:pt x="2922" y="5844"/>
                  </a:moveTo>
                  <a:cubicBezTo>
                    <a:pt x="2831" y="5844"/>
                    <a:pt x="2762" y="5844"/>
                    <a:pt x="2717" y="5912"/>
                  </a:cubicBezTo>
                  <a:cubicBezTo>
                    <a:pt x="2671" y="5981"/>
                    <a:pt x="2603" y="6027"/>
                    <a:pt x="2625" y="6095"/>
                  </a:cubicBezTo>
                  <a:cubicBezTo>
                    <a:pt x="2625" y="6186"/>
                    <a:pt x="2648" y="6255"/>
                    <a:pt x="2717" y="6300"/>
                  </a:cubicBezTo>
                  <a:cubicBezTo>
                    <a:pt x="2762" y="6369"/>
                    <a:pt x="2808" y="6392"/>
                    <a:pt x="2899" y="6392"/>
                  </a:cubicBezTo>
                  <a:cubicBezTo>
                    <a:pt x="2968" y="6392"/>
                    <a:pt x="3036" y="6369"/>
                    <a:pt x="3082" y="6323"/>
                  </a:cubicBezTo>
                  <a:cubicBezTo>
                    <a:pt x="3128" y="6255"/>
                    <a:pt x="3173" y="6209"/>
                    <a:pt x="3173" y="6141"/>
                  </a:cubicBezTo>
                  <a:cubicBezTo>
                    <a:pt x="3173" y="6049"/>
                    <a:pt x="3173" y="5981"/>
                    <a:pt x="3105" y="5912"/>
                  </a:cubicBezTo>
                  <a:cubicBezTo>
                    <a:pt x="3036" y="5867"/>
                    <a:pt x="2991" y="5844"/>
                    <a:pt x="2922" y="5844"/>
                  </a:cubicBezTo>
                  <a:close/>
                  <a:moveTo>
                    <a:pt x="4109" y="5981"/>
                  </a:moveTo>
                  <a:cubicBezTo>
                    <a:pt x="3972" y="6095"/>
                    <a:pt x="3972" y="6141"/>
                    <a:pt x="3972" y="6323"/>
                  </a:cubicBezTo>
                  <a:cubicBezTo>
                    <a:pt x="3972" y="6346"/>
                    <a:pt x="3972" y="6369"/>
                    <a:pt x="4018" y="6392"/>
                  </a:cubicBezTo>
                  <a:cubicBezTo>
                    <a:pt x="4041" y="6437"/>
                    <a:pt x="4063" y="6460"/>
                    <a:pt x="4109" y="6483"/>
                  </a:cubicBezTo>
                  <a:cubicBezTo>
                    <a:pt x="4109" y="6506"/>
                    <a:pt x="4132" y="6506"/>
                    <a:pt x="4155" y="6506"/>
                  </a:cubicBezTo>
                  <a:cubicBezTo>
                    <a:pt x="4155" y="6506"/>
                    <a:pt x="4178" y="6483"/>
                    <a:pt x="4178" y="6460"/>
                  </a:cubicBezTo>
                  <a:cubicBezTo>
                    <a:pt x="4178" y="6392"/>
                    <a:pt x="4178" y="6323"/>
                    <a:pt x="4178" y="6255"/>
                  </a:cubicBezTo>
                  <a:cubicBezTo>
                    <a:pt x="4178" y="6186"/>
                    <a:pt x="4178" y="6095"/>
                    <a:pt x="4178" y="6027"/>
                  </a:cubicBezTo>
                  <a:cubicBezTo>
                    <a:pt x="4178" y="6004"/>
                    <a:pt x="4178" y="5981"/>
                    <a:pt x="4155" y="5981"/>
                  </a:cubicBezTo>
                  <a:close/>
                  <a:moveTo>
                    <a:pt x="868" y="6346"/>
                  </a:moveTo>
                  <a:cubicBezTo>
                    <a:pt x="799" y="6346"/>
                    <a:pt x="731" y="6346"/>
                    <a:pt x="662" y="6415"/>
                  </a:cubicBezTo>
                  <a:cubicBezTo>
                    <a:pt x="617" y="6483"/>
                    <a:pt x="571" y="6529"/>
                    <a:pt x="594" y="6597"/>
                  </a:cubicBezTo>
                  <a:cubicBezTo>
                    <a:pt x="594" y="6689"/>
                    <a:pt x="571" y="6757"/>
                    <a:pt x="662" y="6803"/>
                  </a:cubicBezTo>
                  <a:cubicBezTo>
                    <a:pt x="702" y="6842"/>
                    <a:pt x="741" y="6898"/>
                    <a:pt x="810" y="6898"/>
                  </a:cubicBezTo>
                  <a:cubicBezTo>
                    <a:pt x="821" y="6898"/>
                    <a:pt x="833" y="6897"/>
                    <a:pt x="845" y="6894"/>
                  </a:cubicBezTo>
                  <a:cubicBezTo>
                    <a:pt x="936" y="6894"/>
                    <a:pt x="982" y="6871"/>
                    <a:pt x="1051" y="6803"/>
                  </a:cubicBezTo>
                  <a:cubicBezTo>
                    <a:pt x="1096" y="6757"/>
                    <a:pt x="1119" y="6689"/>
                    <a:pt x="1119" y="6620"/>
                  </a:cubicBezTo>
                  <a:cubicBezTo>
                    <a:pt x="1119" y="6552"/>
                    <a:pt x="1119" y="6483"/>
                    <a:pt x="1051" y="6437"/>
                  </a:cubicBezTo>
                  <a:cubicBezTo>
                    <a:pt x="1005" y="6369"/>
                    <a:pt x="959" y="6346"/>
                    <a:pt x="868" y="6346"/>
                  </a:cubicBezTo>
                  <a:close/>
                  <a:moveTo>
                    <a:pt x="2169" y="6415"/>
                  </a:moveTo>
                  <a:cubicBezTo>
                    <a:pt x="2100" y="6415"/>
                    <a:pt x="2009" y="6460"/>
                    <a:pt x="1964" y="6506"/>
                  </a:cubicBezTo>
                  <a:cubicBezTo>
                    <a:pt x="1918" y="6552"/>
                    <a:pt x="1872" y="6643"/>
                    <a:pt x="1872" y="6711"/>
                  </a:cubicBezTo>
                  <a:cubicBezTo>
                    <a:pt x="1872" y="6780"/>
                    <a:pt x="1895" y="6871"/>
                    <a:pt x="1941" y="6917"/>
                  </a:cubicBezTo>
                  <a:cubicBezTo>
                    <a:pt x="2009" y="6962"/>
                    <a:pt x="2078" y="7008"/>
                    <a:pt x="2146" y="7008"/>
                  </a:cubicBezTo>
                  <a:cubicBezTo>
                    <a:pt x="2215" y="7008"/>
                    <a:pt x="2306" y="6985"/>
                    <a:pt x="2374" y="6917"/>
                  </a:cubicBezTo>
                  <a:cubicBezTo>
                    <a:pt x="2420" y="6871"/>
                    <a:pt x="2443" y="6803"/>
                    <a:pt x="2466" y="6711"/>
                  </a:cubicBezTo>
                  <a:cubicBezTo>
                    <a:pt x="2443" y="6643"/>
                    <a:pt x="2420" y="6574"/>
                    <a:pt x="2374" y="6506"/>
                  </a:cubicBezTo>
                  <a:cubicBezTo>
                    <a:pt x="2329" y="6460"/>
                    <a:pt x="2237" y="6415"/>
                    <a:pt x="2169" y="6415"/>
                  </a:cubicBezTo>
                  <a:close/>
                  <a:moveTo>
                    <a:pt x="3493" y="6552"/>
                  </a:moveTo>
                  <a:cubicBezTo>
                    <a:pt x="3356" y="6552"/>
                    <a:pt x="3196" y="6734"/>
                    <a:pt x="3196" y="6871"/>
                  </a:cubicBezTo>
                  <a:cubicBezTo>
                    <a:pt x="3217" y="6999"/>
                    <a:pt x="3359" y="7147"/>
                    <a:pt x="3489" y="7147"/>
                  </a:cubicBezTo>
                  <a:cubicBezTo>
                    <a:pt x="3498" y="7147"/>
                    <a:pt x="3507" y="7147"/>
                    <a:pt x="3516" y="7145"/>
                  </a:cubicBezTo>
                  <a:cubicBezTo>
                    <a:pt x="3653" y="7145"/>
                    <a:pt x="3812" y="6985"/>
                    <a:pt x="3812" y="6848"/>
                  </a:cubicBezTo>
                  <a:cubicBezTo>
                    <a:pt x="3790" y="6711"/>
                    <a:pt x="3630" y="6552"/>
                    <a:pt x="3493" y="6552"/>
                  </a:cubicBezTo>
                  <a:close/>
                  <a:moveTo>
                    <a:pt x="92" y="6917"/>
                  </a:moveTo>
                  <a:cubicBezTo>
                    <a:pt x="46" y="6917"/>
                    <a:pt x="23" y="6940"/>
                    <a:pt x="23" y="6985"/>
                  </a:cubicBezTo>
                  <a:cubicBezTo>
                    <a:pt x="1" y="7077"/>
                    <a:pt x="23" y="7145"/>
                    <a:pt x="23" y="7214"/>
                  </a:cubicBezTo>
                  <a:cubicBezTo>
                    <a:pt x="23" y="7282"/>
                    <a:pt x="23" y="7350"/>
                    <a:pt x="23" y="7442"/>
                  </a:cubicBezTo>
                  <a:cubicBezTo>
                    <a:pt x="23" y="7510"/>
                    <a:pt x="46" y="7533"/>
                    <a:pt x="115" y="7533"/>
                  </a:cubicBezTo>
                  <a:cubicBezTo>
                    <a:pt x="206" y="7510"/>
                    <a:pt x="297" y="7465"/>
                    <a:pt x="343" y="7419"/>
                  </a:cubicBezTo>
                  <a:cubicBezTo>
                    <a:pt x="411" y="7305"/>
                    <a:pt x="457" y="7214"/>
                    <a:pt x="366" y="7077"/>
                  </a:cubicBezTo>
                  <a:cubicBezTo>
                    <a:pt x="297" y="6962"/>
                    <a:pt x="206" y="6940"/>
                    <a:pt x="92" y="6917"/>
                  </a:cubicBezTo>
                  <a:close/>
                  <a:moveTo>
                    <a:pt x="1461" y="7054"/>
                  </a:moveTo>
                  <a:cubicBezTo>
                    <a:pt x="1370" y="7077"/>
                    <a:pt x="1302" y="7077"/>
                    <a:pt x="1233" y="7168"/>
                  </a:cubicBezTo>
                  <a:cubicBezTo>
                    <a:pt x="1187" y="7214"/>
                    <a:pt x="1165" y="7305"/>
                    <a:pt x="1165" y="7373"/>
                  </a:cubicBezTo>
                  <a:cubicBezTo>
                    <a:pt x="1165" y="7521"/>
                    <a:pt x="1282" y="7650"/>
                    <a:pt x="1426" y="7650"/>
                  </a:cubicBezTo>
                  <a:cubicBezTo>
                    <a:pt x="1438" y="7650"/>
                    <a:pt x="1450" y="7649"/>
                    <a:pt x="1461" y="7647"/>
                  </a:cubicBezTo>
                  <a:cubicBezTo>
                    <a:pt x="1621" y="7647"/>
                    <a:pt x="1758" y="7510"/>
                    <a:pt x="1758" y="7350"/>
                  </a:cubicBezTo>
                  <a:cubicBezTo>
                    <a:pt x="1758" y="7282"/>
                    <a:pt x="1735" y="7214"/>
                    <a:pt x="1667" y="7145"/>
                  </a:cubicBezTo>
                  <a:cubicBezTo>
                    <a:pt x="1598" y="7077"/>
                    <a:pt x="1530" y="7077"/>
                    <a:pt x="1461" y="7054"/>
                  </a:cubicBezTo>
                  <a:close/>
                  <a:moveTo>
                    <a:pt x="2808" y="7145"/>
                  </a:moveTo>
                  <a:cubicBezTo>
                    <a:pt x="2648" y="7145"/>
                    <a:pt x="2511" y="7282"/>
                    <a:pt x="2489" y="7442"/>
                  </a:cubicBezTo>
                  <a:cubicBezTo>
                    <a:pt x="2489" y="7602"/>
                    <a:pt x="2625" y="7761"/>
                    <a:pt x="2785" y="7761"/>
                  </a:cubicBezTo>
                  <a:cubicBezTo>
                    <a:pt x="2945" y="7761"/>
                    <a:pt x="3105" y="7624"/>
                    <a:pt x="3105" y="7465"/>
                  </a:cubicBezTo>
                  <a:cubicBezTo>
                    <a:pt x="3105" y="7305"/>
                    <a:pt x="2968" y="7145"/>
                    <a:pt x="2808" y="7145"/>
                  </a:cubicBezTo>
                  <a:close/>
                  <a:moveTo>
                    <a:pt x="4086" y="7288"/>
                  </a:moveTo>
                  <a:cubicBezTo>
                    <a:pt x="4063" y="7288"/>
                    <a:pt x="4041" y="7293"/>
                    <a:pt x="4018" y="7305"/>
                  </a:cubicBezTo>
                  <a:cubicBezTo>
                    <a:pt x="3972" y="7305"/>
                    <a:pt x="3927" y="7350"/>
                    <a:pt x="3881" y="7396"/>
                  </a:cubicBezTo>
                  <a:cubicBezTo>
                    <a:pt x="3790" y="7465"/>
                    <a:pt x="3790" y="7579"/>
                    <a:pt x="3812" y="7693"/>
                  </a:cubicBezTo>
                  <a:cubicBezTo>
                    <a:pt x="3858" y="7807"/>
                    <a:pt x="3995" y="7898"/>
                    <a:pt x="4109" y="7898"/>
                  </a:cubicBezTo>
                  <a:cubicBezTo>
                    <a:pt x="4178" y="7898"/>
                    <a:pt x="4178" y="7898"/>
                    <a:pt x="4178" y="7807"/>
                  </a:cubicBezTo>
                  <a:cubicBezTo>
                    <a:pt x="4178" y="7738"/>
                    <a:pt x="4178" y="7670"/>
                    <a:pt x="4178" y="7602"/>
                  </a:cubicBezTo>
                  <a:cubicBezTo>
                    <a:pt x="4178" y="7533"/>
                    <a:pt x="4178" y="7465"/>
                    <a:pt x="4178" y="7396"/>
                  </a:cubicBezTo>
                  <a:cubicBezTo>
                    <a:pt x="4178" y="7373"/>
                    <a:pt x="4178" y="7305"/>
                    <a:pt x="4155" y="7305"/>
                  </a:cubicBezTo>
                  <a:cubicBezTo>
                    <a:pt x="4132" y="7293"/>
                    <a:pt x="4109" y="7288"/>
                    <a:pt x="4086" y="7288"/>
                  </a:cubicBezTo>
                  <a:close/>
                  <a:moveTo>
                    <a:pt x="731" y="7647"/>
                  </a:moveTo>
                  <a:cubicBezTo>
                    <a:pt x="571" y="7647"/>
                    <a:pt x="411" y="7784"/>
                    <a:pt x="411" y="7967"/>
                  </a:cubicBezTo>
                  <a:cubicBezTo>
                    <a:pt x="411" y="8127"/>
                    <a:pt x="548" y="8263"/>
                    <a:pt x="708" y="8263"/>
                  </a:cubicBezTo>
                  <a:cubicBezTo>
                    <a:pt x="891" y="8263"/>
                    <a:pt x="1028" y="8127"/>
                    <a:pt x="1028" y="7944"/>
                  </a:cubicBezTo>
                  <a:cubicBezTo>
                    <a:pt x="1028" y="7807"/>
                    <a:pt x="891" y="7670"/>
                    <a:pt x="731" y="7647"/>
                  </a:cubicBezTo>
                  <a:close/>
                  <a:moveTo>
                    <a:pt x="2078" y="7761"/>
                  </a:moveTo>
                  <a:cubicBezTo>
                    <a:pt x="1895" y="7761"/>
                    <a:pt x="1758" y="7898"/>
                    <a:pt x="1758" y="8058"/>
                  </a:cubicBezTo>
                  <a:cubicBezTo>
                    <a:pt x="1758" y="8218"/>
                    <a:pt x="1895" y="8355"/>
                    <a:pt x="2055" y="8355"/>
                  </a:cubicBezTo>
                  <a:cubicBezTo>
                    <a:pt x="2215" y="8355"/>
                    <a:pt x="2352" y="8218"/>
                    <a:pt x="2374" y="8081"/>
                  </a:cubicBezTo>
                  <a:cubicBezTo>
                    <a:pt x="2374" y="7898"/>
                    <a:pt x="2237" y="7761"/>
                    <a:pt x="2078" y="7761"/>
                  </a:cubicBezTo>
                  <a:close/>
                  <a:moveTo>
                    <a:pt x="3341" y="7883"/>
                  </a:moveTo>
                  <a:cubicBezTo>
                    <a:pt x="3278" y="7883"/>
                    <a:pt x="3226" y="7932"/>
                    <a:pt x="3173" y="7967"/>
                  </a:cubicBezTo>
                  <a:cubicBezTo>
                    <a:pt x="3128" y="8012"/>
                    <a:pt x="3105" y="8104"/>
                    <a:pt x="3105" y="8195"/>
                  </a:cubicBezTo>
                  <a:cubicBezTo>
                    <a:pt x="3082" y="8309"/>
                    <a:pt x="3128" y="8378"/>
                    <a:pt x="3196" y="8423"/>
                  </a:cubicBezTo>
                  <a:cubicBezTo>
                    <a:pt x="3233" y="8461"/>
                    <a:pt x="3301" y="8498"/>
                    <a:pt x="3374" y="8498"/>
                  </a:cubicBezTo>
                  <a:cubicBezTo>
                    <a:pt x="3391" y="8498"/>
                    <a:pt x="3408" y="8496"/>
                    <a:pt x="3424" y="8492"/>
                  </a:cubicBezTo>
                  <a:cubicBezTo>
                    <a:pt x="3516" y="8492"/>
                    <a:pt x="3584" y="8469"/>
                    <a:pt x="3630" y="8400"/>
                  </a:cubicBezTo>
                  <a:cubicBezTo>
                    <a:pt x="3675" y="8355"/>
                    <a:pt x="3721" y="8286"/>
                    <a:pt x="3721" y="8195"/>
                  </a:cubicBezTo>
                  <a:cubicBezTo>
                    <a:pt x="3721" y="8104"/>
                    <a:pt x="3675" y="8035"/>
                    <a:pt x="3630" y="7967"/>
                  </a:cubicBezTo>
                  <a:cubicBezTo>
                    <a:pt x="3595" y="7932"/>
                    <a:pt x="3533" y="7883"/>
                    <a:pt x="3465" y="7883"/>
                  </a:cubicBezTo>
                  <a:cubicBezTo>
                    <a:pt x="3444" y="7883"/>
                    <a:pt x="3423" y="7888"/>
                    <a:pt x="3402" y="7898"/>
                  </a:cubicBezTo>
                  <a:cubicBezTo>
                    <a:pt x="3380" y="7888"/>
                    <a:pt x="3360" y="7883"/>
                    <a:pt x="3341" y="7883"/>
                  </a:cubicBezTo>
                  <a:close/>
                  <a:moveTo>
                    <a:pt x="69" y="8263"/>
                  </a:moveTo>
                  <a:cubicBezTo>
                    <a:pt x="23" y="8263"/>
                    <a:pt x="1" y="8263"/>
                    <a:pt x="23" y="8309"/>
                  </a:cubicBezTo>
                  <a:cubicBezTo>
                    <a:pt x="23" y="8400"/>
                    <a:pt x="23" y="8469"/>
                    <a:pt x="23" y="8537"/>
                  </a:cubicBezTo>
                  <a:cubicBezTo>
                    <a:pt x="23" y="8629"/>
                    <a:pt x="23" y="8697"/>
                    <a:pt x="23" y="8788"/>
                  </a:cubicBezTo>
                  <a:cubicBezTo>
                    <a:pt x="23" y="8811"/>
                    <a:pt x="1" y="8857"/>
                    <a:pt x="46" y="8857"/>
                  </a:cubicBezTo>
                  <a:cubicBezTo>
                    <a:pt x="53" y="8864"/>
                    <a:pt x="62" y="8866"/>
                    <a:pt x="70" y="8866"/>
                  </a:cubicBezTo>
                  <a:cubicBezTo>
                    <a:pt x="92" y="8866"/>
                    <a:pt x="115" y="8850"/>
                    <a:pt x="115" y="8834"/>
                  </a:cubicBezTo>
                  <a:cubicBezTo>
                    <a:pt x="138" y="8788"/>
                    <a:pt x="183" y="8811"/>
                    <a:pt x="229" y="8766"/>
                  </a:cubicBezTo>
                  <a:cubicBezTo>
                    <a:pt x="274" y="8697"/>
                    <a:pt x="274" y="8606"/>
                    <a:pt x="274" y="8515"/>
                  </a:cubicBezTo>
                  <a:cubicBezTo>
                    <a:pt x="274" y="8423"/>
                    <a:pt x="160" y="8286"/>
                    <a:pt x="69" y="8263"/>
                  </a:cubicBezTo>
                  <a:close/>
                  <a:moveTo>
                    <a:pt x="1347" y="8355"/>
                  </a:moveTo>
                  <a:cubicBezTo>
                    <a:pt x="1119" y="8355"/>
                    <a:pt x="1028" y="8446"/>
                    <a:pt x="1028" y="8651"/>
                  </a:cubicBezTo>
                  <a:cubicBezTo>
                    <a:pt x="1028" y="8857"/>
                    <a:pt x="1119" y="8971"/>
                    <a:pt x="1302" y="8971"/>
                  </a:cubicBezTo>
                  <a:cubicBezTo>
                    <a:pt x="1530" y="8971"/>
                    <a:pt x="1621" y="8880"/>
                    <a:pt x="1621" y="8674"/>
                  </a:cubicBezTo>
                  <a:cubicBezTo>
                    <a:pt x="1621" y="8469"/>
                    <a:pt x="1530" y="8355"/>
                    <a:pt x="1347" y="8355"/>
                  </a:cubicBezTo>
                  <a:close/>
                  <a:moveTo>
                    <a:pt x="2648" y="8492"/>
                  </a:moveTo>
                  <a:cubicBezTo>
                    <a:pt x="2466" y="8492"/>
                    <a:pt x="2374" y="8606"/>
                    <a:pt x="2374" y="8788"/>
                  </a:cubicBezTo>
                  <a:cubicBezTo>
                    <a:pt x="2374" y="8994"/>
                    <a:pt x="2466" y="9108"/>
                    <a:pt x="2671" y="9108"/>
                  </a:cubicBezTo>
                  <a:cubicBezTo>
                    <a:pt x="2877" y="9108"/>
                    <a:pt x="2968" y="8994"/>
                    <a:pt x="2968" y="8788"/>
                  </a:cubicBezTo>
                  <a:cubicBezTo>
                    <a:pt x="2968" y="8583"/>
                    <a:pt x="2877" y="8492"/>
                    <a:pt x="2648" y="8492"/>
                  </a:cubicBezTo>
                  <a:close/>
                  <a:moveTo>
                    <a:pt x="4005" y="8574"/>
                  </a:moveTo>
                  <a:cubicBezTo>
                    <a:pt x="3980" y="8574"/>
                    <a:pt x="3959" y="8590"/>
                    <a:pt x="3927" y="8606"/>
                  </a:cubicBezTo>
                  <a:cubicBezTo>
                    <a:pt x="3835" y="8606"/>
                    <a:pt x="3767" y="8674"/>
                    <a:pt x="3721" y="8766"/>
                  </a:cubicBezTo>
                  <a:cubicBezTo>
                    <a:pt x="3675" y="8880"/>
                    <a:pt x="3675" y="8925"/>
                    <a:pt x="3744" y="9040"/>
                  </a:cubicBezTo>
                  <a:cubicBezTo>
                    <a:pt x="3744" y="9085"/>
                    <a:pt x="3767" y="9131"/>
                    <a:pt x="3812" y="9154"/>
                  </a:cubicBezTo>
                  <a:cubicBezTo>
                    <a:pt x="3858" y="9176"/>
                    <a:pt x="3927" y="9199"/>
                    <a:pt x="3995" y="9222"/>
                  </a:cubicBezTo>
                  <a:cubicBezTo>
                    <a:pt x="4000" y="9227"/>
                    <a:pt x="4005" y="9229"/>
                    <a:pt x="4011" y="9229"/>
                  </a:cubicBezTo>
                  <a:cubicBezTo>
                    <a:pt x="4035" y="9229"/>
                    <a:pt x="4068" y="9199"/>
                    <a:pt x="4086" y="9199"/>
                  </a:cubicBezTo>
                  <a:cubicBezTo>
                    <a:pt x="4155" y="9199"/>
                    <a:pt x="4178" y="9154"/>
                    <a:pt x="4178" y="9085"/>
                  </a:cubicBezTo>
                  <a:cubicBezTo>
                    <a:pt x="4178" y="9040"/>
                    <a:pt x="4178" y="8971"/>
                    <a:pt x="4178" y="8903"/>
                  </a:cubicBezTo>
                  <a:cubicBezTo>
                    <a:pt x="4178" y="8857"/>
                    <a:pt x="4178" y="8811"/>
                    <a:pt x="4178" y="8766"/>
                  </a:cubicBezTo>
                  <a:cubicBezTo>
                    <a:pt x="4178" y="8720"/>
                    <a:pt x="4178" y="8651"/>
                    <a:pt x="4155" y="8629"/>
                  </a:cubicBezTo>
                  <a:cubicBezTo>
                    <a:pt x="4132" y="8606"/>
                    <a:pt x="4063" y="8583"/>
                    <a:pt x="4041" y="8583"/>
                  </a:cubicBezTo>
                  <a:cubicBezTo>
                    <a:pt x="4027" y="8576"/>
                    <a:pt x="4016" y="8574"/>
                    <a:pt x="4005" y="8574"/>
                  </a:cubicBezTo>
                  <a:close/>
                  <a:moveTo>
                    <a:pt x="640" y="8971"/>
                  </a:moveTo>
                  <a:cubicBezTo>
                    <a:pt x="548" y="8994"/>
                    <a:pt x="480" y="9017"/>
                    <a:pt x="411" y="9062"/>
                  </a:cubicBezTo>
                  <a:cubicBezTo>
                    <a:pt x="320" y="9131"/>
                    <a:pt x="320" y="9222"/>
                    <a:pt x="274" y="9291"/>
                  </a:cubicBezTo>
                  <a:cubicBezTo>
                    <a:pt x="320" y="9359"/>
                    <a:pt x="320" y="9450"/>
                    <a:pt x="366" y="9519"/>
                  </a:cubicBezTo>
                  <a:cubicBezTo>
                    <a:pt x="434" y="9587"/>
                    <a:pt x="526" y="9587"/>
                    <a:pt x="617" y="9633"/>
                  </a:cubicBezTo>
                  <a:cubicBezTo>
                    <a:pt x="685" y="9610"/>
                    <a:pt x="777" y="9587"/>
                    <a:pt x="845" y="9542"/>
                  </a:cubicBezTo>
                  <a:cubicBezTo>
                    <a:pt x="914" y="9473"/>
                    <a:pt x="914" y="9382"/>
                    <a:pt x="959" y="9291"/>
                  </a:cubicBezTo>
                  <a:cubicBezTo>
                    <a:pt x="936" y="9222"/>
                    <a:pt x="891" y="9154"/>
                    <a:pt x="868" y="9085"/>
                  </a:cubicBezTo>
                  <a:cubicBezTo>
                    <a:pt x="799" y="9017"/>
                    <a:pt x="708" y="9017"/>
                    <a:pt x="640" y="8971"/>
                  </a:cubicBezTo>
                  <a:close/>
                  <a:moveTo>
                    <a:pt x="1941" y="9062"/>
                  </a:moveTo>
                  <a:cubicBezTo>
                    <a:pt x="1781" y="9062"/>
                    <a:pt x="1598" y="9245"/>
                    <a:pt x="1598" y="9405"/>
                  </a:cubicBezTo>
                  <a:cubicBezTo>
                    <a:pt x="1598" y="9565"/>
                    <a:pt x="1758" y="9724"/>
                    <a:pt x="1918" y="9747"/>
                  </a:cubicBezTo>
                  <a:cubicBezTo>
                    <a:pt x="2078" y="9747"/>
                    <a:pt x="2260" y="9565"/>
                    <a:pt x="2260" y="9405"/>
                  </a:cubicBezTo>
                  <a:cubicBezTo>
                    <a:pt x="2260" y="9245"/>
                    <a:pt x="2100" y="9085"/>
                    <a:pt x="1941" y="9062"/>
                  </a:cubicBezTo>
                  <a:close/>
                  <a:moveTo>
                    <a:pt x="3265" y="9199"/>
                  </a:moveTo>
                  <a:cubicBezTo>
                    <a:pt x="3105" y="9199"/>
                    <a:pt x="2945" y="9359"/>
                    <a:pt x="2945" y="9519"/>
                  </a:cubicBezTo>
                  <a:cubicBezTo>
                    <a:pt x="2922" y="9679"/>
                    <a:pt x="3105" y="9884"/>
                    <a:pt x="3265" y="9884"/>
                  </a:cubicBezTo>
                  <a:cubicBezTo>
                    <a:pt x="3424" y="9884"/>
                    <a:pt x="3607" y="9701"/>
                    <a:pt x="3607" y="9542"/>
                  </a:cubicBezTo>
                  <a:cubicBezTo>
                    <a:pt x="3607" y="9382"/>
                    <a:pt x="3424" y="9199"/>
                    <a:pt x="3265" y="9199"/>
                  </a:cubicBezTo>
                  <a:close/>
                  <a:moveTo>
                    <a:pt x="23" y="9610"/>
                  </a:moveTo>
                  <a:cubicBezTo>
                    <a:pt x="23" y="9656"/>
                    <a:pt x="23" y="9724"/>
                    <a:pt x="23" y="9770"/>
                  </a:cubicBezTo>
                  <a:cubicBezTo>
                    <a:pt x="23" y="9816"/>
                    <a:pt x="23" y="9861"/>
                    <a:pt x="23" y="9907"/>
                  </a:cubicBezTo>
                  <a:cubicBezTo>
                    <a:pt x="23" y="9998"/>
                    <a:pt x="23" y="10089"/>
                    <a:pt x="23" y="10181"/>
                  </a:cubicBezTo>
                  <a:cubicBezTo>
                    <a:pt x="23" y="10181"/>
                    <a:pt x="46" y="10204"/>
                    <a:pt x="46" y="10204"/>
                  </a:cubicBezTo>
                  <a:cubicBezTo>
                    <a:pt x="183" y="10089"/>
                    <a:pt x="252" y="9930"/>
                    <a:pt x="183" y="9770"/>
                  </a:cubicBezTo>
                  <a:cubicBezTo>
                    <a:pt x="138" y="9701"/>
                    <a:pt x="92" y="9656"/>
                    <a:pt x="23" y="9610"/>
                  </a:cubicBezTo>
                  <a:close/>
                  <a:moveTo>
                    <a:pt x="1210" y="9679"/>
                  </a:moveTo>
                  <a:cubicBezTo>
                    <a:pt x="1051" y="9679"/>
                    <a:pt x="891" y="9838"/>
                    <a:pt x="891" y="9998"/>
                  </a:cubicBezTo>
                  <a:cubicBezTo>
                    <a:pt x="891" y="10181"/>
                    <a:pt x="1073" y="10341"/>
                    <a:pt x="1233" y="10341"/>
                  </a:cubicBezTo>
                  <a:cubicBezTo>
                    <a:pt x="1393" y="10341"/>
                    <a:pt x="1553" y="10158"/>
                    <a:pt x="1553" y="9998"/>
                  </a:cubicBezTo>
                  <a:cubicBezTo>
                    <a:pt x="1553" y="9838"/>
                    <a:pt x="1393" y="9679"/>
                    <a:pt x="1210" y="9679"/>
                  </a:cubicBezTo>
                  <a:close/>
                  <a:moveTo>
                    <a:pt x="2541" y="9813"/>
                  </a:moveTo>
                  <a:cubicBezTo>
                    <a:pt x="2357" y="9813"/>
                    <a:pt x="2237" y="9964"/>
                    <a:pt x="2237" y="10135"/>
                  </a:cubicBezTo>
                  <a:cubicBezTo>
                    <a:pt x="2237" y="10341"/>
                    <a:pt x="2397" y="10478"/>
                    <a:pt x="2557" y="10478"/>
                  </a:cubicBezTo>
                  <a:cubicBezTo>
                    <a:pt x="2762" y="10478"/>
                    <a:pt x="2877" y="10363"/>
                    <a:pt x="2899" y="10158"/>
                  </a:cubicBezTo>
                  <a:cubicBezTo>
                    <a:pt x="2899" y="9953"/>
                    <a:pt x="2762" y="9816"/>
                    <a:pt x="2580" y="9816"/>
                  </a:cubicBezTo>
                  <a:cubicBezTo>
                    <a:pt x="2567" y="9814"/>
                    <a:pt x="2554" y="9813"/>
                    <a:pt x="2541" y="9813"/>
                  </a:cubicBezTo>
                  <a:close/>
                  <a:moveTo>
                    <a:pt x="3895" y="9910"/>
                  </a:moveTo>
                  <a:cubicBezTo>
                    <a:pt x="3824" y="9910"/>
                    <a:pt x="3761" y="9937"/>
                    <a:pt x="3698" y="9953"/>
                  </a:cubicBezTo>
                  <a:cubicBezTo>
                    <a:pt x="3584" y="9998"/>
                    <a:pt x="3561" y="10112"/>
                    <a:pt x="3538" y="10181"/>
                  </a:cubicBezTo>
                  <a:cubicBezTo>
                    <a:pt x="3498" y="10406"/>
                    <a:pt x="3658" y="10576"/>
                    <a:pt x="3856" y="10576"/>
                  </a:cubicBezTo>
                  <a:cubicBezTo>
                    <a:pt x="3879" y="10576"/>
                    <a:pt x="3903" y="10574"/>
                    <a:pt x="3927" y="10569"/>
                  </a:cubicBezTo>
                  <a:cubicBezTo>
                    <a:pt x="4018" y="10569"/>
                    <a:pt x="4132" y="10523"/>
                    <a:pt x="4155" y="10409"/>
                  </a:cubicBezTo>
                  <a:cubicBezTo>
                    <a:pt x="4178" y="10363"/>
                    <a:pt x="4178" y="10295"/>
                    <a:pt x="4178" y="10249"/>
                  </a:cubicBezTo>
                  <a:cubicBezTo>
                    <a:pt x="4178" y="10089"/>
                    <a:pt x="4155" y="9998"/>
                    <a:pt x="3995" y="9930"/>
                  </a:cubicBezTo>
                  <a:cubicBezTo>
                    <a:pt x="3960" y="9916"/>
                    <a:pt x="3926" y="9910"/>
                    <a:pt x="3895" y="9910"/>
                  </a:cubicBezTo>
                  <a:close/>
                  <a:moveTo>
                    <a:pt x="480" y="10272"/>
                  </a:moveTo>
                  <a:cubicBezTo>
                    <a:pt x="297" y="10272"/>
                    <a:pt x="138" y="10409"/>
                    <a:pt x="160" y="10614"/>
                  </a:cubicBezTo>
                  <a:cubicBezTo>
                    <a:pt x="160" y="10820"/>
                    <a:pt x="274" y="10934"/>
                    <a:pt x="480" y="10957"/>
                  </a:cubicBezTo>
                  <a:cubicBezTo>
                    <a:pt x="662" y="10957"/>
                    <a:pt x="822" y="10797"/>
                    <a:pt x="822" y="10614"/>
                  </a:cubicBezTo>
                  <a:cubicBezTo>
                    <a:pt x="822" y="10409"/>
                    <a:pt x="662" y="10272"/>
                    <a:pt x="480" y="10272"/>
                  </a:cubicBezTo>
                  <a:close/>
                  <a:moveTo>
                    <a:pt x="1827" y="10409"/>
                  </a:moveTo>
                  <a:cubicBezTo>
                    <a:pt x="1621" y="10409"/>
                    <a:pt x="1484" y="10523"/>
                    <a:pt x="1484" y="10729"/>
                  </a:cubicBezTo>
                  <a:cubicBezTo>
                    <a:pt x="1484" y="10957"/>
                    <a:pt x="1598" y="11071"/>
                    <a:pt x="1827" y="11071"/>
                  </a:cubicBezTo>
                  <a:cubicBezTo>
                    <a:pt x="1848" y="11076"/>
                    <a:pt x="1870" y="11079"/>
                    <a:pt x="1891" y="11079"/>
                  </a:cubicBezTo>
                  <a:cubicBezTo>
                    <a:pt x="1960" y="11079"/>
                    <a:pt x="2025" y="11049"/>
                    <a:pt x="2078" y="10980"/>
                  </a:cubicBezTo>
                  <a:cubicBezTo>
                    <a:pt x="2146" y="10911"/>
                    <a:pt x="2169" y="10843"/>
                    <a:pt x="2169" y="10751"/>
                  </a:cubicBezTo>
                  <a:cubicBezTo>
                    <a:pt x="2169" y="10546"/>
                    <a:pt x="2032" y="10409"/>
                    <a:pt x="1827" y="10409"/>
                  </a:cubicBezTo>
                  <a:close/>
                  <a:moveTo>
                    <a:pt x="3173" y="10500"/>
                  </a:moveTo>
                  <a:cubicBezTo>
                    <a:pt x="2968" y="10500"/>
                    <a:pt x="2831" y="10637"/>
                    <a:pt x="2831" y="10843"/>
                  </a:cubicBezTo>
                  <a:cubicBezTo>
                    <a:pt x="2831" y="11048"/>
                    <a:pt x="2968" y="11185"/>
                    <a:pt x="3173" y="11185"/>
                  </a:cubicBezTo>
                  <a:cubicBezTo>
                    <a:pt x="3379" y="11185"/>
                    <a:pt x="3493" y="11048"/>
                    <a:pt x="3516" y="10866"/>
                  </a:cubicBezTo>
                  <a:cubicBezTo>
                    <a:pt x="3516" y="10637"/>
                    <a:pt x="3379" y="10500"/>
                    <a:pt x="3173" y="10500"/>
                  </a:cubicBezTo>
                  <a:close/>
                  <a:moveTo>
                    <a:pt x="46" y="11048"/>
                  </a:moveTo>
                  <a:cubicBezTo>
                    <a:pt x="23" y="11071"/>
                    <a:pt x="23" y="11094"/>
                    <a:pt x="23" y="11117"/>
                  </a:cubicBezTo>
                  <a:cubicBezTo>
                    <a:pt x="23" y="11162"/>
                    <a:pt x="23" y="11208"/>
                    <a:pt x="23" y="11254"/>
                  </a:cubicBezTo>
                  <a:cubicBezTo>
                    <a:pt x="23" y="11299"/>
                    <a:pt x="23" y="11322"/>
                    <a:pt x="23" y="11368"/>
                  </a:cubicBezTo>
                  <a:cubicBezTo>
                    <a:pt x="23" y="11391"/>
                    <a:pt x="23" y="11413"/>
                    <a:pt x="23" y="11436"/>
                  </a:cubicBezTo>
                  <a:cubicBezTo>
                    <a:pt x="46" y="11413"/>
                    <a:pt x="69" y="11391"/>
                    <a:pt x="69" y="11368"/>
                  </a:cubicBezTo>
                  <a:cubicBezTo>
                    <a:pt x="69" y="11299"/>
                    <a:pt x="69" y="11208"/>
                    <a:pt x="69" y="11117"/>
                  </a:cubicBezTo>
                  <a:cubicBezTo>
                    <a:pt x="69" y="11094"/>
                    <a:pt x="46" y="11071"/>
                    <a:pt x="46" y="11048"/>
                  </a:cubicBezTo>
                  <a:close/>
                  <a:moveTo>
                    <a:pt x="1052" y="11023"/>
                  </a:moveTo>
                  <a:cubicBezTo>
                    <a:pt x="871" y="11023"/>
                    <a:pt x="754" y="11154"/>
                    <a:pt x="754" y="11345"/>
                  </a:cubicBezTo>
                  <a:cubicBezTo>
                    <a:pt x="754" y="11550"/>
                    <a:pt x="868" y="11687"/>
                    <a:pt x="1096" y="11687"/>
                  </a:cubicBezTo>
                  <a:cubicBezTo>
                    <a:pt x="1302" y="11687"/>
                    <a:pt x="1416" y="11550"/>
                    <a:pt x="1416" y="11345"/>
                  </a:cubicBezTo>
                  <a:cubicBezTo>
                    <a:pt x="1416" y="11139"/>
                    <a:pt x="1302" y="11025"/>
                    <a:pt x="1096" y="11025"/>
                  </a:cubicBezTo>
                  <a:cubicBezTo>
                    <a:pt x="1081" y="11024"/>
                    <a:pt x="1067" y="11023"/>
                    <a:pt x="1052" y="11023"/>
                  </a:cubicBezTo>
                  <a:close/>
                  <a:moveTo>
                    <a:pt x="2420" y="11139"/>
                  </a:moveTo>
                  <a:cubicBezTo>
                    <a:pt x="2215" y="11139"/>
                    <a:pt x="2100" y="11276"/>
                    <a:pt x="2100" y="11482"/>
                  </a:cubicBezTo>
                  <a:cubicBezTo>
                    <a:pt x="2100" y="11687"/>
                    <a:pt x="2215" y="11824"/>
                    <a:pt x="2420" y="11824"/>
                  </a:cubicBezTo>
                  <a:cubicBezTo>
                    <a:pt x="2648" y="11824"/>
                    <a:pt x="2762" y="11687"/>
                    <a:pt x="2762" y="11482"/>
                  </a:cubicBezTo>
                  <a:cubicBezTo>
                    <a:pt x="2762" y="11276"/>
                    <a:pt x="2648" y="11139"/>
                    <a:pt x="2420" y="11139"/>
                  </a:cubicBezTo>
                  <a:close/>
                  <a:moveTo>
                    <a:pt x="3790" y="11231"/>
                  </a:moveTo>
                  <a:cubicBezTo>
                    <a:pt x="3721" y="11231"/>
                    <a:pt x="3675" y="11231"/>
                    <a:pt x="3630" y="11254"/>
                  </a:cubicBezTo>
                  <a:cubicBezTo>
                    <a:pt x="3561" y="11299"/>
                    <a:pt x="3516" y="11368"/>
                    <a:pt x="3470" y="11413"/>
                  </a:cubicBezTo>
                  <a:cubicBezTo>
                    <a:pt x="3402" y="11459"/>
                    <a:pt x="3470" y="11527"/>
                    <a:pt x="3402" y="11573"/>
                  </a:cubicBezTo>
                  <a:cubicBezTo>
                    <a:pt x="3424" y="11619"/>
                    <a:pt x="3424" y="11687"/>
                    <a:pt x="3447" y="11733"/>
                  </a:cubicBezTo>
                  <a:cubicBezTo>
                    <a:pt x="3493" y="11801"/>
                    <a:pt x="3538" y="11847"/>
                    <a:pt x="3607" y="11916"/>
                  </a:cubicBezTo>
                  <a:cubicBezTo>
                    <a:pt x="3653" y="11938"/>
                    <a:pt x="3721" y="11916"/>
                    <a:pt x="3767" y="11961"/>
                  </a:cubicBezTo>
                  <a:cubicBezTo>
                    <a:pt x="3812" y="11916"/>
                    <a:pt x="3881" y="11938"/>
                    <a:pt x="3927" y="11916"/>
                  </a:cubicBezTo>
                  <a:cubicBezTo>
                    <a:pt x="3995" y="11870"/>
                    <a:pt x="4041" y="11824"/>
                    <a:pt x="4086" y="11756"/>
                  </a:cubicBezTo>
                  <a:cubicBezTo>
                    <a:pt x="4132" y="11710"/>
                    <a:pt x="4132" y="11642"/>
                    <a:pt x="4132" y="11596"/>
                  </a:cubicBezTo>
                  <a:cubicBezTo>
                    <a:pt x="4132" y="11550"/>
                    <a:pt x="4132" y="11482"/>
                    <a:pt x="4109" y="11436"/>
                  </a:cubicBezTo>
                  <a:cubicBezTo>
                    <a:pt x="4063" y="11368"/>
                    <a:pt x="3995" y="11322"/>
                    <a:pt x="3949" y="11276"/>
                  </a:cubicBezTo>
                  <a:cubicBezTo>
                    <a:pt x="3904" y="11231"/>
                    <a:pt x="3835" y="11231"/>
                    <a:pt x="3790" y="11231"/>
                  </a:cubicBezTo>
                  <a:close/>
                  <a:moveTo>
                    <a:pt x="332" y="11619"/>
                  </a:moveTo>
                  <a:cubicBezTo>
                    <a:pt x="263" y="11619"/>
                    <a:pt x="195" y="11630"/>
                    <a:pt x="138" y="11687"/>
                  </a:cubicBezTo>
                  <a:cubicBezTo>
                    <a:pt x="92" y="11779"/>
                    <a:pt x="23" y="11847"/>
                    <a:pt x="46" y="11938"/>
                  </a:cubicBezTo>
                  <a:cubicBezTo>
                    <a:pt x="46" y="11984"/>
                    <a:pt x="46" y="12030"/>
                    <a:pt x="46" y="12052"/>
                  </a:cubicBezTo>
                  <a:cubicBezTo>
                    <a:pt x="46" y="12075"/>
                    <a:pt x="46" y="12098"/>
                    <a:pt x="69" y="12121"/>
                  </a:cubicBezTo>
                  <a:cubicBezTo>
                    <a:pt x="146" y="12198"/>
                    <a:pt x="191" y="12291"/>
                    <a:pt x="298" y="12291"/>
                  </a:cubicBezTo>
                  <a:cubicBezTo>
                    <a:pt x="318" y="12291"/>
                    <a:pt x="341" y="12288"/>
                    <a:pt x="366" y="12281"/>
                  </a:cubicBezTo>
                  <a:lnTo>
                    <a:pt x="548" y="12281"/>
                  </a:lnTo>
                  <a:cubicBezTo>
                    <a:pt x="640" y="12189"/>
                    <a:pt x="777" y="12098"/>
                    <a:pt x="708" y="11938"/>
                  </a:cubicBezTo>
                  <a:cubicBezTo>
                    <a:pt x="708" y="11938"/>
                    <a:pt x="731" y="11916"/>
                    <a:pt x="708" y="11916"/>
                  </a:cubicBezTo>
                  <a:cubicBezTo>
                    <a:pt x="708" y="11870"/>
                    <a:pt x="708" y="11824"/>
                    <a:pt x="685" y="11779"/>
                  </a:cubicBezTo>
                  <a:cubicBezTo>
                    <a:pt x="640" y="11733"/>
                    <a:pt x="594" y="11664"/>
                    <a:pt x="526" y="11619"/>
                  </a:cubicBezTo>
                  <a:cubicBezTo>
                    <a:pt x="507" y="11623"/>
                    <a:pt x="486" y="11624"/>
                    <a:pt x="465" y="11624"/>
                  </a:cubicBezTo>
                  <a:cubicBezTo>
                    <a:pt x="423" y="11624"/>
                    <a:pt x="377" y="11619"/>
                    <a:pt x="332" y="11619"/>
                  </a:cubicBezTo>
                  <a:close/>
                  <a:moveTo>
                    <a:pt x="1690" y="11710"/>
                  </a:moveTo>
                  <a:cubicBezTo>
                    <a:pt x="1576" y="11733"/>
                    <a:pt x="1484" y="11779"/>
                    <a:pt x="1439" y="11847"/>
                  </a:cubicBezTo>
                  <a:cubicBezTo>
                    <a:pt x="1370" y="11893"/>
                    <a:pt x="1324" y="11984"/>
                    <a:pt x="1324" y="12098"/>
                  </a:cubicBezTo>
                  <a:cubicBezTo>
                    <a:pt x="1324" y="12258"/>
                    <a:pt x="1530" y="12463"/>
                    <a:pt x="1712" y="12463"/>
                  </a:cubicBezTo>
                  <a:cubicBezTo>
                    <a:pt x="1804" y="12440"/>
                    <a:pt x="1895" y="12395"/>
                    <a:pt x="1964" y="12349"/>
                  </a:cubicBezTo>
                  <a:cubicBezTo>
                    <a:pt x="2009" y="12281"/>
                    <a:pt x="2055" y="12189"/>
                    <a:pt x="2055" y="12098"/>
                  </a:cubicBezTo>
                  <a:cubicBezTo>
                    <a:pt x="2055" y="11916"/>
                    <a:pt x="1849" y="11710"/>
                    <a:pt x="1690" y="11710"/>
                  </a:cubicBezTo>
                  <a:close/>
                  <a:moveTo>
                    <a:pt x="3018" y="11821"/>
                  </a:moveTo>
                  <a:cubicBezTo>
                    <a:pt x="2957" y="11821"/>
                    <a:pt x="2826" y="11895"/>
                    <a:pt x="2785" y="11916"/>
                  </a:cubicBezTo>
                  <a:cubicBezTo>
                    <a:pt x="2717" y="11984"/>
                    <a:pt x="2671" y="12098"/>
                    <a:pt x="2671" y="12189"/>
                  </a:cubicBezTo>
                  <a:cubicBezTo>
                    <a:pt x="2671" y="12281"/>
                    <a:pt x="2694" y="12372"/>
                    <a:pt x="2762" y="12440"/>
                  </a:cubicBezTo>
                  <a:cubicBezTo>
                    <a:pt x="2831" y="12509"/>
                    <a:pt x="2945" y="12532"/>
                    <a:pt x="3036" y="12555"/>
                  </a:cubicBezTo>
                  <a:cubicBezTo>
                    <a:pt x="3041" y="12557"/>
                    <a:pt x="3048" y="12558"/>
                    <a:pt x="3055" y="12558"/>
                  </a:cubicBezTo>
                  <a:cubicBezTo>
                    <a:pt x="3116" y="12558"/>
                    <a:pt x="3247" y="12484"/>
                    <a:pt x="3287" y="12463"/>
                  </a:cubicBezTo>
                  <a:cubicBezTo>
                    <a:pt x="3379" y="12395"/>
                    <a:pt x="3379" y="12281"/>
                    <a:pt x="3402" y="12189"/>
                  </a:cubicBezTo>
                  <a:cubicBezTo>
                    <a:pt x="3379" y="12098"/>
                    <a:pt x="3379" y="12007"/>
                    <a:pt x="3287" y="11938"/>
                  </a:cubicBezTo>
                  <a:cubicBezTo>
                    <a:pt x="3219" y="11870"/>
                    <a:pt x="3128" y="11847"/>
                    <a:pt x="3036" y="11824"/>
                  </a:cubicBezTo>
                  <a:cubicBezTo>
                    <a:pt x="3031" y="11822"/>
                    <a:pt x="3025" y="11821"/>
                    <a:pt x="3018" y="11821"/>
                  </a:cubicBezTo>
                  <a:close/>
                  <a:moveTo>
                    <a:pt x="4155" y="12030"/>
                  </a:moveTo>
                  <a:cubicBezTo>
                    <a:pt x="4155" y="12030"/>
                    <a:pt x="4132" y="12052"/>
                    <a:pt x="4132" y="12052"/>
                  </a:cubicBezTo>
                  <a:cubicBezTo>
                    <a:pt x="3972" y="12212"/>
                    <a:pt x="3972" y="12395"/>
                    <a:pt x="4109" y="12577"/>
                  </a:cubicBezTo>
                  <a:cubicBezTo>
                    <a:pt x="4109" y="12577"/>
                    <a:pt x="4132" y="12600"/>
                    <a:pt x="4155" y="12623"/>
                  </a:cubicBezTo>
                  <a:cubicBezTo>
                    <a:pt x="4155" y="12600"/>
                    <a:pt x="4178" y="12577"/>
                    <a:pt x="4178" y="12555"/>
                  </a:cubicBezTo>
                  <a:cubicBezTo>
                    <a:pt x="4178" y="12486"/>
                    <a:pt x="4178" y="12395"/>
                    <a:pt x="4178" y="12326"/>
                  </a:cubicBezTo>
                  <a:cubicBezTo>
                    <a:pt x="4178" y="12235"/>
                    <a:pt x="4178" y="12167"/>
                    <a:pt x="4178" y="12075"/>
                  </a:cubicBezTo>
                  <a:cubicBezTo>
                    <a:pt x="4178" y="12052"/>
                    <a:pt x="4155" y="12030"/>
                    <a:pt x="4155" y="12030"/>
                  </a:cubicBezTo>
                  <a:close/>
                  <a:moveTo>
                    <a:pt x="970" y="12324"/>
                  </a:moveTo>
                  <a:cubicBezTo>
                    <a:pt x="779" y="12324"/>
                    <a:pt x="617" y="12498"/>
                    <a:pt x="617" y="12692"/>
                  </a:cubicBezTo>
                  <a:cubicBezTo>
                    <a:pt x="617" y="12920"/>
                    <a:pt x="777" y="13034"/>
                    <a:pt x="982" y="13057"/>
                  </a:cubicBezTo>
                  <a:cubicBezTo>
                    <a:pt x="992" y="13058"/>
                    <a:pt x="1003" y="13059"/>
                    <a:pt x="1013" y="13059"/>
                  </a:cubicBezTo>
                  <a:cubicBezTo>
                    <a:pt x="1185" y="13059"/>
                    <a:pt x="1347" y="12885"/>
                    <a:pt x="1347" y="12692"/>
                  </a:cubicBezTo>
                  <a:cubicBezTo>
                    <a:pt x="1347" y="12463"/>
                    <a:pt x="1187" y="12349"/>
                    <a:pt x="1005" y="12326"/>
                  </a:cubicBezTo>
                  <a:cubicBezTo>
                    <a:pt x="993" y="12325"/>
                    <a:pt x="982" y="12324"/>
                    <a:pt x="970" y="12324"/>
                  </a:cubicBezTo>
                  <a:close/>
                  <a:moveTo>
                    <a:pt x="2352" y="12418"/>
                  </a:moveTo>
                  <a:cubicBezTo>
                    <a:pt x="2146" y="12418"/>
                    <a:pt x="1964" y="12600"/>
                    <a:pt x="1964" y="12783"/>
                  </a:cubicBezTo>
                  <a:cubicBezTo>
                    <a:pt x="1964" y="12988"/>
                    <a:pt x="2100" y="13148"/>
                    <a:pt x="2329" y="13171"/>
                  </a:cubicBezTo>
                  <a:cubicBezTo>
                    <a:pt x="2511" y="13171"/>
                    <a:pt x="2694" y="12988"/>
                    <a:pt x="2694" y="12806"/>
                  </a:cubicBezTo>
                  <a:cubicBezTo>
                    <a:pt x="2694" y="12600"/>
                    <a:pt x="2557" y="12440"/>
                    <a:pt x="2352" y="12418"/>
                  </a:cubicBezTo>
                  <a:close/>
                  <a:moveTo>
                    <a:pt x="3630" y="12555"/>
                  </a:moveTo>
                  <a:cubicBezTo>
                    <a:pt x="3424" y="12555"/>
                    <a:pt x="3265" y="12714"/>
                    <a:pt x="3265" y="12943"/>
                  </a:cubicBezTo>
                  <a:cubicBezTo>
                    <a:pt x="3287" y="13148"/>
                    <a:pt x="3424" y="13285"/>
                    <a:pt x="3630" y="13308"/>
                  </a:cubicBezTo>
                  <a:cubicBezTo>
                    <a:pt x="3858" y="13285"/>
                    <a:pt x="4018" y="13125"/>
                    <a:pt x="4018" y="12920"/>
                  </a:cubicBezTo>
                  <a:cubicBezTo>
                    <a:pt x="3995" y="12714"/>
                    <a:pt x="3858" y="12555"/>
                    <a:pt x="3630" y="12555"/>
                  </a:cubicBezTo>
                  <a:close/>
                  <a:moveTo>
                    <a:pt x="258" y="12923"/>
                  </a:moveTo>
                  <a:cubicBezTo>
                    <a:pt x="195" y="12923"/>
                    <a:pt x="132" y="12950"/>
                    <a:pt x="69" y="12965"/>
                  </a:cubicBezTo>
                  <a:cubicBezTo>
                    <a:pt x="46" y="12965"/>
                    <a:pt x="1" y="13011"/>
                    <a:pt x="23" y="13034"/>
                  </a:cubicBezTo>
                  <a:cubicBezTo>
                    <a:pt x="23" y="13125"/>
                    <a:pt x="23" y="13194"/>
                    <a:pt x="23" y="13285"/>
                  </a:cubicBezTo>
                  <a:cubicBezTo>
                    <a:pt x="23" y="13376"/>
                    <a:pt x="23" y="13468"/>
                    <a:pt x="23" y="13559"/>
                  </a:cubicBezTo>
                  <a:cubicBezTo>
                    <a:pt x="23" y="13605"/>
                    <a:pt x="46" y="13627"/>
                    <a:pt x="69" y="13627"/>
                  </a:cubicBezTo>
                  <a:cubicBezTo>
                    <a:pt x="135" y="13652"/>
                    <a:pt x="194" y="13665"/>
                    <a:pt x="250" y="13665"/>
                  </a:cubicBezTo>
                  <a:cubicBezTo>
                    <a:pt x="350" y="13665"/>
                    <a:pt x="438" y="13624"/>
                    <a:pt x="526" y="13536"/>
                  </a:cubicBezTo>
                  <a:cubicBezTo>
                    <a:pt x="594" y="13490"/>
                    <a:pt x="594" y="13399"/>
                    <a:pt x="617" y="13331"/>
                  </a:cubicBezTo>
                  <a:cubicBezTo>
                    <a:pt x="640" y="13262"/>
                    <a:pt x="594" y="13171"/>
                    <a:pt x="571" y="13102"/>
                  </a:cubicBezTo>
                  <a:cubicBezTo>
                    <a:pt x="548" y="13057"/>
                    <a:pt x="411" y="12965"/>
                    <a:pt x="343" y="12943"/>
                  </a:cubicBezTo>
                  <a:cubicBezTo>
                    <a:pt x="315" y="12928"/>
                    <a:pt x="286" y="12923"/>
                    <a:pt x="258" y="12923"/>
                  </a:cubicBezTo>
                  <a:close/>
                  <a:moveTo>
                    <a:pt x="1598" y="13057"/>
                  </a:moveTo>
                  <a:cubicBezTo>
                    <a:pt x="1484" y="13057"/>
                    <a:pt x="1393" y="13102"/>
                    <a:pt x="1324" y="13171"/>
                  </a:cubicBezTo>
                  <a:cubicBezTo>
                    <a:pt x="1256" y="13239"/>
                    <a:pt x="1210" y="13331"/>
                    <a:pt x="1210" y="13422"/>
                  </a:cubicBezTo>
                  <a:cubicBezTo>
                    <a:pt x="1210" y="13536"/>
                    <a:pt x="1256" y="13627"/>
                    <a:pt x="1324" y="13696"/>
                  </a:cubicBezTo>
                  <a:cubicBezTo>
                    <a:pt x="1393" y="13764"/>
                    <a:pt x="1484" y="13810"/>
                    <a:pt x="1576" y="13810"/>
                  </a:cubicBezTo>
                  <a:cubicBezTo>
                    <a:pt x="1690" y="13810"/>
                    <a:pt x="1781" y="13764"/>
                    <a:pt x="1849" y="13696"/>
                  </a:cubicBezTo>
                  <a:cubicBezTo>
                    <a:pt x="1918" y="13605"/>
                    <a:pt x="1986" y="13536"/>
                    <a:pt x="1964" y="13422"/>
                  </a:cubicBezTo>
                  <a:cubicBezTo>
                    <a:pt x="1986" y="13331"/>
                    <a:pt x="1918" y="13239"/>
                    <a:pt x="1849" y="13171"/>
                  </a:cubicBezTo>
                  <a:cubicBezTo>
                    <a:pt x="1781" y="13102"/>
                    <a:pt x="1712" y="13057"/>
                    <a:pt x="1598" y="13057"/>
                  </a:cubicBezTo>
                  <a:close/>
                  <a:moveTo>
                    <a:pt x="2993" y="13165"/>
                  </a:moveTo>
                  <a:cubicBezTo>
                    <a:pt x="2977" y="13165"/>
                    <a:pt x="2961" y="13167"/>
                    <a:pt x="2945" y="13171"/>
                  </a:cubicBezTo>
                  <a:cubicBezTo>
                    <a:pt x="2717" y="13171"/>
                    <a:pt x="2580" y="13308"/>
                    <a:pt x="2557" y="13536"/>
                  </a:cubicBezTo>
                  <a:cubicBezTo>
                    <a:pt x="2557" y="13650"/>
                    <a:pt x="2603" y="13719"/>
                    <a:pt x="2671" y="13787"/>
                  </a:cubicBezTo>
                  <a:cubicBezTo>
                    <a:pt x="2740" y="13856"/>
                    <a:pt x="2831" y="13901"/>
                    <a:pt x="2922" y="13901"/>
                  </a:cubicBezTo>
                  <a:cubicBezTo>
                    <a:pt x="3150" y="13901"/>
                    <a:pt x="3310" y="13742"/>
                    <a:pt x="3310" y="13513"/>
                  </a:cubicBezTo>
                  <a:cubicBezTo>
                    <a:pt x="3310" y="13422"/>
                    <a:pt x="3265" y="13354"/>
                    <a:pt x="3196" y="13262"/>
                  </a:cubicBezTo>
                  <a:cubicBezTo>
                    <a:pt x="3140" y="13206"/>
                    <a:pt x="3068" y="13165"/>
                    <a:pt x="2993" y="13165"/>
                  </a:cubicBezTo>
                  <a:close/>
                  <a:moveTo>
                    <a:pt x="4155" y="13308"/>
                  </a:moveTo>
                  <a:cubicBezTo>
                    <a:pt x="4132" y="13308"/>
                    <a:pt x="4109" y="13308"/>
                    <a:pt x="4086" y="13331"/>
                  </a:cubicBezTo>
                  <a:cubicBezTo>
                    <a:pt x="3858" y="13490"/>
                    <a:pt x="3835" y="13787"/>
                    <a:pt x="4041" y="13947"/>
                  </a:cubicBezTo>
                  <a:cubicBezTo>
                    <a:pt x="4047" y="13954"/>
                    <a:pt x="4054" y="13956"/>
                    <a:pt x="4061" y="13956"/>
                  </a:cubicBezTo>
                  <a:cubicBezTo>
                    <a:pt x="4077" y="13956"/>
                    <a:pt x="4093" y="13940"/>
                    <a:pt x="4109" y="13924"/>
                  </a:cubicBezTo>
                  <a:cubicBezTo>
                    <a:pt x="4132" y="13787"/>
                    <a:pt x="4155" y="13627"/>
                    <a:pt x="4200" y="13468"/>
                  </a:cubicBezTo>
                  <a:lnTo>
                    <a:pt x="4178" y="13468"/>
                  </a:lnTo>
                  <a:cubicBezTo>
                    <a:pt x="4178" y="13445"/>
                    <a:pt x="4178" y="13399"/>
                    <a:pt x="4178" y="13376"/>
                  </a:cubicBezTo>
                  <a:cubicBezTo>
                    <a:pt x="4178" y="13354"/>
                    <a:pt x="4155" y="13331"/>
                    <a:pt x="4155" y="13308"/>
                  </a:cubicBezTo>
                  <a:close/>
                  <a:moveTo>
                    <a:pt x="269" y="14279"/>
                  </a:moveTo>
                  <a:cubicBezTo>
                    <a:pt x="262" y="14279"/>
                    <a:pt x="252" y="14289"/>
                    <a:pt x="252" y="14289"/>
                  </a:cubicBezTo>
                  <a:cubicBezTo>
                    <a:pt x="252" y="14289"/>
                    <a:pt x="252" y="14289"/>
                    <a:pt x="274" y="14312"/>
                  </a:cubicBezTo>
                  <a:cubicBezTo>
                    <a:pt x="274" y="14289"/>
                    <a:pt x="274" y="14289"/>
                    <a:pt x="274" y="14289"/>
                  </a:cubicBezTo>
                  <a:cubicBezTo>
                    <a:pt x="274" y="14282"/>
                    <a:pt x="272" y="14279"/>
                    <a:pt x="269" y="14279"/>
                  </a:cubicBezTo>
                  <a:close/>
                  <a:moveTo>
                    <a:pt x="904" y="13667"/>
                  </a:moveTo>
                  <a:cubicBezTo>
                    <a:pt x="885" y="13667"/>
                    <a:pt x="865" y="13669"/>
                    <a:pt x="845" y="13673"/>
                  </a:cubicBezTo>
                  <a:cubicBezTo>
                    <a:pt x="640" y="13673"/>
                    <a:pt x="480" y="13810"/>
                    <a:pt x="480" y="14038"/>
                  </a:cubicBezTo>
                  <a:cubicBezTo>
                    <a:pt x="480" y="14152"/>
                    <a:pt x="526" y="14221"/>
                    <a:pt x="594" y="14289"/>
                  </a:cubicBezTo>
                  <a:cubicBezTo>
                    <a:pt x="662" y="14381"/>
                    <a:pt x="754" y="14403"/>
                    <a:pt x="868" y="14403"/>
                  </a:cubicBezTo>
                  <a:cubicBezTo>
                    <a:pt x="1073" y="14403"/>
                    <a:pt x="1233" y="14244"/>
                    <a:pt x="1233" y="14015"/>
                  </a:cubicBezTo>
                  <a:cubicBezTo>
                    <a:pt x="1233" y="13924"/>
                    <a:pt x="1187" y="13856"/>
                    <a:pt x="1119" y="13764"/>
                  </a:cubicBezTo>
                  <a:cubicBezTo>
                    <a:pt x="1063" y="13708"/>
                    <a:pt x="991" y="13667"/>
                    <a:pt x="904" y="13667"/>
                  </a:cubicBezTo>
                  <a:close/>
                  <a:moveTo>
                    <a:pt x="2192" y="13764"/>
                  </a:moveTo>
                  <a:cubicBezTo>
                    <a:pt x="1986" y="13764"/>
                    <a:pt x="1827" y="13924"/>
                    <a:pt x="1827" y="14130"/>
                  </a:cubicBezTo>
                  <a:cubicBezTo>
                    <a:pt x="1827" y="14358"/>
                    <a:pt x="1986" y="14518"/>
                    <a:pt x="2192" y="14518"/>
                  </a:cubicBezTo>
                  <a:cubicBezTo>
                    <a:pt x="2420" y="14518"/>
                    <a:pt x="2580" y="14335"/>
                    <a:pt x="2557" y="14130"/>
                  </a:cubicBezTo>
                  <a:cubicBezTo>
                    <a:pt x="2580" y="13947"/>
                    <a:pt x="2420" y="13764"/>
                    <a:pt x="2192" y="13764"/>
                  </a:cubicBezTo>
                  <a:close/>
                  <a:moveTo>
                    <a:pt x="274" y="14312"/>
                  </a:moveTo>
                  <a:cubicBezTo>
                    <a:pt x="297" y="14312"/>
                    <a:pt x="297" y="14335"/>
                    <a:pt x="297" y="14335"/>
                  </a:cubicBezTo>
                  <a:cubicBezTo>
                    <a:pt x="343" y="14426"/>
                    <a:pt x="411" y="14518"/>
                    <a:pt x="480" y="14609"/>
                  </a:cubicBezTo>
                  <a:cubicBezTo>
                    <a:pt x="480" y="14609"/>
                    <a:pt x="503" y="14632"/>
                    <a:pt x="503" y="14632"/>
                  </a:cubicBezTo>
                  <a:cubicBezTo>
                    <a:pt x="503" y="14632"/>
                    <a:pt x="526" y="14609"/>
                    <a:pt x="526" y="14609"/>
                  </a:cubicBezTo>
                  <a:cubicBezTo>
                    <a:pt x="526" y="14472"/>
                    <a:pt x="434" y="14335"/>
                    <a:pt x="320" y="14312"/>
                  </a:cubicBezTo>
                  <a:close/>
                  <a:moveTo>
                    <a:pt x="3457" y="13897"/>
                  </a:moveTo>
                  <a:cubicBezTo>
                    <a:pt x="3383" y="13897"/>
                    <a:pt x="3324" y="13953"/>
                    <a:pt x="3265" y="13993"/>
                  </a:cubicBezTo>
                  <a:cubicBezTo>
                    <a:pt x="3219" y="14061"/>
                    <a:pt x="3150" y="14130"/>
                    <a:pt x="3173" y="14221"/>
                  </a:cubicBezTo>
                  <a:cubicBezTo>
                    <a:pt x="3173" y="14267"/>
                    <a:pt x="3173" y="14289"/>
                    <a:pt x="3173" y="14312"/>
                  </a:cubicBezTo>
                  <a:cubicBezTo>
                    <a:pt x="3128" y="14426"/>
                    <a:pt x="3219" y="14472"/>
                    <a:pt x="3265" y="14540"/>
                  </a:cubicBezTo>
                  <a:cubicBezTo>
                    <a:pt x="3304" y="14580"/>
                    <a:pt x="3360" y="14636"/>
                    <a:pt x="3449" y="14636"/>
                  </a:cubicBezTo>
                  <a:cubicBezTo>
                    <a:pt x="3462" y="14636"/>
                    <a:pt x="3477" y="14635"/>
                    <a:pt x="3493" y="14632"/>
                  </a:cubicBezTo>
                  <a:lnTo>
                    <a:pt x="3561" y="14632"/>
                  </a:lnTo>
                  <a:cubicBezTo>
                    <a:pt x="3587" y="14637"/>
                    <a:pt x="3610" y="14640"/>
                    <a:pt x="3632" y="14640"/>
                  </a:cubicBezTo>
                  <a:cubicBezTo>
                    <a:pt x="3705" y="14640"/>
                    <a:pt x="3754" y="14606"/>
                    <a:pt x="3790" y="14518"/>
                  </a:cubicBezTo>
                  <a:cubicBezTo>
                    <a:pt x="3790" y="14472"/>
                    <a:pt x="3835" y="14426"/>
                    <a:pt x="3881" y="14381"/>
                  </a:cubicBezTo>
                  <a:cubicBezTo>
                    <a:pt x="3949" y="14289"/>
                    <a:pt x="3927" y="14198"/>
                    <a:pt x="3881" y="14107"/>
                  </a:cubicBezTo>
                  <a:cubicBezTo>
                    <a:pt x="3819" y="13984"/>
                    <a:pt x="3721" y="13898"/>
                    <a:pt x="3586" y="13898"/>
                  </a:cubicBezTo>
                  <a:cubicBezTo>
                    <a:pt x="3571" y="13898"/>
                    <a:pt x="3555" y="13899"/>
                    <a:pt x="3538" y="13901"/>
                  </a:cubicBezTo>
                  <a:lnTo>
                    <a:pt x="3493" y="13901"/>
                  </a:lnTo>
                  <a:cubicBezTo>
                    <a:pt x="3480" y="13898"/>
                    <a:pt x="3468" y="13897"/>
                    <a:pt x="3457" y="13897"/>
                  </a:cubicBezTo>
                  <a:close/>
                  <a:moveTo>
                    <a:pt x="1382" y="14398"/>
                  </a:moveTo>
                  <a:cubicBezTo>
                    <a:pt x="1300" y="14398"/>
                    <a:pt x="1244" y="14438"/>
                    <a:pt x="1187" y="14495"/>
                  </a:cubicBezTo>
                  <a:cubicBezTo>
                    <a:pt x="1119" y="14563"/>
                    <a:pt x="1073" y="14632"/>
                    <a:pt x="1096" y="14746"/>
                  </a:cubicBezTo>
                  <a:cubicBezTo>
                    <a:pt x="1096" y="14769"/>
                    <a:pt x="1096" y="14791"/>
                    <a:pt x="1096" y="14814"/>
                  </a:cubicBezTo>
                  <a:cubicBezTo>
                    <a:pt x="1051" y="14906"/>
                    <a:pt x="1119" y="14974"/>
                    <a:pt x="1165" y="15020"/>
                  </a:cubicBezTo>
                  <a:cubicBezTo>
                    <a:pt x="1187" y="15065"/>
                    <a:pt x="1256" y="15134"/>
                    <a:pt x="1302" y="15134"/>
                  </a:cubicBezTo>
                  <a:cubicBezTo>
                    <a:pt x="1370" y="15134"/>
                    <a:pt x="1439" y="15151"/>
                    <a:pt x="1504" y="15151"/>
                  </a:cubicBezTo>
                  <a:cubicBezTo>
                    <a:pt x="1570" y="15151"/>
                    <a:pt x="1633" y="15134"/>
                    <a:pt x="1690" y="15065"/>
                  </a:cubicBezTo>
                  <a:cubicBezTo>
                    <a:pt x="1758" y="15065"/>
                    <a:pt x="1758" y="14974"/>
                    <a:pt x="1804" y="14928"/>
                  </a:cubicBezTo>
                  <a:cubicBezTo>
                    <a:pt x="1827" y="14928"/>
                    <a:pt x="1827" y="14860"/>
                    <a:pt x="1827" y="14837"/>
                  </a:cubicBezTo>
                  <a:cubicBezTo>
                    <a:pt x="1827" y="14769"/>
                    <a:pt x="1827" y="14723"/>
                    <a:pt x="1827" y="14677"/>
                  </a:cubicBezTo>
                  <a:cubicBezTo>
                    <a:pt x="1827" y="14655"/>
                    <a:pt x="1827" y="14632"/>
                    <a:pt x="1804" y="14609"/>
                  </a:cubicBezTo>
                  <a:cubicBezTo>
                    <a:pt x="1722" y="14486"/>
                    <a:pt x="1640" y="14400"/>
                    <a:pt x="1509" y="14400"/>
                  </a:cubicBezTo>
                  <a:cubicBezTo>
                    <a:pt x="1494" y="14400"/>
                    <a:pt x="1478" y="14401"/>
                    <a:pt x="1461" y="14403"/>
                  </a:cubicBezTo>
                  <a:lnTo>
                    <a:pt x="1439" y="14403"/>
                  </a:lnTo>
                  <a:cubicBezTo>
                    <a:pt x="1418" y="14399"/>
                    <a:pt x="1400" y="14398"/>
                    <a:pt x="1382" y="14398"/>
                  </a:cubicBezTo>
                  <a:close/>
                  <a:moveTo>
                    <a:pt x="2877" y="14495"/>
                  </a:moveTo>
                  <a:cubicBezTo>
                    <a:pt x="2717" y="14495"/>
                    <a:pt x="2603" y="14518"/>
                    <a:pt x="2511" y="14609"/>
                  </a:cubicBezTo>
                  <a:cubicBezTo>
                    <a:pt x="2489" y="14632"/>
                    <a:pt x="2489" y="14677"/>
                    <a:pt x="2466" y="14700"/>
                  </a:cubicBezTo>
                  <a:cubicBezTo>
                    <a:pt x="2397" y="14746"/>
                    <a:pt x="2466" y="14814"/>
                    <a:pt x="2397" y="14860"/>
                  </a:cubicBezTo>
                  <a:cubicBezTo>
                    <a:pt x="2397" y="14860"/>
                    <a:pt x="2420" y="14928"/>
                    <a:pt x="2420" y="14951"/>
                  </a:cubicBezTo>
                  <a:cubicBezTo>
                    <a:pt x="2466" y="15134"/>
                    <a:pt x="2580" y="15248"/>
                    <a:pt x="2717" y="15248"/>
                  </a:cubicBezTo>
                  <a:cubicBezTo>
                    <a:pt x="2899" y="15248"/>
                    <a:pt x="2991" y="15134"/>
                    <a:pt x="3128" y="15088"/>
                  </a:cubicBezTo>
                  <a:cubicBezTo>
                    <a:pt x="3128" y="15088"/>
                    <a:pt x="3128" y="15088"/>
                    <a:pt x="3128" y="15065"/>
                  </a:cubicBezTo>
                  <a:cubicBezTo>
                    <a:pt x="3196" y="14951"/>
                    <a:pt x="3196" y="14837"/>
                    <a:pt x="3150" y="14700"/>
                  </a:cubicBezTo>
                  <a:cubicBezTo>
                    <a:pt x="3082" y="14586"/>
                    <a:pt x="3014" y="14518"/>
                    <a:pt x="2877" y="14495"/>
                  </a:cubicBezTo>
                  <a:close/>
                  <a:moveTo>
                    <a:pt x="2131" y="15104"/>
                  </a:moveTo>
                  <a:cubicBezTo>
                    <a:pt x="2100" y="15104"/>
                    <a:pt x="2067" y="15107"/>
                    <a:pt x="2032" y="15111"/>
                  </a:cubicBezTo>
                  <a:cubicBezTo>
                    <a:pt x="1895" y="15111"/>
                    <a:pt x="1804" y="15180"/>
                    <a:pt x="1758" y="15294"/>
                  </a:cubicBezTo>
                  <a:cubicBezTo>
                    <a:pt x="1735" y="15316"/>
                    <a:pt x="1690" y="15339"/>
                    <a:pt x="1781" y="15339"/>
                  </a:cubicBezTo>
                  <a:lnTo>
                    <a:pt x="2009" y="15339"/>
                  </a:lnTo>
                  <a:cubicBezTo>
                    <a:pt x="2046" y="15339"/>
                    <a:pt x="2082" y="15369"/>
                    <a:pt x="2095" y="15369"/>
                  </a:cubicBezTo>
                  <a:cubicBezTo>
                    <a:pt x="2099" y="15369"/>
                    <a:pt x="2100" y="15367"/>
                    <a:pt x="2100" y="15362"/>
                  </a:cubicBezTo>
                  <a:cubicBezTo>
                    <a:pt x="2126" y="15345"/>
                    <a:pt x="2151" y="15341"/>
                    <a:pt x="2175" y="15341"/>
                  </a:cubicBezTo>
                  <a:cubicBezTo>
                    <a:pt x="2202" y="15341"/>
                    <a:pt x="2227" y="15346"/>
                    <a:pt x="2249" y="15346"/>
                  </a:cubicBezTo>
                  <a:cubicBezTo>
                    <a:pt x="2261" y="15346"/>
                    <a:pt x="2273" y="15344"/>
                    <a:pt x="2283" y="15339"/>
                  </a:cubicBezTo>
                  <a:lnTo>
                    <a:pt x="2443" y="15339"/>
                  </a:lnTo>
                  <a:cubicBezTo>
                    <a:pt x="2443" y="15339"/>
                    <a:pt x="2443" y="15339"/>
                    <a:pt x="2466" y="15316"/>
                  </a:cubicBezTo>
                  <a:lnTo>
                    <a:pt x="2443" y="15316"/>
                  </a:lnTo>
                  <a:cubicBezTo>
                    <a:pt x="2351" y="15151"/>
                    <a:pt x="2259" y="15104"/>
                    <a:pt x="2131" y="15104"/>
                  </a:cubicBezTo>
                  <a:close/>
                </a:path>
              </a:pathLst>
            </a:custGeom>
            <a:solidFill>
              <a:srgbClr val="D86A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534600" y="1422075"/>
              <a:ext cx="114700" cy="395450"/>
            </a:xfrm>
            <a:custGeom>
              <a:avLst/>
              <a:gdLst/>
              <a:ahLst/>
              <a:cxnLst/>
              <a:rect l="l" t="t" r="r" b="b"/>
              <a:pathLst>
                <a:path w="4588" h="15818" extrusionOk="0">
                  <a:moveTo>
                    <a:pt x="2305" y="411"/>
                  </a:moveTo>
                  <a:cubicBezTo>
                    <a:pt x="3333" y="411"/>
                    <a:pt x="4154" y="1255"/>
                    <a:pt x="4154" y="2283"/>
                  </a:cubicBezTo>
                  <a:lnTo>
                    <a:pt x="4154" y="13535"/>
                  </a:lnTo>
                  <a:cubicBezTo>
                    <a:pt x="4154" y="14563"/>
                    <a:pt x="3333" y="15407"/>
                    <a:pt x="2305" y="15407"/>
                  </a:cubicBezTo>
                  <a:cubicBezTo>
                    <a:pt x="1278" y="15407"/>
                    <a:pt x="434" y="14563"/>
                    <a:pt x="434" y="13535"/>
                  </a:cubicBezTo>
                  <a:lnTo>
                    <a:pt x="434" y="2283"/>
                  </a:lnTo>
                  <a:cubicBezTo>
                    <a:pt x="434" y="1255"/>
                    <a:pt x="1278" y="411"/>
                    <a:pt x="2305" y="411"/>
                  </a:cubicBezTo>
                  <a:close/>
                  <a:moveTo>
                    <a:pt x="2305" y="0"/>
                  </a:moveTo>
                  <a:cubicBezTo>
                    <a:pt x="1027" y="0"/>
                    <a:pt x="0" y="1027"/>
                    <a:pt x="0" y="2283"/>
                  </a:cubicBezTo>
                  <a:lnTo>
                    <a:pt x="0" y="13535"/>
                  </a:lnTo>
                  <a:cubicBezTo>
                    <a:pt x="0" y="14791"/>
                    <a:pt x="1027" y="15818"/>
                    <a:pt x="2305" y="15818"/>
                  </a:cubicBezTo>
                  <a:cubicBezTo>
                    <a:pt x="3561" y="15818"/>
                    <a:pt x="4588" y="14791"/>
                    <a:pt x="4588" y="13535"/>
                  </a:cubicBezTo>
                  <a:lnTo>
                    <a:pt x="4588" y="2283"/>
                  </a:lnTo>
                  <a:cubicBezTo>
                    <a:pt x="4588" y="1027"/>
                    <a:pt x="3561" y="0"/>
                    <a:pt x="23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621325" y="1791825"/>
              <a:ext cx="62800" cy="62225"/>
            </a:xfrm>
            <a:custGeom>
              <a:avLst/>
              <a:gdLst/>
              <a:ahLst/>
              <a:cxnLst/>
              <a:rect l="l" t="t" r="r" b="b"/>
              <a:pathLst>
                <a:path w="2512" h="2489" extrusionOk="0">
                  <a:moveTo>
                    <a:pt x="2283" y="1"/>
                  </a:moveTo>
                  <a:cubicBezTo>
                    <a:pt x="2169" y="1"/>
                    <a:pt x="2078" y="92"/>
                    <a:pt x="2078" y="206"/>
                  </a:cubicBezTo>
                  <a:cubicBezTo>
                    <a:pt x="2078" y="1233"/>
                    <a:pt x="1233" y="2078"/>
                    <a:pt x="206" y="2078"/>
                  </a:cubicBezTo>
                  <a:cubicBezTo>
                    <a:pt x="92" y="2078"/>
                    <a:pt x="1" y="2169"/>
                    <a:pt x="1" y="2283"/>
                  </a:cubicBezTo>
                  <a:cubicBezTo>
                    <a:pt x="1" y="2397"/>
                    <a:pt x="92" y="2489"/>
                    <a:pt x="206" y="2489"/>
                  </a:cubicBezTo>
                  <a:cubicBezTo>
                    <a:pt x="1484" y="2489"/>
                    <a:pt x="2511" y="1462"/>
                    <a:pt x="2511" y="206"/>
                  </a:cubicBezTo>
                  <a:cubicBezTo>
                    <a:pt x="2511" y="92"/>
                    <a:pt x="2397" y="1"/>
                    <a:pt x="22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534600" y="1515075"/>
              <a:ext cx="62775" cy="10300"/>
            </a:xfrm>
            <a:custGeom>
              <a:avLst/>
              <a:gdLst/>
              <a:ahLst/>
              <a:cxnLst/>
              <a:rect l="l" t="t" r="r" b="b"/>
              <a:pathLst>
                <a:path w="2511" h="412" extrusionOk="0">
                  <a:moveTo>
                    <a:pt x="228" y="1"/>
                  </a:moveTo>
                  <a:cubicBezTo>
                    <a:pt x="114" y="1"/>
                    <a:pt x="0" y="92"/>
                    <a:pt x="0" y="206"/>
                  </a:cubicBezTo>
                  <a:cubicBezTo>
                    <a:pt x="0" y="320"/>
                    <a:pt x="114" y="411"/>
                    <a:pt x="228" y="411"/>
                  </a:cubicBezTo>
                  <a:lnTo>
                    <a:pt x="2305" y="411"/>
                  </a:lnTo>
                  <a:cubicBezTo>
                    <a:pt x="2420" y="411"/>
                    <a:pt x="2511" y="320"/>
                    <a:pt x="2511" y="206"/>
                  </a:cubicBezTo>
                  <a:cubicBezTo>
                    <a:pt x="2511" y="92"/>
                    <a:pt x="2420" y="1"/>
                    <a:pt x="2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581375" y="1571000"/>
              <a:ext cx="67925" cy="10875"/>
            </a:xfrm>
            <a:custGeom>
              <a:avLst/>
              <a:gdLst/>
              <a:ahLst/>
              <a:cxnLst/>
              <a:rect l="l" t="t" r="r" b="b"/>
              <a:pathLst>
                <a:path w="2717" h="435" extrusionOk="0">
                  <a:moveTo>
                    <a:pt x="206" y="0"/>
                  </a:moveTo>
                  <a:cubicBezTo>
                    <a:pt x="92" y="0"/>
                    <a:pt x="1" y="92"/>
                    <a:pt x="1" y="206"/>
                  </a:cubicBezTo>
                  <a:cubicBezTo>
                    <a:pt x="1" y="343"/>
                    <a:pt x="92" y="434"/>
                    <a:pt x="206" y="434"/>
                  </a:cubicBezTo>
                  <a:lnTo>
                    <a:pt x="2512" y="434"/>
                  </a:lnTo>
                  <a:cubicBezTo>
                    <a:pt x="2626" y="434"/>
                    <a:pt x="2717" y="343"/>
                    <a:pt x="2717" y="206"/>
                  </a:cubicBezTo>
                  <a:cubicBezTo>
                    <a:pt x="2717" y="92"/>
                    <a:pt x="2626" y="0"/>
                    <a:pt x="25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602500" y="1592675"/>
              <a:ext cx="46800" cy="10875"/>
            </a:xfrm>
            <a:custGeom>
              <a:avLst/>
              <a:gdLst/>
              <a:ahLst/>
              <a:cxnLst/>
              <a:rect l="l" t="t" r="r" b="b"/>
              <a:pathLst>
                <a:path w="1872" h="435" extrusionOk="0">
                  <a:moveTo>
                    <a:pt x="206" y="1"/>
                  </a:moveTo>
                  <a:cubicBezTo>
                    <a:pt x="92" y="1"/>
                    <a:pt x="0" y="92"/>
                    <a:pt x="0" y="206"/>
                  </a:cubicBezTo>
                  <a:cubicBezTo>
                    <a:pt x="0" y="320"/>
                    <a:pt x="92" y="434"/>
                    <a:pt x="206" y="434"/>
                  </a:cubicBezTo>
                  <a:lnTo>
                    <a:pt x="1667" y="434"/>
                  </a:lnTo>
                  <a:cubicBezTo>
                    <a:pt x="1781" y="434"/>
                    <a:pt x="1872" y="320"/>
                    <a:pt x="1872" y="206"/>
                  </a:cubicBezTo>
                  <a:cubicBezTo>
                    <a:pt x="1872" y="92"/>
                    <a:pt x="1781" y="1"/>
                    <a:pt x="16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534600" y="1666300"/>
              <a:ext cx="57075" cy="10300"/>
            </a:xfrm>
            <a:custGeom>
              <a:avLst/>
              <a:gdLst/>
              <a:ahLst/>
              <a:cxnLst/>
              <a:rect l="l" t="t" r="r" b="b"/>
              <a:pathLst>
                <a:path w="2283" h="412" extrusionOk="0">
                  <a:moveTo>
                    <a:pt x="228" y="0"/>
                  </a:moveTo>
                  <a:cubicBezTo>
                    <a:pt x="114" y="0"/>
                    <a:pt x="0" y="92"/>
                    <a:pt x="0" y="206"/>
                  </a:cubicBezTo>
                  <a:cubicBezTo>
                    <a:pt x="0" y="320"/>
                    <a:pt x="114" y="411"/>
                    <a:pt x="228" y="411"/>
                  </a:cubicBezTo>
                  <a:lnTo>
                    <a:pt x="2077" y="411"/>
                  </a:lnTo>
                  <a:cubicBezTo>
                    <a:pt x="2191" y="411"/>
                    <a:pt x="2283" y="320"/>
                    <a:pt x="2283" y="206"/>
                  </a:cubicBezTo>
                  <a:cubicBezTo>
                    <a:pt x="2283" y="92"/>
                    <a:pt x="2191" y="0"/>
                    <a:pt x="2077" y="0"/>
                  </a:cubicBezTo>
                  <a:close/>
                </a:path>
              </a:pathLst>
            </a:custGeom>
            <a:solidFill>
              <a:srgbClr val="2218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586525" y="1701675"/>
              <a:ext cx="62775" cy="10300"/>
            </a:xfrm>
            <a:custGeom>
              <a:avLst/>
              <a:gdLst/>
              <a:ahLst/>
              <a:cxnLst/>
              <a:rect l="l" t="t" r="r" b="b"/>
              <a:pathLst>
                <a:path w="2511" h="412" extrusionOk="0">
                  <a:moveTo>
                    <a:pt x="228" y="0"/>
                  </a:moveTo>
                  <a:cubicBezTo>
                    <a:pt x="114" y="0"/>
                    <a:pt x="0" y="92"/>
                    <a:pt x="0" y="206"/>
                  </a:cubicBezTo>
                  <a:cubicBezTo>
                    <a:pt x="0" y="320"/>
                    <a:pt x="114" y="411"/>
                    <a:pt x="228" y="411"/>
                  </a:cubicBezTo>
                  <a:lnTo>
                    <a:pt x="2306" y="411"/>
                  </a:lnTo>
                  <a:cubicBezTo>
                    <a:pt x="2420" y="411"/>
                    <a:pt x="2511" y="320"/>
                    <a:pt x="2511" y="206"/>
                  </a:cubicBezTo>
                  <a:cubicBezTo>
                    <a:pt x="2511" y="92"/>
                    <a:pt x="2420" y="0"/>
                    <a:pt x="2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34600" y="1739325"/>
              <a:ext cx="50225" cy="10300"/>
            </a:xfrm>
            <a:custGeom>
              <a:avLst/>
              <a:gdLst/>
              <a:ahLst/>
              <a:cxnLst/>
              <a:rect l="l" t="t" r="r" b="b"/>
              <a:pathLst>
                <a:path w="2009" h="412" extrusionOk="0">
                  <a:moveTo>
                    <a:pt x="228" y="1"/>
                  </a:moveTo>
                  <a:cubicBezTo>
                    <a:pt x="114" y="1"/>
                    <a:pt x="0" y="92"/>
                    <a:pt x="0" y="206"/>
                  </a:cubicBezTo>
                  <a:cubicBezTo>
                    <a:pt x="0" y="320"/>
                    <a:pt x="114" y="412"/>
                    <a:pt x="228" y="412"/>
                  </a:cubicBezTo>
                  <a:lnTo>
                    <a:pt x="1803" y="412"/>
                  </a:lnTo>
                  <a:cubicBezTo>
                    <a:pt x="1917" y="412"/>
                    <a:pt x="2009" y="320"/>
                    <a:pt x="2009" y="206"/>
                  </a:cubicBezTo>
                  <a:cubicBezTo>
                    <a:pt x="2009" y="92"/>
                    <a:pt x="1917" y="1"/>
                    <a:pt x="18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534600" y="1604675"/>
              <a:ext cx="36525" cy="10275"/>
            </a:xfrm>
            <a:custGeom>
              <a:avLst/>
              <a:gdLst/>
              <a:ahLst/>
              <a:cxnLst/>
              <a:rect l="l" t="t" r="r" b="b"/>
              <a:pathLst>
                <a:path w="1461" h="411" extrusionOk="0">
                  <a:moveTo>
                    <a:pt x="228" y="0"/>
                  </a:moveTo>
                  <a:cubicBezTo>
                    <a:pt x="114" y="0"/>
                    <a:pt x="0" y="91"/>
                    <a:pt x="0" y="206"/>
                  </a:cubicBezTo>
                  <a:cubicBezTo>
                    <a:pt x="0" y="320"/>
                    <a:pt x="114" y="411"/>
                    <a:pt x="228" y="411"/>
                  </a:cubicBezTo>
                  <a:lnTo>
                    <a:pt x="1255" y="411"/>
                  </a:lnTo>
                  <a:cubicBezTo>
                    <a:pt x="1370" y="411"/>
                    <a:pt x="1461" y="320"/>
                    <a:pt x="1461" y="206"/>
                  </a:cubicBezTo>
                  <a:cubicBezTo>
                    <a:pt x="1461" y="91"/>
                    <a:pt x="1370" y="0"/>
                    <a:pt x="1255" y="0"/>
                  </a:cubicBezTo>
                  <a:close/>
                </a:path>
              </a:pathLst>
            </a:custGeom>
            <a:solidFill>
              <a:srgbClr val="2218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602500" y="1479700"/>
              <a:ext cx="46800" cy="10300"/>
            </a:xfrm>
            <a:custGeom>
              <a:avLst/>
              <a:gdLst/>
              <a:ahLst/>
              <a:cxnLst/>
              <a:rect l="l" t="t" r="r" b="b"/>
              <a:pathLst>
                <a:path w="1872" h="412" extrusionOk="0">
                  <a:moveTo>
                    <a:pt x="206" y="0"/>
                  </a:moveTo>
                  <a:cubicBezTo>
                    <a:pt x="92" y="0"/>
                    <a:pt x="0" y="92"/>
                    <a:pt x="0" y="206"/>
                  </a:cubicBezTo>
                  <a:cubicBezTo>
                    <a:pt x="0" y="320"/>
                    <a:pt x="92" y="411"/>
                    <a:pt x="206" y="411"/>
                  </a:cubicBezTo>
                  <a:lnTo>
                    <a:pt x="1667" y="411"/>
                  </a:lnTo>
                  <a:cubicBezTo>
                    <a:pt x="1781" y="411"/>
                    <a:pt x="1872" y="320"/>
                    <a:pt x="1872" y="206"/>
                  </a:cubicBezTo>
                  <a:cubicBezTo>
                    <a:pt x="1872" y="92"/>
                    <a:pt x="1781" y="0"/>
                    <a:pt x="1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538575" y="1348925"/>
              <a:ext cx="35975" cy="89150"/>
            </a:xfrm>
            <a:custGeom>
              <a:avLst/>
              <a:gdLst/>
              <a:ahLst/>
              <a:cxnLst/>
              <a:rect l="l" t="t" r="r" b="b"/>
              <a:pathLst>
                <a:path w="1439" h="3566" extrusionOk="0">
                  <a:moveTo>
                    <a:pt x="211" y="1"/>
                  </a:moveTo>
                  <a:cubicBezTo>
                    <a:pt x="97" y="1"/>
                    <a:pt x="21" y="85"/>
                    <a:pt x="1" y="187"/>
                  </a:cubicBezTo>
                  <a:cubicBezTo>
                    <a:pt x="1" y="301"/>
                    <a:pt x="69" y="392"/>
                    <a:pt x="183" y="415"/>
                  </a:cubicBezTo>
                  <a:cubicBezTo>
                    <a:pt x="686" y="484"/>
                    <a:pt x="1005" y="1146"/>
                    <a:pt x="1005" y="2127"/>
                  </a:cubicBezTo>
                  <a:lnTo>
                    <a:pt x="1005" y="3337"/>
                  </a:lnTo>
                  <a:cubicBezTo>
                    <a:pt x="1005" y="3451"/>
                    <a:pt x="1096" y="3565"/>
                    <a:pt x="1211" y="3565"/>
                  </a:cubicBezTo>
                  <a:cubicBezTo>
                    <a:pt x="1325" y="3565"/>
                    <a:pt x="1439" y="3451"/>
                    <a:pt x="1439" y="3337"/>
                  </a:cubicBezTo>
                  <a:lnTo>
                    <a:pt x="1439" y="2127"/>
                  </a:lnTo>
                  <a:cubicBezTo>
                    <a:pt x="1439" y="917"/>
                    <a:pt x="982" y="96"/>
                    <a:pt x="252" y="4"/>
                  </a:cubicBezTo>
                  <a:cubicBezTo>
                    <a:pt x="238" y="2"/>
                    <a:pt x="224" y="1"/>
                    <a:pt x="2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586525" y="1310800"/>
              <a:ext cx="10850" cy="121550"/>
            </a:xfrm>
            <a:custGeom>
              <a:avLst/>
              <a:gdLst/>
              <a:ahLst/>
              <a:cxnLst/>
              <a:rect l="l" t="t" r="r" b="b"/>
              <a:pathLst>
                <a:path w="434" h="4862" extrusionOk="0">
                  <a:moveTo>
                    <a:pt x="228" y="0"/>
                  </a:moveTo>
                  <a:cubicBezTo>
                    <a:pt x="114" y="0"/>
                    <a:pt x="0" y="91"/>
                    <a:pt x="0" y="206"/>
                  </a:cubicBezTo>
                  <a:lnTo>
                    <a:pt x="0" y="4656"/>
                  </a:lnTo>
                  <a:cubicBezTo>
                    <a:pt x="0" y="4771"/>
                    <a:pt x="114" y="4862"/>
                    <a:pt x="228" y="4862"/>
                  </a:cubicBezTo>
                  <a:cubicBezTo>
                    <a:pt x="343" y="4862"/>
                    <a:pt x="434" y="4771"/>
                    <a:pt x="434" y="4656"/>
                  </a:cubicBezTo>
                  <a:lnTo>
                    <a:pt x="434" y="206"/>
                  </a:lnTo>
                  <a:cubicBezTo>
                    <a:pt x="434" y="91"/>
                    <a:pt x="343" y="0"/>
                    <a:pt x="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609925" y="1373325"/>
              <a:ext cx="28550" cy="64750"/>
            </a:xfrm>
            <a:custGeom>
              <a:avLst/>
              <a:gdLst/>
              <a:ahLst/>
              <a:cxnLst/>
              <a:rect l="l" t="t" r="r" b="b"/>
              <a:pathLst>
                <a:path w="1142" h="2590" extrusionOk="0">
                  <a:moveTo>
                    <a:pt x="912" y="1"/>
                  </a:moveTo>
                  <a:cubicBezTo>
                    <a:pt x="874" y="1"/>
                    <a:pt x="836" y="11"/>
                    <a:pt x="799" y="33"/>
                  </a:cubicBezTo>
                  <a:cubicBezTo>
                    <a:pt x="320" y="238"/>
                    <a:pt x="0" y="809"/>
                    <a:pt x="0" y="1425"/>
                  </a:cubicBezTo>
                  <a:lnTo>
                    <a:pt x="0" y="2361"/>
                  </a:lnTo>
                  <a:cubicBezTo>
                    <a:pt x="0" y="2475"/>
                    <a:pt x="91" y="2589"/>
                    <a:pt x="205" y="2589"/>
                  </a:cubicBezTo>
                  <a:cubicBezTo>
                    <a:pt x="320" y="2589"/>
                    <a:pt x="411" y="2475"/>
                    <a:pt x="411" y="2361"/>
                  </a:cubicBezTo>
                  <a:lnTo>
                    <a:pt x="411" y="1425"/>
                  </a:lnTo>
                  <a:cubicBezTo>
                    <a:pt x="411" y="900"/>
                    <a:pt x="708" y="535"/>
                    <a:pt x="982" y="398"/>
                  </a:cubicBezTo>
                  <a:cubicBezTo>
                    <a:pt x="1096" y="352"/>
                    <a:pt x="1141" y="238"/>
                    <a:pt x="1096" y="124"/>
                  </a:cubicBezTo>
                  <a:cubicBezTo>
                    <a:pt x="1065" y="46"/>
                    <a:pt x="991" y="1"/>
                    <a:pt x="9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248750" y="1770575"/>
              <a:ext cx="352050" cy="355925"/>
            </a:xfrm>
            <a:custGeom>
              <a:avLst/>
              <a:gdLst/>
              <a:ahLst/>
              <a:cxnLst/>
              <a:rect l="l" t="t" r="r" b="b"/>
              <a:pathLst>
                <a:path w="14082" h="14237" extrusionOk="0">
                  <a:moveTo>
                    <a:pt x="2258" y="1"/>
                  </a:moveTo>
                  <a:cubicBezTo>
                    <a:pt x="2218" y="1"/>
                    <a:pt x="2178" y="6"/>
                    <a:pt x="2144" y="29"/>
                  </a:cubicBezTo>
                  <a:cubicBezTo>
                    <a:pt x="2053" y="75"/>
                    <a:pt x="2030" y="98"/>
                    <a:pt x="2076" y="166"/>
                  </a:cubicBezTo>
                  <a:cubicBezTo>
                    <a:pt x="2099" y="189"/>
                    <a:pt x="2099" y="212"/>
                    <a:pt x="2144" y="235"/>
                  </a:cubicBezTo>
                  <a:cubicBezTo>
                    <a:pt x="2159" y="278"/>
                    <a:pt x="2201" y="294"/>
                    <a:pt x="2241" y="294"/>
                  </a:cubicBezTo>
                  <a:cubicBezTo>
                    <a:pt x="2264" y="294"/>
                    <a:pt x="2287" y="289"/>
                    <a:pt x="2304" y="280"/>
                  </a:cubicBezTo>
                  <a:cubicBezTo>
                    <a:pt x="2372" y="257"/>
                    <a:pt x="2418" y="189"/>
                    <a:pt x="2464" y="120"/>
                  </a:cubicBezTo>
                  <a:cubicBezTo>
                    <a:pt x="2487" y="98"/>
                    <a:pt x="2487" y="52"/>
                    <a:pt x="2464" y="6"/>
                  </a:cubicBezTo>
                  <a:lnTo>
                    <a:pt x="2372" y="6"/>
                  </a:lnTo>
                  <a:cubicBezTo>
                    <a:pt x="2338" y="6"/>
                    <a:pt x="2298" y="1"/>
                    <a:pt x="2258" y="1"/>
                  </a:cubicBezTo>
                  <a:close/>
                  <a:moveTo>
                    <a:pt x="1300" y="235"/>
                  </a:moveTo>
                  <a:cubicBezTo>
                    <a:pt x="1231" y="257"/>
                    <a:pt x="1186" y="303"/>
                    <a:pt x="1117" y="326"/>
                  </a:cubicBezTo>
                  <a:cubicBezTo>
                    <a:pt x="1117" y="349"/>
                    <a:pt x="1117" y="372"/>
                    <a:pt x="1117" y="372"/>
                  </a:cubicBezTo>
                  <a:cubicBezTo>
                    <a:pt x="1117" y="372"/>
                    <a:pt x="1140" y="394"/>
                    <a:pt x="1163" y="394"/>
                  </a:cubicBezTo>
                  <a:cubicBezTo>
                    <a:pt x="1208" y="372"/>
                    <a:pt x="1254" y="349"/>
                    <a:pt x="1300" y="326"/>
                  </a:cubicBezTo>
                  <a:cubicBezTo>
                    <a:pt x="1300" y="303"/>
                    <a:pt x="1322" y="280"/>
                    <a:pt x="1322" y="280"/>
                  </a:cubicBezTo>
                  <a:cubicBezTo>
                    <a:pt x="1322" y="257"/>
                    <a:pt x="1300" y="235"/>
                    <a:pt x="1300" y="235"/>
                  </a:cubicBezTo>
                  <a:close/>
                  <a:moveTo>
                    <a:pt x="4359" y="1073"/>
                  </a:moveTo>
                  <a:cubicBezTo>
                    <a:pt x="4352" y="1073"/>
                    <a:pt x="4344" y="1075"/>
                    <a:pt x="4335" y="1079"/>
                  </a:cubicBezTo>
                  <a:cubicBezTo>
                    <a:pt x="4358" y="1102"/>
                    <a:pt x="4381" y="1125"/>
                    <a:pt x="4381" y="1125"/>
                  </a:cubicBezTo>
                  <a:cubicBezTo>
                    <a:pt x="4427" y="1170"/>
                    <a:pt x="4450" y="1216"/>
                    <a:pt x="4472" y="1216"/>
                  </a:cubicBezTo>
                  <a:cubicBezTo>
                    <a:pt x="4472" y="1224"/>
                    <a:pt x="4475" y="1226"/>
                    <a:pt x="4478" y="1226"/>
                  </a:cubicBezTo>
                  <a:cubicBezTo>
                    <a:pt x="4485" y="1226"/>
                    <a:pt x="4495" y="1216"/>
                    <a:pt x="4495" y="1216"/>
                  </a:cubicBezTo>
                  <a:cubicBezTo>
                    <a:pt x="4495" y="1216"/>
                    <a:pt x="4495" y="1193"/>
                    <a:pt x="4495" y="1193"/>
                  </a:cubicBezTo>
                  <a:cubicBezTo>
                    <a:pt x="4472" y="1170"/>
                    <a:pt x="4450" y="1148"/>
                    <a:pt x="4427" y="1125"/>
                  </a:cubicBezTo>
                  <a:cubicBezTo>
                    <a:pt x="4408" y="1106"/>
                    <a:pt x="4390" y="1073"/>
                    <a:pt x="4359" y="1073"/>
                  </a:cubicBezTo>
                  <a:close/>
                  <a:moveTo>
                    <a:pt x="3465" y="857"/>
                  </a:moveTo>
                  <a:cubicBezTo>
                    <a:pt x="3405" y="857"/>
                    <a:pt x="3343" y="885"/>
                    <a:pt x="3285" y="942"/>
                  </a:cubicBezTo>
                  <a:cubicBezTo>
                    <a:pt x="3194" y="1033"/>
                    <a:pt x="3194" y="1170"/>
                    <a:pt x="3285" y="1262"/>
                  </a:cubicBezTo>
                  <a:cubicBezTo>
                    <a:pt x="3334" y="1322"/>
                    <a:pt x="3395" y="1350"/>
                    <a:pt x="3458" y="1350"/>
                  </a:cubicBezTo>
                  <a:cubicBezTo>
                    <a:pt x="3515" y="1350"/>
                    <a:pt x="3574" y="1328"/>
                    <a:pt x="3628" y="1285"/>
                  </a:cubicBezTo>
                  <a:cubicBezTo>
                    <a:pt x="3719" y="1170"/>
                    <a:pt x="3719" y="1033"/>
                    <a:pt x="3628" y="942"/>
                  </a:cubicBezTo>
                  <a:cubicBezTo>
                    <a:pt x="3582" y="885"/>
                    <a:pt x="3525" y="857"/>
                    <a:pt x="3465" y="857"/>
                  </a:cubicBezTo>
                  <a:close/>
                  <a:moveTo>
                    <a:pt x="2351" y="985"/>
                  </a:moveTo>
                  <a:cubicBezTo>
                    <a:pt x="2289" y="985"/>
                    <a:pt x="2228" y="1007"/>
                    <a:pt x="2167" y="1056"/>
                  </a:cubicBezTo>
                  <a:cubicBezTo>
                    <a:pt x="2099" y="1170"/>
                    <a:pt x="2076" y="1285"/>
                    <a:pt x="2190" y="1376"/>
                  </a:cubicBezTo>
                  <a:cubicBezTo>
                    <a:pt x="2235" y="1421"/>
                    <a:pt x="2293" y="1444"/>
                    <a:pt x="2350" y="1444"/>
                  </a:cubicBezTo>
                  <a:cubicBezTo>
                    <a:pt x="2407" y="1444"/>
                    <a:pt x="2464" y="1421"/>
                    <a:pt x="2509" y="1376"/>
                  </a:cubicBezTo>
                  <a:cubicBezTo>
                    <a:pt x="2601" y="1285"/>
                    <a:pt x="2601" y="1148"/>
                    <a:pt x="2509" y="1033"/>
                  </a:cubicBezTo>
                  <a:cubicBezTo>
                    <a:pt x="2456" y="1002"/>
                    <a:pt x="2403" y="985"/>
                    <a:pt x="2351" y="985"/>
                  </a:cubicBezTo>
                  <a:close/>
                  <a:moveTo>
                    <a:pt x="1239" y="1059"/>
                  </a:moveTo>
                  <a:cubicBezTo>
                    <a:pt x="1191" y="1059"/>
                    <a:pt x="1142" y="1087"/>
                    <a:pt x="1094" y="1148"/>
                  </a:cubicBezTo>
                  <a:cubicBezTo>
                    <a:pt x="1003" y="1239"/>
                    <a:pt x="1003" y="1307"/>
                    <a:pt x="1094" y="1421"/>
                  </a:cubicBezTo>
                  <a:cubicBezTo>
                    <a:pt x="1137" y="1465"/>
                    <a:pt x="1180" y="1487"/>
                    <a:pt x="1224" y="1487"/>
                  </a:cubicBezTo>
                  <a:cubicBezTo>
                    <a:pt x="1272" y="1487"/>
                    <a:pt x="1320" y="1459"/>
                    <a:pt x="1368" y="1399"/>
                  </a:cubicBezTo>
                  <a:cubicBezTo>
                    <a:pt x="1482" y="1307"/>
                    <a:pt x="1482" y="1239"/>
                    <a:pt x="1368" y="1125"/>
                  </a:cubicBezTo>
                  <a:cubicBezTo>
                    <a:pt x="1325" y="1082"/>
                    <a:pt x="1282" y="1059"/>
                    <a:pt x="1239" y="1059"/>
                  </a:cubicBezTo>
                  <a:close/>
                  <a:moveTo>
                    <a:pt x="204" y="1239"/>
                  </a:moveTo>
                  <a:cubicBezTo>
                    <a:pt x="113" y="1330"/>
                    <a:pt x="67" y="1444"/>
                    <a:pt x="44" y="1558"/>
                  </a:cubicBezTo>
                  <a:cubicBezTo>
                    <a:pt x="44" y="1558"/>
                    <a:pt x="67" y="1581"/>
                    <a:pt x="67" y="1581"/>
                  </a:cubicBezTo>
                  <a:cubicBezTo>
                    <a:pt x="101" y="1590"/>
                    <a:pt x="131" y="1595"/>
                    <a:pt x="157" y="1595"/>
                  </a:cubicBezTo>
                  <a:cubicBezTo>
                    <a:pt x="202" y="1595"/>
                    <a:pt x="235" y="1579"/>
                    <a:pt x="250" y="1536"/>
                  </a:cubicBezTo>
                  <a:cubicBezTo>
                    <a:pt x="364" y="1421"/>
                    <a:pt x="364" y="1307"/>
                    <a:pt x="273" y="1239"/>
                  </a:cubicBezTo>
                  <a:close/>
                  <a:moveTo>
                    <a:pt x="4679" y="1835"/>
                  </a:moveTo>
                  <a:cubicBezTo>
                    <a:pt x="4601" y="1835"/>
                    <a:pt x="4521" y="1863"/>
                    <a:pt x="4472" y="1924"/>
                  </a:cubicBezTo>
                  <a:cubicBezTo>
                    <a:pt x="4381" y="2015"/>
                    <a:pt x="4404" y="2220"/>
                    <a:pt x="4495" y="2312"/>
                  </a:cubicBezTo>
                  <a:cubicBezTo>
                    <a:pt x="4535" y="2352"/>
                    <a:pt x="4597" y="2370"/>
                    <a:pt x="4662" y="2370"/>
                  </a:cubicBezTo>
                  <a:cubicBezTo>
                    <a:pt x="4745" y="2370"/>
                    <a:pt x="4832" y="2340"/>
                    <a:pt x="4883" y="2289"/>
                  </a:cubicBezTo>
                  <a:cubicBezTo>
                    <a:pt x="4975" y="2198"/>
                    <a:pt x="4952" y="1992"/>
                    <a:pt x="4860" y="1901"/>
                  </a:cubicBezTo>
                  <a:cubicBezTo>
                    <a:pt x="4817" y="1858"/>
                    <a:pt x="4749" y="1835"/>
                    <a:pt x="4679" y="1835"/>
                  </a:cubicBezTo>
                  <a:close/>
                  <a:moveTo>
                    <a:pt x="3562" y="1911"/>
                  </a:moveTo>
                  <a:cubicBezTo>
                    <a:pt x="3548" y="1911"/>
                    <a:pt x="3532" y="1915"/>
                    <a:pt x="3514" y="1924"/>
                  </a:cubicBezTo>
                  <a:cubicBezTo>
                    <a:pt x="3445" y="1946"/>
                    <a:pt x="3377" y="1946"/>
                    <a:pt x="3354" y="1992"/>
                  </a:cubicBezTo>
                  <a:cubicBezTo>
                    <a:pt x="3331" y="2061"/>
                    <a:pt x="3240" y="2129"/>
                    <a:pt x="3285" y="2198"/>
                  </a:cubicBezTo>
                  <a:cubicBezTo>
                    <a:pt x="3308" y="2266"/>
                    <a:pt x="3331" y="2334"/>
                    <a:pt x="3354" y="2380"/>
                  </a:cubicBezTo>
                  <a:cubicBezTo>
                    <a:pt x="3415" y="2380"/>
                    <a:pt x="3458" y="2452"/>
                    <a:pt x="3531" y="2452"/>
                  </a:cubicBezTo>
                  <a:cubicBezTo>
                    <a:pt x="3540" y="2452"/>
                    <a:pt x="3549" y="2451"/>
                    <a:pt x="3559" y="2449"/>
                  </a:cubicBezTo>
                  <a:cubicBezTo>
                    <a:pt x="3628" y="2426"/>
                    <a:pt x="3719" y="2403"/>
                    <a:pt x="3742" y="2380"/>
                  </a:cubicBezTo>
                  <a:cubicBezTo>
                    <a:pt x="3765" y="2312"/>
                    <a:pt x="3833" y="2243"/>
                    <a:pt x="3810" y="2152"/>
                  </a:cubicBezTo>
                  <a:cubicBezTo>
                    <a:pt x="3788" y="2106"/>
                    <a:pt x="3765" y="2015"/>
                    <a:pt x="3719" y="1992"/>
                  </a:cubicBezTo>
                  <a:cubicBezTo>
                    <a:pt x="3664" y="1974"/>
                    <a:pt x="3624" y="1911"/>
                    <a:pt x="3562" y="1911"/>
                  </a:cubicBezTo>
                  <a:close/>
                  <a:moveTo>
                    <a:pt x="2430" y="2061"/>
                  </a:moveTo>
                  <a:cubicBezTo>
                    <a:pt x="2372" y="2061"/>
                    <a:pt x="2315" y="2083"/>
                    <a:pt x="2258" y="2129"/>
                  </a:cubicBezTo>
                  <a:cubicBezTo>
                    <a:pt x="2167" y="2243"/>
                    <a:pt x="2167" y="2357"/>
                    <a:pt x="2258" y="2471"/>
                  </a:cubicBezTo>
                  <a:cubicBezTo>
                    <a:pt x="2315" y="2517"/>
                    <a:pt x="2372" y="2540"/>
                    <a:pt x="2430" y="2540"/>
                  </a:cubicBezTo>
                  <a:cubicBezTo>
                    <a:pt x="2487" y="2540"/>
                    <a:pt x="2544" y="2517"/>
                    <a:pt x="2601" y="2471"/>
                  </a:cubicBezTo>
                  <a:cubicBezTo>
                    <a:pt x="2692" y="2357"/>
                    <a:pt x="2692" y="2243"/>
                    <a:pt x="2601" y="2129"/>
                  </a:cubicBezTo>
                  <a:cubicBezTo>
                    <a:pt x="2544" y="2083"/>
                    <a:pt x="2487" y="2061"/>
                    <a:pt x="2430" y="2061"/>
                  </a:cubicBezTo>
                  <a:close/>
                  <a:moveTo>
                    <a:pt x="1354" y="2152"/>
                  </a:moveTo>
                  <a:cubicBezTo>
                    <a:pt x="1294" y="2152"/>
                    <a:pt x="1231" y="2175"/>
                    <a:pt x="1186" y="2220"/>
                  </a:cubicBezTo>
                  <a:cubicBezTo>
                    <a:pt x="1094" y="2289"/>
                    <a:pt x="1094" y="2449"/>
                    <a:pt x="1186" y="2540"/>
                  </a:cubicBezTo>
                  <a:cubicBezTo>
                    <a:pt x="1220" y="2586"/>
                    <a:pt x="1277" y="2608"/>
                    <a:pt x="1337" y="2608"/>
                  </a:cubicBezTo>
                  <a:cubicBezTo>
                    <a:pt x="1397" y="2608"/>
                    <a:pt x="1459" y="2586"/>
                    <a:pt x="1505" y="2540"/>
                  </a:cubicBezTo>
                  <a:cubicBezTo>
                    <a:pt x="1596" y="2471"/>
                    <a:pt x="1596" y="2312"/>
                    <a:pt x="1505" y="2220"/>
                  </a:cubicBezTo>
                  <a:cubicBezTo>
                    <a:pt x="1471" y="2175"/>
                    <a:pt x="1414" y="2152"/>
                    <a:pt x="1354" y="2152"/>
                  </a:cubicBezTo>
                  <a:close/>
                  <a:moveTo>
                    <a:pt x="251" y="2285"/>
                  </a:moveTo>
                  <a:cubicBezTo>
                    <a:pt x="236" y="2285"/>
                    <a:pt x="220" y="2286"/>
                    <a:pt x="204" y="2289"/>
                  </a:cubicBezTo>
                  <a:cubicBezTo>
                    <a:pt x="90" y="2289"/>
                    <a:pt x="44" y="2334"/>
                    <a:pt x="21" y="2449"/>
                  </a:cubicBezTo>
                  <a:cubicBezTo>
                    <a:pt x="1" y="2613"/>
                    <a:pt x="91" y="2703"/>
                    <a:pt x="242" y="2703"/>
                  </a:cubicBezTo>
                  <a:cubicBezTo>
                    <a:pt x="259" y="2703"/>
                    <a:pt x="277" y="2702"/>
                    <a:pt x="295" y="2700"/>
                  </a:cubicBezTo>
                  <a:cubicBezTo>
                    <a:pt x="318" y="2700"/>
                    <a:pt x="364" y="2677"/>
                    <a:pt x="409" y="2654"/>
                  </a:cubicBezTo>
                  <a:cubicBezTo>
                    <a:pt x="409" y="2631"/>
                    <a:pt x="432" y="2586"/>
                    <a:pt x="432" y="2517"/>
                  </a:cubicBezTo>
                  <a:cubicBezTo>
                    <a:pt x="453" y="2374"/>
                    <a:pt x="381" y="2285"/>
                    <a:pt x="251" y="2285"/>
                  </a:cubicBezTo>
                  <a:close/>
                  <a:moveTo>
                    <a:pt x="5850" y="2802"/>
                  </a:moveTo>
                  <a:cubicBezTo>
                    <a:pt x="5785" y="2802"/>
                    <a:pt x="5716" y="2837"/>
                    <a:pt x="5636" y="2905"/>
                  </a:cubicBezTo>
                  <a:cubicBezTo>
                    <a:pt x="5500" y="3042"/>
                    <a:pt x="5522" y="3156"/>
                    <a:pt x="5659" y="3293"/>
                  </a:cubicBezTo>
                  <a:cubicBezTo>
                    <a:pt x="5728" y="3362"/>
                    <a:pt x="5791" y="3396"/>
                    <a:pt x="5853" y="3396"/>
                  </a:cubicBezTo>
                  <a:cubicBezTo>
                    <a:pt x="5916" y="3396"/>
                    <a:pt x="5979" y="3362"/>
                    <a:pt x="6047" y="3293"/>
                  </a:cubicBezTo>
                  <a:cubicBezTo>
                    <a:pt x="6184" y="3156"/>
                    <a:pt x="6184" y="3042"/>
                    <a:pt x="6047" y="2905"/>
                  </a:cubicBezTo>
                  <a:cubicBezTo>
                    <a:pt x="5979" y="2837"/>
                    <a:pt x="5916" y="2802"/>
                    <a:pt x="5850" y="2802"/>
                  </a:cubicBezTo>
                  <a:close/>
                  <a:moveTo>
                    <a:pt x="4735" y="2917"/>
                  </a:moveTo>
                  <a:cubicBezTo>
                    <a:pt x="4672" y="2917"/>
                    <a:pt x="4609" y="2951"/>
                    <a:pt x="4541" y="3019"/>
                  </a:cubicBezTo>
                  <a:cubicBezTo>
                    <a:pt x="4404" y="3156"/>
                    <a:pt x="4404" y="3270"/>
                    <a:pt x="4541" y="3407"/>
                  </a:cubicBezTo>
                  <a:cubicBezTo>
                    <a:pt x="4609" y="3476"/>
                    <a:pt x="4672" y="3510"/>
                    <a:pt x="4735" y="3510"/>
                  </a:cubicBezTo>
                  <a:cubicBezTo>
                    <a:pt x="4798" y="3510"/>
                    <a:pt x="4860" y="3476"/>
                    <a:pt x="4929" y="3407"/>
                  </a:cubicBezTo>
                  <a:cubicBezTo>
                    <a:pt x="5066" y="3293"/>
                    <a:pt x="5066" y="3156"/>
                    <a:pt x="4929" y="3019"/>
                  </a:cubicBezTo>
                  <a:cubicBezTo>
                    <a:pt x="4860" y="2951"/>
                    <a:pt x="4798" y="2917"/>
                    <a:pt x="4735" y="2917"/>
                  </a:cubicBezTo>
                  <a:close/>
                  <a:moveTo>
                    <a:pt x="3655" y="3039"/>
                  </a:moveTo>
                  <a:cubicBezTo>
                    <a:pt x="3576" y="3039"/>
                    <a:pt x="3494" y="3062"/>
                    <a:pt x="3445" y="3111"/>
                  </a:cubicBezTo>
                  <a:cubicBezTo>
                    <a:pt x="3354" y="3202"/>
                    <a:pt x="3354" y="3407"/>
                    <a:pt x="3468" y="3499"/>
                  </a:cubicBezTo>
                  <a:cubicBezTo>
                    <a:pt x="3511" y="3542"/>
                    <a:pt x="3580" y="3564"/>
                    <a:pt x="3650" y="3564"/>
                  </a:cubicBezTo>
                  <a:cubicBezTo>
                    <a:pt x="3728" y="3564"/>
                    <a:pt x="3808" y="3536"/>
                    <a:pt x="3856" y="3476"/>
                  </a:cubicBezTo>
                  <a:cubicBezTo>
                    <a:pt x="3947" y="3384"/>
                    <a:pt x="3925" y="3179"/>
                    <a:pt x="3833" y="3088"/>
                  </a:cubicBezTo>
                  <a:cubicBezTo>
                    <a:pt x="3791" y="3056"/>
                    <a:pt x="3724" y="3039"/>
                    <a:pt x="3655" y="3039"/>
                  </a:cubicBezTo>
                  <a:close/>
                  <a:moveTo>
                    <a:pt x="2533" y="3144"/>
                  </a:moveTo>
                  <a:cubicBezTo>
                    <a:pt x="2467" y="3144"/>
                    <a:pt x="2400" y="3162"/>
                    <a:pt x="2350" y="3202"/>
                  </a:cubicBezTo>
                  <a:cubicBezTo>
                    <a:pt x="2258" y="3293"/>
                    <a:pt x="2258" y="3499"/>
                    <a:pt x="2350" y="3590"/>
                  </a:cubicBezTo>
                  <a:cubicBezTo>
                    <a:pt x="2386" y="3650"/>
                    <a:pt x="2460" y="3679"/>
                    <a:pt x="2539" y="3679"/>
                  </a:cubicBezTo>
                  <a:cubicBezTo>
                    <a:pt x="2610" y="3679"/>
                    <a:pt x="2684" y="3656"/>
                    <a:pt x="2738" y="3613"/>
                  </a:cubicBezTo>
                  <a:cubicBezTo>
                    <a:pt x="2829" y="3521"/>
                    <a:pt x="2829" y="3316"/>
                    <a:pt x="2738" y="3225"/>
                  </a:cubicBezTo>
                  <a:cubicBezTo>
                    <a:pt x="2699" y="3173"/>
                    <a:pt x="2618" y="3144"/>
                    <a:pt x="2533" y="3144"/>
                  </a:cubicBezTo>
                  <a:close/>
                  <a:moveTo>
                    <a:pt x="1422" y="3273"/>
                  </a:moveTo>
                  <a:cubicBezTo>
                    <a:pt x="1368" y="3273"/>
                    <a:pt x="1314" y="3301"/>
                    <a:pt x="1254" y="3362"/>
                  </a:cubicBezTo>
                  <a:cubicBezTo>
                    <a:pt x="1140" y="3476"/>
                    <a:pt x="1140" y="3567"/>
                    <a:pt x="1277" y="3704"/>
                  </a:cubicBezTo>
                  <a:cubicBezTo>
                    <a:pt x="1331" y="3747"/>
                    <a:pt x="1380" y="3770"/>
                    <a:pt x="1428" y="3770"/>
                  </a:cubicBezTo>
                  <a:cubicBezTo>
                    <a:pt x="1482" y="3770"/>
                    <a:pt x="1536" y="3741"/>
                    <a:pt x="1596" y="3681"/>
                  </a:cubicBezTo>
                  <a:cubicBezTo>
                    <a:pt x="1711" y="3590"/>
                    <a:pt x="1711" y="3430"/>
                    <a:pt x="1574" y="3339"/>
                  </a:cubicBezTo>
                  <a:cubicBezTo>
                    <a:pt x="1520" y="3296"/>
                    <a:pt x="1471" y="3273"/>
                    <a:pt x="1422" y="3273"/>
                  </a:cubicBezTo>
                  <a:close/>
                  <a:moveTo>
                    <a:pt x="409" y="3362"/>
                  </a:moveTo>
                  <a:cubicBezTo>
                    <a:pt x="295" y="3362"/>
                    <a:pt x="250" y="3362"/>
                    <a:pt x="158" y="3453"/>
                  </a:cubicBezTo>
                  <a:cubicBezTo>
                    <a:pt x="90" y="3476"/>
                    <a:pt x="113" y="3544"/>
                    <a:pt x="136" y="3613"/>
                  </a:cubicBezTo>
                  <a:cubicBezTo>
                    <a:pt x="158" y="3658"/>
                    <a:pt x="204" y="3727"/>
                    <a:pt x="250" y="3772"/>
                  </a:cubicBezTo>
                  <a:cubicBezTo>
                    <a:pt x="286" y="3821"/>
                    <a:pt x="330" y="3844"/>
                    <a:pt x="376" y="3844"/>
                  </a:cubicBezTo>
                  <a:cubicBezTo>
                    <a:pt x="416" y="3844"/>
                    <a:pt x="458" y="3827"/>
                    <a:pt x="501" y="3795"/>
                  </a:cubicBezTo>
                  <a:cubicBezTo>
                    <a:pt x="592" y="3727"/>
                    <a:pt x="592" y="3636"/>
                    <a:pt x="569" y="3544"/>
                  </a:cubicBezTo>
                  <a:cubicBezTo>
                    <a:pt x="569" y="3476"/>
                    <a:pt x="455" y="3384"/>
                    <a:pt x="409" y="3362"/>
                  </a:cubicBezTo>
                  <a:close/>
                  <a:moveTo>
                    <a:pt x="7009" y="3792"/>
                  </a:moveTo>
                  <a:cubicBezTo>
                    <a:pt x="6972" y="3792"/>
                    <a:pt x="6934" y="3809"/>
                    <a:pt x="6892" y="3841"/>
                  </a:cubicBezTo>
                  <a:cubicBezTo>
                    <a:pt x="6755" y="3955"/>
                    <a:pt x="6709" y="4069"/>
                    <a:pt x="6778" y="4229"/>
                  </a:cubicBezTo>
                  <a:cubicBezTo>
                    <a:pt x="6823" y="4343"/>
                    <a:pt x="6960" y="4434"/>
                    <a:pt x="7097" y="4434"/>
                  </a:cubicBezTo>
                  <a:cubicBezTo>
                    <a:pt x="7234" y="4412"/>
                    <a:pt x="7371" y="4275"/>
                    <a:pt x="7394" y="4138"/>
                  </a:cubicBezTo>
                  <a:cubicBezTo>
                    <a:pt x="7394" y="4115"/>
                    <a:pt x="7371" y="4092"/>
                    <a:pt x="7348" y="4069"/>
                  </a:cubicBezTo>
                  <a:cubicBezTo>
                    <a:pt x="7326" y="4024"/>
                    <a:pt x="7280" y="3978"/>
                    <a:pt x="7234" y="3932"/>
                  </a:cubicBezTo>
                  <a:cubicBezTo>
                    <a:pt x="7211" y="3909"/>
                    <a:pt x="7189" y="3887"/>
                    <a:pt x="7143" y="3864"/>
                  </a:cubicBezTo>
                  <a:cubicBezTo>
                    <a:pt x="7094" y="3815"/>
                    <a:pt x="7052" y="3792"/>
                    <a:pt x="7009" y="3792"/>
                  </a:cubicBezTo>
                  <a:close/>
                  <a:moveTo>
                    <a:pt x="5985" y="3905"/>
                  </a:moveTo>
                  <a:cubicBezTo>
                    <a:pt x="5975" y="3905"/>
                    <a:pt x="5966" y="3906"/>
                    <a:pt x="5956" y="3909"/>
                  </a:cubicBezTo>
                  <a:cubicBezTo>
                    <a:pt x="5888" y="3909"/>
                    <a:pt x="5796" y="3932"/>
                    <a:pt x="5728" y="4001"/>
                  </a:cubicBezTo>
                  <a:cubicBezTo>
                    <a:pt x="5659" y="4046"/>
                    <a:pt x="5659" y="4160"/>
                    <a:pt x="5636" y="4229"/>
                  </a:cubicBezTo>
                  <a:cubicBezTo>
                    <a:pt x="5636" y="4297"/>
                    <a:pt x="5705" y="4366"/>
                    <a:pt x="5728" y="4457"/>
                  </a:cubicBezTo>
                  <a:cubicBezTo>
                    <a:pt x="5819" y="4480"/>
                    <a:pt x="5888" y="4526"/>
                    <a:pt x="5979" y="4526"/>
                  </a:cubicBezTo>
                  <a:cubicBezTo>
                    <a:pt x="6047" y="4526"/>
                    <a:pt x="6139" y="4480"/>
                    <a:pt x="6184" y="4434"/>
                  </a:cubicBezTo>
                  <a:cubicBezTo>
                    <a:pt x="6230" y="4366"/>
                    <a:pt x="6276" y="4275"/>
                    <a:pt x="6276" y="4206"/>
                  </a:cubicBezTo>
                  <a:cubicBezTo>
                    <a:pt x="6253" y="4138"/>
                    <a:pt x="6253" y="4046"/>
                    <a:pt x="6161" y="3978"/>
                  </a:cubicBezTo>
                  <a:cubicBezTo>
                    <a:pt x="6103" y="3958"/>
                    <a:pt x="6044" y="3905"/>
                    <a:pt x="5985" y="3905"/>
                  </a:cubicBezTo>
                  <a:close/>
                  <a:moveTo>
                    <a:pt x="4817" y="4034"/>
                  </a:moveTo>
                  <a:cubicBezTo>
                    <a:pt x="4743" y="4034"/>
                    <a:pt x="4672" y="4052"/>
                    <a:pt x="4632" y="4092"/>
                  </a:cubicBezTo>
                  <a:cubicBezTo>
                    <a:pt x="4541" y="4183"/>
                    <a:pt x="4518" y="4434"/>
                    <a:pt x="4609" y="4549"/>
                  </a:cubicBezTo>
                  <a:cubicBezTo>
                    <a:pt x="4655" y="4594"/>
                    <a:pt x="4746" y="4617"/>
                    <a:pt x="4838" y="4617"/>
                  </a:cubicBezTo>
                  <a:cubicBezTo>
                    <a:pt x="4929" y="4617"/>
                    <a:pt x="5020" y="4594"/>
                    <a:pt x="5066" y="4549"/>
                  </a:cubicBezTo>
                  <a:cubicBezTo>
                    <a:pt x="5157" y="4480"/>
                    <a:pt x="5180" y="4206"/>
                    <a:pt x="5066" y="4115"/>
                  </a:cubicBezTo>
                  <a:cubicBezTo>
                    <a:pt x="5015" y="4064"/>
                    <a:pt x="4913" y="4034"/>
                    <a:pt x="4817" y="4034"/>
                  </a:cubicBezTo>
                  <a:close/>
                  <a:moveTo>
                    <a:pt x="3741" y="4100"/>
                  </a:moveTo>
                  <a:cubicBezTo>
                    <a:pt x="3692" y="4100"/>
                    <a:pt x="3642" y="4122"/>
                    <a:pt x="3605" y="4183"/>
                  </a:cubicBezTo>
                  <a:cubicBezTo>
                    <a:pt x="3582" y="4206"/>
                    <a:pt x="3559" y="4229"/>
                    <a:pt x="3537" y="4252"/>
                  </a:cubicBezTo>
                  <a:cubicBezTo>
                    <a:pt x="3491" y="4275"/>
                    <a:pt x="3468" y="4343"/>
                    <a:pt x="3468" y="4412"/>
                  </a:cubicBezTo>
                  <a:cubicBezTo>
                    <a:pt x="3468" y="4480"/>
                    <a:pt x="3491" y="4526"/>
                    <a:pt x="3537" y="4571"/>
                  </a:cubicBezTo>
                  <a:cubicBezTo>
                    <a:pt x="3559" y="4594"/>
                    <a:pt x="3559" y="4594"/>
                    <a:pt x="3582" y="4617"/>
                  </a:cubicBezTo>
                  <a:cubicBezTo>
                    <a:pt x="3628" y="4685"/>
                    <a:pt x="3696" y="4708"/>
                    <a:pt x="3788" y="4708"/>
                  </a:cubicBezTo>
                  <a:cubicBezTo>
                    <a:pt x="3833" y="4708"/>
                    <a:pt x="3879" y="4685"/>
                    <a:pt x="3925" y="4640"/>
                  </a:cubicBezTo>
                  <a:cubicBezTo>
                    <a:pt x="3970" y="4571"/>
                    <a:pt x="4084" y="4549"/>
                    <a:pt x="4062" y="4434"/>
                  </a:cubicBezTo>
                  <a:cubicBezTo>
                    <a:pt x="4039" y="4389"/>
                    <a:pt x="4062" y="4320"/>
                    <a:pt x="4039" y="4297"/>
                  </a:cubicBezTo>
                  <a:cubicBezTo>
                    <a:pt x="3993" y="4229"/>
                    <a:pt x="3925" y="4160"/>
                    <a:pt x="3856" y="4138"/>
                  </a:cubicBezTo>
                  <a:cubicBezTo>
                    <a:pt x="3824" y="4117"/>
                    <a:pt x="3783" y="4100"/>
                    <a:pt x="3741" y="4100"/>
                  </a:cubicBezTo>
                  <a:close/>
                  <a:moveTo>
                    <a:pt x="2649" y="4235"/>
                  </a:moveTo>
                  <a:cubicBezTo>
                    <a:pt x="2584" y="4235"/>
                    <a:pt x="2521" y="4263"/>
                    <a:pt x="2464" y="4320"/>
                  </a:cubicBezTo>
                  <a:cubicBezTo>
                    <a:pt x="2327" y="4457"/>
                    <a:pt x="2327" y="4594"/>
                    <a:pt x="2464" y="4708"/>
                  </a:cubicBezTo>
                  <a:cubicBezTo>
                    <a:pt x="2521" y="4777"/>
                    <a:pt x="2584" y="4811"/>
                    <a:pt x="2649" y="4811"/>
                  </a:cubicBezTo>
                  <a:cubicBezTo>
                    <a:pt x="2715" y="4811"/>
                    <a:pt x="2783" y="4777"/>
                    <a:pt x="2852" y="4708"/>
                  </a:cubicBezTo>
                  <a:cubicBezTo>
                    <a:pt x="2966" y="4594"/>
                    <a:pt x="2966" y="4457"/>
                    <a:pt x="2852" y="4320"/>
                  </a:cubicBezTo>
                  <a:cubicBezTo>
                    <a:pt x="2783" y="4263"/>
                    <a:pt x="2715" y="4235"/>
                    <a:pt x="2649" y="4235"/>
                  </a:cubicBezTo>
                  <a:close/>
                  <a:moveTo>
                    <a:pt x="1512" y="4340"/>
                  </a:moveTo>
                  <a:cubicBezTo>
                    <a:pt x="1435" y="4340"/>
                    <a:pt x="1359" y="4363"/>
                    <a:pt x="1322" y="4412"/>
                  </a:cubicBezTo>
                  <a:cubicBezTo>
                    <a:pt x="1231" y="4503"/>
                    <a:pt x="1231" y="4708"/>
                    <a:pt x="1322" y="4800"/>
                  </a:cubicBezTo>
                  <a:cubicBezTo>
                    <a:pt x="1368" y="4845"/>
                    <a:pt x="1442" y="4868"/>
                    <a:pt x="1517" y="4868"/>
                  </a:cubicBezTo>
                  <a:cubicBezTo>
                    <a:pt x="1591" y="4868"/>
                    <a:pt x="1665" y="4845"/>
                    <a:pt x="1711" y="4800"/>
                  </a:cubicBezTo>
                  <a:cubicBezTo>
                    <a:pt x="1802" y="4685"/>
                    <a:pt x="1802" y="4480"/>
                    <a:pt x="1688" y="4389"/>
                  </a:cubicBezTo>
                  <a:cubicBezTo>
                    <a:pt x="1645" y="4357"/>
                    <a:pt x="1578" y="4340"/>
                    <a:pt x="1512" y="4340"/>
                  </a:cubicBezTo>
                  <a:close/>
                  <a:moveTo>
                    <a:pt x="8093" y="4834"/>
                  </a:moveTo>
                  <a:cubicBezTo>
                    <a:pt x="8067" y="4834"/>
                    <a:pt x="8045" y="4845"/>
                    <a:pt x="8033" y="4868"/>
                  </a:cubicBezTo>
                  <a:cubicBezTo>
                    <a:pt x="7965" y="4982"/>
                    <a:pt x="7919" y="5074"/>
                    <a:pt x="7942" y="5210"/>
                  </a:cubicBezTo>
                  <a:cubicBezTo>
                    <a:pt x="7965" y="5393"/>
                    <a:pt x="8102" y="5439"/>
                    <a:pt x="8239" y="5484"/>
                  </a:cubicBezTo>
                  <a:cubicBezTo>
                    <a:pt x="8330" y="5484"/>
                    <a:pt x="8421" y="5439"/>
                    <a:pt x="8512" y="5393"/>
                  </a:cubicBezTo>
                  <a:cubicBezTo>
                    <a:pt x="8581" y="5325"/>
                    <a:pt x="8581" y="5279"/>
                    <a:pt x="8512" y="5233"/>
                  </a:cubicBezTo>
                  <a:cubicBezTo>
                    <a:pt x="8467" y="5165"/>
                    <a:pt x="8398" y="5096"/>
                    <a:pt x="8330" y="5051"/>
                  </a:cubicBezTo>
                  <a:cubicBezTo>
                    <a:pt x="8284" y="4982"/>
                    <a:pt x="8216" y="4914"/>
                    <a:pt x="8170" y="4868"/>
                  </a:cubicBezTo>
                  <a:cubicBezTo>
                    <a:pt x="8147" y="4845"/>
                    <a:pt x="8119" y="4834"/>
                    <a:pt x="8093" y="4834"/>
                  </a:cubicBezTo>
                  <a:close/>
                  <a:moveTo>
                    <a:pt x="7143" y="4914"/>
                  </a:moveTo>
                  <a:cubicBezTo>
                    <a:pt x="7029" y="4914"/>
                    <a:pt x="6983" y="4982"/>
                    <a:pt x="6915" y="5028"/>
                  </a:cubicBezTo>
                  <a:cubicBezTo>
                    <a:pt x="6846" y="5096"/>
                    <a:pt x="6823" y="5165"/>
                    <a:pt x="6823" y="5256"/>
                  </a:cubicBezTo>
                  <a:cubicBezTo>
                    <a:pt x="6823" y="5347"/>
                    <a:pt x="6869" y="5416"/>
                    <a:pt x="6938" y="5462"/>
                  </a:cubicBezTo>
                  <a:cubicBezTo>
                    <a:pt x="6983" y="5530"/>
                    <a:pt x="7052" y="5553"/>
                    <a:pt x="7143" y="5576"/>
                  </a:cubicBezTo>
                  <a:cubicBezTo>
                    <a:pt x="7257" y="5576"/>
                    <a:pt x="7326" y="5530"/>
                    <a:pt x="7394" y="5462"/>
                  </a:cubicBezTo>
                  <a:cubicBezTo>
                    <a:pt x="7462" y="5416"/>
                    <a:pt x="7462" y="5325"/>
                    <a:pt x="7485" y="5233"/>
                  </a:cubicBezTo>
                  <a:cubicBezTo>
                    <a:pt x="7485" y="5142"/>
                    <a:pt x="7417" y="5074"/>
                    <a:pt x="7371" y="5005"/>
                  </a:cubicBezTo>
                  <a:cubicBezTo>
                    <a:pt x="7303" y="4937"/>
                    <a:pt x="7234" y="4937"/>
                    <a:pt x="7143" y="4914"/>
                  </a:cubicBezTo>
                  <a:close/>
                  <a:moveTo>
                    <a:pt x="6086" y="5004"/>
                  </a:moveTo>
                  <a:cubicBezTo>
                    <a:pt x="6004" y="5004"/>
                    <a:pt x="5916" y="5045"/>
                    <a:pt x="5842" y="5119"/>
                  </a:cubicBezTo>
                  <a:cubicBezTo>
                    <a:pt x="5728" y="5210"/>
                    <a:pt x="5705" y="5462"/>
                    <a:pt x="5865" y="5553"/>
                  </a:cubicBezTo>
                  <a:cubicBezTo>
                    <a:pt x="5908" y="5607"/>
                    <a:pt x="5983" y="5636"/>
                    <a:pt x="6064" y="5636"/>
                  </a:cubicBezTo>
                  <a:cubicBezTo>
                    <a:pt x="6153" y="5636"/>
                    <a:pt x="6250" y="5602"/>
                    <a:pt x="6321" y="5530"/>
                  </a:cubicBezTo>
                  <a:cubicBezTo>
                    <a:pt x="6413" y="5393"/>
                    <a:pt x="6413" y="5233"/>
                    <a:pt x="6276" y="5096"/>
                  </a:cubicBezTo>
                  <a:cubicBezTo>
                    <a:pt x="6223" y="5034"/>
                    <a:pt x="6156" y="5004"/>
                    <a:pt x="6086" y="5004"/>
                  </a:cubicBezTo>
                  <a:close/>
                  <a:moveTo>
                    <a:pt x="4945" y="5118"/>
                  </a:moveTo>
                  <a:cubicBezTo>
                    <a:pt x="4877" y="5118"/>
                    <a:pt x="4809" y="5148"/>
                    <a:pt x="4746" y="5210"/>
                  </a:cubicBezTo>
                  <a:cubicBezTo>
                    <a:pt x="4609" y="5347"/>
                    <a:pt x="4609" y="5507"/>
                    <a:pt x="4723" y="5667"/>
                  </a:cubicBezTo>
                  <a:cubicBezTo>
                    <a:pt x="4781" y="5724"/>
                    <a:pt x="4866" y="5753"/>
                    <a:pt x="4949" y="5753"/>
                  </a:cubicBezTo>
                  <a:cubicBezTo>
                    <a:pt x="5032" y="5753"/>
                    <a:pt x="5111" y="5724"/>
                    <a:pt x="5157" y="5667"/>
                  </a:cubicBezTo>
                  <a:cubicBezTo>
                    <a:pt x="5294" y="5530"/>
                    <a:pt x="5317" y="5347"/>
                    <a:pt x="5180" y="5233"/>
                  </a:cubicBezTo>
                  <a:cubicBezTo>
                    <a:pt x="5106" y="5159"/>
                    <a:pt x="5025" y="5118"/>
                    <a:pt x="4945" y="5118"/>
                  </a:cubicBezTo>
                  <a:close/>
                  <a:moveTo>
                    <a:pt x="3810" y="5210"/>
                  </a:moveTo>
                  <a:cubicBezTo>
                    <a:pt x="3742" y="5210"/>
                    <a:pt x="3651" y="5256"/>
                    <a:pt x="3582" y="5302"/>
                  </a:cubicBezTo>
                  <a:cubicBezTo>
                    <a:pt x="3559" y="5370"/>
                    <a:pt x="3491" y="5462"/>
                    <a:pt x="3514" y="5530"/>
                  </a:cubicBezTo>
                  <a:cubicBezTo>
                    <a:pt x="3514" y="5598"/>
                    <a:pt x="3514" y="5713"/>
                    <a:pt x="3605" y="5758"/>
                  </a:cubicBezTo>
                  <a:cubicBezTo>
                    <a:pt x="3664" y="5778"/>
                    <a:pt x="3740" y="5831"/>
                    <a:pt x="3803" y="5831"/>
                  </a:cubicBezTo>
                  <a:cubicBezTo>
                    <a:pt x="3814" y="5831"/>
                    <a:pt x="3824" y="5830"/>
                    <a:pt x="3833" y="5827"/>
                  </a:cubicBezTo>
                  <a:cubicBezTo>
                    <a:pt x="3902" y="5827"/>
                    <a:pt x="3993" y="5804"/>
                    <a:pt x="4062" y="5735"/>
                  </a:cubicBezTo>
                  <a:cubicBezTo>
                    <a:pt x="4084" y="5667"/>
                    <a:pt x="4153" y="5576"/>
                    <a:pt x="4130" y="5507"/>
                  </a:cubicBezTo>
                  <a:cubicBezTo>
                    <a:pt x="4107" y="5439"/>
                    <a:pt x="4107" y="5347"/>
                    <a:pt x="4039" y="5302"/>
                  </a:cubicBezTo>
                  <a:cubicBezTo>
                    <a:pt x="3970" y="5233"/>
                    <a:pt x="3879" y="5210"/>
                    <a:pt x="3810" y="5210"/>
                  </a:cubicBezTo>
                  <a:close/>
                  <a:moveTo>
                    <a:pt x="2764" y="5306"/>
                  </a:moveTo>
                  <a:cubicBezTo>
                    <a:pt x="2734" y="5306"/>
                    <a:pt x="2703" y="5311"/>
                    <a:pt x="2669" y="5325"/>
                  </a:cubicBezTo>
                  <a:cubicBezTo>
                    <a:pt x="2624" y="5325"/>
                    <a:pt x="2532" y="5347"/>
                    <a:pt x="2509" y="5393"/>
                  </a:cubicBezTo>
                  <a:cubicBezTo>
                    <a:pt x="2464" y="5462"/>
                    <a:pt x="2418" y="5553"/>
                    <a:pt x="2441" y="5644"/>
                  </a:cubicBezTo>
                  <a:cubicBezTo>
                    <a:pt x="2464" y="5713"/>
                    <a:pt x="2487" y="5781"/>
                    <a:pt x="2509" y="5827"/>
                  </a:cubicBezTo>
                  <a:cubicBezTo>
                    <a:pt x="2588" y="5846"/>
                    <a:pt x="2667" y="5900"/>
                    <a:pt x="2745" y="5900"/>
                  </a:cubicBezTo>
                  <a:cubicBezTo>
                    <a:pt x="2758" y="5900"/>
                    <a:pt x="2771" y="5898"/>
                    <a:pt x="2783" y="5895"/>
                  </a:cubicBezTo>
                  <a:cubicBezTo>
                    <a:pt x="2852" y="5872"/>
                    <a:pt x="2943" y="5850"/>
                    <a:pt x="2966" y="5804"/>
                  </a:cubicBezTo>
                  <a:cubicBezTo>
                    <a:pt x="3012" y="5735"/>
                    <a:pt x="3057" y="5644"/>
                    <a:pt x="3034" y="5553"/>
                  </a:cubicBezTo>
                  <a:cubicBezTo>
                    <a:pt x="3012" y="5484"/>
                    <a:pt x="2989" y="5393"/>
                    <a:pt x="2943" y="5370"/>
                  </a:cubicBezTo>
                  <a:cubicBezTo>
                    <a:pt x="2895" y="5338"/>
                    <a:pt x="2835" y="5306"/>
                    <a:pt x="2764" y="5306"/>
                  </a:cubicBezTo>
                  <a:close/>
                  <a:moveTo>
                    <a:pt x="9206" y="5929"/>
                  </a:moveTo>
                  <a:cubicBezTo>
                    <a:pt x="9192" y="5929"/>
                    <a:pt x="9174" y="5941"/>
                    <a:pt x="9152" y="5964"/>
                  </a:cubicBezTo>
                  <a:cubicBezTo>
                    <a:pt x="9106" y="6055"/>
                    <a:pt x="9129" y="6260"/>
                    <a:pt x="9197" y="6352"/>
                  </a:cubicBezTo>
                  <a:cubicBezTo>
                    <a:pt x="9266" y="6420"/>
                    <a:pt x="9334" y="6489"/>
                    <a:pt x="9448" y="6489"/>
                  </a:cubicBezTo>
                  <a:cubicBezTo>
                    <a:pt x="9462" y="6493"/>
                    <a:pt x="9474" y="6495"/>
                    <a:pt x="9484" y="6495"/>
                  </a:cubicBezTo>
                  <a:cubicBezTo>
                    <a:pt x="9527" y="6495"/>
                    <a:pt x="9549" y="6466"/>
                    <a:pt x="9585" y="6466"/>
                  </a:cubicBezTo>
                  <a:cubicBezTo>
                    <a:pt x="9591" y="6472"/>
                    <a:pt x="9601" y="6475"/>
                    <a:pt x="9611" y="6475"/>
                  </a:cubicBezTo>
                  <a:cubicBezTo>
                    <a:pt x="9640" y="6475"/>
                    <a:pt x="9677" y="6454"/>
                    <a:pt x="9677" y="6420"/>
                  </a:cubicBezTo>
                  <a:cubicBezTo>
                    <a:pt x="9722" y="6375"/>
                    <a:pt x="9654" y="6375"/>
                    <a:pt x="9631" y="6352"/>
                  </a:cubicBezTo>
                  <a:cubicBezTo>
                    <a:pt x="9585" y="6283"/>
                    <a:pt x="9517" y="6215"/>
                    <a:pt x="9448" y="6146"/>
                  </a:cubicBezTo>
                  <a:cubicBezTo>
                    <a:pt x="9380" y="6078"/>
                    <a:pt x="9311" y="6009"/>
                    <a:pt x="9243" y="5964"/>
                  </a:cubicBezTo>
                  <a:cubicBezTo>
                    <a:pt x="9231" y="5941"/>
                    <a:pt x="9220" y="5929"/>
                    <a:pt x="9206" y="5929"/>
                  </a:cubicBezTo>
                  <a:close/>
                  <a:moveTo>
                    <a:pt x="8398" y="5895"/>
                  </a:moveTo>
                  <a:cubicBezTo>
                    <a:pt x="8299" y="5895"/>
                    <a:pt x="8199" y="5935"/>
                    <a:pt x="8124" y="6009"/>
                  </a:cubicBezTo>
                  <a:cubicBezTo>
                    <a:pt x="7987" y="6123"/>
                    <a:pt x="7987" y="6352"/>
                    <a:pt x="8124" y="6489"/>
                  </a:cubicBezTo>
                  <a:cubicBezTo>
                    <a:pt x="8193" y="6557"/>
                    <a:pt x="8284" y="6591"/>
                    <a:pt x="8376" y="6591"/>
                  </a:cubicBezTo>
                  <a:cubicBezTo>
                    <a:pt x="8467" y="6591"/>
                    <a:pt x="8558" y="6557"/>
                    <a:pt x="8627" y="6489"/>
                  </a:cubicBezTo>
                  <a:cubicBezTo>
                    <a:pt x="8764" y="6352"/>
                    <a:pt x="8764" y="6123"/>
                    <a:pt x="8627" y="5987"/>
                  </a:cubicBezTo>
                  <a:cubicBezTo>
                    <a:pt x="8564" y="5924"/>
                    <a:pt x="8482" y="5895"/>
                    <a:pt x="8398" y="5895"/>
                  </a:cubicBezTo>
                  <a:close/>
                  <a:moveTo>
                    <a:pt x="7242" y="6005"/>
                  </a:moveTo>
                  <a:cubicBezTo>
                    <a:pt x="7164" y="6005"/>
                    <a:pt x="7085" y="6061"/>
                    <a:pt x="7006" y="6101"/>
                  </a:cubicBezTo>
                  <a:cubicBezTo>
                    <a:pt x="6983" y="6192"/>
                    <a:pt x="6915" y="6260"/>
                    <a:pt x="6915" y="6352"/>
                  </a:cubicBezTo>
                  <a:cubicBezTo>
                    <a:pt x="6915" y="6443"/>
                    <a:pt x="6960" y="6534"/>
                    <a:pt x="7006" y="6603"/>
                  </a:cubicBezTo>
                  <a:cubicBezTo>
                    <a:pt x="7078" y="6674"/>
                    <a:pt x="7174" y="6709"/>
                    <a:pt x="7270" y="6709"/>
                  </a:cubicBezTo>
                  <a:cubicBezTo>
                    <a:pt x="7357" y="6709"/>
                    <a:pt x="7443" y="6680"/>
                    <a:pt x="7508" y="6626"/>
                  </a:cubicBezTo>
                  <a:cubicBezTo>
                    <a:pt x="7645" y="6489"/>
                    <a:pt x="7645" y="6238"/>
                    <a:pt x="7508" y="6123"/>
                  </a:cubicBezTo>
                  <a:cubicBezTo>
                    <a:pt x="7462" y="6055"/>
                    <a:pt x="7394" y="6009"/>
                    <a:pt x="7280" y="6009"/>
                  </a:cubicBezTo>
                  <a:cubicBezTo>
                    <a:pt x="7267" y="6006"/>
                    <a:pt x="7255" y="6005"/>
                    <a:pt x="7242" y="6005"/>
                  </a:cubicBezTo>
                  <a:close/>
                  <a:moveTo>
                    <a:pt x="2829" y="6397"/>
                  </a:moveTo>
                  <a:cubicBezTo>
                    <a:pt x="2829" y="6397"/>
                    <a:pt x="2829" y="6420"/>
                    <a:pt x="2852" y="6443"/>
                  </a:cubicBezTo>
                  <a:cubicBezTo>
                    <a:pt x="2897" y="6489"/>
                    <a:pt x="2943" y="6534"/>
                    <a:pt x="2989" y="6580"/>
                  </a:cubicBezTo>
                  <a:cubicBezTo>
                    <a:pt x="3034" y="6626"/>
                    <a:pt x="3057" y="6671"/>
                    <a:pt x="3103" y="6694"/>
                  </a:cubicBezTo>
                  <a:cubicBezTo>
                    <a:pt x="3126" y="6717"/>
                    <a:pt x="3149" y="6717"/>
                    <a:pt x="3171" y="6717"/>
                  </a:cubicBezTo>
                  <a:cubicBezTo>
                    <a:pt x="3171" y="6694"/>
                    <a:pt x="3171" y="6671"/>
                    <a:pt x="3171" y="6648"/>
                  </a:cubicBezTo>
                  <a:cubicBezTo>
                    <a:pt x="3103" y="6511"/>
                    <a:pt x="3034" y="6420"/>
                    <a:pt x="2875" y="6397"/>
                  </a:cubicBezTo>
                  <a:close/>
                  <a:moveTo>
                    <a:pt x="6139" y="6078"/>
                  </a:moveTo>
                  <a:cubicBezTo>
                    <a:pt x="6047" y="6078"/>
                    <a:pt x="5956" y="6101"/>
                    <a:pt x="5910" y="6169"/>
                  </a:cubicBezTo>
                  <a:cubicBezTo>
                    <a:pt x="5842" y="6238"/>
                    <a:pt x="5819" y="6329"/>
                    <a:pt x="5819" y="6420"/>
                  </a:cubicBezTo>
                  <a:cubicBezTo>
                    <a:pt x="5819" y="6489"/>
                    <a:pt x="5865" y="6580"/>
                    <a:pt x="5910" y="6671"/>
                  </a:cubicBezTo>
                  <a:cubicBezTo>
                    <a:pt x="5969" y="6691"/>
                    <a:pt x="6045" y="6744"/>
                    <a:pt x="6123" y="6744"/>
                  </a:cubicBezTo>
                  <a:cubicBezTo>
                    <a:pt x="6136" y="6744"/>
                    <a:pt x="6149" y="6743"/>
                    <a:pt x="6161" y="6740"/>
                  </a:cubicBezTo>
                  <a:cubicBezTo>
                    <a:pt x="6253" y="6740"/>
                    <a:pt x="6344" y="6717"/>
                    <a:pt x="6413" y="6648"/>
                  </a:cubicBezTo>
                  <a:cubicBezTo>
                    <a:pt x="6458" y="6580"/>
                    <a:pt x="6504" y="6489"/>
                    <a:pt x="6504" y="6397"/>
                  </a:cubicBezTo>
                  <a:cubicBezTo>
                    <a:pt x="6481" y="6306"/>
                    <a:pt x="6458" y="6215"/>
                    <a:pt x="6390" y="6146"/>
                  </a:cubicBezTo>
                  <a:cubicBezTo>
                    <a:pt x="6321" y="6101"/>
                    <a:pt x="6230" y="6078"/>
                    <a:pt x="6139" y="6078"/>
                  </a:cubicBezTo>
                  <a:close/>
                  <a:moveTo>
                    <a:pt x="5043" y="6192"/>
                  </a:moveTo>
                  <a:cubicBezTo>
                    <a:pt x="4929" y="6192"/>
                    <a:pt x="4883" y="6260"/>
                    <a:pt x="4815" y="6306"/>
                  </a:cubicBezTo>
                  <a:cubicBezTo>
                    <a:pt x="4723" y="6375"/>
                    <a:pt x="4723" y="6443"/>
                    <a:pt x="4723" y="6534"/>
                  </a:cubicBezTo>
                  <a:cubicBezTo>
                    <a:pt x="4701" y="6648"/>
                    <a:pt x="4769" y="6694"/>
                    <a:pt x="4838" y="6763"/>
                  </a:cubicBezTo>
                  <a:cubicBezTo>
                    <a:pt x="4883" y="6831"/>
                    <a:pt x="4975" y="6831"/>
                    <a:pt x="5043" y="6854"/>
                  </a:cubicBezTo>
                  <a:cubicBezTo>
                    <a:pt x="5157" y="6854"/>
                    <a:pt x="5203" y="6808"/>
                    <a:pt x="5271" y="6740"/>
                  </a:cubicBezTo>
                  <a:cubicBezTo>
                    <a:pt x="5340" y="6671"/>
                    <a:pt x="5363" y="6626"/>
                    <a:pt x="5363" y="6534"/>
                  </a:cubicBezTo>
                  <a:cubicBezTo>
                    <a:pt x="5363" y="6420"/>
                    <a:pt x="5340" y="6352"/>
                    <a:pt x="5248" y="6283"/>
                  </a:cubicBezTo>
                  <a:cubicBezTo>
                    <a:pt x="5203" y="6215"/>
                    <a:pt x="5134" y="6215"/>
                    <a:pt x="5043" y="6192"/>
                  </a:cubicBezTo>
                  <a:close/>
                  <a:moveTo>
                    <a:pt x="3927" y="6312"/>
                  </a:moveTo>
                  <a:cubicBezTo>
                    <a:pt x="3850" y="6312"/>
                    <a:pt x="3776" y="6340"/>
                    <a:pt x="3719" y="6397"/>
                  </a:cubicBezTo>
                  <a:cubicBezTo>
                    <a:pt x="3582" y="6534"/>
                    <a:pt x="3582" y="6717"/>
                    <a:pt x="3719" y="6854"/>
                  </a:cubicBezTo>
                  <a:cubicBezTo>
                    <a:pt x="3776" y="6922"/>
                    <a:pt x="3850" y="6957"/>
                    <a:pt x="3927" y="6957"/>
                  </a:cubicBezTo>
                  <a:cubicBezTo>
                    <a:pt x="4004" y="6957"/>
                    <a:pt x="4084" y="6922"/>
                    <a:pt x="4153" y="6854"/>
                  </a:cubicBezTo>
                  <a:cubicBezTo>
                    <a:pt x="4290" y="6717"/>
                    <a:pt x="4290" y="6534"/>
                    <a:pt x="4153" y="6397"/>
                  </a:cubicBezTo>
                  <a:cubicBezTo>
                    <a:pt x="4084" y="6340"/>
                    <a:pt x="4004" y="6312"/>
                    <a:pt x="3927" y="6312"/>
                  </a:cubicBezTo>
                  <a:close/>
                  <a:moveTo>
                    <a:pt x="10316" y="7036"/>
                  </a:moveTo>
                  <a:cubicBezTo>
                    <a:pt x="10316" y="7128"/>
                    <a:pt x="10293" y="7219"/>
                    <a:pt x="10338" y="7310"/>
                  </a:cubicBezTo>
                  <a:cubicBezTo>
                    <a:pt x="10399" y="7471"/>
                    <a:pt x="10529" y="7543"/>
                    <a:pt x="10714" y="7543"/>
                  </a:cubicBezTo>
                  <a:cubicBezTo>
                    <a:pt x="10740" y="7543"/>
                    <a:pt x="10767" y="7541"/>
                    <a:pt x="10795" y="7539"/>
                  </a:cubicBezTo>
                  <a:cubicBezTo>
                    <a:pt x="10795" y="7539"/>
                    <a:pt x="10795" y="7516"/>
                    <a:pt x="10795" y="7493"/>
                  </a:cubicBezTo>
                  <a:cubicBezTo>
                    <a:pt x="10727" y="7425"/>
                    <a:pt x="10635" y="7333"/>
                    <a:pt x="10567" y="7265"/>
                  </a:cubicBezTo>
                  <a:cubicBezTo>
                    <a:pt x="10521" y="7242"/>
                    <a:pt x="10498" y="7196"/>
                    <a:pt x="10475" y="7173"/>
                  </a:cubicBezTo>
                  <a:cubicBezTo>
                    <a:pt x="10407" y="7128"/>
                    <a:pt x="10361" y="7082"/>
                    <a:pt x="10316" y="7036"/>
                  </a:cubicBezTo>
                  <a:close/>
                  <a:moveTo>
                    <a:pt x="9598" y="6896"/>
                  </a:moveTo>
                  <a:cubicBezTo>
                    <a:pt x="9587" y="6896"/>
                    <a:pt x="9575" y="6897"/>
                    <a:pt x="9562" y="6900"/>
                  </a:cubicBezTo>
                  <a:cubicBezTo>
                    <a:pt x="9448" y="6900"/>
                    <a:pt x="9380" y="6968"/>
                    <a:pt x="9289" y="7014"/>
                  </a:cubicBezTo>
                  <a:cubicBezTo>
                    <a:pt x="9266" y="7105"/>
                    <a:pt x="9174" y="7196"/>
                    <a:pt x="9197" y="7288"/>
                  </a:cubicBezTo>
                  <a:cubicBezTo>
                    <a:pt x="9220" y="7379"/>
                    <a:pt x="9266" y="7470"/>
                    <a:pt x="9289" y="7561"/>
                  </a:cubicBezTo>
                  <a:cubicBezTo>
                    <a:pt x="9403" y="7584"/>
                    <a:pt x="9471" y="7653"/>
                    <a:pt x="9585" y="7653"/>
                  </a:cubicBezTo>
                  <a:cubicBezTo>
                    <a:pt x="9699" y="7630"/>
                    <a:pt x="9768" y="7584"/>
                    <a:pt x="9859" y="7539"/>
                  </a:cubicBezTo>
                  <a:cubicBezTo>
                    <a:pt x="9882" y="7447"/>
                    <a:pt x="9950" y="7356"/>
                    <a:pt x="9950" y="7242"/>
                  </a:cubicBezTo>
                  <a:cubicBezTo>
                    <a:pt x="9928" y="7151"/>
                    <a:pt x="9859" y="7082"/>
                    <a:pt x="9836" y="6991"/>
                  </a:cubicBezTo>
                  <a:cubicBezTo>
                    <a:pt x="9755" y="6971"/>
                    <a:pt x="9692" y="6896"/>
                    <a:pt x="9598" y="6896"/>
                  </a:cubicBezTo>
                  <a:close/>
                  <a:moveTo>
                    <a:pt x="8477" y="6952"/>
                  </a:moveTo>
                  <a:cubicBezTo>
                    <a:pt x="8387" y="6952"/>
                    <a:pt x="8293" y="7005"/>
                    <a:pt x="8193" y="7105"/>
                  </a:cubicBezTo>
                  <a:cubicBezTo>
                    <a:pt x="8033" y="7242"/>
                    <a:pt x="8033" y="7425"/>
                    <a:pt x="8216" y="7584"/>
                  </a:cubicBezTo>
                  <a:cubicBezTo>
                    <a:pt x="8293" y="7662"/>
                    <a:pt x="8370" y="7701"/>
                    <a:pt x="8450" y="7701"/>
                  </a:cubicBezTo>
                  <a:cubicBezTo>
                    <a:pt x="8535" y="7701"/>
                    <a:pt x="8624" y="7656"/>
                    <a:pt x="8718" y="7561"/>
                  </a:cubicBezTo>
                  <a:cubicBezTo>
                    <a:pt x="8878" y="7402"/>
                    <a:pt x="8878" y="7242"/>
                    <a:pt x="8695" y="7059"/>
                  </a:cubicBezTo>
                  <a:cubicBezTo>
                    <a:pt x="8623" y="6987"/>
                    <a:pt x="8551" y="6952"/>
                    <a:pt x="8477" y="6952"/>
                  </a:cubicBezTo>
                  <a:close/>
                  <a:moveTo>
                    <a:pt x="7348" y="7094"/>
                  </a:moveTo>
                  <a:cubicBezTo>
                    <a:pt x="7257" y="7094"/>
                    <a:pt x="7166" y="7128"/>
                    <a:pt x="7097" y="7196"/>
                  </a:cubicBezTo>
                  <a:cubicBezTo>
                    <a:pt x="6960" y="7333"/>
                    <a:pt x="6960" y="7561"/>
                    <a:pt x="7097" y="7698"/>
                  </a:cubicBezTo>
                  <a:cubicBezTo>
                    <a:pt x="7166" y="7755"/>
                    <a:pt x="7257" y="7784"/>
                    <a:pt x="7348" y="7784"/>
                  </a:cubicBezTo>
                  <a:cubicBezTo>
                    <a:pt x="7440" y="7784"/>
                    <a:pt x="7531" y="7755"/>
                    <a:pt x="7599" y="7698"/>
                  </a:cubicBezTo>
                  <a:cubicBezTo>
                    <a:pt x="7736" y="7561"/>
                    <a:pt x="7736" y="7310"/>
                    <a:pt x="7599" y="7196"/>
                  </a:cubicBezTo>
                  <a:cubicBezTo>
                    <a:pt x="7531" y="7128"/>
                    <a:pt x="7440" y="7094"/>
                    <a:pt x="7348" y="7094"/>
                  </a:cubicBezTo>
                  <a:close/>
                  <a:moveTo>
                    <a:pt x="6242" y="7205"/>
                  </a:moveTo>
                  <a:cubicBezTo>
                    <a:pt x="6147" y="7205"/>
                    <a:pt x="6050" y="7239"/>
                    <a:pt x="5979" y="7310"/>
                  </a:cubicBezTo>
                  <a:cubicBezTo>
                    <a:pt x="5842" y="7447"/>
                    <a:pt x="5842" y="7676"/>
                    <a:pt x="6002" y="7813"/>
                  </a:cubicBezTo>
                  <a:cubicBezTo>
                    <a:pt x="6056" y="7867"/>
                    <a:pt x="6142" y="7895"/>
                    <a:pt x="6231" y="7895"/>
                  </a:cubicBezTo>
                  <a:cubicBezTo>
                    <a:pt x="6329" y="7895"/>
                    <a:pt x="6432" y="7861"/>
                    <a:pt x="6504" y="7790"/>
                  </a:cubicBezTo>
                  <a:cubicBezTo>
                    <a:pt x="6618" y="7653"/>
                    <a:pt x="6618" y="7425"/>
                    <a:pt x="6481" y="7288"/>
                  </a:cubicBezTo>
                  <a:cubicBezTo>
                    <a:pt x="6416" y="7233"/>
                    <a:pt x="6329" y="7205"/>
                    <a:pt x="6242" y="7205"/>
                  </a:cubicBezTo>
                  <a:close/>
                  <a:moveTo>
                    <a:pt x="4034" y="7417"/>
                  </a:moveTo>
                  <a:cubicBezTo>
                    <a:pt x="4003" y="7417"/>
                    <a:pt x="3967" y="7420"/>
                    <a:pt x="3925" y="7425"/>
                  </a:cubicBezTo>
                  <a:cubicBezTo>
                    <a:pt x="3925" y="7425"/>
                    <a:pt x="3902" y="7447"/>
                    <a:pt x="3902" y="7447"/>
                  </a:cubicBezTo>
                  <a:cubicBezTo>
                    <a:pt x="3879" y="7470"/>
                    <a:pt x="3902" y="7493"/>
                    <a:pt x="3902" y="7493"/>
                  </a:cubicBezTo>
                  <a:cubicBezTo>
                    <a:pt x="3970" y="7561"/>
                    <a:pt x="4039" y="7630"/>
                    <a:pt x="4107" y="7698"/>
                  </a:cubicBezTo>
                  <a:cubicBezTo>
                    <a:pt x="4153" y="7744"/>
                    <a:pt x="4221" y="7813"/>
                    <a:pt x="4290" y="7881"/>
                  </a:cubicBezTo>
                  <a:cubicBezTo>
                    <a:pt x="4290" y="7881"/>
                    <a:pt x="4313" y="7881"/>
                    <a:pt x="4335" y="7904"/>
                  </a:cubicBezTo>
                  <a:cubicBezTo>
                    <a:pt x="4335" y="7881"/>
                    <a:pt x="4358" y="7858"/>
                    <a:pt x="4358" y="7835"/>
                  </a:cubicBezTo>
                  <a:cubicBezTo>
                    <a:pt x="4358" y="7790"/>
                    <a:pt x="4358" y="7721"/>
                    <a:pt x="4358" y="7676"/>
                  </a:cubicBezTo>
                  <a:cubicBezTo>
                    <a:pt x="4358" y="7630"/>
                    <a:pt x="4358" y="7607"/>
                    <a:pt x="4313" y="7584"/>
                  </a:cubicBezTo>
                  <a:cubicBezTo>
                    <a:pt x="4204" y="7458"/>
                    <a:pt x="4153" y="7417"/>
                    <a:pt x="4034" y="7417"/>
                  </a:cubicBezTo>
                  <a:close/>
                  <a:moveTo>
                    <a:pt x="5136" y="7304"/>
                  </a:moveTo>
                  <a:cubicBezTo>
                    <a:pt x="5046" y="7304"/>
                    <a:pt x="4957" y="7327"/>
                    <a:pt x="4906" y="7379"/>
                  </a:cubicBezTo>
                  <a:cubicBezTo>
                    <a:pt x="4792" y="7470"/>
                    <a:pt x="4792" y="7767"/>
                    <a:pt x="4906" y="7881"/>
                  </a:cubicBezTo>
                  <a:cubicBezTo>
                    <a:pt x="4952" y="7938"/>
                    <a:pt x="5049" y="7967"/>
                    <a:pt x="5149" y="7967"/>
                  </a:cubicBezTo>
                  <a:cubicBezTo>
                    <a:pt x="5248" y="7967"/>
                    <a:pt x="5351" y="7938"/>
                    <a:pt x="5408" y="7881"/>
                  </a:cubicBezTo>
                  <a:cubicBezTo>
                    <a:pt x="5500" y="7790"/>
                    <a:pt x="5522" y="7516"/>
                    <a:pt x="5408" y="7402"/>
                  </a:cubicBezTo>
                  <a:cubicBezTo>
                    <a:pt x="5358" y="7339"/>
                    <a:pt x="5246" y="7304"/>
                    <a:pt x="5136" y="7304"/>
                  </a:cubicBezTo>
                  <a:close/>
                  <a:moveTo>
                    <a:pt x="11503" y="8246"/>
                  </a:moveTo>
                  <a:cubicBezTo>
                    <a:pt x="11503" y="8269"/>
                    <a:pt x="11503" y="8292"/>
                    <a:pt x="11525" y="8315"/>
                  </a:cubicBezTo>
                  <a:cubicBezTo>
                    <a:pt x="11594" y="8406"/>
                    <a:pt x="11662" y="8474"/>
                    <a:pt x="11731" y="8543"/>
                  </a:cubicBezTo>
                  <a:cubicBezTo>
                    <a:pt x="11754" y="8543"/>
                    <a:pt x="11799" y="8543"/>
                    <a:pt x="11845" y="8566"/>
                  </a:cubicBezTo>
                  <a:cubicBezTo>
                    <a:pt x="11822" y="8520"/>
                    <a:pt x="11799" y="8497"/>
                    <a:pt x="11776" y="8474"/>
                  </a:cubicBezTo>
                  <a:cubicBezTo>
                    <a:pt x="11754" y="8452"/>
                    <a:pt x="11708" y="8406"/>
                    <a:pt x="11685" y="8383"/>
                  </a:cubicBezTo>
                  <a:cubicBezTo>
                    <a:pt x="11640" y="8338"/>
                    <a:pt x="11617" y="8315"/>
                    <a:pt x="11571" y="8269"/>
                  </a:cubicBezTo>
                  <a:cubicBezTo>
                    <a:pt x="11548" y="8269"/>
                    <a:pt x="11525" y="8246"/>
                    <a:pt x="11503" y="8246"/>
                  </a:cubicBezTo>
                  <a:close/>
                  <a:moveTo>
                    <a:pt x="10774" y="7844"/>
                  </a:moveTo>
                  <a:cubicBezTo>
                    <a:pt x="10670" y="7844"/>
                    <a:pt x="10569" y="7890"/>
                    <a:pt x="10498" y="7972"/>
                  </a:cubicBezTo>
                  <a:cubicBezTo>
                    <a:pt x="10338" y="8109"/>
                    <a:pt x="10316" y="8360"/>
                    <a:pt x="10498" y="8520"/>
                  </a:cubicBezTo>
                  <a:cubicBezTo>
                    <a:pt x="10567" y="8600"/>
                    <a:pt x="10664" y="8640"/>
                    <a:pt x="10764" y="8640"/>
                  </a:cubicBezTo>
                  <a:cubicBezTo>
                    <a:pt x="10863" y="8640"/>
                    <a:pt x="10966" y="8600"/>
                    <a:pt x="11046" y="8520"/>
                  </a:cubicBezTo>
                  <a:cubicBezTo>
                    <a:pt x="11206" y="8338"/>
                    <a:pt x="11206" y="8132"/>
                    <a:pt x="11046" y="7972"/>
                  </a:cubicBezTo>
                  <a:cubicBezTo>
                    <a:pt x="10969" y="7884"/>
                    <a:pt x="10870" y="7844"/>
                    <a:pt x="10774" y="7844"/>
                  </a:cubicBezTo>
                  <a:close/>
                  <a:moveTo>
                    <a:pt x="9640" y="7981"/>
                  </a:moveTo>
                  <a:cubicBezTo>
                    <a:pt x="9542" y="7981"/>
                    <a:pt x="9445" y="8009"/>
                    <a:pt x="9380" y="8064"/>
                  </a:cubicBezTo>
                  <a:cubicBezTo>
                    <a:pt x="9243" y="8201"/>
                    <a:pt x="9243" y="8497"/>
                    <a:pt x="9380" y="8634"/>
                  </a:cubicBezTo>
                  <a:cubicBezTo>
                    <a:pt x="9448" y="8703"/>
                    <a:pt x="9551" y="8737"/>
                    <a:pt x="9654" y="8737"/>
                  </a:cubicBezTo>
                  <a:cubicBezTo>
                    <a:pt x="9756" y="8737"/>
                    <a:pt x="9859" y="8703"/>
                    <a:pt x="9928" y="8634"/>
                  </a:cubicBezTo>
                  <a:cubicBezTo>
                    <a:pt x="10065" y="8497"/>
                    <a:pt x="10065" y="8223"/>
                    <a:pt x="9928" y="8086"/>
                  </a:cubicBezTo>
                  <a:cubicBezTo>
                    <a:pt x="9856" y="8015"/>
                    <a:pt x="9747" y="7981"/>
                    <a:pt x="9640" y="7981"/>
                  </a:cubicBezTo>
                  <a:close/>
                  <a:moveTo>
                    <a:pt x="8582" y="8055"/>
                  </a:moveTo>
                  <a:cubicBezTo>
                    <a:pt x="8470" y="8055"/>
                    <a:pt x="8355" y="8095"/>
                    <a:pt x="8284" y="8178"/>
                  </a:cubicBezTo>
                  <a:cubicBezTo>
                    <a:pt x="8170" y="8315"/>
                    <a:pt x="8170" y="8589"/>
                    <a:pt x="8284" y="8726"/>
                  </a:cubicBezTo>
                  <a:cubicBezTo>
                    <a:pt x="8347" y="8788"/>
                    <a:pt x="8443" y="8818"/>
                    <a:pt x="8543" y="8818"/>
                  </a:cubicBezTo>
                  <a:cubicBezTo>
                    <a:pt x="8660" y="8818"/>
                    <a:pt x="8781" y="8777"/>
                    <a:pt x="8855" y="8703"/>
                  </a:cubicBezTo>
                  <a:cubicBezTo>
                    <a:pt x="8992" y="8566"/>
                    <a:pt x="8969" y="8292"/>
                    <a:pt x="8855" y="8155"/>
                  </a:cubicBezTo>
                  <a:cubicBezTo>
                    <a:pt x="8789" y="8089"/>
                    <a:pt x="8686" y="8055"/>
                    <a:pt x="8582" y="8055"/>
                  </a:cubicBezTo>
                  <a:close/>
                  <a:moveTo>
                    <a:pt x="7462" y="8172"/>
                  </a:moveTo>
                  <a:cubicBezTo>
                    <a:pt x="7377" y="8172"/>
                    <a:pt x="7291" y="8212"/>
                    <a:pt x="7211" y="8292"/>
                  </a:cubicBezTo>
                  <a:cubicBezTo>
                    <a:pt x="7029" y="8474"/>
                    <a:pt x="7029" y="8634"/>
                    <a:pt x="7211" y="8794"/>
                  </a:cubicBezTo>
                  <a:cubicBezTo>
                    <a:pt x="7291" y="8885"/>
                    <a:pt x="7371" y="8931"/>
                    <a:pt x="7454" y="8931"/>
                  </a:cubicBezTo>
                  <a:cubicBezTo>
                    <a:pt x="7537" y="8931"/>
                    <a:pt x="7622" y="8885"/>
                    <a:pt x="7714" y="8794"/>
                  </a:cubicBezTo>
                  <a:cubicBezTo>
                    <a:pt x="7873" y="8634"/>
                    <a:pt x="7873" y="8474"/>
                    <a:pt x="7714" y="8292"/>
                  </a:cubicBezTo>
                  <a:cubicBezTo>
                    <a:pt x="7634" y="8212"/>
                    <a:pt x="7548" y="8172"/>
                    <a:pt x="7462" y="8172"/>
                  </a:cubicBezTo>
                  <a:close/>
                  <a:moveTo>
                    <a:pt x="6344" y="8292"/>
                  </a:moveTo>
                  <a:cubicBezTo>
                    <a:pt x="6276" y="8315"/>
                    <a:pt x="6139" y="8292"/>
                    <a:pt x="6116" y="8406"/>
                  </a:cubicBezTo>
                  <a:cubicBezTo>
                    <a:pt x="5979" y="8452"/>
                    <a:pt x="5979" y="8566"/>
                    <a:pt x="5979" y="8657"/>
                  </a:cubicBezTo>
                  <a:cubicBezTo>
                    <a:pt x="5979" y="8748"/>
                    <a:pt x="6002" y="8840"/>
                    <a:pt x="6093" y="8908"/>
                  </a:cubicBezTo>
                  <a:cubicBezTo>
                    <a:pt x="6161" y="8977"/>
                    <a:pt x="6253" y="9022"/>
                    <a:pt x="6344" y="9022"/>
                  </a:cubicBezTo>
                  <a:cubicBezTo>
                    <a:pt x="6413" y="9022"/>
                    <a:pt x="6504" y="8999"/>
                    <a:pt x="6595" y="8931"/>
                  </a:cubicBezTo>
                  <a:cubicBezTo>
                    <a:pt x="6664" y="8862"/>
                    <a:pt x="6709" y="8748"/>
                    <a:pt x="6709" y="8657"/>
                  </a:cubicBezTo>
                  <a:cubicBezTo>
                    <a:pt x="6709" y="8589"/>
                    <a:pt x="6709" y="8497"/>
                    <a:pt x="6618" y="8406"/>
                  </a:cubicBezTo>
                  <a:cubicBezTo>
                    <a:pt x="6527" y="8338"/>
                    <a:pt x="6435" y="8292"/>
                    <a:pt x="6344" y="8292"/>
                  </a:cubicBezTo>
                  <a:close/>
                  <a:moveTo>
                    <a:pt x="5319" y="8402"/>
                  </a:moveTo>
                  <a:cubicBezTo>
                    <a:pt x="5304" y="8402"/>
                    <a:pt x="5288" y="8404"/>
                    <a:pt x="5271" y="8406"/>
                  </a:cubicBezTo>
                  <a:cubicBezTo>
                    <a:pt x="5226" y="8406"/>
                    <a:pt x="5157" y="8406"/>
                    <a:pt x="5089" y="8429"/>
                  </a:cubicBezTo>
                  <a:cubicBezTo>
                    <a:pt x="5043" y="8452"/>
                    <a:pt x="4997" y="8497"/>
                    <a:pt x="4975" y="8543"/>
                  </a:cubicBezTo>
                  <a:cubicBezTo>
                    <a:pt x="4975" y="8566"/>
                    <a:pt x="5020" y="8611"/>
                    <a:pt x="5066" y="8657"/>
                  </a:cubicBezTo>
                  <a:cubicBezTo>
                    <a:pt x="5111" y="8703"/>
                    <a:pt x="5157" y="8748"/>
                    <a:pt x="5203" y="8794"/>
                  </a:cubicBezTo>
                  <a:cubicBezTo>
                    <a:pt x="5271" y="8862"/>
                    <a:pt x="5317" y="8931"/>
                    <a:pt x="5385" y="8977"/>
                  </a:cubicBezTo>
                  <a:cubicBezTo>
                    <a:pt x="5420" y="9011"/>
                    <a:pt x="5437" y="9028"/>
                    <a:pt x="5454" y="9028"/>
                  </a:cubicBezTo>
                  <a:cubicBezTo>
                    <a:pt x="5471" y="9028"/>
                    <a:pt x="5488" y="9011"/>
                    <a:pt x="5522" y="8977"/>
                  </a:cubicBezTo>
                  <a:cubicBezTo>
                    <a:pt x="5614" y="8885"/>
                    <a:pt x="5636" y="8726"/>
                    <a:pt x="5591" y="8589"/>
                  </a:cubicBezTo>
                  <a:cubicBezTo>
                    <a:pt x="5529" y="8486"/>
                    <a:pt x="5450" y="8402"/>
                    <a:pt x="5319" y="8402"/>
                  </a:cubicBezTo>
                  <a:close/>
                  <a:moveTo>
                    <a:pt x="11936" y="8862"/>
                  </a:moveTo>
                  <a:cubicBezTo>
                    <a:pt x="11731" y="8862"/>
                    <a:pt x="11685" y="9022"/>
                    <a:pt x="11548" y="9114"/>
                  </a:cubicBezTo>
                  <a:cubicBezTo>
                    <a:pt x="11548" y="9205"/>
                    <a:pt x="11548" y="9296"/>
                    <a:pt x="11571" y="9387"/>
                  </a:cubicBezTo>
                  <a:cubicBezTo>
                    <a:pt x="11571" y="9433"/>
                    <a:pt x="11617" y="9479"/>
                    <a:pt x="11640" y="9502"/>
                  </a:cubicBezTo>
                  <a:cubicBezTo>
                    <a:pt x="11640" y="9524"/>
                    <a:pt x="11662" y="9524"/>
                    <a:pt x="11662" y="9547"/>
                  </a:cubicBezTo>
                  <a:cubicBezTo>
                    <a:pt x="11751" y="9672"/>
                    <a:pt x="11867" y="9685"/>
                    <a:pt x="11979" y="9685"/>
                  </a:cubicBezTo>
                  <a:cubicBezTo>
                    <a:pt x="12011" y="9685"/>
                    <a:pt x="12043" y="9684"/>
                    <a:pt x="12073" y="9684"/>
                  </a:cubicBezTo>
                  <a:cubicBezTo>
                    <a:pt x="12096" y="9684"/>
                    <a:pt x="12119" y="9661"/>
                    <a:pt x="12142" y="9639"/>
                  </a:cubicBezTo>
                  <a:cubicBezTo>
                    <a:pt x="12187" y="9616"/>
                    <a:pt x="12210" y="9570"/>
                    <a:pt x="12256" y="9524"/>
                  </a:cubicBezTo>
                  <a:cubicBezTo>
                    <a:pt x="12416" y="9456"/>
                    <a:pt x="12347" y="9296"/>
                    <a:pt x="12370" y="9136"/>
                  </a:cubicBezTo>
                  <a:cubicBezTo>
                    <a:pt x="12370" y="9114"/>
                    <a:pt x="12347" y="9091"/>
                    <a:pt x="12324" y="9091"/>
                  </a:cubicBezTo>
                  <a:cubicBezTo>
                    <a:pt x="12301" y="9045"/>
                    <a:pt x="12256" y="9022"/>
                    <a:pt x="12233" y="8977"/>
                  </a:cubicBezTo>
                  <a:cubicBezTo>
                    <a:pt x="12165" y="8885"/>
                    <a:pt x="12050" y="8862"/>
                    <a:pt x="11936" y="8862"/>
                  </a:cubicBezTo>
                  <a:close/>
                  <a:moveTo>
                    <a:pt x="10885" y="8951"/>
                  </a:moveTo>
                  <a:cubicBezTo>
                    <a:pt x="10784" y="8951"/>
                    <a:pt x="10684" y="8996"/>
                    <a:pt x="10590" y="9091"/>
                  </a:cubicBezTo>
                  <a:cubicBezTo>
                    <a:pt x="10430" y="9251"/>
                    <a:pt x="10430" y="9456"/>
                    <a:pt x="10590" y="9639"/>
                  </a:cubicBezTo>
                  <a:cubicBezTo>
                    <a:pt x="10681" y="9718"/>
                    <a:pt x="10778" y="9758"/>
                    <a:pt x="10875" y="9758"/>
                  </a:cubicBezTo>
                  <a:cubicBezTo>
                    <a:pt x="10972" y="9758"/>
                    <a:pt x="11069" y="9718"/>
                    <a:pt x="11160" y="9639"/>
                  </a:cubicBezTo>
                  <a:cubicBezTo>
                    <a:pt x="11320" y="9456"/>
                    <a:pt x="11320" y="9251"/>
                    <a:pt x="11160" y="9068"/>
                  </a:cubicBezTo>
                  <a:cubicBezTo>
                    <a:pt x="11072" y="8991"/>
                    <a:pt x="10978" y="8951"/>
                    <a:pt x="10885" y="8951"/>
                  </a:cubicBezTo>
                  <a:close/>
                  <a:moveTo>
                    <a:pt x="9763" y="9065"/>
                  </a:moveTo>
                  <a:cubicBezTo>
                    <a:pt x="9666" y="9065"/>
                    <a:pt x="9565" y="9111"/>
                    <a:pt x="9471" y="9205"/>
                  </a:cubicBezTo>
                  <a:cubicBezTo>
                    <a:pt x="9311" y="9365"/>
                    <a:pt x="9311" y="9570"/>
                    <a:pt x="9494" y="9753"/>
                  </a:cubicBezTo>
                  <a:cubicBezTo>
                    <a:pt x="9562" y="9844"/>
                    <a:pt x="9654" y="9867"/>
                    <a:pt x="9768" y="9867"/>
                  </a:cubicBezTo>
                  <a:cubicBezTo>
                    <a:pt x="9882" y="9867"/>
                    <a:pt x="9973" y="9821"/>
                    <a:pt x="10042" y="9753"/>
                  </a:cubicBezTo>
                  <a:cubicBezTo>
                    <a:pt x="10224" y="9570"/>
                    <a:pt x="10202" y="9365"/>
                    <a:pt x="10019" y="9182"/>
                  </a:cubicBezTo>
                  <a:cubicBezTo>
                    <a:pt x="9942" y="9105"/>
                    <a:pt x="9854" y="9065"/>
                    <a:pt x="9763" y="9065"/>
                  </a:cubicBezTo>
                  <a:close/>
                  <a:moveTo>
                    <a:pt x="8651" y="9179"/>
                  </a:moveTo>
                  <a:cubicBezTo>
                    <a:pt x="8547" y="9179"/>
                    <a:pt x="8446" y="9225"/>
                    <a:pt x="8376" y="9319"/>
                  </a:cubicBezTo>
                  <a:cubicBezTo>
                    <a:pt x="8216" y="9479"/>
                    <a:pt x="8216" y="9707"/>
                    <a:pt x="8398" y="9867"/>
                  </a:cubicBezTo>
                  <a:cubicBezTo>
                    <a:pt x="8473" y="9941"/>
                    <a:pt x="8557" y="9976"/>
                    <a:pt x="8641" y="9976"/>
                  </a:cubicBezTo>
                  <a:cubicBezTo>
                    <a:pt x="8739" y="9976"/>
                    <a:pt x="8838" y="9930"/>
                    <a:pt x="8923" y="9844"/>
                  </a:cubicBezTo>
                  <a:cubicBezTo>
                    <a:pt x="9083" y="9707"/>
                    <a:pt x="9106" y="9456"/>
                    <a:pt x="8923" y="9296"/>
                  </a:cubicBezTo>
                  <a:cubicBezTo>
                    <a:pt x="8846" y="9219"/>
                    <a:pt x="8748" y="9179"/>
                    <a:pt x="8651" y="9179"/>
                  </a:cubicBezTo>
                  <a:close/>
                  <a:moveTo>
                    <a:pt x="7568" y="9285"/>
                  </a:moveTo>
                  <a:cubicBezTo>
                    <a:pt x="7462" y="9285"/>
                    <a:pt x="7360" y="9319"/>
                    <a:pt x="7303" y="9387"/>
                  </a:cubicBezTo>
                  <a:cubicBezTo>
                    <a:pt x="7166" y="9524"/>
                    <a:pt x="7166" y="9821"/>
                    <a:pt x="7303" y="9935"/>
                  </a:cubicBezTo>
                  <a:cubicBezTo>
                    <a:pt x="7371" y="10004"/>
                    <a:pt x="7474" y="10038"/>
                    <a:pt x="7577" y="10038"/>
                  </a:cubicBezTo>
                  <a:cubicBezTo>
                    <a:pt x="7679" y="10038"/>
                    <a:pt x="7782" y="10004"/>
                    <a:pt x="7851" y="9935"/>
                  </a:cubicBezTo>
                  <a:cubicBezTo>
                    <a:pt x="7987" y="9798"/>
                    <a:pt x="7987" y="9502"/>
                    <a:pt x="7851" y="9387"/>
                  </a:cubicBezTo>
                  <a:cubicBezTo>
                    <a:pt x="7782" y="9319"/>
                    <a:pt x="7674" y="9285"/>
                    <a:pt x="7568" y="9285"/>
                  </a:cubicBezTo>
                  <a:close/>
                  <a:moveTo>
                    <a:pt x="6448" y="9374"/>
                  </a:moveTo>
                  <a:cubicBezTo>
                    <a:pt x="6378" y="9374"/>
                    <a:pt x="6311" y="9390"/>
                    <a:pt x="6253" y="9433"/>
                  </a:cubicBezTo>
                  <a:cubicBezTo>
                    <a:pt x="6207" y="9456"/>
                    <a:pt x="6161" y="9456"/>
                    <a:pt x="6139" y="9502"/>
                  </a:cubicBezTo>
                  <a:cubicBezTo>
                    <a:pt x="6116" y="9547"/>
                    <a:pt x="6093" y="9593"/>
                    <a:pt x="6093" y="9639"/>
                  </a:cubicBezTo>
                  <a:cubicBezTo>
                    <a:pt x="6093" y="9684"/>
                    <a:pt x="6139" y="9730"/>
                    <a:pt x="6184" y="9753"/>
                  </a:cubicBezTo>
                  <a:cubicBezTo>
                    <a:pt x="6207" y="9798"/>
                    <a:pt x="6253" y="9844"/>
                    <a:pt x="6298" y="9890"/>
                  </a:cubicBezTo>
                  <a:cubicBezTo>
                    <a:pt x="6344" y="9935"/>
                    <a:pt x="6390" y="9981"/>
                    <a:pt x="6458" y="10049"/>
                  </a:cubicBezTo>
                  <a:cubicBezTo>
                    <a:pt x="6486" y="10078"/>
                    <a:pt x="6515" y="10097"/>
                    <a:pt x="6548" y="10097"/>
                  </a:cubicBezTo>
                  <a:cubicBezTo>
                    <a:pt x="6569" y="10097"/>
                    <a:pt x="6592" y="10090"/>
                    <a:pt x="6618" y="10072"/>
                  </a:cubicBezTo>
                  <a:cubicBezTo>
                    <a:pt x="6641" y="10027"/>
                    <a:pt x="6709" y="10027"/>
                    <a:pt x="6709" y="10004"/>
                  </a:cubicBezTo>
                  <a:cubicBezTo>
                    <a:pt x="6755" y="9935"/>
                    <a:pt x="6778" y="9867"/>
                    <a:pt x="6801" y="9776"/>
                  </a:cubicBezTo>
                  <a:cubicBezTo>
                    <a:pt x="6801" y="9730"/>
                    <a:pt x="6801" y="9684"/>
                    <a:pt x="6778" y="9639"/>
                  </a:cubicBezTo>
                  <a:cubicBezTo>
                    <a:pt x="6732" y="9502"/>
                    <a:pt x="6686" y="9456"/>
                    <a:pt x="6572" y="9387"/>
                  </a:cubicBezTo>
                  <a:cubicBezTo>
                    <a:pt x="6531" y="9379"/>
                    <a:pt x="6489" y="9374"/>
                    <a:pt x="6448" y="9374"/>
                  </a:cubicBezTo>
                  <a:close/>
                  <a:moveTo>
                    <a:pt x="13110" y="9829"/>
                  </a:moveTo>
                  <a:cubicBezTo>
                    <a:pt x="13093" y="9829"/>
                    <a:pt x="13074" y="9835"/>
                    <a:pt x="13055" y="9844"/>
                  </a:cubicBezTo>
                  <a:cubicBezTo>
                    <a:pt x="12963" y="9912"/>
                    <a:pt x="12849" y="9935"/>
                    <a:pt x="12804" y="10049"/>
                  </a:cubicBezTo>
                  <a:cubicBezTo>
                    <a:pt x="12758" y="10141"/>
                    <a:pt x="12712" y="10323"/>
                    <a:pt x="12758" y="10392"/>
                  </a:cubicBezTo>
                  <a:cubicBezTo>
                    <a:pt x="12804" y="10460"/>
                    <a:pt x="12826" y="10574"/>
                    <a:pt x="12918" y="10620"/>
                  </a:cubicBezTo>
                  <a:cubicBezTo>
                    <a:pt x="12986" y="10643"/>
                    <a:pt x="13055" y="10711"/>
                    <a:pt x="13146" y="10711"/>
                  </a:cubicBezTo>
                  <a:cubicBezTo>
                    <a:pt x="13374" y="10711"/>
                    <a:pt x="13511" y="10620"/>
                    <a:pt x="13603" y="10415"/>
                  </a:cubicBezTo>
                  <a:cubicBezTo>
                    <a:pt x="13625" y="10369"/>
                    <a:pt x="13625" y="10323"/>
                    <a:pt x="13580" y="10278"/>
                  </a:cubicBezTo>
                  <a:cubicBezTo>
                    <a:pt x="13511" y="10209"/>
                    <a:pt x="13443" y="10141"/>
                    <a:pt x="13374" y="10072"/>
                  </a:cubicBezTo>
                  <a:cubicBezTo>
                    <a:pt x="13306" y="10004"/>
                    <a:pt x="13237" y="9935"/>
                    <a:pt x="13169" y="9867"/>
                  </a:cubicBezTo>
                  <a:cubicBezTo>
                    <a:pt x="13155" y="9840"/>
                    <a:pt x="13134" y="9829"/>
                    <a:pt x="13110" y="9829"/>
                  </a:cubicBezTo>
                  <a:close/>
                  <a:moveTo>
                    <a:pt x="12073" y="9955"/>
                  </a:moveTo>
                  <a:cubicBezTo>
                    <a:pt x="11955" y="9955"/>
                    <a:pt x="11836" y="10001"/>
                    <a:pt x="11754" y="10095"/>
                  </a:cubicBezTo>
                  <a:cubicBezTo>
                    <a:pt x="11617" y="10255"/>
                    <a:pt x="11594" y="10506"/>
                    <a:pt x="11776" y="10689"/>
                  </a:cubicBezTo>
                  <a:cubicBezTo>
                    <a:pt x="11856" y="10768"/>
                    <a:pt x="11970" y="10808"/>
                    <a:pt x="12085" y="10808"/>
                  </a:cubicBezTo>
                  <a:cubicBezTo>
                    <a:pt x="12199" y="10808"/>
                    <a:pt x="12313" y="10768"/>
                    <a:pt x="12393" y="10689"/>
                  </a:cubicBezTo>
                  <a:cubicBezTo>
                    <a:pt x="12530" y="10506"/>
                    <a:pt x="12553" y="10278"/>
                    <a:pt x="12370" y="10072"/>
                  </a:cubicBezTo>
                  <a:cubicBezTo>
                    <a:pt x="12293" y="9995"/>
                    <a:pt x="12183" y="9955"/>
                    <a:pt x="12073" y="9955"/>
                  </a:cubicBezTo>
                  <a:close/>
                  <a:moveTo>
                    <a:pt x="11000" y="10049"/>
                  </a:moveTo>
                  <a:cubicBezTo>
                    <a:pt x="10886" y="10049"/>
                    <a:pt x="10772" y="10072"/>
                    <a:pt x="10681" y="10164"/>
                  </a:cubicBezTo>
                  <a:cubicBezTo>
                    <a:pt x="10544" y="10278"/>
                    <a:pt x="10544" y="10620"/>
                    <a:pt x="10704" y="10780"/>
                  </a:cubicBezTo>
                  <a:cubicBezTo>
                    <a:pt x="10772" y="10848"/>
                    <a:pt x="10886" y="10894"/>
                    <a:pt x="10978" y="10894"/>
                  </a:cubicBezTo>
                  <a:cubicBezTo>
                    <a:pt x="11092" y="10894"/>
                    <a:pt x="11206" y="10848"/>
                    <a:pt x="11274" y="10780"/>
                  </a:cubicBezTo>
                  <a:cubicBezTo>
                    <a:pt x="11434" y="10643"/>
                    <a:pt x="11434" y="10323"/>
                    <a:pt x="11297" y="10164"/>
                  </a:cubicBezTo>
                  <a:cubicBezTo>
                    <a:pt x="11206" y="10072"/>
                    <a:pt x="11092" y="10049"/>
                    <a:pt x="11000" y="10049"/>
                  </a:cubicBezTo>
                  <a:close/>
                  <a:moveTo>
                    <a:pt x="9873" y="10164"/>
                  </a:moveTo>
                  <a:cubicBezTo>
                    <a:pt x="9779" y="10164"/>
                    <a:pt x="9688" y="10209"/>
                    <a:pt x="9608" y="10300"/>
                  </a:cubicBezTo>
                  <a:cubicBezTo>
                    <a:pt x="9425" y="10483"/>
                    <a:pt x="9425" y="10689"/>
                    <a:pt x="9608" y="10848"/>
                  </a:cubicBezTo>
                  <a:cubicBezTo>
                    <a:pt x="9688" y="10940"/>
                    <a:pt x="9779" y="10985"/>
                    <a:pt x="9873" y="10985"/>
                  </a:cubicBezTo>
                  <a:cubicBezTo>
                    <a:pt x="9968" y="10985"/>
                    <a:pt x="10065" y="10940"/>
                    <a:pt x="10156" y="10848"/>
                  </a:cubicBezTo>
                  <a:cubicBezTo>
                    <a:pt x="10316" y="10689"/>
                    <a:pt x="10316" y="10483"/>
                    <a:pt x="10156" y="10300"/>
                  </a:cubicBezTo>
                  <a:cubicBezTo>
                    <a:pt x="10065" y="10209"/>
                    <a:pt x="9968" y="10164"/>
                    <a:pt x="9873" y="10164"/>
                  </a:cubicBezTo>
                  <a:close/>
                  <a:moveTo>
                    <a:pt x="8739" y="10252"/>
                  </a:moveTo>
                  <a:cubicBezTo>
                    <a:pt x="8639" y="10252"/>
                    <a:pt x="8538" y="10297"/>
                    <a:pt x="8444" y="10392"/>
                  </a:cubicBezTo>
                  <a:cubicBezTo>
                    <a:pt x="8284" y="10552"/>
                    <a:pt x="8284" y="10780"/>
                    <a:pt x="8467" y="10940"/>
                  </a:cubicBezTo>
                  <a:cubicBezTo>
                    <a:pt x="8544" y="11028"/>
                    <a:pt x="8637" y="11068"/>
                    <a:pt x="8731" y="11068"/>
                  </a:cubicBezTo>
                  <a:cubicBezTo>
                    <a:pt x="8831" y="11068"/>
                    <a:pt x="8932" y="11022"/>
                    <a:pt x="9015" y="10940"/>
                  </a:cubicBezTo>
                  <a:cubicBezTo>
                    <a:pt x="9197" y="10757"/>
                    <a:pt x="9197" y="10552"/>
                    <a:pt x="9015" y="10369"/>
                  </a:cubicBezTo>
                  <a:cubicBezTo>
                    <a:pt x="8926" y="10292"/>
                    <a:pt x="8833" y="10252"/>
                    <a:pt x="8739" y="10252"/>
                  </a:cubicBezTo>
                  <a:close/>
                  <a:moveTo>
                    <a:pt x="13968" y="11099"/>
                  </a:moveTo>
                  <a:cubicBezTo>
                    <a:pt x="13968" y="11122"/>
                    <a:pt x="13991" y="11122"/>
                    <a:pt x="13991" y="11145"/>
                  </a:cubicBezTo>
                  <a:lnTo>
                    <a:pt x="13991" y="11122"/>
                  </a:lnTo>
                  <a:cubicBezTo>
                    <a:pt x="13991" y="11122"/>
                    <a:pt x="13991" y="11099"/>
                    <a:pt x="13991" y="11099"/>
                  </a:cubicBezTo>
                  <a:close/>
                  <a:moveTo>
                    <a:pt x="7679" y="10340"/>
                  </a:moveTo>
                  <a:cubicBezTo>
                    <a:pt x="7646" y="10340"/>
                    <a:pt x="7611" y="10348"/>
                    <a:pt x="7577" y="10369"/>
                  </a:cubicBezTo>
                  <a:cubicBezTo>
                    <a:pt x="7440" y="10415"/>
                    <a:pt x="7348" y="10460"/>
                    <a:pt x="7303" y="10597"/>
                  </a:cubicBezTo>
                  <a:cubicBezTo>
                    <a:pt x="7211" y="10780"/>
                    <a:pt x="7280" y="10894"/>
                    <a:pt x="7394" y="11008"/>
                  </a:cubicBezTo>
                  <a:cubicBezTo>
                    <a:pt x="7440" y="11054"/>
                    <a:pt x="7508" y="11099"/>
                    <a:pt x="7554" y="11122"/>
                  </a:cubicBezTo>
                  <a:cubicBezTo>
                    <a:pt x="7588" y="11143"/>
                    <a:pt x="7623" y="11151"/>
                    <a:pt x="7657" y="11151"/>
                  </a:cubicBezTo>
                  <a:cubicBezTo>
                    <a:pt x="7735" y="11151"/>
                    <a:pt x="7810" y="11108"/>
                    <a:pt x="7873" y="11077"/>
                  </a:cubicBezTo>
                  <a:cubicBezTo>
                    <a:pt x="8102" y="10894"/>
                    <a:pt x="8102" y="10574"/>
                    <a:pt x="7873" y="10415"/>
                  </a:cubicBezTo>
                  <a:cubicBezTo>
                    <a:pt x="7826" y="10383"/>
                    <a:pt x="7756" y="10340"/>
                    <a:pt x="7679" y="10340"/>
                  </a:cubicBezTo>
                  <a:close/>
                  <a:moveTo>
                    <a:pt x="13991" y="11145"/>
                  </a:moveTo>
                  <a:cubicBezTo>
                    <a:pt x="13968" y="11145"/>
                    <a:pt x="13968" y="11145"/>
                    <a:pt x="13968" y="11168"/>
                  </a:cubicBezTo>
                  <a:cubicBezTo>
                    <a:pt x="13899" y="11282"/>
                    <a:pt x="13922" y="11465"/>
                    <a:pt x="14036" y="11579"/>
                  </a:cubicBezTo>
                  <a:cubicBezTo>
                    <a:pt x="14036" y="11579"/>
                    <a:pt x="14059" y="11579"/>
                    <a:pt x="14082" y="11602"/>
                  </a:cubicBezTo>
                  <a:cubicBezTo>
                    <a:pt x="14082" y="11579"/>
                    <a:pt x="14082" y="11556"/>
                    <a:pt x="14082" y="11533"/>
                  </a:cubicBezTo>
                  <a:cubicBezTo>
                    <a:pt x="14059" y="11419"/>
                    <a:pt x="14036" y="11282"/>
                    <a:pt x="13991" y="11168"/>
                  </a:cubicBezTo>
                  <a:cubicBezTo>
                    <a:pt x="13991" y="11168"/>
                    <a:pt x="13991" y="11145"/>
                    <a:pt x="13991" y="11145"/>
                  </a:cubicBezTo>
                  <a:close/>
                  <a:moveTo>
                    <a:pt x="13294" y="10940"/>
                  </a:moveTo>
                  <a:cubicBezTo>
                    <a:pt x="13186" y="10940"/>
                    <a:pt x="13078" y="10985"/>
                    <a:pt x="12986" y="11077"/>
                  </a:cubicBezTo>
                  <a:cubicBezTo>
                    <a:pt x="12895" y="11168"/>
                    <a:pt x="12849" y="11259"/>
                    <a:pt x="12872" y="11373"/>
                  </a:cubicBezTo>
                  <a:cubicBezTo>
                    <a:pt x="12872" y="11510"/>
                    <a:pt x="12872" y="11602"/>
                    <a:pt x="12963" y="11670"/>
                  </a:cubicBezTo>
                  <a:cubicBezTo>
                    <a:pt x="13073" y="11767"/>
                    <a:pt x="13194" y="11819"/>
                    <a:pt x="13309" y="11819"/>
                  </a:cubicBezTo>
                  <a:cubicBezTo>
                    <a:pt x="13410" y="11819"/>
                    <a:pt x="13505" y="11778"/>
                    <a:pt x="13580" y="11693"/>
                  </a:cubicBezTo>
                  <a:cubicBezTo>
                    <a:pt x="13694" y="11624"/>
                    <a:pt x="13739" y="11510"/>
                    <a:pt x="13717" y="11396"/>
                  </a:cubicBezTo>
                  <a:cubicBezTo>
                    <a:pt x="13717" y="11259"/>
                    <a:pt x="13694" y="11168"/>
                    <a:pt x="13603" y="11077"/>
                  </a:cubicBezTo>
                  <a:cubicBezTo>
                    <a:pt x="13511" y="10985"/>
                    <a:pt x="13403" y="10940"/>
                    <a:pt x="13294" y="10940"/>
                  </a:cubicBezTo>
                  <a:close/>
                  <a:moveTo>
                    <a:pt x="12187" y="11054"/>
                  </a:moveTo>
                  <a:cubicBezTo>
                    <a:pt x="12050" y="11054"/>
                    <a:pt x="11959" y="11099"/>
                    <a:pt x="11868" y="11191"/>
                  </a:cubicBezTo>
                  <a:cubicBezTo>
                    <a:pt x="11776" y="11282"/>
                    <a:pt x="11754" y="11373"/>
                    <a:pt x="11754" y="11510"/>
                  </a:cubicBezTo>
                  <a:cubicBezTo>
                    <a:pt x="11754" y="11624"/>
                    <a:pt x="11776" y="11738"/>
                    <a:pt x="11868" y="11807"/>
                  </a:cubicBezTo>
                  <a:cubicBezTo>
                    <a:pt x="11959" y="11898"/>
                    <a:pt x="12050" y="11921"/>
                    <a:pt x="12187" y="11921"/>
                  </a:cubicBezTo>
                  <a:cubicBezTo>
                    <a:pt x="12301" y="11921"/>
                    <a:pt x="12416" y="11898"/>
                    <a:pt x="12507" y="11807"/>
                  </a:cubicBezTo>
                  <a:cubicBezTo>
                    <a:pt x="12575" y="11716"/>
                    <a:pt x="12621" y="11602"/>
                    <a:pt x="12621" y="11487"/>
                  </a:cubicBezTo>
                  <a:cubicBezTo>
                    <a:pt x="12621" y="11373"/>
                    <a:pt x="12575" y="11282"/>
                    <a:pt x="12484" y="11191"/>
                  </a:cubicBezTo>
                  <a:cubicBezTo>
                    <a:pt x="12393" y="11099"/>
                    <a:pt x="12301" y="11054"/>
                    <a:pt x="12187" y="11054"/>
                  </a:cubicBezTo>
                  <a:close/>
                  <a:moveTo>
                    <a:pt x="11035" y="11145"/>
                  </a:moveTo>
                  <a:cubicBezTo>
                    <a:pt x="10921" y="11145"/>
                    <a:pt x="10806" y="11191"/>
                    <a:pt x="10727" y="11282"/>
                  </a:cubicBezTo>
                  <a:cubicBezTo>
                    <a:pt x="10567" y="11465"/>
                    <a:pt x="10590" y="11716"/>
                    <a:pt x="10749" y="11898"/>
                  </a:cubicBezTo>
                  <a:cubicBezTo>
                    <a:pt x="10827" y="11975"/>
                    <a:pt x="10936" y="12015"/>
                    <a:pt x="11046" y="12015"/>
                  </a:cubicBezTo>
                  <a:cubicBezTo>
                    <a:pt x="11164" y="12015"/>
                    <a:pt x="11283" y="11970"/>
                    <a:pt x="11366" y="11875"/>
                  </a:cubicBezTo>
                  <a:cubicBezTo>
                    <a:pt x="11525" y="11693"/>
                    <a:pt x="11503" y="11442"/>
                    <a:pt x="11343" y="11282"/>
                  </a:cubicBezTo>
                  <a:cubicBezTo>
                    <a:pt x="11263" y="11191"/>
                    <a:pt x="11149" y="11145"/>
                    <a:pt x="11035" y="11145"/>
                  </a:cubicBezTo>
                  <a:close/>
                  <a:moveTo>
                    <a:pt x="9950" y="11236"/>
                  </a:moveTo>
                  <a:cubicBezTo>
                    <a:pt x="9882" y="11236"/>
                    <a:pt x="9677" y="11305"/>
                    <a:pt x="9654" y="11373"/>
                  </a:cubicBezTo>
                  <a:cubicBezTo>
                    <a:pt x="9585" y="11465"/>
                    <a:pt x="9517" y="11556"/>
                    <a:pt x="9517" y="11670"/>
                  </a:cubicBezTo>
                  <a:cubicBezTo>
                    <a:pt x="9540" y="11784"/>
                    <a:pt x="9608" y="11875"/>
                    <a:pt x="9654" y="11967"/>
                  </a:cubicBezTo>
                  <a:cubicBezTo>
                    <a:pt x="9768" y="12012"/>
                    <a:pt x="9836" y="12104"/>
                    <a:pt x="9973" y="12104"/>
                  </a:cubicBezTo>
                  <a:cubicBezTo>
                    <a:pt x="10042" y="12081"/>
                    <a:pt x="10247" y="12012"/>
                    <a:pt x="10270" y="11967"/>
                  </a:cubicBezTo>
                  <a:cubicBezTo>
                    <a:pt x="10316" y="11875"/>
                    <a:pt x="10384" y="11784"/>
                    <a:pt x="10384" y="11647"/>
                  </a:cubicBezTo>
                  <a:cubicBezTo>
                    <a:pt x="10384" y="11533"/>
                    <a:pt x="10338" y="11442"/>
                    <a:pt x="10270" y="11350"/>
                  </a:cubicBezTo>
                  <a:cubicBezTo>
                    <a:pt x="10179" y="11282"/>
                    <a:pt x="10065" y="11236"/>
                    <a:pt x="9950" y="11236"/>
                  </a:cubicBezTo>
                  <a:close/>
                  <a:moveTo>
                    <a:pt x="8786" y="11363"/>
                  </a:moveTo>
                  <a:cubicBezTo>
                    <a:pt x="8756" y="11363"/>
                    <a:pt x="8725" y="11366"/>
                    <a:pt x="8695" y="11373"/>
                  </a:cubicBezTo>
                  <a:cubicBezTo>
                    <a:pt x="8627" y="11396"/>
                    <a:pt x="8581" y="11442"/>
                    <a:pt x="8535" y="11487"/>
                  </a:cubicBezTo>
                  <a:cubicBezTo>
                    <a:pt x="8512" y="11533"/>
                    <a:pt x="8467" y="11602"/>
                    <a:pt x="8444" y="11647"/>
                  </a:cubicBezTo>
                  <a:cubicBezTo>
                    <a:pt x="8444" y="11738"/>
                    <a:pt x="8421" y="11853"/>
                    <a:pt x="8444" y="11921"/>
                  </a:cubicBezTo>
                  <a:cubicBezTo>
                    <a:pt x="8467" y="11967"/>
                    <a:pt x="8512" y="12035"/>
                    <a:pt x="8558" y="12081"/>
                  </a:cubicBezTo>
                  <a:cubicBezTo>
                    <a:pt x="8581" y="12127"/>
                    <a:pt x="8672" y="12172"/>
                    <a:pt x="8718" y="12172"/>
                  </a:cubicBezTo>
                  <a:cubicBezTo>
                    <a:pt x="8764" y="12184"/>
                    <a:pt x="8809" y="12189"/>
                    <a:pt x="8855" y="12189"/>
                  </a:cubicBezTo>
                  <a:cubicBezTo>
                    <a:pt x="8900" y="12189"/>
                    <a:pt x="8946" y="12184"/>
                    <a:pt x="8992" y="12172"/>
                  </a:cubicBezTo>
                  <a:cubicBezTo>
                    <a:pt x="9037" y="12149"/>
                    <a:pt x="9083" y="12081"/>
                    <a:pt x="9152" y="12081"/>
                  </a:cubicBezTo>
                  <a:cubicBezTo>
                    <a:pt x="9152" y="12012"/>
                    <a:pt x="9243" y="11967"/>
                    <a:pt x="9243" y="11898"/>
                  </a:cubicBezTo>
                  <a:cubicBezTo>
                    <a:pt x="9266" y="11807"/>
                    <a:pt x="9266" y="11716"/>
                    <a:pt x="9243" y="11624"/>
                  </a:cubicBezTo>
                  <a:cubicBezTo>
                    <a:pt x="9220" y="11579"/>
                    <a:pt x="9174" y="11510"/>
                    <a:pt x="9152" y="11465"/>
                  </a:cubicBezTo>
                  <a:cubicBezTo>
                    <a:pt x="9143" y="11467"/>
                    <a:pt x="9136" y="11468"/>
                    <a:pt x="9128" y="11468"/>
                  </a:cubicBezTo>
                  <a:cubicBezTo>
                    <a:pt x="9056" y="11468"/>
                    <a:pt x="9031" y="11373"/>
                    <a:pt x="8969" y="11373"/>
                  </a:cubicBezTo>
                  <a:cubicBezTo>
                    <a:pt x="8908" y="11373"/>
                    <a:pt x="8847" y="11363"/>
                    <a:pt x="8786" y="11363"/>
                  </a:cubicBezTo>
                  <a:close/>
                  <a:moveTo>
                    <a:pt x="8900" y="12446"/>
                  </a:moveTo>
                  <a:cubicBezTo>
                    <a:pt x="8900" y="12469"/>
                    <a:pt x="8900" y="12492"/>
                    <a:pt x="8923" y="12515"/>
                  </a:cubicBezTo>
                  <a:cubicBezTo>
                    <a:pt x="8992" y="12583"/>
                    <a:pt x="9060" y="12651"/>
                    <a:pt x="9129" y="12720"/>
                  </a:cubicBezTo>
                  <a:cubicBezTo>
                    <a:pt x="9197" y="12788"/>
                    <a:pt x="9243" y="12857"/>
                    <a:pt x="9311" y="12903"/>
                  </a:cubicBezTo>
                  <a:cubicBezTo>
                    <a:pt x="9334" y="12925"/>
                    <a:pt x="9357" y="12948"/>
                    <a:pt x="9380" y="12948"/>
                  </a:cubicBezTo>
                  <a:cubicBezTo>
                    <a:pt x="9380" y="12925"/>
                    <a:pt x="9403" y="12880"/>
                    <a:pt x="9380" y="12857"/>
                  </a:cubicBezTo>
                  <a:cubicBezTo>
                    <a:pt x="9357" y="12606"/>
                    <a:pt x="9197" y="12469"/>
                    <a:pt x="8946" y="12446"/>
                  </a:cubicBezTo>
                  <a:close/>
                  <a:moveTo>
                    <a:pt x="13397" y="12035"/>
                  </a:moveTo>
                  <a:cubicBezTo>
                    <a:pt x="13306" y="12035"/>
                    <a:pt x="13192" y="12058"/>
                    <a:pt x="13123" y="12172"/>
                  </a:cubicBezTo>
                  <a:cubicBezTo>
                    <a:pt x="13123" y="12172"/>
                    <a:pt x="13100" y="12195"/>
                    <a:pt x="13100" y="12195"/>
                  </a:cubicBezTo>
                  <a:cubicBezTo>
                    <a:pt x="12941" y="12309"/>
                    <a:pt x="12941" y="12446"/>
                    <a:pt x="12986" y="12651"/>
                  </a:cubicBezTo>
                  <a:cubicBezTo>
                    <a:pt x="12986" y="12674"/>
                    <a:pt x="12986" y="12697"/>
                    <a:pt x="13009" y="12720"/>
                  </a:cubicBezTo>
                  <a:cubicBezTo>
                    <a:pt x="13055" y="12766"/>
                    <a:pt x="13100" y="12811"/>
                    <a:pt x="13146" y="12857"/>
                  </a:cubicBezTo>
                  <a:cubicBezTo>
                    <a:pt x="13192" y="12880"/>
                    <a:pt x="13214" y="12925"/>
                    <a:pt x="13260" y="12925"/>
                  </a:cubicBezTo>
                  <a:cubicBezTo>
                    <a:pt x="13268" y="12923"/>
                    <a:pt x="13276" y="12922"/>
                    <a:pt x="13284" y="12922"/>
                  </a:cubicBezTo>
                  <a:cubicBezTo>
                    <a:pt x="13325" y="12922"/>
                    <a:pt x="13366" y="12951"/>
                    <a:pt x="13407" y="12951"/>
                  </a:cubicBezTo>
                  <a:cubicBezTo>
                    <a:pt x="13427" y="12951"/>
                    <a:pt x="13446" y="12945"/>
                    <a:pt x="13466" y="12925"/>
                  </a:cubicBezTo>
                  <a:cubicBezTo>
                    <a:pt x="13476" y="12927"/>
                    <a:pt x="13486" y="12927"/>
                    <a:pt x="13496" y="12927"/>
                  </a:cubicBezTo>
                  <a:cubicBezTo>
                    <a:pt x="13656" y="12927"/>
                    <a:pt x="13723" y="12760"/>
                    <a:pt x="13831" y="12674"/>
                  </a:cubicBezTo>
                  <a:cubicBezTo>
                    <a:pt x="13876" y="12629"/>
                    <a:pt x="13876" y="12515"/>
                    <a:pt x="13854" y="12469"/>
                  </a:cubicBezTo>
                  <a:cubicBezTo>
                    <a:pt x="13831" y="12378"/>
                    <a:pt x="13854" y="12286"/>
                    <a:pt x="13762" y="12218"/>
                  </a:cubicBezTo>
                  <a:cubicBezTo>
                    <a:pt x="13717" y="12218"/>
                    <a:pt x="13694" y="12195"/>
                    <a:pt x="13671" y="12172"/>
                  </a:cubicBezTo>
                  <a:cubicBezTo>
                    <a:pt x="13625" y="12058"/>
                    <a:pt x="13511" y="12035"/>
                    <a:pt x="13397" y="12035"/>
                  </a:cubicBezTo>
                  <a:close/>
                  <a:moveTo>
                    <a:pt x="12259" y="12144"/>
                  </a:moveTo>
                  <a:cubicBezTo>
                    <a:pt x="12147" y="12144"/>
                    <a:pt x="12039" y="12184"/>
                    <a:pt x="11959" y="12263"/>
                  </a:cubicBezTo>
                  <a:cubicBezTo>
                    <a:pt x="11776" y="12446"/>
                    <a:pt x="11776" y="12743"/>
                    <a:pt x="11959" y="12880"/>
                  </a:cubicBezTo>
                  <a:cubicBezTo>
                    <a:pt x="12028" y="12971"/>
                    <a:pt x="12136" y="13017"/>
                    <a:pt x="12250" y="13017"/>
                  </a:cubicBezTo>
                  <a:cubicBezTo>
                    <a:pt x="12364" y="13017"/>
                    <a:pt x="12484" y="12971"/>
                    <a:pt x="12575" y="12880"/>
                  </a:cubicBezTo>
                  <a:cubicBezTo>
                    <a:pt x="12735" y="12720"/>
                    <a:pt x="12758" y="12446"/>
                    <a:pt x="12575" y="12263"/>
                  </a:cubicBezTo>
                  <a:cubicBezTo>
                    <a:pt x="12484" y="12184"/>
                    <a:pt x="12370" y="12144"/>
                    <a:pt x="12259" y="12144"/>
                  </a:cubicBezTo>
                  <a:close/>
                  <a:moveTo>
                    <a:pt x="11149" y="12258"/>
                  </a:moveTo>
                  <a:cubicBezTo>
                    <a:pt x="11040" y="12258"/>
                    <a:pt x="10932" y="12298"/>
                    <a:pt x="10841" y="12378"/>
                  </a:cubicBezTo>
                  <a:cubicBezTo>
                    <a:pt x="10749" y="12469"/>
                    <a:pt x="10727" y="12583"/>
                    <a:pt x="10727" y="12697"/>
                  </a:cubicBezTo>
                  <a:cubicBezTo>
                    <a:pt x="10727" y="12811"/>
                    <a:pt x="10749" y="12925"/>
                    <a:pt x="10841" y="12994"/>
                  </a:cubicBezTo>
                  <a:cubicBezTo>
                    <a:pt x="10932" y="13085"/>
                    <a:pt x="11040" y="13131"/>
                    <a:pt x="11149" y="13131"/>
                  </a:cubicBezTo>
                  <a:cubicBezTo>
                    <a:pt x="11257" y="13131"/>
                    <a:pt x="11366" y="13085"/>
                    <a:pt x="11457" y="12994"/>
                  </a:cubicBezTo>
                  <a:cubicBezTo>
                    <a:pt x="11548" y="12903"/>
                    <a:pt x="11594" y="12811"/>
                    <a:pt x="11594" y="12697"/>
                  </a:cubicBezTo>
                  <a:cubicBezTo>
                    <a:pt x="11594" y="12560"/>
                    <a:pt x="11548" y="12469"/>
                    <a:pt x="11457" y="12378"/>
                  </a:cubicBezTo>
                  <a:cubicBezTo>
                    <a:pt x="11366" y="12298"/>
                    <a:pt x="11257" y="12258"/>
                    <a:pt x="11149" y="12258"/>
                  </a:cubicBezTo>
                  <a:close/>
                  <a:moveTo>
                    <a:pt x="10085" y="12332"/>
                  </a:moveTo>
                  <a:cubicBezTo>
                    <a:pt x="9973" y="12332"/>
                    <a:pt x="9859" y="12378"/>
                    <a:pt x="9768" y="12469"/>
                  </a:cubicBezTo>
                  <a:cubicBezTo>
                    <a:pt x="9585" y="12651"/>
                    <a:pt x="9585" y="12903"/>
                    <a:pt x="9768" y="13062"/>
                  </a:cubicBezTo>
                  <a:cubicBezTo>
                    <a:pt x="9853" y="13159"/>
                    <a:pt x="9970" y="13211"/>
                    <a:pt x="10088" y="13211"/>
                  </a:cubicBezTo>
                  <a:cubicBezTo>
                    <a:pt x="10193" y="13211"/>
                    <a:pt x="10299" y="13171"/>
                    <a:pt x="10384" y="13085"/>
                  </a:cubicBezTo>
                  <a:cubicBezTo>
                    <a:pt x="10544" y="12903"/>
                    <a:pt x="10544" y="12651"/>
                    <a:pt x="10384" y="12469"/>
                  </a:cubicBezTo>
                  <a:cubicBezTo>
                    <a:pt x="10304" y="12378"/>
                    <a:pt x="10196" y="12332"/>
                    <a:pt x="10085" y="12332"/>
                  </a:cubicBezTo>
                  <a:close/>
                  <a:moveTo>
                    <a:pt x="13449" y="13154"/>
                  </a:moveTo>
                  <a:cubicBezTo>
                    <a:pt x="13367" y="13154"/>
                    <a:pt x="13291" y="13184"/>
                    <a:pt x="13214" y="13245"/>
                  </a:cubicBezTo>
                  <a:cubicBezTo>
                    <a:pt x="13055" y="13382"/>
                    <a:pt x="12941" y="13496"/>
                    <a:pt x="13032" y="13747"/>
                  </a:cubicBezTo>
                  <a:cubicBezTo>
                    <a:pt x="13032" y="13747"/>
                    <a:pt x="13032" y="13770"/>
                    <a:pt x="13032" y="13793"/>
                  </a:cubicBezTo>
                  <a:cubicBezTo>
                    <a:pt x="13055" y="13793"/>
                    <a:pt x="13055" y="13793"/>
                    <a:pt x="13078" y="13770"/>
                  </a:cubicBezTo>
                  <a:cubicBezTo>
                    <a:pt x="13100" y="13747"/>
                    <a:pt x="13146" y="13701"/>
                    <a:pt x="13192" y="13656"/>
                  </a:cubicBezTo>
                  <a:cubicBezTo>
                    <a:pt x="13237" y="13610"/>
                    <a:pt x="13283" y="13542"/>
                    <a:pt x="13351" y="13542"/>
                  </a:cubicBezTo>
                  <a:cubicBezTo>
                    <a:pt x="13374" y="13542"/>
                    <a:pt x="13397" y="13450"/>
                    <a:pt x="13420" y="13428"/>
                  </a:cubicBezTo>
                  <a:cubicBezTo>
                    <a:pt x="13488" y="13359"/>
                    <a:pt x="13534" y="13291"/>
                    <a:pt x="13603" y="13245"/>
                  </a:cubicBezTo>
                  <a:cubicBezTo>
                    <a:pt x="13694" y="13176"/>
                    <a:pt x="13603" y="13176"/>
                    <a:pt x="13580" y="13176"/>
                  </a:cubicBezTo>
                  <a:cubicBezTo>
                    <a:pt x="13534" y="13161"/>
                    <a:pt x="13491" y="13154"/>
                    <a:pt x="13449" y="13154"/>
                  </a:cubicBezTo>
                  <a:close/>
                  <a:moveTo>
                    <a:pt x="10123" y="13467"/>
                  </a:moveTo>
                  <a:cubicBezTo>
                    <a:pt x="10096" y="13467"/>
                    <a:pt x="10069" y="13469"/>
                    <a:pt x="10042" y="13473"/>
                  </a:cubicBezTo>
                  <a:cubicBezTo>
                    <a:pt x="9996" y="13496"/>
                    <a:pt x="9973" y="13496"/>
                    <a:pt x="9950" y="13519"/>
                  </a:cubicBezTo>
                  <a:cubicBezTo>
                    <a:pt x="9973" y="13542"/>
                    <a:pt x="9973" y="13565"/>
                    <a:pt x="9996" y="13587"/>
                  </a:cubicBezTo>
                  <a:cubicBezTo>
                    <a:pt x="10019" y="13610"/>
                    <a:pt x="10042" y="13633"/>
                    <a:pt x="10087" y="13679"/>
                  </a:cubicBezTo>
                  <a:lnTo>
                    <a:pt x="10065" y="13679"/>
                  </a:lnTo>
                  <a:cubicBezTo>
                    <a:pt x="10224" y="13793"/>
                    <a:pt x="10361" y="13884"/>
                    <a:pt x="10521" y="13975"/>
                  </a:cubicBezTo>
                  <a:cubicBezTo>
                    <a:pt x="10527" y="13981"/>
                    <a:pt x="10535" y="13984"/>
                    <a:pt x="10543" y="13984"/>
                  </a:cubicBezTo>
                  <a:cubicBezTo>
                    <a:pt x="10565" y="13984"/>
                    <a:pt x="10590" y="13963"/>
                    <a:pt x="10590" y="13930"/>
                  </a:cubicBezTo>
                  <a:cubicBezTo>
                    <a:pt x="10610" y="13679"/>
                    <a:pt x="10403" y="13467"/>
                    <a:pt x="10123" y="13467"/>
                  </a:cubicBezTo>
                  <a:close/>
                  <a:moveTo>
                    <a:pt x="12344" y="13241"/>
                  </a:moveTo>
                  <a:cubicBezTo>
                    <a:pt x="12209" y="13241"/>
                    <a:pt x="12107" y="13325"/>
                    <a:pt x="12005" y="13428"/>
                  </a:cubicBezTo>
                  <a:cubicBezTo>
                    <a:pt x="11913" y="13565"/>
                    <a:pt x="11891" y="13701"/>
                    <a:pt x="11936" y="13838"/>
                  </a:cubicBezTo>
                  <a:cubicBezTo>
                    <a:pt x="12005" y="13975"/>
                    <a:pt x="12096" y="14089"/>
                    <a:pt x="12256" y="14135"/>
                  </a:cubicBezTo>
                  <a:cubicBezTo>
                    <a:pt x="12279" y="14135"/>
                    <a:pt x="12279" y="14158"/>
                    <a:pt x="12301" y="14158"/>
                  </a:cubicBezTo>
                  <a:cubicBezTo>
                    <a:pt x="12438" y="14067"/>
                    <a:pt x="12598" y="14089"/>
                    <a:pt x="12758" y="13930"/>
                  </a:cubicBezTo>
                  <a:cubicBezTo>
                    <a:pt x="12872" y="13816"/>
                    <a:pt x="12872" y="13633"/>
                    <a:pt x="12758" y="13450"/>
                  </a:cubicBezTo>
                  <a:cubicBezTo>
                    <a:pt x="12738" y="13430"/>
                    <a:pt x="12717" y="13355"/>
                    <a:pt x="12697" y="13355"/>
                  </a:cubicBezTo>
                  <a:cubicBezTo>
                    <a:pt x="12694" y="13355"/>
                    <a:pt x="12692" y="13357"/>
                    <a:pt x="12689" y="13359"/>
                  </a:cubicBezTo>
                  <a:cubicBezTo>
                    <a:pt x="12606" y="13359"/>
                    <a:pt x="12599" y="13265"/>
                    <a:pt x="12530" y="13265"/>
                  </a:cubicBezTo>
                  <a:cubicBezTo>
                    <a:pt x="12523" y="13265"/>
                    <a:pt x="12515" y="13266"/>
                    <a:pt x="12507" y="13268"/>
                  </a:cubicBezTo>
                  <a:cubicBezTo>
                    <a:pt x="12484" y="13268"/>
                    <a:pt x="12438" y="13245"/>
                    <a:pt x="12393" y="13245"/>
                  </a:cubicBezTo>
                  <a:cubicBezTo>
                    <a:pt x="12376" y="13243"/>
                    <a:pt x="12360" y="13241"/>
                    <a:pt x="12344" y="13241"/>
                  </a:cubicBezTo>
                  <a:close/>
                  <a:moveTo>
                    <a:pt x="11251" y="13359"/>
                  </a:moveTo>
                  <a:cubicBezTo>
                    <a:pt x="11160" y="13359"/>
                    <a:pt x="11046" y="13359"/>
                    <a:pt x="11000" y="13473"/>
                  </a:cubicBezTo>
                  <a:cubicBezTo>
                    <a:pt x="10978" y="13473"/>
                    <a:pt x="10955" y="13496"/>
                    <a:pt x="10955" y="13496"/>
                  </a:cubicBezTo>
                  <a:cubicBezTo>
                    <a:pt x="10795" y="13610"/>
                    <a:pt x="10772" y="13770"/>
                    <a:pt x="10841" y="13953"/>
                  </a:cubicBezTo>
                  <a:cubicBezTo>
                    <a:pt x="10863" y="14067"/>
                    <a:pt x="10955" y="14158"/>
                    <a:pt x="11092" y="14181"/>
                  </a:cubicBezTo>
                  <a:cubicBezTo>
                    <a:pt x="11137" y="14181"/>
                    <a:pt x="11206" y="14181"/>
                    <a:pt x="11274" y="14204"/>
                  </a:cubicBezTo>
                  <a:cubicBezTo>
                    <a:pt x="11312" y="14226"/>
                    <a:pt x="11348" y="14237"/>
                    <a:pt x="11381" y="14237"/>
                  </a:cubicBezTo>
                  <a:cubicBezTo>
                    <a:pt x="11447" y="14237"/>
                    <a:pt x="11503" y="14196"/>
                    <a:pt x="11548" y="14135"/>
                  </a:cubicBezTo>
                  <a:cubicBezTo>
                    <a:pt x="11571" y="14112"/>
                    <a:pt x="11594" y="14089"/>
                    <a:pt x="11617" y="14067"/>
                  </a:cubicBezTo>
                  <a:cubicBezTo>
                    <a:pt x="11708" y="13998"/>
                    <a:pt x="11731" y="13884"/>
                    <a:pt x="11708" y="13793"/>
                  </a:cubicBezTo>
                  <a:cubicBezTo>
                    <a:pt x="11708" y="13701"/>
                    <a:pt x="11708" y="13587"/>
                    <a:pt x="11617" y="13542"/>
                  </a:cubicBezTo>
                  <a:cubicBezTo>
                    <a:pt x="11571" y="13519"/>
                    <a:pt x="11548" y="13496"/>
                    <a:pt x="11548" y="13473"/>
                  </a:cubicBezTo>
                  <a:cubicBezTo>
                    <a:pt x="11480" y="13359"/>
                    <a:pt x="11343" y="13359"/>
                    <a:pt x="11251" y="13359"/>
                  </a:cubicBezTo>
                  <a:close/>
                </a:path>
              </a:pathLst>
            </a:custGeom>
            <a:solidFill>
              <a:srgbClr val="E0B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247550" y="1799525"/>
              <a:ext cx="366375" cy="354550"/>
            </a:xfrm>
            <a:custGeom>
              <a:avLst/>
              <a:gdLst/>
              <a:ahLst/>
              <a:cxnLst/>
              <a:rect l="l" t="t" r="r" b="b"/>
              <a:pathLst>
                <a:path w="14655" h="14182" extrusionOk="0">
                  <a:moveTo>
                    <a:pt x="2672" y="1"/>
                  </a:moveTo>
                  <a:cubicBezTo>
                    <a:pt x="2050" y="1"/>
                    <a:pt x="1428" y="241"/>
                    <a:pt x="960" y="720"/>
                  </a:cubicBezTo>
                  <a:cubicBezTo>
                    <a:pt x="1" y="1656"/>
                    <a:pt x="1" y="3208"/>
                    <a:pt x="960" y="4144"/>
                  </a:cubicBezTo>
                  <a:lnTo>
                    <a:pt x="10272" y="13479"/>
                  </a:lnTo>
                  <a:cubicBezTo>
                    <a:pt x="10740" y="13947"/>
                    <a:pt x="11362" y="14181"/>
                    <a:pt x="11984" y="14181"/>
                  </a:cubicBezTo>
                  <a:cubicBezTo>
                    <a:pt x="12606" y="14181"/>
                    <a:pt x="13228" y="13947"/>
                    <a:pt x="13696" y="13479"/>
                  </a:cubicBezTo>
                  <a:cubicBezTo>
                    <a:pt x="14655" y="12521"/>
                    <a:pt x="14655" y="10969"/>
                    <a:pt x="13696" y="10033"/>
                  </a:cubicBezTo>
                  <a:lnTo>
                    <a:pt x="4383" y="720"/>
                  </a:lnTo>
                  <a:cubicBezTo>
                    <a:pt x="3916" y="241"/>
                    <a:pt x="3294" y="1"/>
                    <a:pt x="26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252700" y="1810675"/>
              <a:ext cx="352050" cy="355950"/>
            </a:xfrm>
            <a:custGeom>
              <a:avLst/>
              <a:gdLst/>
              <a:ahLst/>
              <a:cxnLst/>
              <a:rect l="l" t="t" r="r" b="b"/>
              <a:pathLst>
                <a:path w="14082" h="14238" extrusionOk="0">
                  <a:moveTo>
                    <a:pt x="3552" y="242"/>
                  </a:moveTo>
                  <a:cubicBezTo>
                    <a:pt x="3528" y="242"/>
                    <a:pt x="3515" y="263"/>
                    <a:pt x="3515" y="297"/>
                  </a:cubicBezTo>
                  <a:cubicBezTo>
                    <a:pt x="3474" y="566"/>
                    <a:pt x="3676" y="760"/>
                    <a:pt x="3970" y="760"/>
                  </a:cubicBezTo>
                  <a:cubicBezTo>
                    <a:pt x="4000" y="760"/>
                    <a:pt x="4031" y="758"/>
                    <a:pt x="4063" y="753"/>
                  </a:cubicBezTo>
                  <a:cubicBezTo>
                    <a:pt x="4086" y="753"/>
                    <a:pt x="4109" y="730"/>
                    <a:pt x="4155" y="730"/>
                  </a:cubicBezTo>
                  <a:cubicBezTo>
                    <a:pt x="4132" y="708"/>
                    <a:pt x="4109" y="662"/>
                    <a:pt x="4086" y="639"/>
                  </a:cubicBezTo>
                  <a:cubicBezTo>
                    <a:pt x="4063" y="616"/>
                    <a:pt x="4040" y="594"/>
                    <a:pt x="4018" y="571"/>
                  </a:cubicBezTo>
                  <a:lnTo>
                    <a:pt x="4018" y="548"/>
                  </a:lnTo>
                  <a:cubicBezTo>
                    <a:pt x="3881" y="457"/>
                    <a:pt x="3721" y="342"/>
                    <a:pt x="3584" y="251"/>
                  </a:cubicBezTo>
                  <a:cubicBezTo>
                    <a:pt x="3572" y="245"/>
                    <a:pt x="3561" y="242"/>
                    <a:pt x="3552" y="242"/>
                  </a:cubicBezTo>
                  <a:close/>
                  <a:moveTo>
                    <a:pt x="2713" y="0"/>
                  </a:moveTo>
                  <a:cubicBezTo>
                    <a:pt x="2646" y="0"/>
                    <a:pt x="2595" y="30"/>
                    <a:pt x="2534" y="91"/>
                  </a:cubicBezTo>
                  <a:cubicBezTo>
                    <a:pt x="2534" y="137"/>
                    <a:pt x="2511" y="160"/>
                    <a:pt x="2466" y="160"/>
                  </a:cubicBezTo>
                  <a:cubicBezTo>
                    <a:pt x="2374" y="228"/>
                    <a:pt x="2374" y="342"/>
                    <a:pt x="2374" y="434"/>
                  </a:cubicBezTo>
                  <a:cubicBezTo>
                    <a:pt x="2374" y="525"/>
                    <a:pt x="2374" y="639"/>
                    <a:pt x="2488" y="708"/>
                  </a:cubicBezTo>
                  <a:cubicBezTo>
                    <a:pt x="2511" y="730"/>
                    <a:pt x="2534" y="753"/>
                    <a:pt x="2557" y="776"/>
                  </a:cubicBezTo>
                  <a:cubicBezTo>
                    <a:pt x="2625" y="890"/>
                    <a:pt x="2739" y="890"/>
                    <a:pt x="2831" y="890"/>
                  </a:cubicBezTo>
                  <a:cubicBezTo>
                    <a:pt x="2922" y="890"/>
                    <a:pt x="3036" y="890"/>
                    <a:pt x="3105" y="776"/>
                  </a:cubicBezTo>
                  <a:cubicBezTo>
                    <a:pt x="3105" y="753"/>
                    <a:pt x="3127" y="753"/>
                    <a:pt x="3150" y="730"/>
                  </a:cubicBezTo>
                  <a:cubicBezTo>
                    <a:pt x="3287" y="616"/>
                    <a:pt x="3310" y="457"/>
                    <a:pt x="3242" y="274"/>
                  </a:cubicBezTo>
                  <a:cubicBezTo>
                    <a:pt x="3219" y="183"/>
                    <a:pt x="3127" y="69"/>
                    <a:pt x="3013" y="69"/>
                  </a:cubicBezTo>
                  <a:cubicBezTo>
                    <a:pt x="2945" y="46"/>
                    <a:pt x="2876" y="46"/>
                    <a:pt x="2831" y="23"/>
                  </a:cubicBezTo>
                  <a:cubicBezTo>
                    <a:pt x="2785" y="8"/>
                    <a:pt x="2747" y="0"/>
                    <a:pt x="2713" y="0"/>
                  </a:cubicBezTo>
                  <a:close/>
                  <a:moveTo>
                    <a:pt x="1804" y="91"/>
                  </a:moveTo>
                  <a:cubicBezTo>
                    <a:pt x="1667" y="160"/>
                    <a:pt x="1484" y="160"/>
                    <a:pt x="1324" y="320"/>
                  </a:cubicBezTo>
                  <a:cubicBezTo>
                    <a:pt x="1233" y="434"/>
                    <a:pt x="1210" y="594"/>
                    <a:pt x="1347" y="776"/>
                  </a:cubicBezTo>
                  <a:cubicBezTo>
                    <a:pt x="1370" y="822"/>
                    <a:pt x="1393" y="890"/>
                    <a:pt x="1393" y="890"/>
                  </a:cubicBezTo>
                  <a:cubicBezTo>
                    <a:pt x="1401" y="888"/>
                    <a:pt x="1409" y="887"/>
                    <a:pt x="1416" y="887"/>
                  </a:cubicBezTo>
                  <a:cubicBezTo>
                    <a:pt x="1489" y="887"/>
                    <a:pt x="1513" y="982"/>
                    <a:pt x="1575" y="982"/>
                  </a:cubicBezTo>
                  <a:cubicBezTo>
                    <a:pt x="1621" y="982"/>
                    <a:pt x="1667" y="1004"/>
                    <a:pt x="1712" y="1004"/>
                  </a:cubicBezTo>
                  <a:cubicBezTo>
                    <a:pt x="1849" y="1004"/>
                    <a:pt x="1963" y="913"/>
                    <a:pt x="2077" y="799"/>
                  </a:cubicBezTo>
                  <a:cubicBezTo>
                    <a:pt x="2192" y="662"/>
                    <a:pt x="2192" y="548"/>
                    <a:pt x="2146" y="411"/>
                  </a:cubicBezTo>
                  <a:cubicBezTo>
                    <a:pt x="2077" y="251"/>
                    <a:pt x="1986" y="160"/>
                    <a:pt x="1826" y="114"/>
                  </a:cubicBezTo>
                  <a:cubicBezTo>
                    <a:pt x="1826" y="91"/>
                    <a:pt x="1804" y="91"/>
                    <a:pt x="1804" y="91"/>
                  </a:cubicBezTo>
                  <a:close/>
                  <a:moveTo>
                    <a:pt x="1028" y="457"/>
                  </a:moveTo>
                  <a:cubicBezTo>
                    <a:pt x="982" y="502"/>
                    <a:pt x="936" y="548"/>
                    <a:pt x="891" y="571"/>
                  </a:cubicBezTo>
                  <a:cubicBezTo>
                    <a:pt x="845" y="616"/>
                    <a:pt x="822" y="708"/>
                    <a:pt x="731" y="708"/>
                  </a:cubicBezTo>
                  <a:cubicBezTo>
                    <a:pt x="708" y="708"/>
                    <a:pt x="708" y="776"/>
                    <a:pt x="662" y="799"/>
                  </a:cubicBezTo>
                  <a:cubicBezTo>
                    <a:pt x="617" y="867"/>
                    <a:pt x="548" y="936"/>
                    <a:pt x="480" y="1004"/>
                  </a:cubicBezTo>
                  <a:cubicBezTo>
                    <a:pt x="411" y="1073"/>
                    <a:pt x="480" y="1050"/>
                    <a:pt x="503" y="1073"/>
                  </a:cubicBezTo>
                  <a:cubicBezTo>
                    <a:pt x="548" y="1088"/>
                    <a:pt x="594" y="1096"/>
                    <a:pt x="638" y="1096"/>
                  </a:cubicBezTo>
                  <a:cubicBezTo>
                    <a:pt x="726" y="1096"/>
                    <a:pt x="807" y="1065"/>
                    <a:pt x="868" y="1004"/>
                  </a:cubicBezTo>
                  <a:cubicBezTo>
                    <a:pt x="1050" y="845"/>
                    <a:pt x="1142" y="730"/>
                    <a:pt x="1050" y="479"/>
                  </a:cubicBezTo>
                  <a:cubicBezTo>
                    <a:pt x="1050" y="479"/>
                    <a:pt x="1050" y="479"/>
                    <a:pt x="1050" y="457"/>
                  </a:cubicBezTo>
                  <a:close/>
                  <a:moveTo>
                    <a:pt x="4702" y="1278"/>
                  </a:moveTo>
                  <a:cubicBezTo>
                    <a:pt x="4702" y="1324"/>
                    <a:pt x="4702" y="1347"/>
                    <a:pt x="4702" y="1370"/>
                  </a:cubicBezTo>
                  <a:cubicBezTo>
                    <a:pt x="4725" y="1621"/>
                    <a:pt x="4885" y="1780"/>
                    <a:pt x="5136" y="1780"/>
                  </a:cubicBezTo>
                  <a:lnTo>
                    <a:pt x="5205" y="1780"/>
                  </a:lnTo>
                  <a:cubicBezTo>
                    <a:pt x="5205" y="1758"/>
                    <a:pt x="5182" y="1735"/>
                    <a:pt x="5182" y="1735"/>
                  </a:cubicBezTo>
                  <a:cubicBezTo>
                    <a:pt x="5113" y="1666"/>
                    <a:pt x="5022" y="1575"/>
                    <a:pt x="4953" y="1507"/>
                  </a:cubicBezTo>
                  <a:cubicBezTo>
                    <a:pt x="4908" y="1461"/>
                    <a:pt x="4839" y="1392"/>
                    <a:pt x="4771" y="1324"/>
                  </a:cubicBezTo>
                  <a:cubicBezTo>
                    <a:pt x="4748" y="1301"/>
                    <a:pt x="4725" y="1301"/>
                    <a:pt x="4702" y="1278"/>
                  </a:cubicBezTo>
                  <a:close/>
                  <a:moveTo>
                    <a:pt x="4029" y="1027"/>
                  </a:moveTo>
                  <a:cubicBezTo>
                    <a:pt x="3921" y="1027"/>
                    <a:pt x="3812" y="1073"/>
                    <a:pt x="3721" y="1164"/>
                  </a:cubicBezTo>
                  <a:cubicBezTo>
                    <a:pt x="3538" y="1347"/>
                    <a:pt x="3538" y="1575"/>
                    <a:pt x="3698" y="1758"/>
                  </a:cubicBezTo>
                  <a:cubicBezTo>
                    <a:pt x="3789" y="1849"/>
                    <a:pt x="3904" y="1895"/>
                    <a:pt x="4015" y="1895"/>
                  </a:cubicBezTo>
                  <a:cubicBezTo>
                    <a:pt x="4126" y="1895"/>
                    <a:pt x="4234" y="1849"/>
                    <a:pt x="4314" y="1758"/>
                  </a:cubicBezTo>
                  <a:cubicBezTo>
                    <a:pt x="4497" y="1575"/>
                    <a:pt x="4497" y="1347"/>
                    <a:pt x="4337" y="1164"/>
                  </a:cubicBezTo>
                  <a:cubicBezTo>
                    <a:pt x="4246" y="1073"/>
                    <a:pt x="4137" y="1027"/>
                    <a:pt x="4029" y="1027"/>
                  </a:cubicBezTo>
                  <a:close/>
                  <a:moveTo>
                    <a:pt x="2936" y="1107"/>
                  </a:moveTo>
                  <a:cubicBezTo>
                    <a:pt x="2825" y="1107"/>
                    <a:pt x="2717" y="1153"/>
                    <a:pt x="2625" y="1233"/>
                  </a:cubicBezTo>
                  <a:cubicBezTo>
                    <a:pt x="2534" y="1324"/>
                    <a:pt x="2511" y="1415"/>
                    <a:pt x="2511" y="1552"/>
                  </a:cubicBezTo>
                  <a:cubicBezTo>
                    <a:pt x="2511" y="1666"/>
                    <a:pt x="2534" y="1758"/>
                    <a:pt x="2625" y="1849"/>
                  </a:cubicBezTo>
                  <a:cubicBezTo>
                    <a:pt x="2717" y="1940"/>
                    <a:pt x="2825" y="1986"/>
                    <a:pt x="2933" y="1986"/>
                  </a:cubicBezTo>
                  <a:cubicBezTo>
                    <a:pt x="3042" y="1986"/>
                    <a:pt x="3150" y="1940"/>
                    <a:pt x="3242" y="1849"/>
                  </a:cubicBezTo>
                  <a:cubicBezTo>
                    <a:pt x="3333" y="1758"/>
                    <a:pt x="3379" y="1666"/>
                    <a:pt x="3379" y="1552"/>
                  </a:cubicBezTo>
                  <a:cubicBezTo>
                    <a:pt x="3379" y="1415"/>
                    <a:pt x="3356" y="1324"/>
                    <a:pt x="3264" y="1255"/>
                  </a:cubicBezTo>
                  <a:cubicBezTo>
                    <a:pt x="3162" y="1153"/>
                    <a:pt x="3048" y="1107"/>
                    <a:pt x="2936" y="1107"/>
                  </a:cubicBezTo>
                  <a:close/>
                  <a:moveTo>
                    <a:pt x="1832" y="1210"/>
                  </a:moveTo>
                  <a:cubicBezTo>
                    <a:pt x="1718" y="1210"/>
                    <a:pt x="1598" y="1255"/>
                    <a:pt x="1507" y="1347"/>
                  </a:cubicBezTo>
                  <a:cubicBezTo>
                    <a:pt x="1347" y="1507"/>
                    <a:pt x="1347" y="1780"/>
                    <a:pt x="1530" y="1963"/>
                  </a:cubicBezTo>
                  <a:cubicBezTo>
                    <a:pt x="1607" y="2051"/>
                    <a:pt x="1711" y="2092"/>
                    <a:pt x="1816" y="2092"/>
                  </a:cubicBezTo>
                  <a:cubicBezTo>
                    <a:pt x="1928" y="2092"/>
                    <a:pt x="2041" y="2046"/>
                    <a:pt x="2123" y="1963"/>
                  </a:cubicBezTo>
                  <a:cubicBezTo>
                    <a:pt x="2329" y="1780"/>
                    <a:pt x="2306" y="1507"/>
                    <a:pt x="2123" y="1347"/>
                  </a:cubicBezTo>
                  <a:cubicBezTo>
                    <a:pt x="2055" y="1255"/>
                    <a:pt x="1946" y="1210"/>
                    <a:pt x="1832" y="1210"/>
                  </a:cubicBezTo>
                  <a:close/>
                  <a:moveTo>
                    <a:pt x="673" y="1276"/>
                  </a:moveTo>
                  <a:cubicBezTo>
                    <a:pt x="654" y="1276"/>
                    <a:pt x="635" y="1282"/>
                    <a:pt x="617" y="1301"/>
                  </a:cubicBezTo>
                  <a:cubicBezTo>
                    <a:pt x="434" y="1301"/>
                    <a:pt x="366" y="1461"/>
                    <a:pt x="274" y="1552"/>
                  </a:cubicBezTo>
                  <a:cubicBezTo>
                    <a:pt x="229" y="1598"/>
                    <a:pt x="206" y="1712"/>
                    <a:pt x="229" y="1780"/>
                  </a:cubicBezTo>
                  <a:cubicBezTo>
                    <a:pt x="251" y="1849"/>
                    <a:pt x="229" y="1963"/>
                    <a:pt x="343" y="2009"/>
                  </a:cubicBezTo>
                  <a:cubicBezTo>
                    <a:pt x="366" y="2009"/>
                    <a:pt x="388" y="2054"/>
                    <a:pt x="411" y="2077"/>
                  </a:cubicBezTo>
                  <a:cubicBezTo>
                    <a:pt x="480" y="2191"/>
                    <a:pt x="594" y="2191"/>
                    <a:pt x="685" y="2191"/>
                  </a:cubicBezTo>
                  <a:cubicBezTo>
                    <a:pt x="799" y="2191"/>
                    <a:pt x="913" y="2168"/>
                    <a:pt x="959" y="2077"/>
                  </a:cubicBezTo>
                  <a:cubicBezTo>
                    <a:pt x="982" y="2054"/>
                    <a:pt x="982" y="2054"/>
                    <a:pt x="1005" y="2032"/>
                  </a:cubicBezTo>
                  <a:cubicBezTo>
                    <a:pt x="1142" y="1940"/>
                    <a:pt x="1164" y="1780"/>
                    <a:pt x="1119" y="1575"/>
                  </a:cubicBezTo>
                  <a:cubicBezTo>
                    <a:pt x="1119" y="1552"/>
                    <a:pt x="1096" y="1529"/>
                    <a:pt x="1073" y="1529"/>
                  </a:cubicBezTo>
                  <a:cubicBezTo>
                    <a:pt x="1028" y="1484"/>
                    <a:pt x="982" y="1438"/>
                    <a:pt x="936" y="1392"/>
                  </a:cubicBezTo>
                  <a:cubicBezTo>
                    <a:pt x="918" y="1355"/>
                    <a:pt x="884" y="1318"/>
                    <a:pt x="860" y="1318"/>
                  </a:cubicBezTo>
                  <a:cubicBezTo>
                    <a:pt x="854" y="1318"/>
                    <a:pt x="849" y="1320"/>
                    <a:pt x="845" y="1324"/>
                  </a:cubicBezTo>
                  <a:cubicBezTo>
                    <a:pt x="779" y="1324"/>
                    <a:pt x="724" y="1276"/>
                    <a:pt x="673" y="1276"/>
                  </a:cubicBezTo>
                  <a:close/>
                  <a:moveTo>
                    <a:pt x="5090" y="2054"/>
                  </a:moveTo>
                  <a:cubicBezTo>
                    <a:pt x="5045" y="2077"/>
                    <a:pt x="4999" y="2146"/>
                    <a:pt x="4931" y="2146"/>
                  </a:cubicBezTo>
                  <a:cubicBezTo>
                    <a:pt x="4931" y="2237"/>
                    <a:pt x="4862" y="2260"/>
                    <a:pt x="4839" y="2328"/>
                  </a:cubicBezTo>
                  <a:cubicBezTo>
                    <a:pt x="4839" y="2420"/>
                    <a:pt x="4817" y="2511"/>
                    <a:pt x="4839" y="2602"/>
                  </a:cubicBezTo>
                  <a:cubicBezTo>
                    <a:pt x="4862" y="2671"/>
                    <a:pt x="4931" y="2716"/>
                    <a:pt x="4953" y="2785"/>
                  </a:cubicBezTo>
                  <a:cubicBezTo>
                    <a:pt x="4962" y="2783"/>
                    <a:pt x="4969" y="2782"/>
                    <a:pt x="4976" y="2782"/>
                  </a:cubicBezTo>
                  <a:cubicBezTo>
                    <a:pt x="5046" y="2782"/>
                    <a:pt x="5053" y="2876"/>
                    <a:pt x="5136" y="2876"/>
                  </a:cubicBezTo>
                  <a:cubicBezTo>
                    <a:pt x="5182" y="2865"/>
                    <a:pt x="5227" y="2865"/>
                    <a:pt x="5273" y="2865"/>
                  </a:cubicBezTo>
                  <a:cubicBezTo>
                    <a:pt x="5319" y="2865"/>
                    <a:pt x="5364" y="2865"/>
                    <a:pt x="5410" y="2853"/>
                  </a:cubicBezTo>
                  <a:cubicBezTo>
                    <a:pt x="5456" y="2853"/>
                    <a:pt x="5501" y="2785"/>
                    <a:pt x="5547" y="2762"/>
                  </a:cubicBezTo>
                  <a:cubicBezTo>
                    <a:pt x="5570" y="2693"/>
                    <a:pt x="5638" y="2648"/>
                    <a:pt x="5638" y="2579"/>
                  </a:cubicBezTo>
                  <a:cubicBezTo>
                    <a:pt x="5661" y="2488"/>
                    <a:pt x="5661" y="2397"/>
                    <a:pt x="5638" y="2305"/>
                  </a:cubicBezTo>
                  <a:cubicBezTo>
                    <a:pt x="5615" y="2260"/>
                    <a:pt x="5570" y="2214"/>
                    <a:pt x="5547" y="2146"/>
                  </a:cubicBezTo>
                  <a:cubicBezTo>
                    <a:pt x="5501" y="2100"/>
                    <a:pt x="5433" y="2077"/>
                    <a:pt x="5364" y="2054"/>
                  </a:cubicBezTo>
                  <a:close/>
                  <a:moveTo>
                    <a:pt x="4152" y="2142"/>
                  </a:moveTo>
                  <a:cubicBezTo>
                    <a:pt x="4138" y="2142"/>
                    <a:pt x="4124" y="2143"/>
                    <a:pt x="4109" y="2146"/>
                  </a:cubicBezTo>
                  <a:cubicBezTo>
                    <a:pt x="4040" y="2146"/>
                    <a:pt x="3858" y="2214"/>
                    <a:pt x="3812" y="2283"/>
                  </a:cubicBezTo>
                  <a:cubicBezTo>
                    <a:pt x="3767" y="2374"/>
                    <a:pt x="3698" y="2465"/>
                    <a:pt x="3698" y="2579"/>
                  </a:cubicBezTo>
                  <a:cubicBezTo>
                    <a:pt x="3698" y="2693"/>
                    <a:pt x="3767" y="2808"/>
                    <a:pt x="3835" y="2876"/>
                  </a:cubicBezTo>
                  <a:cubicBezTo>
                    <a:pt x="3904" y="2945"/>
                    <a:pt x="4018" y="3013"/>
                    <a:pt x="4155" y="3013"/>
                  </a:cubicBezTo>
                  <a:cubicBezTo>
                    <a:pt x="4223" y="2990"/>
                    <a:pt x="4406" y="2922"/>
                    <a:pt x="4451" y="2876"/>
                  </a:cubicBezTo>
                  <a:cubicBezTo>
                    <a:pt x="4497" y="2785"/>
                    <a:pt x="4565" y="2693"/>
                    <a:pt x="4565" y="2579"/>
                  </a:cubicBezTo>
                  <a:cubicBezTo>
                    <a:pt x="4565" y="2442"/>
                    <a:pt x="4474" y="2374"/>
                    <a:pt x="4451" y="2260"/>
                  </a:cubicBezTo>
                  <a:cubicBezTo>
                    <a:pt x="4350" y="2219"/>
                    <a:pt x="4266" y="2142"/>
                    <a:pt x="4152" y="2142"/>
                  </a:cubicBezTo>
                  <a:close/>
                  <a:moveTo>
                    <a:pt x="3030" y="2231"/>
                  </a:moveTo>
                  <a:cubicBezTo>
                    <a:pt x="2916" y="2231"/>
                    <a:pt x="2808" y="2271"/>
                    <a:pt x="2739" y="2351"/>
                  </a:cubicBezTo>
                  <a:cubicBezTo>
                    <a:pt x="2580" y="2556"/>
                    <a:pt x="2580" y="2808"/>
                    <a:pt x="2739" y="2967"/>
                  </a:cubicBezTo>
                  <a:cubicBezTo>
                    <a:pt x="2817" y="3045"/>
                    <a:pt x="2931" y="3084"/>
                    <a:pt x="3044" y="3084"/>
                  </a:cubicBezTo>
                  <a:cubicBezTo>
                    <a:pt x="3165" y="3084"/>
                    <a:pt x="3285" y="3039"/>
                    <a:pt x="3356" y="2945"/>
                  </a:cubicBezTo>
                  <a:cubicBezTo>
                    <a:pt x="3515" y="2762"/>
                    <a:pt x="3515" y="2511"/>
                    <a:pt x="3356" y="2351"/>
                  </a:cubicBezTo>
                  <a:cubicBezTo>
                    <a:pt x="3264" y="2271"/>
                    <a:pt x="3145" y="2231"/>
                    <a:pt x="3030" y="2231"/>
                  </a:cubicBezTo>
                  <a:close/>
                  <a:moveTo>
                    <a:pt x="23" y="2648"/>
                  </a:moveTo>
                  <a:cubicBezTo>
                    <a:pt x="0" y="2671"/>
                    <a:pt x="0" y="2671"/>
                    <a:pt x="0" y="2693"/>
                  </a:cubicBezTo>
                  <a:cubicBezTo>
                    <a:pt x="23" y="2808"/>
                    <a:pt x="69" y="2945"/>
                    <a:pt x="92" y="3059"/>
                  </a:cubicBezTo>
                  <a:cubicBezTo>
                    <a:pt x="92" y="3081"/>
                    <a:pt x="92" y="3081"/>
                    <a:pt x="92" y="3104"/>
                  </a:cubicBezTo>
                  <a:cubicBezTo>
                    <a:pt x="115" y="3081"/>
                    <a:pt x="115" y="3081"/>
                    <a:pt x="137" y="3081"/>
                  </a:cubicBezTo>
                  <a:cubicBezTo>
                    <a:pt x="183" y="2945"/>
                    <a:pt x="160" y="2785"/>
                    <a:pt x="46" y="2671"/>
                  </a:cubicBezTo>
                  <a:cubicBezTo>
                    <a:pt x="46" y="2648"/>
                    <a:pt x="23" y="2648"/>
                    <a:pt x="23" y="2648"/>
                  </a:cubicBezTo>
                  <a:close/>
                  <a:moveTo>
                    <a:pt x="92" y="3104"/>
                  </a:moveTo>
                  <a:cubicBezTo>
                    <a:pt x="92" y="3127"/>
                    <a:pt x="92" y="3127"/>
                    <a:pt x="92" y="3150"/>
                  </a:cubicBezTo>
                  <a:cubicBezTo>
                    <a:pt x="92" y="3127"/>
                    <a:pt x="115" y="3127"/>
                    <a:pt x="115" y="3127"/>
                  </a:cubicBezTo>
                  <a:cubicBezTo>
                    <a:pt x="115" y="3127"/>
                    <a:pt x="115" y="3104"/>
                    <a:pt x="92" y="3104"/>
                  </a:cubicBezTo>
                  <a:close/>
                  <a:moveTo>
                    <a:pt x="1918" y="2305"/>
                  </a:moveTo>
                  <a:cubicBezTo>
                    <a:pt x="1781" y="2305"/>
                    <a:pt x="1689" y="2351"/>
                    <a:pt x="1598" y="2442"/>
                  </a:cubicBezTo>
                  <a:cubicBezTo>
                    <a:pt x="1507" y="2534"/>
                    <a:pt x="1484" y="2625"/>
                    <a:pt x="1484" y="2739"/>
                  </a:cubicBezTo>
                  <a:cubicBezTo>
                    <a:pt x="1484" y="2876"/>
                    <a:pt x="1507" y="2967"/>
                    <a:pt x="1598" y="3059"/>
                  </a:cubicBezTo>
                  <a:cubicBezTo>
                    <a:pt x="1689" y="3127"/>
                    <a:pt x="1781" y="3173"/>
                    <a:pt x="1895" y="3173"/>
                  </a:cubicBezTo>
                  <a:cubicBezTo>
                    <a:pt x="2032" y="3173"/>
                    <a:pt x="2123" y="3127"/>
                    <a:pt x="2214" y="3036"/>
                  </a:cubicBezTo>
                  <a:cubicBezTo>
                    <a:pt x="2306" y="2945"/>
                    <a:pt x="2351" y="2853"/>
                    <a:pt x="2351" y="2739"/>
                  </a:cubicBezTo>
                  <a:cubicBezTo>
                    <a:pt x="2329" y="2625"/>
                    <a:pt x="2329" y="2511"/>
                    <a:pt x="2214" y="2442"/>
                  </a:cubicBezTo>
                  <a:cubicBezTo>
                    <a:pt x="2146" y="2328"/>
                    <a:pt x="2032" y="2305"/>
                    <a:pt x="1918" y="2305"/>
                  </a:cubicBezTo>
                  <a:close/>
                  <a:moveTo>
                    <a:pt x="800" y="2417"/>
                  </a:moveTo>
                  <a:cubicBezTo>
                    <a:pt x="695" y="2417"/>
                    <a:pt x="591" y="2456"/>
                    <a:pt x="503" y="2534"/>
                  </a:cubicBezTo>
                  <a:cubicBezTo>
                    <a:pt x="411" y="2625"/>
                    <a:pt x="366" y="2716"/>
                    <a:pt x="366" y="2853"/>
                  </a:cubicBezTo>
                  <a:cubicBezTo>
                    <a:pt x="366" y="2967"/>
                    <a:pt x="388" y="3059"/>
                    <a:pt x="480" y="3150"/>
                  </a:cubicBezTo>
                  <a:cubicBezTo>
                    <a:pt x="582" y="3241"/>
                    <a:pt x="691" y="3287"/>
                    <a:pt x="796" y="3287"/>
                  </a:cubicBezTo>
                  <a:cubicBezTo>
                    <a:pt x="902" y="3287"/>
                    <a:pt x="1005" y="3241"/>
                    <a:pt x="1096" y="3150"/>
                  </a:cubicBezTo>
                  <a:cubicBezTo>
                    <a:pt x="1187" y="3081"/>
                    <a:pt x="1233" y="2967"/>
                    <a:pt x="1233" y="2853"/>
                  </a:cubicBezTo>
                  <a:cubicBezTo>
                    <a:pt x="1233" y="2739"/>
                    <a:pt x="1210" y="2625"/>
                    <a:pt x="1119" y="2556"/>
                  </a:cubicBezTo>
                  <a:cubicBezTo>
                    <a:pt x="1024" y="2462"/>
                    <a:pt x="912" y="2417"/>
                    <a:pt x="800" y="2417"/>
                  </a:cubicBezTo>
                  <a:close/>
                  <a:moveTo>
                    <a:pt x="6416" y="3093"/>
                  </a:moveTo>
                  <a:cubicBezTo>
                    <a:pt x="6338" y="3093"/>
                    <a:pt x="6268" y="3128"/>
                    <a:pt x="6209" y="3173"/>
                  </a:cubicBezTo>
                  <a:cubicBezTo>
                    <a:pt x="5981" y="3333"/>
                    <a:pt x="5981" y="3652"/>
                    <a:pt x="6209" y="3812"/>
                  </a:cubicBezTo>
                  <a:cubicBezTo>
                    <a:pt x="6279" y="3847"/>
                    <a:pt x="6349" y="3895"/>
                    <a:pt x="6440" y="3895"/>
                  </a:cubicBezTo>
                  <a:cubicBezTo>
                    <a:pt x="6467" y="3895"/>
                    <a:pt x="6497" y="3891"/>
                    <a:pt x="6528" y="3880"/>
                  </a:cubicBezTo>
                  <a:cubicBezTo>
                    <a:pt x="6643" y="3812"/>
                    <a:pt x="6734" y="3766"/>
                    <a:pt x="6802" y="3652"/>
                  </a:cubicBezTo>
                  <a:cubicBezTo>
                    <a:pt x="6871" y="3470"/>
                    <a:pt x="6825" y="3355"/>
                    <a:pt x="6688" y="3241"/>
                  </a:cubicBezTo>
                  <a:cubicBezTo>
                    <a:pt x="6643" y="3196"/>
                    <a:pt x="6597" y="3150"/>
                    <a:pt x="6551" y="3127"/>
                  </a:cubicBezTo>
                  <a:cubicBezTo>
                    <a:pt x="6504" y="3103"/>
                    <a:pt x="6459" y="3093"/>
                    <a:pt x="6416" y="3093"/>
                  </a:cubicBezTo>
                  <a:close/>
                  <a:moveTo>
                    <a:pt x="5350" y="3167"/>
                  </a:moveTo>
                  <a:cubicBezTo>
                    <a:pt x="5256" y="3167"/>
                    <a:pt x="5159" y="3207"/>
                    <a:pt x="5068" y="3287"/>
                  </a:cubicBezTo>
                  <a:cubicBezTo>
                    <a:pt x="4908" y="3470"/>
                    <a:pt x="4908" y="3675"/>
                    <a:pt x="5090" y="3858"/>
                  </a:cubicBezTo>
                  <a:cubicBezTo>
                    <a:pt x="5168" y="3935"/>
                    <a:pt x="5256" y="3975"/>
                    <a:pt x="5346" y="3975"/>
                  </a:cubicBezTo>
                  <a:cubicBezTo>
                    <a:pt x="5443" y="3975"/>
                    <a:pt x="5544" y="3929"/>
                    <a:pt x="5638" y="3835"/>
                  </a:cubicBezTo>
                  <a:cubicBezTo>
                    <a:pt x="5821" y="3675"/>
                    <a:pt x="5798" y="3470"/>
                    <a:pt x="5615" y="3287"/>
                  </a:cubicBezTo>
                  <a:cubicBezTo>
                    <a:pt x="5536" y="3207"/>
                    <a:pt x="5444" y="3167"/>
                    <a:pt x="5350" y="3167"/>
                  </a:cubicBezTo>
                  <a:close/>
                  <a:moveTo>
                    <a:pt x="4212" y="3241"/>
                  </a:moveTo>
                  <a:cubicBezTo>
                    <a:pt x="4115" y="3241"/>
                    <a:pt x="4018" y="3287"/>
                    <a:pt x="3926" y="3378"/>
                  </a:cubicBezTo>
                  <a:cubicBezTo>
                    <a:pt x="3767" y="3561"/>
                    <a:pt x="3767" y="3766"/>
                    <a:pt x="3926" y="3926"/>
                  </a:cubicBezTo>
                  <a:cubicBezTo>
                    <a:pt x="4018" y="4017"/>
                    <a:pt x="4115" y="4063"/>
                    <a:pt x="4212" y="4063"/>
                  </a:cubicBezTo>
                  <a:cubicBezTo>
                    <a:pt x="4309" y="4063"/>
                    <a:pt x="4406" y="4017"/>
                    <a:pt x="4497" y="3926"/>
                  </a:cubicBezTo>
                  <a:cubicBezTo>
                    <a:pt x="4680" y="3766"/>
                    <a:pt x="4657" y="3561"/>
                    <a:pt x="4497" y="3378"/>
                  </a:cubicBezTo>
                  <a:cubicBezTo>
                    <a:pt x="4406" y="3287"/>
                    <a:pt x="4309" y="3241"/>
                    <a:pt x="4212" y="3241"/>
                  </a:cubicBezTo>
                  <a:close/>
                  <a:moveTo>
                    <a:pt x="3054" y="3349"/>
                  </a:moveTo>
                  <a:cubicBezTo>
                    <a:pt x="2974" y="3349"/>
                    <a:pt x="2883" y="3390"/>
                    <a:pt x="2808" y="3447"/>
                  </a:cubicBezTo>
                  <a:cubicBezTo>
                    <a:pt x="2648" y="3584"/>
                    <a:pt x="2648" y="3926"/>
                    <a:pt x="2785" y="4063"/>
                  </a:cubicBezTo>
                  <a:cubicBezTo>
                    <a:pt x="2876" y="4154"/>
                    <a:pt x="2991" y="4177"/>
                    <a:pt x="3105" y="4200"/>
                  </a:cubicBezTo>
                  <a:cubicBezTo>
                    <a:pt x="3196" y="4200"/>
                    <a:pt x="3310" y="4154"/>
                    <a:pt x="3401" y="4086"/>
                  </a:cubicBezTo>
                  <a:cubicBezTo>
                    <a:pt x="3538" y="3949"/>
                    <a:pt x="3561" y="3606"/>
                    <a:pt x="3401" y="3447"/>
                  </a:cubicBezTo>
                  <a:cubicBezTo>
                    <a:pt x="3333" y="3378"/>
                    <a:pt x="3219" y="3355"/>
                    <a:pt x="3105" y="3355"/>
                  </a:cubicBezTo>
                  <a:cubicBezTo>
                    <a:pt x="3088" y="3351"/>
                    <a:pt x="3072" y="3349"/>
                    <a:pt x="3054" y="3349"/>
                  </a:cubicBezTo>
                  <a:close/>
                  <a:moveTo>
                    <a:pt x="2015" y="3421"/>
                  </a:moveTo>
                  <a:cubicBezTo>
                    <a:pt x="1896" y="3421"/>
                    <a:pt x="1783" y="3466"/>
                    <a:pt x="1712" y="3561"/>
                  </a:cubicBezTo>
                  <a:cubicBezTo>
                    <a:pt x="1553" y="3721"/>
                    <a:pt x="1530" y="3972"/>
                    <a:pt x="1712" y="4154"/>
                  </a:cubicBezTo>
                  <a:cubicBezTo>
                    <a:pt x="1801" y="4243"/>
                    <a:pt x="1915" y="4283"/>
                    <a:pt x="2026" y="4283"/>
                  </a:cubicBezTo>
                  <a:cubicBezTo>
                    <a:pt x="2144" y="4283"/>
                    <a:pt x="2258" y="4237"/>
                    <a:pt x="2329" y="4154"/>
                  </a:cubicBezTo>
                  <a:cubicBezTo>
                    <a:pt x="2488" y="3972"/>
                    <a:pt x="2488" y="3743"/>
                    <a:pt x="2329" y="3538"/>
                  </a:cubicBezTo>
                  <a:cubicBezTo>
                    <a:pt x="2240" y="3461"/>
                    <a:pt x="2125" y="3421"/>
                    <a:pt x="2015" y="3421"/>
                  </a:cubicBezTo>
                  <a:close/>
                  <a:moveTo>
                    <a:pt x="936" y="3538"/>
                  </a:moveTo>
                  <a:cubicBezTo>
                    <a:pt x="731" y="3538"/>
                    <a:pt x="571" y="3629"/>
                    <a:pt x="480" y="3835"/>
                  </a:cubicBezTo>
                  <a:cubicBezTo>
                    <a:pt x="480" y="3880"/>
                    <a:pt x="457" y="3903"/>
                    <a:pt x="503" y="3949"/>
                  </a:cubicBezTo>
                  <a:cubicBezTo>
                    <a:pt x="571" y="4017"/>
                    <a:pt x="662" y="4086"/>
                    <a:pt x="731" y="4177"/>
                  </a:cubicBezTo>
                  <a:cubicBezTo>
                    <a:pt x="799" y="4246"/>
                    <a:pt x="868" y="4291"/>
                    <a:pt x="913" y="4360"/>
                  </a:cubicBezTo>
                  <a:cubicBezTo>
                    <a:pt x="940" y="4386"/>
                    <a:pt x="967" y="4398"/>
                    <a:pt x="989" y="4398"/>
                  </a:cubicBezTo>
                  <a:cubicBezTo>
                    <a:pt x="1005" y="4398"/>
                    <a:pt x="1018" y="4392"/>
                    <a:pt x="1028" y="4383"/>
                  </a:cubicBezTo>
                  <a:cubicBezTo>
                    <a:pt x="1119" y="4337"/>
                    <a:pt x="1233" y="4291"/>
                    <a:pt x="1279" y="4177"/>
                  </a:cubicBezTo>
                  <a:cubicBezTo>
                    <a:pt x="1324" y="4109"/>
                    <a:pt x="1370" y="3926"/>
                    <a:pt x="1347" y="3858"/>
                  </a:cubicBezTo>
                  <a:cubicBezTo>
                    <a:pt x="1301" y="3766"/>
                    <a:pt x="1279" y="3675"/>
                    <a:pt x="1187" y="3629"/>
                  </a:cubicBezTo>
                  <a:cubicBezTo>
                    <a:pt x="1096" y="3584"/>
                    <a:pt x="1050" y="3538"/>
                    <a:pt x="936" y="3538"/>
                  </a:cubicBezTo>
                  <a:close/>
                  <a:moveTo>
                    <a:pt x="7553" y="4136"/>
                  </a:moveTo>
                  <a:cubicBezTo>
                    <a:pt x="7529" y="4136"/>
                    <a:pt x="7506" y="4148"/>
                    <a:pt x="7487" y="4177"/>
                  </a:cubicBezTo>
                  <a:cubicBezTo>
                    <a:pt x="7441" y="4200"/>
                    <a:pt x="7396" y="4200"/>
                    <a:pt x="7373" y="4246"/>
                  </a:cubicBezTo>
                  <a:cubicBezTo>
                    <a:pt x="7327" y="4291"/>
                    <a:pt x="7304" y="4383"/>
                    <a:pt x="7282" y="4451"/>
                  </a:cubicBezTo>
                  <a:cubicBezTo>
                    <a:pt x="7282" y="4497"/>
                    <a:pt x="7304" y="4542"/>
                    <a:pt x="7304" y="4588"/>
                  </a:cubicBezTo>
                  <a:cubicBezTo>
                    <a:pt x="7350" y="4748"/>
                    <a:pt x="7419" y="4793"/>
                    <a:pt x="7533" y="4839"/>
                  </a:cubicBezTo>
                  <a:cubicBezTo>
                    <a:pt x="7584" y="4860"/>
                    <a:pt x="7631" y="4871"/>
                    <a:pt x="7677" y="4871"/>
                  </a:cubicBezTo>
                  <a:cubicBezTo>
                    <a:pt x="7734" y="4871"/>
                    <a:pt x="7789" y="4854"/>
                    <a:pt x="7852" y="4816"/>
                  </a:cubicBezTo>
                  <a:cubicBezTo>
                    <a:pt x="7875" y="4793"/>
                    <a:pt x="7921" y="4771"/>
                    <a:pt x="7944" y="4748"/>
                  </a:cubicBezTo>
                  <a:cubicBezTo>
                    <a:pt x="7989" y="4702"/>
                    <a:pt x="8012" y="4634"/>
                    <a:pt x="8012" y="4588"/>
                  </a:cubicBezTo>
                  <a:cubicBezTo>
                    <a:pt x="7989" y="4542"/>
                    <a:pt x="7944" y="4519"/>
                    <a:pt x="7921" y="4474"/>
                  </a:cubicBezTo>
                  <a:cubicBezTo>
                    <a:pt x="7875" y="4428"/>
                    <a:pt x="7829" y="4383"/>
                    <a:pt x="7784" y="4337"/>
                  </a:cubicBezTo>
                  <a:cubicBezTo>
                    <a:pt x="7738" y="4291"/>
                    <a:pt x="7693" y="4246"/>
                    <a:pt x="7647" y="4200"/>
                  </a:cubicBezTo>
                  <a:cubicBezTo>
                    <a:pt x="7620" y="4160"/>
                    <a:pt x="7586" y="4136"/>
                    <a:pt x="7553" y="4136"/>
                  </a:cubicBezTo>
                  <a:close/>
                  <a:moveTo>
                    <a:pt x="6534" y="4197"/>
                  </a:moveTo>
                  <a:cubicBezTo>
                    <a:pt x="6424" y="4197"/>
                    <a:pt x="6314" y="4232"/>
                    <a:pt x="6255" y="4291"/>
                  </a:cubicBezTo>
                  <a:cubicBezTo>
                    <a:pt x="6118" y="4428"/>
                    <a:pt x="6118" y="4725"/>
                    <a:pt x="6255" y="4862"/>
                  </a:cubicBezTo>
                  <a:cubicBezTo>
                    <a:pt x="6323" y="4919"/>
                    <a:pt x="6426" y="4947"/>
                    <a:pt x="6528" y="4947"/>
                  </a:cubicBezTo>
                  <a:cubicBezTo>
                    <a:pt x="6631" y="4947"/>
                    <a:pt x="6734" y="4919"/>
                    <a:pt x="6802" y="4862"/>
                  </a:cubicBezTo>
                  <a:cubicBezTo>
                    <a:pt x="6939" y="4725"/>
                    <a:pt x="6939" y="4405"/>
                    <a:pt x="6802" y="4291"/>
                  </a:cubicBezTo>
                  <a:cubicBezTo>
                    <a:pt x="6737" y="4226"/>
                    <a:pt x="6635" y="4197"/>
                    <a:pt x="6534" y="4197"/>
                  </a:cubicBezTo>
                  <a:close/>
                  <a:moveTo>
                    <a:pt x="5435" y="4260"/>
                  </a:moveTo>
                  <a:cubicBezTo>
                    <a:pt x="5337" y="4260"/>
                    <a:pt x="5242" y="4300"/>
                    <a:pt x="5159" y="4383"/>
                  </a:cubicBezTo>
                  <a:cubicBezTo>
                    <a:pt x="5022" y="4519"/>
                    <a:pt x="4999" y="4771"/>
                    <a:pt x="5159" y="4930"/>
                  </a:cubicBezTo>
                  <a:cubicBezTo>
                    <a:pt x="5239" y="5010"/>
                    <a:pt x="5342" y="5050"/>
                    <a:pt x="5444" y="5050"/>
                  </a:cubicBezTo>
                  <a:cubicBezTo>
                    <a:pt x="5547" y="5050"/>
                    <a:pt x="5650" y="5010"/>
                    <a:pt x="5730" y="4930"/>
                  </a:cubicBezTo>
                  <a:cubicBezTo>
                    <a:pt x="5866" y="4771"/>
                    <a:pt x="5866" y="4519"/>
                    <a:pt x="5707" y="4360"/>
                  </a:cubicBezTo>
                  <a:cubicBezTo>
                    <a:pt x="5619" y="4294"/>
                    <a:pt x="5526" y="4260"/>
                    <a:pt x="5435" y="4260"/>
                  </a:cubicBezTo>
                  <a:close/>
                  <a:moveTo>
                    <a:pt x="4337" y="4360"/>
                  </a:moveTo>
                  <a:cubicBezTo>
                    <a:pt x="4200" y="4360"/>
                    <a:pt x="4109" y="4405"/>
                    <a:pt x="4040" y="4497"/>
                  </a:cubicBezTo>
                  <a:cubicBezTo>
                    <a:pt x="3858" y="4679"/>
                    <a:pt x="3881" y="4885"/>
                    <a:pt x="4063" y="5067"/>
                  </a:cubicBezTo>
                  <a:cubicBezTo>
                    <a:pt x="4138" y="5141"/>
                    <a:pt x="4222" y="5176"/>
                    <a:pt x="4309" y="5176"/>
                  </a:cubicBezTo>
                  <a:cubicBezTo>
                    <a:pt x="4409" y="5176"/>
                    <a:pt x="4513" y="5130"/>
                    <a:pt x="4611" y="5044"/>
                  </a:cubicBezTo>
                  <a:cubicBezTo>
                    <a:pt x="4771" y="4862"/>
                    <a:pt x="4771" y="4656"/>
                    <a:pt x="4588" y="4474"/>
                  </a:cubicBezTo>
                  <a:cubicBezTo>
                    <a:pt x="4520" y="4405"/>
                    <a:pt x="4429" y="4360"/>
                    <a:pt x="4337" y="4360"/>
                  </a:cubicBezTo>
                  <a:close/>
                  <a:moveTo>
                    <a:pt x="3210" y="4474"/>
                  </a:moveTo>
                  <a:cubicBezTo>
                    <a:pt x="3116" y="4474"/>
                    <a:pt x="3025" y="4519"/>
                    <a:pt x="2945" y="4611"/>
                  </a:cubicBezTo>
                  <a:cubicBezTo>
                    <a:pt x="2762" y="4771"/>
                    <a:pt x="2762" y="4976"/>
                    <a:pt x="2945" y="5159"/>
                  </a:cubicBezTo>
                  <a:cubicBezTo>
                    <a:pt x="3022" y="5247"/>
                    <a:pt x="3115" y="5287"/>
                    <a:pt x="3209" y="5287"/>
                  </a:cubicBezTo>
                  <a:cubicBezTo>
                    <a:pt x="3309" y="5287"/>
                    <a:pt x="3410" y="5241"/>
                    <a:pt x="3493" y="5159"/>
                  </a:cubicBezTo>
                  <a:cubicBezTo>
                    <a:pt x="3675" y="4976"/>
                    <a:pt x="3652" y="4771"/>
                    <a:pt x="3493" y="4611"/>
                  </a:cubicBezTo>
                  <a:cubicBezTo>
                    <a:pt x="3401" y="4519"/>
                    <a:pt x="3304" y="4474"/>
                    <a:pt x="3210" y="4474"/>
                  </a:cubicBezTo>
                  <a:close/>
                  <a:moveTo>
                    <a:pt x="2166" y="4560"/>
                  </a:moveTo>
                  <a:cubicBezTo>
                    <a:pt x="2116" y="4560"/>
                    <a:pt x="2062" y="4565"/>
                    <a:pt x="2009" y="4565"/>
                  </a:cubicBezTo>
                  <a:cubicBezTo>
                    <a:pt x="1986" y="4565"/>
                    <a:pt x="1963" y="4588"/>
                    <a:pt x="1941" y="4588"/>
                  </a:cubicBezTo>
                  <a:cubicBezTo>
                    <a:pt x="1918" y="4634"/>
                    <a:pt x="1872" y="4656"/>
                    <a:pt x="1826" y="4702"/>
                  </a:cubicBezTo>
                  <a:cubicBezTo>
                    <a:pt x="1689" y="4793"/>
                    <a:pt x="1735" y="4953"/>
                    <a:pt x="1735" y="5090"/>
                  </a:cubicBezTo>
                  <a:cubicBezTo>
                    <a:pt x="1735" y="5113"/>
                    <a:pt x="1758" y="5136"/>
                    <a:pt x="1758" y="5159"/>
                  </a:cubicBezTo>
                  <a:cubicBezTo>
                    <a:pt x="1804" y="5181"/>
                    <a:pt x="1826" y="5204"/>
                    <a:pt x="1872" y="5250"/>
                  </a:cubicBezTo>
                  <a:cubicBezTo>
                    <a:pt x="1941" y="5341"/>
                    <a:pt x="2032" y="5364"/>
                    <a:pt x="2146" y="5364"/>
                  </a:cubicBezTo>
                  <a:cubicBezTo>
                    <a:pt x="2158" y="5365"/>
                    <a:pt x="2169" y="5366"/>
                    <a:pt x="2180" y="5366"/>
                  </a:cubicBezTo>
                  <a:cubicBezTo>
                    <a:pt x="2359" y="5366"/>
                    <a:pt x="2426" y="5199"/>
                    <a:pt x="2534" y="5113"/>
                  </a:cubicBezTo>
                  <a:cubicBezTo>
                    <a:pt x="2534" y="5022"/>
                    <a:pt x="2534" y="4930"/>
                    <a:pt x="2534" y="4839"/>
                  </a:cubicBezTo>
                  <a:cubicBezTo>
                    <a:pt x="2534" y="4793"/>
                    <a:pt x="2488" y="4771"/>
                    <a:pt x="2443" y="4725"/>
                  </a:cubicBezTo>
                  <a:cubicBezTo>
                    <a:pt x="2443" y="4725"/>
                    <a:pt x="2420" y="4702"/>
                    <a:pt x="2420" y="4702"/>
                  </a:cubicBezTo>
                  <a:cubicBezTo>
                    <a:pt x="2359" y="4580"/>
                    <a:pt x="2268" y="4560"/>
                    <a:pt x="2166" y="4560"/>
                  </a:cubicBezTo>
                  <a:close/>
                  <a:moveTo>
                    <a:pt x="8628" y="5199"/>
                  </a:moveTo>
                  <a:cubicBezTo>
                    <a:pt x="8611" y="5199"/>
                    <a:pt x="8594" y="5216"/>
                    <a:pt x="8560" y="5250"/>
                  </a:cubicBezTo>
                  <a:cubicBezTo>
                    <a:pt x="8469" y="5341"/>
                    <a:pt x="8446" y="5524"/>
                    <a:pt x="8514" y="5661"/>
                  </a:cubicBezTo>
                  <a:cubicBezTo>
                    <a:pt x="8560" y="5775"/>
                    <a:pt x="8674" y="5843"/>
                    <a:pt x="8811" y="5843"/>
                  </a:cubicBezTo>
                  <a:cubicBezTo>
                    <a:pt x="8879" y="5843"/>
                    <a:pt x="8948" y="5843"/>
                    <a:pt x="8994" y="5798"/>
                  </a:cubicBezTo>
                  <a:cubicBezTo>
                    <a:pt x="9039" y="5775"/>
                    <a:pt x="9085" y="5729"/>
                    <a:pt x="9108" y="5684"/>
                  </a:cubicBezTo>
                  <a:cubicBezTo>
                    <a:pt x="9131" y="5684"/>
                    <a:pt x="9062" y="5615"/>
                    <a:pt x="9039" y="5592"/>
                  </a:cubicBezTo>
                  <a:cubicBezTo>
                    <a:pt x="8994" y="5547"/>
                    <a:pt x="8925" y="5478"/>
                    <a:pt x="8879" y="5432"/>
                  </a:cubicBezTo>
                  <a:cubicBezTo>
                    <a:pt x="8834" y="5364"/>
                    <a:pt x="8765" y="5318"/>
                    <a:pt x="8697" y="5250"/>
                  </a:cubicBezTo>
                  <a:cubicBezTo>
                    <a:pt x="8663" y="5216"/>
                    <a:pt x="8645" y="5199"/>
                    <a:pt x="8628" y="5199"/>
                  </a:cubicBezTo>
                  <a:close/>
                  <a:moveTo>
                    <a:pt x="7761" y="5204"/>
                  </a:moveTo>
                  <a:cubicBezTo>
                    <a:pt x="7670" y="5204"/>
                    <a:pt x="7578" y="5227"/>
                    <a:pt x="7510" y="5296"/>
                  </a:cubicBezTo>
                  <a:cubicBezTo>
                    <a:pt x="7419" y="5387"/>
                    <a:pt x="7373" y="5478"/>
                    <a:pt x="7373" y="5569"/>
                  </a:cubicBezTo>
                  <a:cubicBezTo>
                    <a:pt x="7373" y="5638"/>
                    <a:pt x="7396" y="5752"/>
                    <a:pt x="7487" y="5821"/>
                  </a:cubicBezTo>
                  <a:cubicBezTo>
                    <a:pt x="7546" y="5880"/>
                    <a:pt x="7623" y="5939"/>
                    <a:pt x="7702" y="5939"/>
                  </a:cubicBezTo>
                  <a:cubicBezTo>
                    <a:pt x="7714" y="5939"/>
                    <a:pt x="7726" y="5938"/>
                    <a:pt x="7738" y="5935"/>
                  </a:cubicBezTo>
                  <a:cubicBezTo>
                    <a:pt x="7829" y="5935"/>
                    <a:pt x="7944" y="5935"/>
                    <a:pt x="7989" y="5821"/>
                  </a:cubicBezTo>
                  <a:cubicBezTo>
                    <a:pt x="8103" y="5775"/>
                    <a:pt x="8103" y="5661"/>
                    <a:pt x="8103" y="5569"/>
                  </a:cubicBezTo>
                  <a:cubicBezTo>
                    <a:pt x="8103" y="5478"/>
                    <a:pt x="8081" y="5387"/>
                    <a:pt x="8012" y="5318"/>
                  </a:cubicBezTo>
                  <a:cubicBezTo>
                    <a:pt x="7921" y="5250"/>
                    <a:pt x="7829" y="5204"/>
                    <a:pt x="7761" y="5204"/>
                  </a:cubicBezTo>
                  <a:close/>
                  <a:moveTo>
                    <a:pt x="2260" y="5684"/>
                  </a:moveTo>
                  <a:cubicBezTo>
                    <a:pt x="2283" y="5706"/>
                    <a:pt x="2283" y="5729"/>
                    <a:pt x="2306" y="5752"/>
                  </a:cubicBezTo>
                  <a:cubicBezTo>
                    <a:pt x="2351" y="5798"/>
                    <a:pt x="2374" y="5821"/>
                    <a:pt x="2397" y="5843"/>
                  </a:cubicBezTo>
                  <a:cubicBezTo>
                    <a:pt x="2443" y="5889"/>
                    <a:pt x="2488" y="5935"/>
                    <a:pt x="2511" y="5957"/>
                  </a:cubicBezTo>
                  <a:cubicBezTo>
                    <a:pt x="2534" y="5980"/>
                    <a:pt x="2557" y="5980"/>
                    <a:pt x="2580" y="6003"/>
                  </a:cubicBezTo>
                  <a:cubicBezTo>
                    <a:pt x="2580" y="5980"/>
                    <a:pt x="2580" y="5935"/>
                    <a:pt x="2557" y="5912"/>
                  </a:cubicBezTo>
                  <a:cubicBezTo>
                    <a:pt x="2488" y="5843"/>
                    <a:pt x="2420" y="5775"/>
                    <a:pt x="2351" y="5706"/>
                  </a:cubicBezTo>
                  <a:cubicBezTo>
                    <a:pt x="2329" y="5684"/>
                    <a:pt x="2283" y="5684"/>
                    <a:pt x="2260" y="5684"/>
                  </a:cubicBezTo>
                  <a:close/>
                  <a:moveTo>
                    <a:pt x="6634" y="5313"/>
                  </a:moveTo>
                  <a:cubicBezTo>
                    <a:pt x="6551" y="5313"/>
                    <a:pt x="6471" y="5353"/>
                    <a:pt x="6391" y="5432"/>
                  </a:cubicBezTo>
                  <a:cubicBezTo>
                    <a:pt x="6209" y="5615"/>
                    <a:pt x="6209" y="5775"/>
                    <a:pt x="6391" y="5935"/>
                  </a:cubicBezTo>
                  <a:cubicBezTo>
                    <a:pt x="6471" y="6015"/>
                    <a:pt x="6551" y="6054"/>
                    <a:pt x="6631" y="6054"/>
                  </a:cubicBezTo>
                  <a:cubicBezTo>
                    <a:pt x="6711" y="6054"/>
                    <a:pt x="6791" y="6015"/>
                    <a:pt x="6871" y="5935"/>
                  </a:cubicBezTo>
                  <a:cubicBezTo>
                    <a:pt x="7053" y="5775"/>
                    <a:pt x="7053" y="5615"/>
                    <a:pt x="6894" y="5432"/>
                  </a:cubicBezTo>
                  <a:cubicBezTo>
                    <a:pt x="6802" y="5353"/>
                    <a:pt x="6717" y="5313"/>
                    <a:pt x="6634" y="5313"/>
                  </a:cubicBezTo>
                  <a:close/>
                  <a:moveTo>
                    <a:pt x="5513" y="5421"/>
                  </a:moveTo>
                  <a:cubicBezTo>
                    <a:pt x="5404" y="5421"/>
                    <a:pt x="5296" y="5455"/>
                    <a:pt x="5227" y="5524"/>
                  </a:cubicBezTo>
                  <a:cubicBezTo>
                    <a:pt x="5113" y="5661"/>
                    <a:pt x="5113" y="5935"/>
                    <a:pt x="5250" y="6072"/>
                  </a:cubicBezTo>
                  <a:cubicBezTo>
                    <a:pt x="5319" y="6140"/>
                    <a:pt x="5427" y="6174"/>
                    <a:pt x="5533" y="6174"/>
                  </a:cubicBezTo>
                  <a:cubicBezTo>
                    <a:pt x="5638" y="6174"/>
                    <a:pt x="5741" y="6140"/>
                    <a:pt x="5798" y="6072"/>
                  </a:cubicBezTo>
                  <a:cubicBezTo>
                    <a:pt x="5935" y="5935"/>
                    <a:pt x="5935" y="5638"/>
                    <a:pt x="5798" y="5524"/>
                  </a:cubicBezTo>
                  <a:cubicBezTo>
                    <a:pt x="5730" y="5455"/>
                    <a:pt x="5621" y="5421"/>
                    <a:pt x="5513" y="5421"/>
                  </a:cubicBezTo>
                  <a:close/>
                  <a:moveTo>
                    <a:pt x="4417" y="5500"/>
                  </a:moveTo>
                  <a:cubicBezTo>
                    <a:pt x="4321" y="5500"/>
                    <a:pt x="4230" y="5529"/>
                    <a:pt x="4177" y="5592"/>
                  </a:cubicBezTo>
                  <a:cubicBezTo>
                    <a:pt x="4018" y="5729"/>
                    <a:pt x="4018" y="6026"/>
                    <a:pt x="4155" y="6163"/>
                  </a:cubicBezTo>
                  <a:cubicBezTo>
                    <a:pt x="4223" y="6231"/>
                    <a:pt x="4326" y="6266"/>
                    <a:pt x="4429" y="6266"/>
                  </a:cubicBezTo>
                  <a:cubicBezTo>
                    <a:pt x="4531" y="6266"/>
                    <a:pt x="4634" y="6231"/>
                    <a:pt x="4702" y="6163"/>
                  </a:cubicBezTo>
                  <a:cubicBezTo>
                    <a:pt x="4839" y="6026"/>
                    <a:pt x="4862" y="5752"/>
                    <a:pt x="4725" y="5615"/>
                  </a:cubicBezTo>
                  <a:cubicBezTo>
                    <a:pt x="4651" y="5541"/>
                    <a:pt x="4530" y="5500"/>
                    <a:pt x="4417" y="5500"/>
                  </a:cubicBezTo>
                  <a:close/>
                  <a:moveTo>
                    <a:pt x="3321" y="5598"/>
                  </a:moveTo>
                  <a:cubicBezTo>
                    <a:pt x="3219" y="5598"/>
                    <a:pt x="3116" y="5638"/>
                    <a:pt x="3036" y="5729"/>
                  </a:cubicBezTo>
                  <a:cubicBezTo>
                    <a:pt x="2899" y="5889"/>
                    <a:pt x="2899" y="6094"/>
                    <a:pt x="3036" y="6254"/>
                  </a:cubicBezTo>
                  <a:cubicBezTo>
                    <a:pt x="3116" y="6345"/>
                    <a:pt x="3224" y="6385"/>
                    <a:pt x="3330" y="6385"/>
                  </a:cubicBezTo>
                  <a:cubicBezTo>
                    <a:pt x="3436" y="6385"/>
                    <a:pt x="3538" y="6345"/>
                    <a:pt x="3607" y="6277"/>
                  </a:cubicBezTo>
                  <a:cubicBezTo>
                    <a:pt x="3744" y="6117"/>
                    <a:pt x="3767" y="5866"/>
                    <a:pt x="3607" y="5706"/>
                  </a:cubicBezTo>
                  <a:cubicBezTo>
                    <a:pt x="3527" y="5638"/>
                    <a:pt x="3424" y="5598"/>
                    <a:pt x="3321" y="5598"/>
                  </a:cubicBezTo>
                  <a:close/>
                  <a:moveTo>
                    <a:pt x="9770" y="6345"/>
                  </a:moveTo>
                  <a:cubicBezTo>
                    <a:pt x="9747" y="6368"/>
                    <a:pt x="9724" y="6391"/>
                    <a:pt x="9724" y="6414"/>
                  </a:cubicBezTo>
                  <a:cubicBezTo>
                    <a:pt x="9724" y="6460"/>
                    <a:pt x="9724" y="6505"/>
                    <a:pt x="9724" y="6551"/>
                  </a:cubicBezTo>
                  <a:cubicBezTo>
                    <a:pt x="9724" y="6597"/>
                    <a:pt x="9747" y="6619"/>
                    <a:pt x="9770" y="6665"/>
                  </a:cubicBezTo>
                  <a:cubicBezTo>
                    <a:pt x="9877" y="6773"/>
                    <a:pt x="9928" y="6810"/>
                    <a:pt x="10045" y="6810"/>
                  </a:cubicBezTo>
                  <a:cubicBezTo>
                    <a:pt x="10077" y="6810"/>
                    <a:pt x="10113" y="6807"/>
                    <a:pt x="10158" y="6802"/>
                  </a:cubicBezTo>
                  <a:cubicBezTo>
                    <a:pt x="10180" y="6802"/>
                    <a:pt x="10203" y="6802"/>
                    <a:pt x="10203" y="6779"/>
                  </a:cubicBezTo>
                  <a:cubicBezTo>
                    <a:pt x="10203" y="6779"/>
                    <a:pt x="10203" y="6756"/>
                    <a:pt x="10180" y="6734"/>
                  </a:cubicBezTo>
                  <a:cubicBezTo>
                    <a:pt x="10112" y="6665"/>
                    <a:pt x="10044" y="6597"/>
                    <a:pt x="9998" y="6551"/>
                  </a:cubicBezTo>
                  <a:cubicBezTo>
                    <a:pt x="9929" y="6482"/>
                    <a:pt x="9861" y="6414"/>
                    <a:pt x="9815" y="6368"/>
                  </a:cubicBezTo>
                  <a:cubicBezTo>
                    <a:pt x="9792" y="6345"/>
                    <a:pt x="9770" y="6345"/>
                    <a:pt x="9770" y="6345"/>
                  </a:cubicBezTo>
                  <a:close/>
                  <a:moveTo>
                    <a:pt x="8919" y="6270"/>
                  </a:moveTo>
                  <a:cubicBezTo>
                    <a:pt x="8832" y="6270"/>
                    <a:pt x="8748" y="6294"/>
                    <a:pt x="8697" y="6345"/>
                  </a:cubicBezTo>
                  <a:cubicBezTo>
                    <a:pt x="8583" y="6460"/>
                    <a:pt x="8583" y="6711"/>
                    <a:pt x="8674" y="6848"/>
                  </a:cubicBezTo>
                  <a:cubicBezTo>
                    <a:pt x="8722" y="6908"/>
                    <a:pt x="8828" y="6936"/>
                    <a:pt x="8933" y="6936"/>
                  </a:cubicBezTo>
                  <a:cubicBezTo>
                    <a:pt x="9028" y="6936"/>
                    <a:pt x="9122" y="6914"/>
                    <a:pt x="9176" y="6870"/>
                  </a:cubicBezTo>
                  <a:cubicBezTo>
                    <a:pt x="9290" y="6756"/>
                    <a:pt x="9313" y="6482"/>
                    <a:pt x="9199" y="6368"/>
                  </a:cubicBezTo>
                  <a:cubicBezTo>
                    <a:pt x="9136" y="6306"/>
                    <a:pt x="9025" y="6270"/>
                    <a:pt x="8919" y="6270"/>
                  </a:cubicBezTo>
                  <a:close/>
                  <a:moveTo>
                    <a:pt x="7852" y="6334"/>
                  </a:moveTo>
                  <a:cubicBezTo>
                    <a:pt x="7761" y="6334"/>
                    <a:pt x="7670" y="6368"/>
                    <a:pt x="7601" y="6437"/>
                  </a:cubicBezTo>
                  <a:cubicBezTo>
                    <a:pt x="7464" y="6574"/>
                    <a:pt x="7487" y="6802"/>
                    <a:pt x="7624" y="6939"/>
                  </a:cubicBezTo>
                  <a:cubicBezTo>
                    <a:pt x="7679" y="7004"/>
                    <a:pt x="7764" y="7033"/>
                    <a:pt x="7851" y="7033"/>
                  </a:cubicBezTo>
                  <a:cubicBezTo>
                    <a:pt x="7947" y="7033"/>
                    <a:pt x="8044" y="6999"/>
                    <a:pt x="8103" y="6939"/>
                  </a:cubicBezTo>
                  <a:cubicBezTo>
                    <a:pt x="8240" y="6802"/>
                    <a:pt x="8240" y="6574"/>
                    <a:pt x="8103" y="6437"/>
                  </a:cubicBezTo>
                  <a:cubicBezTo>
                    <a:pt x="8035" y="6368"/>
                    <a:pt x="7944" y="6334"/>
                    <a:pt x="7852" y="6334"/>
                  </a:cubicBezTo>
                  <a:close/>
                  <a:moveTo>
                    <a:pt x="6746" y="6445"/>
                  </a:moveTo>
                  <a:cubicBezTo>
                    <a:pt x="6651" y="6445"/>
                    <a:pt x="6554" y="6479"/>
                    <a:pt x="6483" y="6551"/>
                  </a:cubicBezTo>
                  <a:cubicBezTo>
                    <a:pt x="6369" y="6688"/>
                    <a:pt x="6369" y="6916"/>
                    <a:pt x="6506" y="7053"/>
                  </a:cubicBezTo>
                  <a:cubicBezTo>
                    <a:pt x="6571" y="7119"/>
                    <a:pt x="6658" y="7153"/>
                    <a:pt x="6746" y="7153"/>
                  </a:cubicBezTo>
                  <a:cubicBezTo>
                    <a:pt x="6841" y="7153"/>
                    <a:pt x="6937" y="7113"/>
                    <a:pt x="7008" y="7030"/>
                  </a:cubicBezTo>
                  <a:cubicBezTo>
                    <a:pt x="7122" y="6893"/>
                    <a:pt x="7122" y="6665"/>
                    <a:pt x="6985" y="6528"/>
                  </a:cubicBezTo>
                  <a:cubicBezTo>
                    <a:pt x="6920" y="6474"/>
                    <a:pt x="6833" y="6445"/>
                    <a:pt x="6746" y="6445"/>
                  </a:cubicBezTo>
                  <a:close/>
                  <a:moveTo>
                    <a:pt x="3428" y="6697"/>
                  </a:moveTo>
                  <a:cubicBezTo>
                    <a:pt x="3390" y="6697"/>
                    <a:pt x="3350" y="6702"/>
                    <a:pt x="3310" y="6711"/>
                  </a:cubicBezTo>
                  <a:cubicBezTo>
                    <a:pt x="3310" y="6711"/>
                    <a:pt x="3287" y="6734"/>
                    <a:pt x="3287" y="6734"/>
                  </a:cubicBezTo>
                  <a:cubicBezTo>
                    <a:pt x="3379" y="6802"/>
                    <a:pt x="3447" y="6893"/>
                    <a:pt x="3538" y="6962"/>
                  </a:cubicBezTo>
                  <a:cubicBezTo>
                    <a:pt x="3561" y="7007"/>
                    <a:pt x="3584" y="7030"/>
                    <a:pt x="3630" y="7076"/>
                  </a:cubicBezTo>
                  <a:cubicBezTo>
                    <a:pt x="3675" y="7122"/>
                    <a:pt x="3721" y="7144"/>
                    <a:pt x="3789" y="7190"/>
                  </a:cubicBezTo>
                  <a:cubicBezTo>
                    <a:pt x="3789" y="7099"/>
                    <a:pt x="3789" y="7007"/>
                    <a:pt x="3767" y="6939"/>
                  </a:cubicBezTo>
                  <a:cubicBezTo>
                    <a:pt x="3712" y="6774"/>
                    <a:pt x="3583" y="6697"/>
                    <a:pt x="3428" y="6697"/>
                  </a:cubicBezTo>
                  <a:close/>
                  <a:moveTo>
                    <a:pt x="5632" y="6525"/>
                  </a:moveTo>
                  <a:cubicBezTo>
                    <a:pt x="5547" y="6525"/>
                    <a:pt x="5459" y="6571"/>
                    <a:pt x="5364" y="6665"/>
                  </a:cubicBezTo>
                  <a:cubicBezTo>
                    <a:pt x="5205" y="6825"/>
                    <a:pt x="5227" y="6985"/>
                    <a:pt x="5387" y="7167"/>
                  </a:cubicBezTo>
                  <a:cubicBezTo>
                    <a:pt x="5475" y="7244"/>
                    <a:pt x="5558" y="7284"/>
                    <a:pt x="5639" y="7284"/>
                  </a:cubicBezTo>
                  <a:cubicBezTo>
                    <a:pt x="5724" y="7284"/>
                    <a:pt x="5807" y="7239"/>
                    <a:pt x="5889" y="7144"/>
                  </a:cubicBezTo>
                  <a:cubicBezTo>
                    <a:pt x="6049" y="6985"/>
                    <a:pt x="6049" y="6825"/>
                    <a:pt x="5866" y="6642"/>
                  </a:cubicBezTo>
                  <a:cubicBezTo>
                    <a:pt x="5789" y="6565"/>
                    <a:pt x="5712" y="6525"/>
                    <a:pt x="5632" y="6525"/>
                  </a:cubicBezTo>
                  <a:close/>
                  <a:moveTo>
                    <a:pt x="4534" y="6593"/>
                  </a:moveTo>
                  <a:cubicBezTo>
                    <a:pt x="4522" y="6593"/>
                    <a:pt x="4509" y="6594"/>
                    <a:pt x="4497" y="6597"/>
                  </a:cubicBezTo>
                  <a:cubicBezTo>
                    <a:pt x="4406" y="6597"/>
                    <a:pt x="4314" y="6665"/>
                    <a:pt x="4246" y="6688"/>
                  </a:cubicBezTo>
                  <a:cubicBezTo>
                    <a:pt x="4223" y="6802"/>
                    <a:pt x="4132" y="6870"/>
                    <a:pt x="4155" y="6985"/>
                  </a:cubicBezTo>
                  <a:cubicBezTo>
                    <a:pt x="4155" y="7076"/>
                    <a:pt x="4223" y="7144"/>
                    <a:pt x="4246" y="7236"/>
                  </a:cubicBezTo>
                  <a:cubicBezTo>
                    <a:pt x="4337" y="7281"/>
                    <a:pt x="4429" y="7350"/>
                    <a:pt x="4543" y="7350"/>
                  </a:cubicBezTo>
                  <a:cubicBezTo>
                    <a:pt x="4634" y="7327"/>
                    <a:pt x="4725" y="7258"/>
                    <a:pt x="4817" y="7236"/>
                  </a:cubicBezTo>
                  <a:cubicBezTo>
                    <a:pt x="4817" y="7122"/>
                    <a:pt x="4931" y="7053"/>
                    <a:pt x="4885" y="6939"/>
                  </a:cubicBezTo>
                  <a:cubicBezTo>
                    <a:pt x="4885" y="6848"/>
                    <a:pt x="4839" y="6756"/>
                    <a:pt x="4794" y="6688"/>
                  </a:cubicBezTo>
                  <a:cubicBezTo>
                    <a:pt x="4712" y="6668"/>
                    <a:pt x="4631" y="6593"/>
                    <a:pt x="4534" y="6593"/>
                  </a:cubicBezTo>
                  <a:close/>
                  <a:moveTo>
                    <a:pt x="10934" y="7510"/>
                  </a:moveTo>
                  <a:cubicBezTo>
                    <a:pt x="10934" y="7532"/>
                    <a:pt x="10911" y="7555"/>
                    <a:pt x="10934" y="7578"/>
                  </a:cubicBezTo>
                  <a:cubicBezTo>
                    <a:pt x="10979" y="7715"/>
                    <a:pt x="11071" y="7829"/>
                    <a:pt x="11230" y="7829"/>
                  </a:cubicBezTo>
                  <a:lnTo>
                    <a:pt x="11253" y="7829"/>
                  </a:lnTo>
                  <a:cubicBezTo>
                    <a:pt x="11253" y="7829"/>
                    <a:pt x="11253" y="7806"/>
                    <a:pt x="11253" y="7806"/>
                  </a:cubicBezTo>
                  <a:cubicBezTo>
                    <a:pt x="11208" y="7761"/>
                    <a:pt x="11139" y="7692"/>
                    <a:pt x="11093" y="7647"/>
                  </a:cubicBezTo>
                  <a:cubicBezTo>
                    <a:pt x="11071" y="7624"/>
                    <a:pt x="11025" y="7578"/>
                    <a:pt x="10979" y="7532"/>
                  </a:cubicBezTo>
                  <a:cubicBezTo>
                    <a:pt x="10979" y="7532"/>
                    <a:pt x="10957" y="7510"/>
                    <a:pt x="10934" y="7510"/>
                  </a:cubicBezTo>
                  <a:close/>
                  <a:moveTo>
                    <a:pt x="10169" y="7290"/>
                  </a:moveTo>
                  <a:cubicBezTo>
                    <a:pt x="10085" y="7290"/>
                    <a:pt x="10001" y="7324"/>
                    <a:pt x="9929" y="7395"/>
                  </a:cubicBezTo>
                  <a:cubicBezTo>
                    <a:pt x="9792" y="7510"/>
                    <a:pt x="9815" y="7692"/>
                    <a:pt x="9952" y="7829"/>
                  </a:cubicBezTo>
                  <a:cubicBezTo>
                    <a:pt x="10007" y="7895"/>
                    <a:pt x="10077" y="7923"/>
                    <a:pt x="10150" y="7923"/>
                  </a:cubicBezTo>
                  <a:cubicBezTo>
                    <a:pt x="10230" y="7923"/>
                    <a:pt x="10314" y="7889"/>
                    <a:pt x="10386" y="7829"/>
                  </a:cubicBezTo>
                  <a:cubicBezTo>
                    <a:pt x="10523" y="7692"/>
                    <a:pt x="10523" y="7510"/>
                    <a:pt x="10386" y="7373"/>
                  </a:cubicBezTo>
                  <a:cubicBezTo>
                    <a:pt x="10321" y="7318"/>
                    <a:pt x="10245" y="7290"/>
                    <a:pt x="10169" y="7290"/>
                  </a:cubicBezTo>
                  <a:close/>
                  <a:moveTo>
                    <a:pt x="9039" y="7395"/>
                  </a:moveTo>
                  <a:cubicBezTo>
                    <a:pt x="8948" y="7395"/>
                    <a:pt x="8879" y="7441"/>
                    <a:pt x="8834" y="7487"/>
                  </a:cubicBezTo>
                  <a:cubicBezTo>
                    <a:pt x="8765" y="7555"/>
                    <a:pt x="8720" y="7624"/>
                    <a:pt x="8720" y="7715"/>
                  </a:cubicBezTo>
                  <a:cubicBezTo>
                    <a:pt x="8720" y="7806"/>
                    <a:pt x="8765" y="7875"/>
                    <a:pt x="8834" y="7943"/>
                  </a:cubicBezTo>
                  <a:cubicBezTo>
                    <a:pt x="8879" y="8035"/>
                    <a:pt x="8971" y="8035"/>
                    <a:pt x="9062" y="8035"/>
                  </a:cubicBezTo>
                  <a:cubicBezTo>
                    <a:pt x="9074" y="8038"/>
                    <a:pt x="9086" y="8039"/>
                    <a:pt x="9098" y="8039"/>
                  </a:cubicBezTo>
                  <a:cubicBezTo>
                    <a:pt x="9172" y="8039"/>
                    <a:pt x="9231" y="7980"/>
                    <a:pt x="9290" y="7920"/>
                  </a:cubicBezTo>
                  <a:cubicBezTo>
                    <a:pt x="9359" y="7875"/>
                    <a:pt x="9359" y="7783"/>
                    <a:pt x="9382" y="7715"/>
                  </a:cubicBezTo>
                  <a:cubicBezTo>
                    <a:pt x="9382" y="7601"/>
                    <a:pt x="9313" y="7555"/>
                    <a:pt x="9267" y="7487"/>
                  </a:cubicBezTo>
                  <a:cubicBezTo>
                    <a:pt x="9199" y="7395"/>
                    <a:pt x="9131" y="7395"/>
                    <a:pt x="9039" y="7395"/>
                  </a:cubicBezTo>
                  <a:close/>
                  <a:moveTo>
                    <a:pt x="7921" y="7487"/>
                  </a:moveTo>
                  <a:cubicBezTo>
                    <a:pt x="7852" y="7487"/>
                    <a:pt x="7738" y="7532"/>
                    <a:pt x="7693" y="7578"/>
                  </a:cubicBezTo>
                  <a:cubicBezTo>
                    <a:pt x="7624" y="7647"/>
                    <a:pt x="7601" y="7761"/>
                    <a:pt x="7601" y="7829"/>
                  </a:cubicBezTo>
                  <a:cubicBezTo>
                    <a:pt x="7601" y="7920"/>
                    <a:pt x="7647" y="8035"/>
                    <a:pt x="7715" y="8080"/>
                  </a:cubicBezTo>
                  <a:cubicBezTo>
                    <a:pt x="7761" y="8126"/>
                    <a:pt x="7875" y="8172"/>
                    <a:pt x="7966" y="8172"/>
                  </a:cubicBezTo>
                  <a:cubicBezTo>
                    <a:pt x="8035" y="8172"/>
                    <a:pt x="8126" y="8126"/>
                    <a:pt x="8172" y="8080"/>
                  </a:cubicBezTo>
                  <a:cubicBezTo>
                    <a:pt x="8240" y="8012"/>
                    <a:pt x="8286" y="7898"/>
                    <a:pt x="8286" y="7829"/>
                  </a:cubicBezTo>
                  <a:cubicBezTo>
                    <a:pt x="8286" y="7738"/>
                    <a:pt x="8218" y="7647"/>
                    <a:pt x="8195" y="7578"/>
                  </a:cubicBezTo>
                  <a:cubicBezTo>
                    <a:pt x="8103" y="7532"/>
                    <a:pt x="8012" y="7487"/>
                    <a:pt x="7921" y="7487"/>
                  </a:cubicBezTo>
                  <a:close/>
                  <a:moveTo>
                    <a:pt x="6837" y="7538"/>
                  </a:moveTo>
                  <a:cubicBezTo>
                    <a:pt x="6745" y="7538"/>
                    <a:pt x="6654" y="7567"/>
                    <a:pt x="6597" y="7624"/>
                  </a:cubicBezTo>
                  <a:cubicBezTo>
                    <a:pt x="6460" y="7738"/>
                    <a:pt x="6437" y="7989"/>
                    <a:pt x="6574" y="8126"/>
                  </a:cubicBezTo>
                  <a:cubicBezTo>
                    <a:pt x="6643" y="8172"/>
                    <a:pt x="6711" y="8217"/>
                    <a:pt x="6802" y="8240"/>
                  </a:cubicBezTo>
                  <a:cubicBezTo>
                    <a:pt x="6916" y="8240"/>
                    <a:pt x="6985" y="8172"/>
                    <a:pt x="7076" y="8149"/>
                  </a:cubicBezTo>
                  <a:cubicBezTo>
                    <a:pt x="7122" y="8057"/>
                    <a:pt x="7190" y="7989"/>
                    <a:pt x="7168" y="7875"/>
                  </a:cubicBezTo>
                  <a:cubicBezTo>
                    <a:pt x="7168" y="7783"/>
                    <a:pt x="7145" y="7692"/>
                    <a:pt x="7076" y="7624"/>
                  </a:cubicBezTo>
                  <a:cubicBezTo>
                    <a:pt x="7019" y="7567"/>
                    <a:pt x="6928" y="7538"/>
                    <a:pt x="6837" y="7538"/>
                  </a:cubicBezTo>
                  <a:close/>
                  <a:moveTo>
                    <a:pt x="4634" y="7738"/>
                  </a:moveTo>
                  <a:cubicBezTo>
                    <a:pt x="4597" y="7738"/>
                    <a:pt x="4561" y="7767"/>
                    <a:pt x="4524" y="7767"/>
                  </a:cubicBezTo>
                  <a:cubicBezTo>
                    <a:pt x="4515" y="7767"/>
                    <a:pt x="4506" y="7765"/>
                    <a:pt x="4497" y="7761"/>
                  </a:cubicBezTo>
                  <a:cubicBezTo>
                    <a:pt x="4474" y="7761"/>
                    <a:pt x="4429" y="7783"/>
                    <a:pt x="4406" y="7806"/>
                  </a:cubicBezTo>
                  <a:cubicBezTo>
                    <a:pt x="4383" y="7852"/>
                    <a:pt x="4429" y="7875"/>
                    <a:pt x="4451" y="7898"/>
                  </a:cubicBezTo>
                  <a:cubicBezTo>
                    <a:pt x="4520" y="7966"/>
                    <a:pt x="4588" y="8035"/>
                    <a:pt x="4657" y="8080"/>
                  </a:cubicBezTo>
                  <a:cubicBezTo>
                    <a:pt x="4702" y="8149"/>
                    <a:pt x="4771" y="8217"/>
                    <a:pt x="4839" y="8286"/>
                  </a:cubicBezTo>
                  <a:cubicBezTo>
                    <a:pt x="4859" y="8305"/>
                    <a:pt x="4874" y="8312"/>
                    <a:pt x="4887" y="8312"/>
                  </a:cubicBezTo>
                  <a:cubicBezTo>
                    <a:pt x="4904" y="8312"/>
                    <a:pt x="4917" y="8299"/>
                    <a:pt x="4931" y="8286"/>
                  </a:cubicBezTo>
                  <a:cubicBezTo>
                    <a:pt x="4999" y="8172"/>
                    <a:pt x="4976" y="7966"/>
                    <a:pt x="4885" y="7898"/>
                  </a:cubicBezTo>
                  <a:cubicBezTo>
                    <a:pt x="4817" y="7806"/>
                    <a:pt x="4748" y="7738"/>
                    <a:pt x="4634" y="7738"/>
                  </a:cubicBezTo>
                  <a:close/>
                  <a:moveTo>
                    <a:pt x="5718" y="7635"/>
                  </a:moveTo>
                  <a:cubicBezTo>
                    <a:pt x="5621" y="7635"/>
                    <a:pt x="5524" y="7669"/>
                    <a:pt x="5456" y="7738"/>
                  </a:cubicBezTo>
                  <a:cubicBezTo>
                    <a:pt x="5342" y="7875"/>
                    <a:pt x="5342" y="8103"/>
                    <a:pt x="5478" y="8240"/>
                  </a:cubicBezTo>
                  <a:cubicBezTo>
                    <a:pt x="5547" y="8308"/>
                    <a:pt x="5638" y="8343"/>
                    <a:pt x="5730" y="8343"/>
                  </a:cubicBezTo>
                  <a:cubicBezTo>
                    <a:pt x="5821" y="8343"/>
                    <a:pt x="5912" y="8308"/>
                    <a:pt x="5981" y="8240"/>
                  </a:cubicBezTo>
                  <a:cubicBezTo>
                    <a:pt x="6095" y="8103"/>
                    <a:pt x="6095" y="7875"/>
                    <a:pt x="5981" y="7738"/>
                  </a:cubicBezTo>
                  <a:cubicBezTo>
                    <a:pt x="5912" y="7669"/>
                    <a:pt x="5815" y="7635"/>
                    <a:pt x="5718" y="7635"/>
                  </a:cubicBezTo>
                  <a:close/>
                  <a:moveTo>
                    <a:pt x="11344" y="8327"/>
                  </a:moveTo>
                  <a:cubicBezTo>
                    <a:pt x="11330" y="8327"/>
                    <a:pt x="11315" y="8328"/>
                    <a:pt x="11299" y="8331"/>
                  </a:cubicBezTo>
                  <a:cubicBezTo>
                    <a:pt x="11253" y="8354"/>
                    <a:pt x="11162" y="8377"/>
                    <a:pt x="11139" y="8423"/>
                  </a:cubicBezTo>
                  <a:cubicBezTo>
                    <a:pt x="11093" y="8491"/>
                    <a:pt x="11025" y="8582"/>
                    <a:pt x="11071" y="8674"/>
                  </a:cubicBezTo>
                  <a:cubicBezTo>
                    <a:pt x="11093" y="8742"/>
                    <a:pt x="11093" y="8833"/>
                    <a:pt x="11139" y="8856"/>
                  </a:cubicBezTo>
                  <a:cubicBezTo>
                    <a:pt x="11214" y="8894"/>
                    <a:pt x="11288" y="8931"/>
                    <a:pt x="11363" y="8931"/>
                  </a:cubicBezTo>
                  <a:cubicBezTo>
                    <a:pt x="11380" y="8931"/>
                    <a:pt x="11396" y="8929"/>
                    <a:pt x="11413" y="8925"/>
                  </a:cubicBezTo>
                  <a:cubicBezTo>
                    <a:pt x="11482" y="8902"/>
                    <a:pt x="11550" y="8879"/>
                    <a:pt x="11573" y="8856"/>
                  </a:cubicBezTo>
                  <a:cubicBezTo>
                    <a:pt x="11618" y="8765"/>
                    <a:pt x="11687" y="8696"/>
                    <a:pt x="11641" y="8582"/>
                  </a:cubicBezTo>
                  <a:cubicBezTo>
                    <a:pt x="11618" y="8514"/>
                    <a:pt x="11596" y="8468"/>
                    <a:pt x="11573" y="8400"/>
                  </a:cubicBezTo>
                  <a:cubicBezTo>
                    <a:pt x="11494" y="8380"/>
                    <a:pt x="11433" y="8327"/>
                    <a:pt x="11344" y="8327"/>
                  </a:cubicBezTo>
                  <a:close/>
                  <a:moveTo>
                    <a:pt x="10272" y="8400"/>
                  </a:moveTo>
                  <a:cubicBezTo>
                    <a:pt x="10180" y="8423"/>
                    <a:pt x="10089" y="8423"/>
                    <a:pt x="10044" y="8514"/>
                  </a:cubicBezTo>
                  <a:cubicBezTo>
                    <a:pt x="9998" y="8582"/>
                    <a:pt x="9952" y="8651"/>
                    <a:pt x="9952" y="8719"/>
                  </a:cubicBezTo>
                  <a:cubicBezTo>
                    <a:pt x="9975" y="8788"/>
                    <a:pt x="9975" y="8879"/>
                    <a:pt x="10044" y="8948"/>
                  </a:cubicBezTo>
                  <a:cubicBezTo>
                    <a:pt x="10112" y="8993"/>
                    <a:pt x="10203" y="9016"/>
                    <a:pt x="10295" y="9016"/>
                  </a:cubicBezTo>
                  <a:cubicBezTo>
                    <a:pt x="10304" y="9019"/>
                    <a:pt x="10314" y="9021"/>
                    <a:pt x="10323" y="9021"/>
                  </a:cubicBezTo>
                  <a:cubicBezTo>
                    <a:pt x="10382" y="9021"/>
                    <a:pt x="10441" y="8967"/>
                    <a:pt x="10500" y="8948"/>
                  </a:cubicBezTo>
                  <a:cubicBezTo>
                    <a:pt x="10546" y="8856"/>
                    <a:pt x="10591" y="8788"/>
                    <a:pt x="10591" y="8719"/>
                  </a:cubicBezTo>
                  <a:cubicBezTo>
                    <a:pt x="10569" y="8628"/>
                    <a:pt x="10569" y="8537"/>
                    <a:pt x="10477" y="8491"/>
                  </a:cubicBezTo>
                  <a:cubicBezTo>
                    <a:pt x="10409" y="8445"/>
                    <a:pt x="10340" y="8400"/>
                    <a:pt x="10272" y="8400"/>
                  </a:cubicBezTo>
                  <a:close/>
                  <a:moveTo>
                    <a:pt x="9126" y="8485"/>
                  </a:moveTo>
                  <a:cubicBezTo>
                    <a:pt x="9051" y="8485"/>
                    <a:pt x="8977" y="8508"/>
                    <a:pt x="8925" y="8560"/>
                  </a:cubicBezTo>
                  <a:cubicBezTo>
                    <a:pt x="8788" y="8696"/>
                    <a:pt x="8765" y="8879"/>
                    <a:pt x="8902" y="9016"/>
                  </a:cubicBezTo>
                  <a:cubicBezTo>
                    <a:pt x="8971" y="9085"/>
                    <a:pt x="9051" y="9119"/>
                    <a:pt x="9131" y="9119"/>
                  </a:cubicBezTo>
                  <a:cubicBezTo>
                    <a:pt x="9210" y="9119"/>
                    <a:pt x="9290" y="9085"/>
                    <a:pt x="9359" y="9016"/>
                  </a:cubicBezTo>
                  <a:cubicBezTo>
                    <a:pt x="9496" y="8902"/>
                    <a:pt x="9473" y="8719"/>
                    <a:pt x="9359" y="8582"/>
                  </a:cubicBezTo>
                  <a:cubicBezTo>
                    <a:pt x="9309" y="8520"/>
                    <a:pt x="9217" y="8485"/>
                    <a:pt x="9126" y="8485"/>
                  </a:cubicBezTo>
                  <a:close/>
                  <a:moveTo>
                    <a:pt x="8024" y="8591"/>
                  </a:moveTo>
                  <a:cubicBezTo>
                    <a:pt x="7934" y="8591"/>
                    <a:pt x="7843" y="8625"/>
                    <a:pt x="7784" y="8696"/>
                  </a:cubicBezTo>
                  <a:cubicBezTo>
                    <a:pt x="7670" y="8833"/>
                    <a:pt x="7670" y="9016"/>
                    <a:pt x="7807" y="9130"/>
                  </a:cubicBezTo>
                  <a:cubicBezTo>
                    <a:pt x="7872" y="9196"/>
                    <a:pt x="7948" y="9225"/>
                    <a:pt x="8024" y="9225"/>
                  </a:cubicBezTo>
                  <a:cubicBezTo>
                    <a:pt x="8108" y="9225"/>
                    <a:pt x="8192" y="9190"/>
                    <a:pt x="8263" y="9130"/>
                  </a:cubicBezTo>
                  <a:cubicBezTo>
                    <a:pt x="8354" y="9016"/>
                    <a:pt x="8377" y="8765"/>
                    <a:pt x="8240" y="8674"/>
                  </a:cubicBezTo>
                  <a:cubicBezTo>
                    <a:pt x="8186" y="8619"/>
                    <a:pt x="8105" y="8591"/>
                    <a:pt x="8024" y="8591"/>
                  </a:cubicBezTo>
                  <a:close/>
                  <a:moveTo>
                    <a:pt x="6939" y="8674"/>
                  </a:moveTo>
                  <a:cubicBezTo>
                    <a:pt x="6825" y="8674"/>
                    <a:pt x="6780" y="8696"/>
                    <a:pt x="6711" y="8788"/>
                  </a:cubicBezTo>
                  <a:cubicBezTo>
                    <a:pt x="6620" y="8833"/>
                    <a:pt x="6620" y="8902"/>
                    <a:pt x="6620" y="8993"/>
                  </a:cubicBezTo>
                  <a:cubicBezTo>
                    <a:pt x="6597" y="9107"/>
                    <a:pt x="6665" y="9153"/>
                    <a:pt x="6734" y="9221"/>
                  </a:cubicBezTo>
                  <a:cubicBezTo>
                    <a:pt x="6780" y="9290"/>
                    <a:pt x="6848" y="9313"/>
                    <a:pt x="6939" y="9313"/>
                  </a:cubicBezTo>
                  <a:cubicBezTo>
                    <a:pt x="6955" y="9316"/>
                    <a:pt x="6969" y="9317"/>
                    <a:pt x="6982" y="9317"/>
                  </a:cubicBezTo>
                  <a:cubicBezTo>
                    <a:pt x="7066" y="9317"/>
                    <a:pt x="7108" y="9258"/>
                    <a:pt x="7168" y="9199"/>
                  </a:cubicBezTo>
                  <a:cubicBezTo>
                    <a:pt x="7259" y="9130"/>
                    <a:pt x="7259" y="9062"/>
                    <a:pt x="7259" y="8970"/>
                  </a:cubicBezTo>
                  <a:cubicBezTo>
                    <a:pt x="7259" y="8879"/>
                    <a:pt x="7213" y="8833"/>
                    <a:pt x="7168" y="8765"/>
                  </a:cubicBezTo>
                  <a:cubicBezTo>
                    <a:pt x="7099" y="8696"/>
                    <a:pt x="7031" y="8674"/>
                    <a:pt x="6939" y="8674"/>
                  </a:cubicBezTo>
                  <a:close/>
                  <a:moveTo>
                    <a:pt x="5795" y="8759"/>
                  </a:moveTo>
                  <a:cubicBezTo>
                    <a:pt x="5720" y="8759"/>
                    <a:pt x="5645" y="8800"/>
                    <a:pt x="5570" y="8856"/>
                  </a:cubicBezTo>
                  <a:cubicBezTo>
                    <a:pt x="5524" y="8902"/>
                    <a:pt x="5524" y="8948"/>
                    <a:pt x="5570" y="9016"/>
                  </a:cubicBezTo>
                  <a:cubicBezTo>
                    <a:pt x="5638" y="9085"/>
                    <a:pt x="5684" y="9130"/>
                    <a:pt x="5752" y="9199"/>
                  </a:cubicBezTo>
                  <a:cubicBezTo>
                    <a:pt x="5821" y="9244"/>
                    <a:pt x="5866" y="9313"/>
                    <a:pt x="5935" y="9381"/>
                  </a:cubicBezTo>
                  <a:cubicBezTo>
                    <a:pt x="5958" y="9393"/>
                    <a:pt x="5981" y="9404"/>
                    <a:pt x="6003" y="9404"/>
                  </a:cubicBezTo>
                  <a:cubicBezTo>
                    <a:pt x="6026" y="9404"/>
                    <a:pt x="6049" y="9393"/>
                    <a:pt x="6072" y="9358"/>
                  </a:cubicBezTo>
                  <a:cubicBezTo>
                    <a:pt x="6140" y="9267"/>
                    <a:pt x="6186" y="9176"/>
                    <a:pt x="6163" y="9039"/>
                  </a:cubicBezTo>
                  <a:cubicBezTo>
                    <a:pt x="6118" y="8833"/>
                    <a:pt x="6003" y="8788"/>
                    <a:pt x="5844" y="8765"/>
                  </a:cubicBezTo>
                  <a:cubicBezTo>
                    <a:pt x="5828" y="8761"/>
                    <a:pt x="5811" y="8759"/>
                    <a:pt x="5795" y="8759"/>
                  </a:cubicBezTo>
                  <a:close/>
                  <a:moveTo>
                    <a:pt x="12593" y="9369"/>
                  </a:moveTo>
                  <a:cubicBezTo>
                    <a:pt x="12510" y="9369"/>
                    <a:pt x="12423" y="9398"/>
                    <a:pt x="12372" y="9450"/>
                  </a:cubicBezTo>
                  <a:cubicBezTo>
                    <a:pt x="12280" y="9541"/>
                    <a:pt x="12303" y="9746"/>
                    <a:pt x="12395" y="9838"/>
                  </a:cubicBezTo>
                  <a:cubicBezTo>
                    <a:pt x="12435" y="9878"/>
                    <a:pt x="12497" y="9896"/>
                    <a:pt x="12561" y="9896"/>
                  </a:cubicBezTo>
                  <a:cubicBezTo>
                    <a:pt x="12644" y="9896"/>
                    <a:pt x="12731" y="9866"/>
                    <a:pt x="12783" y="9815"/>
                  </a:cubicBezTo>
                  <a:cubicBezTo>
                    <a:pt x="12874" y="9724"/>
                    <a:pt x="12874" y="9518"/>
                    <a:pt x="12760" y="9427"/>
                  </a:cubicBezTo>
                  <a:cubicBezTo>
                    <a:pt x="12720" y="9387"/>
                    <a:pt x="12658" y="9369"/>
                    <a:pt x="12593" y="9369"/>
                  </a:cubicBezTo>
                  <a:close/>
                  <a:moveTo>
                    <a:pt x="11439" y="9415"/>
                  </a:moveTo>
                  <a:cubicBezTo>
                    <a:pt x="11373" y="9415"/>
                    <a:pt x="11310" y="9450"/>
                    <a:pt x="11253" y="9518"/>
                  </a:cubicBezTo>
                  <a:cubicBezTo>
                    <a:pt x="11116" y="9655"/>
                    <a:pt x="11116" y="9769"/>
                    <a:pt x="11253" y="9906"/>
                  </a:cubicBezTo>
                  <a:cubicBezTo>
                    <a:pt x="11310" y="9975"/>
                    <a:pt x="11373" y="10009"/>
                    <a:pt x="11439" y="10009"/>
                  </a:cubicBezTo>
                  <a:cubicBezTo>
                    <a:pt x="11504" y="10009"/>
                    <a:pt x="11573" y="9975"/>
                    <a:pt x="11641" y="9906"/>
                  </a:cubicBezTo>
                  <a:cubicBezTo>
                    <a:pt x="11755" y="9769"/>
                    <a:pt x="11755" y="9655"/>
                    <a:pt x="11641" y="9518"/>
                  </a:cubicBezTo>
                  <a:cubicBezTo>
                    <a:pt x="11573" y="9450"/>
                    <a:pt x="11504" y="9415"/>
                    <a:pt x="11439" y="9415"/>
                  </a:cubicBezTo>
                  <a:close/>
                  <a:moveTo>
                    <a:pt x="10365" y="9535"/>
                  </a:moveTo>
                  <a:cubicBezTo>
                    <a:pt x="10350" y="9535"/>
                    <a:pt x="10334" y="9537"/>
                    <a:pt x="10317" y="9541"/>
                  </a:cubicBezTo>
                  <a:cubicBezTo>
                    <a:pt x="10249" y="9541"/>
                    <a:pt x="10203" y="9541"/>
                    <a:pt x="10180" y="9587"/>
                  </a:cubicBezTo>
                  <a:cubicBezTo>
                    <a:pt x="10135" y="9655"/>
                    <a:pt x="10021" y="9701"/>
                    <a:pt x="10044" y="9815"/>
                  </a:cubicBezTo>
                  <a:cubicBezTo>
                    <a:pt x="10044" y="9838"/>
                    <a:pt x="10021" y="9906"/>
                    <a:pt x="10044" y="9929"/>
                  </a:cubicBezTo>
                  <a:cubicBezTo>
                    <a:pt x="10112" y="9998"/>
                    <a:pt x="10158" y="10089"/>
                    <a:pt x="10226" y="10112"/>
                  </a:cubicBezTo>
                  <a:cubicBezTo>
                    <a:pt x="10267" y="10122"/>
                    <a:pt x="10308" y="10132"/>
                    <a:pt x="10347" y="10132"/>
                  </a:cubicBezTo>
                  <a:cubicBezTo>
                    <a:pt x="10395" y="10132"/>
                    <a:pt x="10439" y="10116"/>
                    <a:pt x="10477" y="10066"/>
                  </a:cubicBezTo>
                  <a:cubicBezTo>
                    <a:pt x="10500" y="10043"/>
                    <a:pt x="10523" y="10020"/>
                    <a:pt x="10546" y="9998"/>
                  </a:cubicBezTo>
                  <a:cubicBezTo>
                    <a:pt x="10614" y="9952"/>
                    <a:pt x="10614" y="9906"/>
                    <a:pt x="10614" y="9815"/>
                  </a:cubicBezTo>
                  <a:cubicBezTo>
                    <a:pt x="10614" y="9746"/>
                    <a:pt x="10614" y="9701"/>
                    <a:pt x="10546" y="9655"/>
                  </a:cubicBezTo>
                  <a:cubicBezTo>
                    <a:pt x="10546" y="9655"/>
                    <a:pt x="10523" y="9632"/>
                    <a:pt x="10523" y="9609"/>
                  </a:cubicBezTo>
                  <a:cubicBezTo>
                    <a:pt x="10486" y="9572"/>
                    <a:pt x="10433" y="9535"/>
                    <a:pt x="10365" y="9535"/>
                  </a:cubicBezTo>
                  <a:close/>
                  <a:moveTo>
                    <a:pt x="9238" y="9612"/>
                  </a:moveTo>
                  <a:cubicBezTo>
                    <a:pt x="9155" y="9612"/>
                    <a:pt x="9070" y="9635"/>
                    <a:pt x="9016" y="9678"/>
                  </a:cubicBezTo>
                  <a:cubicBezTo>
                    <a:pt x="8925" y="9746"/>
                    <a:pt x="8925" y="10020"/>
                    <a:pt x="9016" y="10134"/>
                  </a:cubicBezTo>
                  <a:cubicBezTo>
                    <a:pt x="9062" y="10180"/>
                    <a:pt x="9148" y="10203"/>
                    <a:pt x="9233" y="10203"/>
                  </a:cubicBezTo>
                  <a:cubicBezTo>
                    <a:pt x="9319" y="10203"/>
                    <a:pt x="9404" y="10180"/>
                    <a:pt x="9450" y="10134"/>
                  </a:cubicBezTo>
                  <a:cubicBezTo>
                    <a:pt x="9564" y="10066"/>
                    <a:pt x="9564" y="9792"/>
                    <a:pt x="9473" y="9701"/>
                  </a:cubicBezTo>
                  <a:cubicBezTo>
                    <a:pt x="9425" y="9641"/>
                    <a:pt x="9332" y="9612"/>
                    <a:pt x="9238" y="9612"/>
                  </a:cubicBezTo>
                  <a:close/>
                  <a:moveTo>
                    <a:pt x="8126" y="9701"/>
                  </a:moveTo>
                  <a:cubicBezTo>
                    <a:pt x="8058" y="9701"/>
                    <a:pt x="7966" y="9746"/>
                    <a:pt x="7921" y="9815"/>
                  </a:cubicBezTo>
                  <a:cubicBezTo>
                    <a:pt x="7852" y="9861"/>
                    <a:pt x="7807" y="9952"/>
                    <a:pt x="7829" y="10020"/>
                  </a:cubicBezTo>
                  <a:cubicBezTo>
                    <a:pt x="7829" y="10089"/>
                    <a:pt x="7829" y="10203"/>
                    <a:pt x="7921" y="10249"/>
                  </a:cubicBezTo>
                  <a:cubicBezTo>
                    <a:pt x="7989" y="10294"/>
                    <a:pt x="8081" y="10340"/>
                    <a:pt x="8149" y="10340"/>
                  </a:cubicBezTo>
                  <a:cubicBezTo>
                    <a:pt x="8218" y="10317"/>
                    <a:pt x="8286" y="10294"/>
                    <a:pt x="8354" y="10249"/>
                  </a:cubicBezTo>
                  <a:cubicBezTo>
                    <a:pt x="8423" y="10180"/>
                    <a:pt x="8423" y="10089"/>
                    <a:pt x="8446" y="9998"/>
                  </a:cubicBezTo>
                  <a:cubicBezTo>
                    <a:pt x="8446" y="9952"/>
                    <a:pt x="8400" y="9861"/>
                    <a:pt x="8354" y="9792"/>
                  </a:cubicBezTo>
                  <a:cubicBezTo>
                    <a:pt x="8286" y="9746"/>
                    <a:pt x="8195" y="9701"/>
                    <a:pt x="8126" y="9701"/>
                  </a:cubicBezTo>
                  <a:close/>
                  <a:moveTo>
                    <a:pt x="7027" y="9811"/>
                  </a:moveTo>
                  <a:cubicBezTo>
                    <a:pt x="7013" y="9811"/>
                    <a:pt x="6999" y="9813"/>
                    <a:pt x="6985" y="9815"/>
                  </a:cubicBezTo>
                  <a:cubicBezTo>
                    <a:pt x="6848" y="9815"/>
                    <a:pt x="6711" y="9952"/>
                    <a:pt x="6711" y="10089"/>
                  </a:cubicBezTo>
                  <a:cubicBezTo>
                    <a:pt x="6711" y="10112"/>
                    <a:pt x="6711" y="10157"/>
                    <a:pt x="6734" y="10180"/>
                  </a:cubicBezTo>
                  <a:cubicBezTo>
                    <a:pt x="6780" y="10226"/>
                    <a:pt x="6825" y="10249"/>
                    <a:pt x="6848" y="10294"/>
                  </a:cubicBezTo>
                  <a:cubicBezTo>
                    <a:pt x="6894" y="10317"/>
                    <a:pt x="6916" y="10363"/>
                    <a:pt x="6939" y="10386"/>
                  </a:cubicBezTo>
                  <a:cubicBezTo>
                    <a:pt x="6985" y="10431"/>
                    <a:pt x="7025" y="10454"/>
                    <a:pt x="7068" y="10454"/>
                  </a:cubicBezTo>
                  <a:cubicBezTo>
                    <a:pt x="7110" y="10454"/>
                    <a:pt x="7156" y="10431"/>
                    <a:pt x="7213" y="10386"/>
                  </a:cubicBezTo>
                  <a:cubicBezTo>
                    <a:pt x="7350" y="10271"/>
                    <a:pt x="7373" y="10180"/>
                    <a:pt x="7304" y="10020"/>
                  </a:cubicBezTo>
                  <a:cubicBezTo>
                    <a:pt x="7264" y="9898"/>
                    <a:pt x="7149" y="9811"/>
                    <a:pt x="7027" y="9811"/>
                  </a:cubicBezTo>
                  <a:close/>
                  <a:moveTo>
                    <a:pt x="13730" y="10391"/>
                  </a:moveTo>
                  <a:cubicBezTo>
                    <a:pt x="13690" y="10391"/>
                    <a:pt x="13650" y="10408"/>
                    <a:pt x="13604" y="10431"/>
                  </a:cubicBezTo>
                  <a:cubicBezTo>
                    <a:pt x="13513" y="10523"/>
                    <a:pt x="13513" y="10614"/>
                    <a:pt x="13513" y="10705"/>
                  </a:cubicBezTo>
                  <a:cubicBezTo>
                    <a:pt x="13513" y="10751"/>
                    <a:pt x="13627" y="10865"/>
                    <a:pt x="13673" y="10865"/>
                  </a:cubicBezTo>
                  <a:cubicBezTo>
                    <a:pt x="13700" y="10870"/>
                    <a:pt x="13724" y="10873"/>
                    <a:pt x="13747" y="10873"/>
                  </a:cubicBezTo>
                  <a:cubicBezTo>
                    <a:pt x="13819" y="10873"/>
                    <a:pt x="13872" y="10843"/>
                    <a:pt x="13924" y="10774"/>
                  </a:cubicBezTo>
                  <a:cubicBezTo>
                    <a:pt x="14015" y="10751"/>
                    <a:pt x="13969" y="10682"/>
                    <a:pt x="13947" y="10637"/>
                  </a:cubicBezTo>
                  <a:cubicBezTo>
                    <a:pt x="13924" y="10568"/>
                    <a:pt x="13901" y="10500"/>
                    <a:pt x="13855" y="10454"/>
                  </a:cubicBezTo>
                  <a:cubicBezTo>
                    <a:pt x="13810" y="10408"/>
                    <a:pt x="13770" y="10391"/>
                    <a:pt x="13730" y="10391"/>
                  </a:cubicBezTo>
                  <a:close/>
                  <a:moveTo>
                    <a:pt x="12666" y="10460"/>
                  </a:moveTo>
                  <a:cubicBezTo>
                    <a:pt x="12611" y="10460"/>
                    <a:pt x="12554" y="10488"/>
                    <a:pt x="12486" y="10545"/>
                  </a:cubicBezTo>
                  <a:cubicBezTo>
                    <a:pt x="12372" y="10659"/>
                    <a:pt x="12395" y="10796"/>
                    <a:pt x="12509" y="10888"/>
                  </a:cubicBezTo>
                  <a:cubicBezTo>
                    <a:pt x="12563" y="10942"/>
                    <a:pt x="12612" y="10971"/>
                    <a:pt x="12661" y="10971"/>
                  </a:cubicBezTo>
                  <a:cubicBezTo>
                    <a:pt x="12715" y="10971"/>
                    <a:pt x="12769" y="10936"/>
                    <a:pt x="12828" y="10865"/>
                  </a:cubicBezTo>
                  <a:cubicBezTo>
                    <a:pt x="12942" y="10751"/>
                    <a:pt x="12942" y="10659"/>
                    <a:pt x="12828" y="10545"/>
                  </a:cubicBezTo>
                  <a:cubicBezTo>
                    <a:pt x="12771" y="10488"/>
                    <a:pt x="12720" y="10460"/>
                    <a:pt x="12666" y="10460"/>
                  </a:cubicBezTo>
                  <a:close/>
                  <a:moveTo>
                    <a:pt x="11561" y="10568"/>
                  </a:moveTo>
                  <a:cubicBezTo>
                    <a:pt x="11487" y="10568"/>
                    <a:pt x="11413" y="10591"/>
                    <a:pt x="11367" y="10637"/>
                  </a:cubicBezTo>
                  <a:cubicBezTo>
                    <a:pt x="11276" y="10705"/>
                    <a:pt x="11253" y="10911"/>
                    <a:pt x="11345" y="11002"/>
                  </a:cubicBezTo>
                  <a:cubicBezTo>
                    <a:pt x="11393" y="11062"/>
                    <a:pt x="11473" y="11091"/>
                    <a:pt x="11551" y="11091"/>
                  </a:cubicBezTo>
                  <a:cubicBezTo>
                    <a:pt x="11621" y="11091"/>
                    <a:pt x="11689" y="11068"/>
                    <a:pt x="11733" y="11025"/>
                  </a:cubicBezTo>
                  <a:cubicBezTo>
                    <a:pt x="11824" y="10933"/>
                    <a:pt x="11847" y="10751"/>
                    <a:pt x="11755" y="10637"/>
                  </a:cubicBezTo>
                  <a:cubicBezTo>
                    <a:pt x="11710" y="10591"/>
                    <a:pt x="11636" y="10568"/>
                    <a:pt x="11561" y="10568"/>
                  </a:cubicBezTo>
                  <a:close/>
                  <a:moveTo>
                    <a:pt x="10452" y="10670"/>
                  </a:moveTo>
                  <a:cubicBezTo>
                    <a:pt x="10365" y="10670"/>
                    <a:pt x="10277" y="10699"/>
                    <a:pt x="10226" y="10751"/>
                  </a:cubicBezTo>
                  <a:cubicBezTo>
                    <a:pt x="10158" y="10842"/>
                    <a:pt x="10158" y="11047"/>
                    <a:pt x="10249" y="11139"/>
                  </a:cubicBezTo>
                  <a:cubicBezTo>
                    <a:pt x="10306" y="11184"/>
                    <a:pt x="10380" y="11207"/>
                    <a:pt x="10452" y="11207"/>
                  </a:cubicBezTo>
                  <a:cubicBezTo>
                    <a:pt x="10523" y="11207"/>
                    <a:pt x="10591" y="11184"/>
                    <a:pt x="10637" y="11139"/>
                  </a:cubicBezTo>
                  <a:cubicBezTo>
                    <a:pt x="10728" y="11025"/>
                    <a:pt x="10728" y="10819"/>
                    <a:pt x="10637" y="10728"/>
                  </a:cubicBezTo>
                  <a:cubicBezTo>
                    <a:pt x="10587" y="10688"/>
                    <a:pt x="10519" y="10670"/>
                    <a:pt x="10452" y="10670"/>
                  </a:cubicBezTo>
                  <a:close/>
                  <a:moveTo>
                    <a:pt x="9356" y="10734"/>
                  </a:moveTo>
                  <a:cubicBezTo>
                    <a:pt x="9290" y="10734"/>
                    <a:pt x="9222" y="10762"/>
                    <a:pt x="9153" y="10819"/>
                  </a:cubicBezTo>
                  <a:cubicBezTo>
                    <a:pt x="9039" y="10956"/>
                    <a:pt x="9039" y="11093"/>
                    <a:pt x="9153" y="11207"/>
                  </a:cubicBezTo>
                  <a:cubicBezTo>
                    <a:pt x="9222" y="11276"/>
                    <a:pt x="9290" y="11310"/>
                    <a:pt x="9356" y="11310"/>
                  </a:cubicBezTo>
                  <a:cubicBezTo>
                    <a:pt x="9422" y="11310"/>
                    <a:pt x="9484" y="11276"/>
                    <a:pt x="9541" y="11207"/>
                  </a:cubicBezTo>
                  <a:cubicBezTo>
                    <a:pt x="9678" y="11093"/>
                    <a:pt x="9678" y="10956"/>
                    <a:pt x="9541" y="10819"/>
                  </a:cubicBezTo>
                  <a:cubicBezTo>
                    <a:pt x="9484" y="10762"/>
                    <a:pt x="9422" y="10734"/>
                    <a:pt x="9356" y="10734"/>
                  </a:cubicBezTo>
                  <a:close/>
                  <a:moveTo>
                    <a:pt x="8240" y="10831"/>
                  </a:moveTo>
                  <a:cubicBezTo>
                    <a:pt x="8178" y="10831"/>
                    <a:pt x="8115" y="10865"/>
                    <a:pt x="8035" y="10933"/>
                  </a:cubicBezTo>
                  <a:cubicBezTo>
                    <a:pt x="7898" y="11070"/>
                    <a:pt x="7921" y="11184"/>
                    <a:pt x="8058" y="11321"/>
                  </a:cubicBezTo>
                  <a:cubicBezTo>
                    <a:pt x="8126" y="11390"/>
                    <a:pt x="8189" y="11424"/>
                    <a:pt x="8252" y="11424"/>
                  </a:cubicBezTo>
                  <a:cubicBezTo>
                    <a:pt x="8315" y="11424"/>
                    <a:pt x="8377" y="11390"/>
                    <a:pt x="8446" y="11321"/>
                  </a:cubicBezTo>
                  <a:cubicBezTo>
                    <a:pt x="8583" y="11184"/>
                    <a:pt x="8583" y="11070"/>
                    <a:pt x="8446" y="10933"/>
                  </a:cubicBezTo>
                  <a:cubicBezTo>
                    <a:pt x="8366" y="10865"/>
                    <a:pt x="8303" y="10831"/>
                    <a:pt x="8240" y="10831"/>
                  </a:cubicBezTo>
                  <a:close/>
                  <a:moveTo>
                    <a:pt x="13850" y="11524"/>
                  </a:moveTo>
                  <a:cubicBezTo>
                    <a:pt x="13837" y="11524"/>
                    <a:pt x="13823" y="11525"/>
                    <a:pt x="13810" y="11527"/>
                  </a:cubicBezTo>
                  <a:cubicBezTo>
                    <a:pt x="13764" y="11550"/>
                    <a:pt x="13741" y="11550"/>
                    <a:pt x="13696" y="11572"/>
                  </a:cubicBezTo>
                  <a:cubicBezTo>
                    <a:pt x="13673" y="11618"/>
                    <a:pt x="13650" y="11664"/>
                    <a:pt x="13650" y="11709"/>
                  </a:cubicBezTo>
                  <a:cubicBezTo>
                    <a:pt x="13627" y="11869"/>
                    <a:pt x="13718" y="11961"/>
                    <a:pt x="13878" y="11961"/>
                  </a:cubicBezTo>
                  <a:cubicBezTo>
                    <a:pt x="13992" y="11938"/>
                    <a:pt x="14061" y="11892"/>
                    <a:pt x="14061" y="11778"/>
                  </a:cubicBezTo>
                  <a:cubicBezTo>
                    <a:pt x="14082" y="11632"/>
                    <a:pt x="13988" y="11524"/>
                    <a:pt x="13850" y="11524"/>
                  </a:cubicBezTo>
                  <a:close/>
                  <a:moveTo>
                    <a:pt x="12748" y="11618"/>
                  </a:moveTo>
                  <a:cubicBezTo>
                    <a:pt x="12686" y="11618"/>
                    <a:pt x="12623" y="11641"/>
                    <a:pt x="12577" y="11687"/>
                  </a:cubicBezTo>
                  <a:cubicBezTo>
                    <a:pt x="12509" y="11778"/>
                    <a:pt x="12486" y="11938"/>
                    <a:pt x="12577" y="12029"/>
                  </a:cubicBezTo>
                  <a:cubicBezTo>
                    <a:pt x="12626" y="12066"/>
                    <a:pt x="12694" y="12089"/>
                    <a:pt x="12762" y="12089"/>
                  </a:cubicBezTo>
                  <a:cubicBezTo>
                    <a:pt x="12820" y="12089"/>
                    <a:pt x="12877" y="12071"/>
                    <a:pt x="12920" y="12029"/>
                  </a:cubicBezTo>
                  <a:cubicBezTo>
                    <a:pt x="12988" y="11938"/>
                    <a:pt x="13011" y="11778"/>
                    <a:pt x="12920" y="11687"/>
                  </a:cubicBezTo>
                  <a:cubicBezTo>
                    <a:pt x="12874" y="11641"/>
                    <a:pt x="12811" y="11618"/>
                    <a:pt x="12748" y="11618"/>
                  </a:cubicBezTo>
                  <a:close/>
                  <a:moveTo>
                    <a:pt x="11664" y="11692"/>
                  </a:moveTo>
                  <a:cubicBezTo>
                    <a:pt x="11607" y="11692"/>
                    <a:pt x="11550" y="11721"/>
                    <a:pt x="11504" y="11778"/>
                  </a:cubicBezTo>
                  <a:cubicBezTo>
                    <a:pt x="11390" y="11869"/>
                    <a:pt x="11390" y="12006"/>
                    <a:pt x="11504" y="12097"/>
                  </a:cubicBezTo>
                  <a:cubicBezTo>
                    <a:pt x="11550" y="12155"/>
                    <a:pt x="11607" y="12183"/>
                    <a:pt x="11664" y="12183"/>
                  </a:cubicBezTo>
                  <a:cubicBezTo>
                    <a:pt x="11721" y="12183"/>
                    <a:pt x="11778" y="12155"/>
                    <a:pt x="11824" y="12097"/>
                  </a:cubicBezTo>
                  <a:cubicBezTo>
                    <a:pt x="11938" y="12006"/>
                    <a:pt x="11938" y="11869"/>
                    <a:pt x="11824" y="11778"/>
                  </a:cubicBezTo>
                  <a:cubicBezTo>
                    <a:pt x="11778" y="11721"/>
                    <a:pt x="11721" y="11692"/>
                    <a:pt x="11664" y="11692"/>
                  </a:cubicBezTo>
                  <a:close/>
                  <a:moveTo>
                    <a:pt x="10552" y="11774"/>
                  </a:moveTo>
                  <a:cubicBezTo>
                    <a:pt x="10543" y="11774"/>
                    <a:pt x="10533" y="11775"/>
                    <a:pt x="10523" y="11778"/>
                  </a:cubicBezTo>
                  <a:cubicBezTo>
                    <a:pt x="10477" y="11801"/>
                    <a:pt x="10363" y="11824"/>
                    <a:pt x="10363" y="11869"/>
                  </a:cubicBezTo>
                  <a:cubicBezTo>
                    <a:pt x="10340" y="11938"/>
                    <a:pt x="10249" y="11983"/>
                    <a:pt x="10295" y="12075"/>
                  </a:cubicBezTo>
                  <a:cubicBezTo>
                    <a:pt x="10317" y="12143"/>
                    <a:pt x="10317" y="12234"/>
                    <a:pt x="10363" y="12257"/>
                  </a:cubicBezTo>
                  <a:cubicBezTo>
                    <a:pt x="10415" y="12275"/>
                    <a:pt x="10467" y="12318"/>
                    <a:pt x="10529" y="12318"/>
                  </a:cubicBezTo>
                  <a:cubicBezTo>
                    <a:pt x="10549" y="12318"/>
                    <a:pt x="10569" y="12314"/>
                    <a:pt x="10591" y="12303"/>
                  </a:cubicBezTo>
                  <a:cubicBezTo>
                    <a:pt x="10637" y="12280"/>
                    <a:pt x="10728" y="12280"/>
                    <a:pt x="10751" y="12234"/>
                  </a:cubicBezTo>
                  <a:cubicBezTo>
                    <a:pt x="10774" y="12166"/>
                    <a:pt x="10842" y="12120"/>
                    <a:pt x="10820" y="12029"/>
                  </a:cubicBezTo>
                  <a:cubicBezTo>
                    <a:pt x="10797" y="11961"/>
                    <a:pt x="10774" y="11915"/>
                    <a:pt x="10751" y="11846"/>
                  </a:cubicBezTo>
                  <a:cubicBezTo>
                    <a:pt x="10670" y="11846"/>
                    <a:pt x="10625" y="11774"/>
                    <a:pt x="10552" y="11774"/>
                  </a:cubicBezTo>
                  <a:close/>
                  <a:moveTo>
                    <a:pt x="9405" y="11872"/>
                  </a:moveTo>
                  <a:cubicBezTo>
                    <a:pt x="9327" y="11872"/>
                    <a:pt x="9247" y="11900"/>
                    <a:pt x="9199" y="11961"/>
                  </a:cubicBezTo>
                  <a:cubicBezTo>
                    <a:pt x="9131" y="12052"/>
                    <a:pt x="9131" y="12234"/>
                    <a:pt x="9222" y="12326"/>
                  </a:cubicBezTo>
                  <a:cubicBezTo>
                    <a:pt x="9267" y="12371"/>
                    <a:pt x="9342" y="12394"/>
                    <a:pt x="9416" y="12394"/>
                  </a:cubicBezTo>
                  <a:cubicBezTo>
                    <a:pt x="9490" y="12394"/>
                    <a:pt x="9564" y="12371"/>
                    <a:pt x="9610" y="12326"/>
                  </a:cubicBezTo>
                  <a:cubicBezTo>
                    <a:pt x="9701" y="12212"/>
                    <a:pt x="9701" y="12006"/>
                    <a:pt x="9587" y="11938"/>
                  </a:cubicBezTo>
                  <a:cubicBezTo>
                    <a:pt x="9544" y="11895"/>
                    <a:pt x="9475" y="11872"/>
                    <a:pt x="9405" y="11872"/>
                  </a:cubicBezTo>
                  <a:close/>
                  <a:moveTo>
                    <a:pt x="14015" y="12645"/>
                  </a:moveTo>
                  <a:cubicBezTo>
                    <a:pt x="13947" y="12645"/>
                    <a:pt x="13878" y="12645"/>
                    <a:pt x="13833" y="12714"/>
                  </a:cubicBezTo>
                  <a:cubicBezTo>
                    <a:pt x="13741" y="12805"/>
                    <a:pt x="13718" y="12919"/>
                    <a:pt x="13833" y="12988"/>
                  </a:cubicBezTo>
                  <a:cubicBezTo>
                    <a:pt x="13833" y="12995"/>
                    <a:pt x="13838" y="12998"/>
                    <a:pt x="13844" y="12998"/>
                  </a:cubicBezTo>
                  <a:cubicBezTo>
                    <a:pt x="13858" y="12998"/>
                    <a:pt x="13878" y="12988"/>
                    <a:pt x="13878" y="12988"/>
                  </a:cubicBezTo>
                  <a:cubicBezTo>
                    <a:pt x="13969" y="12896"/>
                    <a:pt x="14015" y="12805"/>
                    <a:pt x="14038" y="12691"/>
                  </a:cubicBezTo>
                  <a:cubicBezTo>
                    <a:pt x="14038" y="12668"/>
                    <a:pt x="14015" y="12645"/>
                    <a:pt x="14015" y="12645"/>
                  </a:cubicBezTo>
                  <a:close/>
                  <a:moveTo>
                    <a:pt x="9587" y="13010"/>
                  </a:moveTo>
                  <a:cubicBezTo>
                    <a:pt x="9587" y="13010"/>
                    <a:pt x="9587" y="13033"/>
                    <a:pt x="9587" y="13033"/>
                  </a:cubicBezTo>
                  <a:cubicBezTo>
                    <a:pt x="9610" y="13056"/>
                    <a:pt x="9633" y="13079"/>
                    <a:pt x="9655" y="13102"/>
                  </a:cubicBezTo>
                  <a:cubicBezTo>
                    <a:pt x="9695" y="13121"/>
                    <a:pt x="9700" y="13175"/>
                    <a:pt x="9745" y="13175"/>
                  </a:cubicBezTo>
                  <a:cubicBezTo>
                    <a:pt x="9752" y="13175"/>
                    <a:pt x="9760" y="13173"/>
                    <a:pt x="9770" y="13170"/>
                  </a:cubicBezTo>
                  <a:cubicBezTo>
                    <a:pt x="9747" y="13125"/>
                    <a:pt x="9724" y="13102"/>
                    <a:pt x="9724" y="13102"/>
                  </a:cubicBezTo>
                  <a:cubicBezTo>
                    <a:pt x="9678" y="13056"/>
                    <a:pt x="9655" y="13033"/>
                    <a:pt x="9610" y="13010"/>
                  </a:cubicBezTo>
                  <a:close/>
                  <a:moveTo>
                    <a:pt x="12860" y="12759"/>
                  </a:moveTo>
                  <a:cubicBezTo>
                    <a:pt x="12817" y="12759"/>
                    <a:pt x="12771" y="12782"/>
                    <a:pt x="12714" y="12828"/>
                  </a:cubicBezTo>
                  <a:cubicBezTo>
                    <a:pt x="12623" y="12919"/>
                    <a:pt x="12623" y="13010"/>
                    <a:pt x="12714" y="13102"/>
                  </a:cubicBezTo>
                  <a:cubicBezTo>
                    <a:pt x="12771" y="13159"/>
                    <a:pt x="12817" y="13187"/>
                    <a:pt x="12862" y="13187"/>
                  </a:cubicBezTo>
                  <a:cubicBezTo>
                    <a:pt x="12908" y="13187"/>
                    <a:pt x="12954" y="13159"/>
                    <a:pt x="13011" y="13102"/>
                  </a:cubicBezTo>
                  <a:cubicBezTo>
                    <a:pt x="13102" y="13010"/>
                    <a:pt x="13102" y="12919"/>
                    <a:pt x="12988" y="12828"/>
                  </a:cubicBezTo>
                  <a:cubicBezTo>
                    <a:pt x="12942" y="12782"/>
                    <a:pt x="12902" y="12759"/>
                    <a:pt x="12860" y="12759"/>
                  </a:cubicBezTo>
                  <a:close/>
                  <a:moveTo>
                    <a:pt x="11735" y="12782"/>
                  </a:moveTo>
                  <a:cubicBezTo>
                    <a:pt x="11676" y="12782"/>
                    <a:pt x="11618" y="12805"/>
                    <a:pt x="11573" y="12851"/>
                  </a:cubicBezTo>
                  <a:cubicBezTo>
                    <a:pt x="11482" y="12965"/>
                    <a:pt x="11482" y="13102"/>
                    <a:pt x="11596" y="13193"/>
                  </a:cubicBezTo>
                  <a:cubicBezTo>
                    <a:pt x="11641" y="13239"/>
                    <a:pt x="11698" y="13262"/>
                    <a:pt x="11755" y="13262"/>
                  </a:cubicBezTo>
                  <a:cubicBezTo>
                    <a:pt x="11812" y="13262"/>
                    <a:pt x="11870" y="13239"/>
                    <a:pt x="11915" y="13193"/>
                  </a:cubicBezTo>
                  <a:cubicBezTo>
                    <a:pt x="12007" y="13079"/>
                    <a:pt x="12007" y="12942"/>
                    <a:pt x="11915" y="12851"/>
                  </a:cubicBezTo>
                  <a:cubicBezTo>
                    <a:pt x="11858" y="12805"/>
                    <a:pt x="11795" y="12782"/>
                    <a:pt x="11735" y="12782"/>
                  </a:cubicBezTo>
                  <a:close/>
                  <a:moveTo>
                    <a:pt x="10637" y="12896"/>
                  </a:moveTo>
                  <a:cubicBezTo>
                    <a:pt x="10580" y="12896"/>
                    <a:pt x="10523" y="12919"/>
                    <a:pt x="10477" y="12965"/>
                  </a:cubicBezTo>
                  <a:cubicBezTo>
                    <a:pt x="10363" y="13056"/>
                    <a:pt x="10363" y="13193"/>
                    <a:pt x="10454" y="13284"/>
                  </a:cubicBezTo>
                  <a:cubicBezTo>
                    <a:pt x="10515" y="13345"/>
                    <a:pt x="10581" y="13373"/>
                    <a:pt x="10644" y="13373"/>
                  </a:cubicBezTo>
                  <a:cubicBezTo>
                    <a:pt x="10700" y="13373"/>
                    <a:pt x="10754" y="13350"/>
                    <a:pt x="10797" y="13307"/>
                  </a:cubicBezTo>
                  <a:cubicBezTo>
                    <a:pt x="10911" y="13193"/>
                    <a:pt x="10911" y="13079"/>
                    <a:pt x="10797" y="12965"/>
                  </a:cubicBezTo>
                  <a:cubicBezTo>
                    <a:pt x="10751" y="12919"/>
                    <a:pt x="10694" y="12896"/>
                    <a:pt x="10637" y="12896"/>
                  </a:cubicBezTo>
                  <a:close/>
                  <a:moveTo>
                    <a:pt x="12942" y="13832"/>
                  </a:moveTo>
                  <a:cubicBezTo>
                    <a:pt x="12897" y="13855"/>
                    <a:pt x="12828" y="13878"/>
                    <a:pt x="12805" y="13901"/>
                  </a:cubicBezTo>
                  <a:cubicBezTo>
                    <a:pt x="12783" y="13923"/>
                    <a:pt x="12760" y="13946"/>
                    <a:pt x="12760" y="13969"/>
                  </a:cubicBezTo>
                  <a:cubicBezTo>
                    <a:pt x="12760" y="13969"/>
                    <a:pt x="12783" y="14015"/>
                    <a:pt x="12783" y="14015"/>
                  </a:cubicBezTo>
                  <a:cubicBezTo>
                    <a:pt x="12851" y="13969"/>
                    <a:pt x="12920" y="13946"/>
                    <a:pt x="12965" y="13901"/>
                  </a:cubicBezTo>
                  <a:cubicBezTo>
                    <a:pt x="12988" y="13901"/>
                    <a:pt x="12988" y="13878"/>
                    <a:pt x="12988" y="13878"/>
                  </a:cubicBezTo>
                  <a:cubicBezTo>
                    <a:pt x="12965" y="13855"/>
                    <a:pt x="12942" y="13832"/>
                    <a:pt x="12942" y="13832"/>
                  </a:cubicBezTo>
                  <a:close/>
                  <a:moveTo>
                    <a:pt x="11832" y="13938"/>
                  </a:moveTo>
                  <a:cubicBezTo>
                    <a:pt x="11814" y="13938"/>
                    <a:pt x="11795" y="13941"/>
                    <a:pt x="11778" y="13946"/>
                  </a:cubicBezTo>
                  <a:cubicBezTo>
                    <a:pt x="11710" y="13992"/>
                    <a:pt x="11664" y="14060"/>
                    <a:pt x="11618" y="14106"/>
                  </a:cubicBezTo>
                  <a:cubicBezTo>
                    <a:pt x="11596" y="14129"/>
                    <a:pt x="11618" y="14197"/>
                    <a:pt x="11618" y="14220"/>
                  </a:cubicBezTo>
                  <a:cubicBezTo>
                    <a:pt x="11618" y="14232"/>
                    <a:pt x="11636" y="14237"/>
                    <a:pt x="11656" y="14237"/>
                  </a:cubicBezTo>
                  <a:cubicBezTo>
                    <a:pt x="11676" y="14237"/>
                    <a:pt x="11698" y="14232"/>
                    <a:pt x="11710" y="14220"/>
                  </a:cubicBezTo>
                  <a:cubicBezTo>
                    <a:pt x="11755" y="14220"/>
                    <a:pt x="11795" y="14226"/>
                    <a:pt x="11835" y="14226"/>
                  </a:cubicBezTo>
                  <a:cubicBezTo>
                    <a:pt x="11875" y="14226"/>
                    <a:pt x="11915" y="14220"/>
                    <a:pt x="11961" y="14197"/>
                  </a:cubicBezTo>
                  <a:cubicBezTo>
                    <a:pt x="12052" y="14152"/>
                    <a:pt x="12075" y="14129"/>
                    <a:pt x="12007" y="14060"/>
                  </a:cubicBezTo>
                  <a:cubicBezTo>
                    <a:pt x="12007" y="14038"/>
                    <a:pt x="11984" y="14038"/>
                    <a:pt x="11961" y="14015"/>
                  </a:cubicBezTo>
                  <a:cubicBezTo>
                    <a:pt x="11944" y="13963"/>
                    <a:pt x="11888" y="13938"/>
                    <a:pt x="11832" y="13938"/>
                  </a:cubicBezTo>
                  <a:close/>
                </a:path>
              </a:pathLst>
            </a:custGeom>
            <a:solidFill>
              <a:srgbClr val="D86A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253850" y="1796250"/>
              <a:ext cx="368075" cy="356825"/>
            </a:xfrm>
            <a:custGeom>
              <a:avLst/>
              <a:gdLst/>
              <a:ahLst/>
              <a:cxnLst/>
              <a:rect l="l" t="t" r="r" b="b"/>
              <a:pathLst>
                <a:path w="14723" h="14273" extrusionOk="0">
                  <a:moveTo>
                    <a:pt x="2511" y="417"/>
                  </a:moveTo>
                  <a:cubicBezTo>
                    <a:pt x="2990" y="417"/>
                    <a:pt x="3469" y="600"/>
                    <a:pt x="3835" y="965"/>
                  </a:cubicBezTo>
                  <a:lnTo>
                    <a:pt x="13535" y="10666"/>
                  </a:lnTo>
                  <a:cubicBezTo>
                    <a:pt x="14266" y="11396"/>
                    <a:pt x="14266" y="12583"/>
                    <a:pt x="13535" y="13314"/>
                  </a:cubicBezTo>
                  <a:cubicBezTo>
                    <a:pt x="13170" y="13679"/>
                    <a:pt x="12691" y="13861"/>
                    <a:pt x="12212" y="13861"/>
                  </a:cubicBezTo>
                  <a:cubicBezTo>
                    <a:pt x="11732" y="13861"/>
                    <a:pt x="11253" y="13679"/>
                    <a:pt x="10888" y="13314"/>
                  </a:cubicBezTo>
                  <a:lnTo>
                    <a:pt x="1187" y="3590"/>
                  </a:lnTo>
                  <a:cubicBezTo>
                    <a:pt x="457" y="2860"/>
                    <a:pt x="457" y="1696"/>
                    <a:pt x="1187" y="965"/>
                  </a:cubicBezTo>
                  <a:cubicBezTo>
                    <a:pt x="1552" y="600"/>
                    <a:pt x="2031" y="417"/>
                    <a:pt x="2511" y="417"/>
                  </a:cubicBezTo>
                  <a:close/>
                  <a:moveTo>
                    <a:pt x="2502" y="1"/>
                  </a:moveTo>
                  <a:cubicBezTo>
                    <a:pt x="1917" y="1"/>
                    <a:pt x="1335" y="223"/>
                    <a:pt x="890" y="668"/>
                  </a:cubicBezTo>
                  <a:cubicBezTo>
                    <a:pt x="0" y="1559"/>
                    <a:pt x="0" y="2997"/>
                    <a:pt x="890" y="3887"/>
                  </a:cubicBezTo>
                  <a:lnTo>
                    <a:pt x="10591" y="13610"/>
                  </a:lnTo>
                  <a:cubicBezTo>
                    <a:pt x="11047" y="14044"/>
                    <a:pt x="11618" y="14272"/>
                    <a:pt x="12212" y="14272"/>
                  </a:cubicBezTo>
                  <a:cubicBezTo>
                    <a:pt x="12805" y="14272"/>
                    <a:pt x="13376" y="14044"/>
                    <a:pt x="13832" y="13610"/>
                  </a:cubicBezTo>
                  <a:cubicBezTo>
                    <a:pt x="14722" y="12720"/>
                    <a:pt x="14722" y="11259"/>
                    <a:pt x="13832" y="10369"/>
                  </a:cubicBezTo>
                  <a:lnTo>
                    <a:pt x="4131" y="668"/>
                  </a:lnTo>
                  <a:cubicBezTo>
                    <a:pt x="3675" y="223"/>
                    <a:pt x="3087" y="1"/>
                    <a:pt x="2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88225" y="1789200"/>
              <a:ext cx="85050" cy="52875"/>
            </a:xfrm>
            <a:custGeom>
              <a:avLst/>
              <a:gdLst/>
              <a:ahLst/>
              <a:cxnLst/>
              <a:rect l="l" t="t" r="r" b="b"/>
              <a:pathLst>
                <a:path w="3402" h="2115" extrusionOk="0">
                  <a:moveTo>
                    <a:pt x="763" y="1"/>
                  </a:moveTo>
                  <a:cubicBezTo>
                    <a:pt x="520" y="1"/>
                    <a:pt x="299" y="72"/>
                    <a:pt x="114" y="220"/>
                  </a:cubicBezTo>
                  <a:cubicBezTo>
                    <a:pt x="23" y="288"/>
                    <a:pt x="0" y="425"/>
                    <a:pt x="69" y="517"/>
                  </a:cubicBezTo>
                  <a:cubicBezTo>
                    <a:pt x="110" y="572"/>
                    <a:pt x="177" y="602"/>
                    <a:pt x="243" y="602"/>
                  </a:cubicBezTo>
                  <a:cubicBezTo>
                    <a:pt x="286" y="602"/>
                    <a:pt x="329" y="589"/>
                    <a:pt x="365" y="562"/>
                  </a:cubicBezTo>
                  <a:cubicBezTo>
                    <a:pt x="485" y="470"/>
                    <a:pt x="627" y="425"/>
                    <a:pt x="786" y="425"/>
                  </a:cubicBezTo>
                  <a:cubicBezTo>
                    <a:pt x="1175" y="425"/>
                    <a:pt x="1666" y="693"/>
                    <a:pt x="2169" y="1179"/>
                  </a:cubicBezTo>
                  <a:lnTo>
                    <a:pt x="3013" y="2046"/>
                  </a:lnTo>
                  <a:cubicBezTo>
                    <a:pt x="3059" y="2092"/>
                    <a:pt x="3104" y="2114"/>
                    <a:pt x="3173" y="2114"/>
                  </a:cubicBezTo>
                  <a:cubicBezTo>
                    <a:pt x="3219" y="2114"/>
                    <a:pt x="3264" y="2092"/>
                    <a:pt x="3310" y="2046"/>
                  </a:cubicBezTo>
                  <a:cubicBezTo>
                    <a:pt x="3401" y="1955"/>
                    <a:pt x="3401" y="1818"/>
                    <a:pt x="3310" y="1749"/>
                  </a:cubicBezTo>
                  <a:lnTo>
                    <a:pt x="2465" y="882"/>
                  </a:lnTo>
                  <a:cubicBezTo>
                    <a:pt x="1879" y="311"/>
                    <a:pt x="1272" y="1"/>
                    <a:pt x="7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95625" y="1732925"/>
              <a:ext cx="89625" cy="88600"/>
            </a:xfrm>
            <a:custGeom>
              <a:avLst/>
              <a:gdLst/>
              <a:ahLst/>
              <a:cxnLst/>
              <a:rect l="l" t="t" r="r" b="b"/>
              <a:pathLst>
                <a:path w="3585" h="3544" extrusionOk="0">
                  <a:moveTo>
                    <a:pt x="226" y="0"/>
                  </a:moveTo>
                  <a:cubicBezTo>
                    <a:pt x="172" y="0"/>
                    <a:pt x="115" y="17"/>
                    <a:pt x="69" y="51"/>
                  </a:cubicBezTo>
                  <a:cubicBezTo>
                    <a:pt x="1" y="143"/>
                    <a:pt x="1" y="280"/>
                    <a:pt x="69" y="348"/>
                  </a:cubicBezTo>
                  <a:lnTo>
                    <a:pt x="3219" y="3498"/>
                  </a:lnTo>
                  <a:cubicBezTo>
                    <a:pt x="3265" y="3521"/>
                    <a:pt x="3311" y="3544"/>
                    <a:pt x="3356" y="3544"/>
                  </a:cubicBezTo>
                  <a:cubicBezTo>
                    <a:pt x="3425" y="3544"/>
                    <a:pt x="3470" y="3521"/>
                    <a:pt x="3516" y="3498"/>
                  </a:cubicBezTo>
                  <a:cubicBezTo>
                    <a:pt x="3584" y="3407"/>
                    <a:pt x="3584" y="3270"/>
                    <a:pt x="3516" y="3201"/>
                  </a:cubicBezTo>
                  <a:lnTo>
                    <a:pt x="366" y="51"/>
                  </a:lnTo>
                  <a:cubicBezTo>
                    <a:pt x="332" y="17"/>
                    <a:pt x="280" y="0"/>
                    <a:pt x="2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231575" y="1715800"/>
              <a:ext cx="71925" cy="92025"/>
            </a:xfrm>
            <a:custGeom>
              <a:avLst/>
              <a:gdLst/>
              <a:ahLst/>
              <a:cxnLst/>
              <a:rect l="l" t="t" r="r" b="b"/>
              <a:pathLst>
                <a:path w="2877" h="3681" extrusionOk="0">
                  <a:moveTo>
                    <a:pt x="409" y="0"/>
                  </a:moveTo>
                  <a:cubicBezTo>
                    <a:pt x="324" y="0"/>
                    <a:pt x="225" y="48"/>
                    <a:pt x="206" y="143"/>
                  </a:cubicBezTo>
                  <a:cubicBezTo>
                    <a:pt x="1" y="645"/>
                    <a:pt x="183" y="1261"/>
                    <a:pt x="617" y="1718"/>
                  </a:cubicBezTo>
                  <a:lnTo>
                    <a:pt x="2580" y="3681"/>
                  </a:lnTo>
                  <a:lnTo>
                    <a:pt x="2877" y="3384"/>
                  </a:lnTo>
                  <a:lnTo>
                    <a:pt x="914" y="1421"/>
                  </a:lnTo>
                  <a:cubicBezTo>
                    <a:pt x="549" y="1033"/>
                    <a:pt x="480" y="577"/>
                    <a:pt x="594" y="280"/>
                  </a:cubicBezTo>
                  <a:cubicBezTo>
                    <a:pt x="640" y="166"/>
                    <a:pt x="571" y="52"/>
                    <a:pt x="457" y="6"/>
                  </a:cubicBezTo>
                  <a:cubicBezTo>
                    <a:pt x="442" y="2"/>
                    <a:pt x="426" y="0"/>
                    <a:pt x="4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293200" y="1857325"/>
              <a:ext cx="58250" cy="57225"/>
            </a:xfrm>
            <a:custGeom>
              <a:avLst/>
              <a:gdLst/>
              <a:ahLst/>
              <a:cxnLst/>
              <a:rect l="l" t="t" r="r" b="b"/>
              <a:pathLst>
                <a:path w="2330" h="2289" extrusionOk="0">
                  <a:moveTo>
                    <a:pt x="2098" y="0"/>
                  </a:moveTo>
                  <a:cubicBezTo>
                    <a:pt x="2044" y="0"/>
                    <a:pt x="1987" y="17"/>
                    <a:pt x="1941" y="51"/>
                  </a:cubicBezTo>
                  <a:lnTo>
                    <a:pt x="92" y="1923"/>
                  </a:lnTo>
                  <a:cubicBezTo>
                    <a:pt x="1" y="2014"/>
                    <a:pt x="1" y="2151"/>
                    <a:pt x="92" y="2220"/>
                  </a:cubicBezTo>
                  <a:cubicBezTo>
                    <a:pt x="138" y="2265"/>
                    <a:pt x="184" y="2288"/>
                    <a:pt x="229" y="2288"/>
                  </a:cubicBezTo>
                  <a:cubicBezTo>
                    <a:pt x="298" y="2288"/>
                    <a:pt x="343" y="2265"/>
                    <a:pt x="389" y="2220"/>
                  </a:cubicBezTo>
                  <a:lnTo>
                    <a:pt x="2238" y="348"/>
                  </a:lnTo>
                  <a:cubicBezTo>
                    <a:pt x="2329" y="280"/>
                    <a:pt x="2329" y="143"/>
                    <a:pt x="2238" y="51"/>
                  </a:cubicBezTo>
                  <a:cubicBezTo>
                    <a:pt x="2204" y="17"/>
                    <a:pt x="2152" y="0"/>
                    <a:pt x="20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314900" y="1899550"/>
              <a:ext cx="37675" cy="36675"/>
            </a:xfrm>
            <a:custGeom>
              <a:avLst/>
              <a:gdLst/>
              <a:ahLst/>
              <a:cxnLst/>
              <a:rect l="l" t="t" r="r" b="b"/>
              <a:pathLst>
                <a:path w="1507" h="1467" extrusionOk="0">
                  <a:moveTo>
                    <a:pt x="1281" y="0"/>
                  </a:moveTo>
                  <a:cubicBezTo>
                    <a:pt x="1227" y="0"/>
                    <a:pt x="1176" y="17"/>
                    <a:pt x="1142" y="51"/>
                  </a:cubicBezTo>
                  <a:lnTo>
                    <a:pt x="92" y="1101"/>
                  </a:lnTo>
                  <a:cubicBezTo>
                    <a:pt x="0" y="1193"/>
                    <a:pt x="0" y="1330"/>
                    <a:pt x="92" y="1398"/>
                  </a:cubicBezTo>
                  <a:cubicBezTo>
                    <a:pt x="137" y="1444"/>
                    <a:pt x="183" y="1467"/>
                    <a:pt x="229" y="1467"/>
                  </a:cubicBezTo>
                  <a:cubicBezTo>
                    <a:pt x="297" y="1467"/>
                    <a:pt x="343" y="1444"/>
                    <a:pt x="388" y="1398"/>
                  </a:cubicBezTo>
                  <a:lnTo>
                    <a:pt x="1438" y="348"/>
                  </a:lnTo>
                  <a:cubicBezTo>
                    <a:pt x="1507" y="280"/>
                    <a:pt x="1507" y="143"/>
                    <a:pt x="1438" y="51"/>
                  </a:cubicBezTo>
                  <a:cubicBezTo>
                    <a:pt x="1393" y="17"/>
                    <a:pt x="1336" y="0"/>
                    <a:pt x="1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358825" y="1928775"/>
              <a:ext cx="52525" cy="51400"/>
            </a:xfrm>
            <a:custGeom>
              <a:avLst/>
              <a:gdLst/>
              <a:ahLst/>
              <a:cxnLst/>
              <a:rect l="l" t="t" r="r" b="b"/>
              <a:pathLst>
                <a:path w="2101" h="2056" extrusionOk="0">
                  <a:moveTo>
                    <a:pt x="1875" y="1"/>
                  </a:moveTo>
                  <a:cubicBezTo>
                    <a:pt x="1821" y="1"/>
                    <a:pt x="1770" y="24"/>
                    <a:pt x="1736" y="69"/>
                  </a:cubicBezTo>
                  <a:lnTo>
                    <a:pt x="92" y="1713"/>
                  </a:lnTo>
                  <a:cubicBezTo>
                    <a:pt x="1" y="1781"/>
                    <a:pt x="1" y="1918"/>
                    <a:pt x="92" y="2010"/>
                  </a:cubicBezTo>
                  <a:cubicBezTo>
                    <a:pt x="138" y="2032"/>
                    <a:pt x="184" y="2055"/>
                    <a:pt x="252" y="2055"/>
                  </a:cubicBezTo>
                  <a:cubicBezTo>
                    <a:pt x="298" y="2055"/>
                    <a:pt x="343" y="2032"/>
                    <a:pt x="389" y="2010"/>
                  </a:cubicBezTo>
                  <a:lnTo>
                    <a:pt x="2032" y="366"/>
                  </a:lnTo>
                  <a:cubicBezTo>
                    <a:pt x="2101" y="275"/>
                    <a:pt x="2101" y="161"/>
                    <a:pt x="2032" y="69"/>
                  </a:cubicBezTo>
                  <a:cubicBezTo>
                    <a:pt x="1987" y="24"/>
                    <a:pt x="1930" y="1"/>
                    <a:pt x="1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386800" y="1873300"/>
              <a:ext cx="34250" cy="33250"/>
            </a:xfrm>
            <a:custGeom>
              <a:avLst/>
              <a:gdLst/>
              <a:ahLst/>
              <a:cxnLst/>
              <a:rect l="l" t="t" r="r" b="b"/>
              <a:pathLst>
                <a:path w="1370" h="1330" extrusionOk="0">
                  <a:moveTo>
                    <a:pt x="1130" y="0"/>
                  </a:moveTo>
                  <a:cubicBezTo>
                    <a:pt x="1079" y="0"/>
                    <a:pt x="1027" y="17"/>
                    <a:pt x="982" y="51"/>
                  </a:cubicBezTo>
                  <a:lnTo>
                    <a:pt x="69" y="965"/>
                  </a:lnTo>
                  <a:cubicBezTo>
                    <a:pt x="0" y="1056"/>
                    <a:pt x="0" y="1170"/>
                    <a:pt x="69" y="1261"/>
                  </a:cubicBezTo>
                  <a:cubicBezTo>
                    <a:pt x="114" y="1307"/>
                    <a:pt x="160" y="1330"/>
                    <a:pt x="229" y="1330"/>
                  </a:cubicBezTo>
                  <a:cubicBezTo>
                    <a:pt x="274" y="1330"/>
                    <a:pt x="320" y="1307"/>
                    <a:pt x="366" y="1261"/>
                  </a:cubicBezTo>
                  <a:lnTo>
                    <a:pt x="1279" y="348"/>
                  </a:lnTo>
                  <a:cubicBezTo>
                    <a:pt x="1370" y="280"/>
                    <a:pt x="1370" y="143"/>
                    <a:pt x="1279" y="51"/>
                  </a:cubicBezTo>
                  <a:cubicBezTo>
                    <a:pt x="1233" y="17"/>
                    <a:pt x="1182" y="0"/>
                    <a:pt x="1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474675" y="1980150"/>
              <a:ext cx="53100" cy="51950"/>
            </a:xfrm>
            <a:custGeom>
              <a:avLst/>
              <a:gdLst/>
              <a:ahLst/>
              <a:cxnLst/>
              <a:rect l="l" t="t" r="r" b="b"/>
              <a:pathLst>
                <a:path w="2124" h="2078" extrusionOk="0">
                  <a:moveTo>
                    <a:pt x="1898" y="0"/>
                  </a:moveTo>
                  <a:cubicBezTo>
                    <a:pt x="1844" y="0"/>
                    <a:pt x="1792" y="23"/>
                    <a:pt x="1758" y="69"/>
                  </a:cubicBezTo>
                  <a:lnTo>
                    <a:pt x="92" y="1735"/>
                  </a:lnTo>
                  <a:cubicBezTo>
                    <a:pt x="0" y="1803"/>
                    <a:pt x="0" y="1940"/>
                    <a:pt x="92" y="2032"/>
                  </a:cubicBezTo>
                  <a:cubicBezTo>
                    <a:pt x="137" y="2054"/>
                    <a:pt x="183" y="2077"/>
                    <a:pt x="229" y="2077"/>
                  </a:cubicBezTo>
                  <a:cubicBezTo>
                    <a:pt x="297" y="2077"/>
                    <a:pt x="343" y="2054"/>
                    <a:pt x="388" y="2032"/>
                  </a:cubicBezTo>
                  <a:lnTo>
                    <a:pt x="2055" y="365"/>
                  </a:lnTo>
                  <a:cubicBezTo>
                    <a:pt x="2123" y="274"/>
                    <a:pt x="2123" y="137"/>
                    <a:pt x="2055" y="69"/>
                  </a:cubicBezTo>
                  <a:cubicBezTo>
                    <a:pt x="2009" y="23"/>
                    <a:pt x="1952" y="0"/>
                    <a:pt x="18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403925" y="1998250"/>
              <a:ext cx="27400" cy="26425"/>
            </a:xfrm>
            <a:custGeom>
              <a:avLst/>
              <a:gdLst/>
              <a:ahLst/>
              <a:cxnLst/>
              <a:rect l="l" t="t" r="r" b="b"/>
              <a:pathLst>
                <a:path w="1096" h="1057" extrusionOk="0">
                  <a:moveTo>
                    <a:pt x="870" y="1"/>
                  </a:moveTo>
                  <a:cubicBezTo>
                    <a:pt x="816" y="1"/>
                    <a:pt x="765" y="18"/>
                    <a:pt x="731" y="52"/>
                  </a:cubicBezTo>
                  <a:lnTo>
                    <a:pt x="69" y="714"/>
                  </a:lnTo>
                  <a:cubicBezTo>
                    <a:pt x="0" y="783"/>
                    <a:pt x="0" y="920"/>
                    <a:pt x="69" y="1011"/>
                  </a:cubicBezTo>
                  <a:cubicBezTo>
                    <a:pt x="114" y="1057"/>
                    <a:pt x="160" y="1057"/>
                    <a:pt x="228" y="1057"/>
                  </a:cubicBezTo>
                  <a:cubicBezTo>
                    <a:pt x="274" y="1057"/>
                    <a:pt x="320" y="1057"/>
                    <a:pt x="365" y="1011"/>
                  </a:cubicBezTo>
                  <a:lnTo>
                    <a:pt x="1027" y="349"/>
                  </a:lnTo>
                  <a:cubicBezTo>
                    <a:pt x="1096" y="280"/>
                    <a:pt x="1096" y="144"/>
                    <a:pt x="1027" y="52"/>
                  </a:cubicBezTo>
                  <a:cubicBezTo>
                    <a:pt x="982" y="18"/>
                    <a:pt x="925" y="1"/>
                    <a:pt x="8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474675" y="2038775"/>
              <a:ext cx="58225" cy="57225"/>
            </a:xfrm>
            <a:custGeom>
              <a:avLst/>
              <a:gdLst/>
              <a:ahLst/>
              <a:cxnLst/>
              <a:rect l="l" t="t" r="r" b="b"/>
              <a:pathLst>
                <a:path w="2329" h="2289" extrusionOk="0">
                  <a:moveTo>
                    <a:pt x="2098" y="0"/>
                  </a:moveTo>
                  <a:cubicBezTo>
                    <a:pt x="2043" y="0"/>
                    <a:pt x="1986" y="18"/>
                    <a:pt x="1941" y="52"/>
                  </a:cubicBezTo>
                  <a:lnTo>
                    <a:pt x="69" y="1923"/>
                  </a:lnTo>
                  <a:cubicBezTo>
                    <a:pt x="0" y="2015"/>
                    <a:pt x="0" y="2129"/>
                    <a:pt x="69" y="2220"/>
                  </a:cubicBezTo>
                  <a:cubicBezTo>
                    <a:pt x="115" y="2266"/>
                    <a:pt x="183" y="2289"/>
                    <a:pt x="229" y="2289"/>
                  </a:cubicBezTo>
                  <a:cubicBezTo>
                    <a:pt x="274" y="2289"/>
                    <a:pt x="343" y="2266"/>
                    <a:pt x="366" y="2220"/>
                  </a:cubicBezTo>
                  <a:lnTo>
                    <a:pt x="2237" y="349"/>
                  </a:lnTo>
                  <a:cubicBezTo>
                    <a:pt x="2329" y="280"/>
                    <a:pt x="2329" y="143"/>
                    <a:pt x="2237" y="52"/>
                  </a:cubicBezTo>
                  <a:cubicBezTo>
                    <a:pt x="2203" y="18"/>
                    <a:pt x="2152" y="0"/>
                    <a:pt x="20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559700" y="2050325"/>
              <a:ext cx="38250" cy="37700"/>
            </a:xfrm>
            <a:custGeom>
              <a:avLst/>
              <a:gdLst/>
              <a:ahLst/>
              <a:cxnLst/>
              <a:rect l="l" t="t" r="r" b="b"/>
              <a:pathLst>
                <a:path w="1530" h="1508" extrusionOk="0">
                  <a:moveTo>
                    <a:pt x="1304" y="1"/>
                  </a:moveTo>
                  <a:cubicBezTo>
                    <a:pt x="1250" y="1"/>
                    <a:pt x="1199" y="23"/>
                    <a:pt x="1165" y="69"/>
                  </a:cubicBezTo>
                  <a:lnTo>
                    <a:pt x="92" y="1142"/>
                  </a:lnTo>
                  <a:cubicBezTo>
                    <a:pt x="0" y="1210"/>
                    <a:pt x="0" y="1347"/>
                    <a:pt x="92" y="1439"/>
                  </a:cubicBezTo>
                  <a:cubicBezTo>
                    <a:pt x="137" y="1484"/>
                    <a:pt x="183" y="1507"/>
                    <a:pt x="229" y="1507"/>
                  </a:cubicBezTo>
                  <a:cubicBezTo>
                    <a:pt x="297" y="1507"/>
                    <a:pt x="343" y="1484"/>
                    <a:pt x="388" y="1439"/>
                  </a:cubicBezTo>
                  <a:lnTo>
                    <a:pt x="1461" y="366"/>
                  </a:lnTo>
                  <a:cubicBezTo>
                    <a:pt x="1530" y="275"/>
                    <a:pt x="1530" y="160"/>
                    <a:pt x="1461" y="69"/>
                  </a:cubicBezTo>
                  <a:cubicBezTo>
                    <a:pt x="1416" y="23"/>
                    <a:pt x="1359" y="1"/>
                    <a:pt x="1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4"/>
        <p:cNvGrpSpPr/>
        <p:nvPr/>
      </p:nvGrpSpPr>
      <p:grpSpPr>
        <a:xfrm>
          <a:off x="0" y="0"/>
          <a:ext cx="0" cy="0"/>
          <a:chOff x="0" y="0"/>
          <a:chExt cx="0" cy="0"/>
        </a:xfrm>
      </p:grpSpPr>
      <p:pic>
        <p:nvPicPr>
          <p:cNvPr id="145" name="Google Shape;145;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6" name="Google Shape;146;p4"/>
          <p:cNvSpPr/>
          <p:nvPr/>
        </p:nvSpPr>
        <p:spPr>
          <a:xfrm>
            <a:off x="4826046" y="4900910"/>
            <a:ext cx="84319" cy="106149"/>
          </a:xfrm>
          <a:custGeom>
            <a:avLst/>
            <a:gdLst/>
            <a:ahLst/>
            <a:cxnLst/>
            <a:rect l="l" t="t" r="r" b="b"/>
            <a:pathLst>
              <a:path w="1491" h="1877" extrusionOk="0">
                <a:moveTo>
                  <a:pt x="915" y="0"/>
                </a:moveTo>
                <a:cubicBezTo>
                  <a:pt x="887" y="0"/>
                  <a:pt x="859" y="14"/>
                  <a:pt x="839" y="39"/>
                </a:cubicBezTo>
                <a:lnTo>
                  <a:pt x="36" y="1011"/>
                </a:lnTo>
                <a:cubicBezTo>
                  <a:pt x="10" y="1038"/>
                  <a:pt x="1" y="1064"/>
                  <a:pt x="10" y="1100"/>
                </a:cubicBezTo>
                <a:cubicBezTo>
                  <a:pt x="19" y="1127"/>
                  <a:pt x="36" y="1154"/>
                  <a:pt x="63" y="1172"/>
                </a:cubicBezTo>
                <a:lnTo>
                  <a:pt x="1330" y="1867"/>
                </a:lnTo>
                <a:cubicBezTo>
                  <a:pt x="1339" y="1876"/>
                  <a:pt x="1357" y="1876"/>
                  <a:pt x="1375" y="1876"/>
                </a:cubicBezTo>
                <a:cubicBezTo>
                  <a:pt x="1410" y="1876"/>
                  <a:pt x="1446" y="1858"/>
                  <a:pt x="1464" y="1823"/>
                </a:cubicBezTo>
                <a:cubicBezTo>
                  <a:pt x="1491" y="1778"/>
                  <a:pt x="1473" y="1716"/>
                  <a:pt x="1428" y="1680"/>
                </a:cubicBezTo>
                <a:lnTo>
                  <a:pt x="268" y="1047"/>
                </a:lnTo>
                <a:lnTo>
                  <a:pt x="1000" y="172"/>
                </a:lnTo>
                <a:cubicBezTo>
                  <a:pt x="1036" y="128"/>
                  <a:pt x="1027" y="65"/>
                  <a:pt x="982" y="30"/>
                </a:cubicBezTo>
                <a:cubicBezTo>
                  <a:pt x="962" y="10"/>
                  <a:pt x="938" y="0"/>
                  <a:pt x="915" y="0"/>
                </a:cubicBezTo>
                <a:close/>
              </a:path>
            </a:pathLst>
          </a:custGeom>
          <a:solidFill>
            <a:srgbClr val="3C3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2217046" y="4916772"/>
            <a:ext cx="110560" cy="74423"/>
          </a:xfrm>
          <a:custGeom>
            <a:avLst/>
            <a:gdLst/>
            <a:ahLst/>
            <a:cxnLst/>
            <a:rect l="l" t="t" r="r" b="b"/>
            <a:pathLst>
              <a:path w="1955" h="1316" extrusionOk="0">
                <a:moveTo>
                  <a:pt x="114" y="1"/>
                </a:moveTo>
                <a:cubicBezTo>
                  <a:pt x="97" y="1"/>
                  <a:pt x="79" y="5"/>
                  <a:pt x="63" y="13"/>
                </a:cubicBezTo>
                <a:cubicBezTo>
                  <a:pt x="18" y="40"/>
                  <a:pt x="0" y="111"/>
                  <a:pt x="27" y="156"/>
                </a:cubicBezTo>
                <a:lnTo>
                  <a:pt x="634" y="1262"/>
                </a:lnTo>
                <a:cubicBezTo>
                  <a:pt x="652" y="1289"/>
                  <a:pt x="678" y="1307"/>
                  <a:pt x="705" y="1316"/>
                </a:cubicBezTo>
                <a:lnTo>
                  <a:pt x="723" y="1316"/>
                </a:lnTo>
                <a:cubicBezTo>
                  <a:pt x="750" y="1316"/>
                  <a:pt x="777" y="1307"/>
                  <a:pt x="794" y="1289"/>
                </a:cubicBezTo>
                <a:lnTo>
                  <a:pt x="1910" y="370"/>
                </a:lnTo>
                <a:cubicBezTo>
                  <a:pt x="1945" y="334"/>
                  <a:pt x="1954" y="272"/>
                  <a:pt x="1919" y="227"/>
                </a:cubicBezTo>
                <a:cubicBezTo>
                  <a:pt x="1898" y="201"/>
                  <a:pt x="1868" y="187"/>
                  <a:pt x="1838" y="187"/>
                </a:cubicBezTo>
                <a:cubicBezTo>
                  <a:pt x="1816" y="187"/>
                  <a:pt x="1794" y="194"/>
                  <a:pt x="1776" y="209"/>
                </a:cubicBezTo>
                <a:lnTo>
                  <a:pt x="759" y="1048"/>
                </a:lnTo>
                <a:lnTo>
                  <a:pt x="206" y="58"/>
                </a:lnTo>
                <a:cubicBezTo>
                  <a:pt x="187" y="21"/>
                  <a:pt x="152" y="1"/>
                  <a:pt x="114" y="1"/>
                </a:cubicBezTo>
                <a:close/>
              </a:path>
            </a:pathLst>
          </a:custGeom>
          <a:solidFill>
            <a:srgbClr val="3C3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8226579" y="5079744"/>
            <a:ext cx="107506" cy="84037"/>
          </a:xfrm>
          <a:custGeom>
            <a:avLst/>
            <a:gdLst/>
            <a:ahLst/>
            <a:cxnLst/>
            <a:rect l="l" t="t" r="r" b="b"/>
            <a:pathLst>
              <a:path w="1901" h="1486" extrusionOk="0">
                <a:moveTo>
                  <a:pt x="794" y="1"/>
                </a:moveTo>
                <a:cubicBezTo>
                  <a:pt x="786" y="1"/>
                  <a:pt x="777" y="2"/>
                  <a:pt x="767" y="4"/>
                </a:cubicBezTo>
                <a:cubicBezTo>
                  <a:pt x="740" y="13"/>
                  <a:pt x="714" y="31"/>
                  <a:pt x="696" y="58"/>
                </a:cubicBezTo>
                <a:lnTo>
                  <a:pt x="27" y="1334"/>
                </a:lnTo>
                <a:cubicBezTo>
                  <a:pt x="0" y="1387"/>
                  <a:pt x="18" y="1449"/>
                  <a:pt x="71" y="1476"/>
                </a:cubicBezTo>
                <a:cubicBezTo>
                  <a:pt x="89" y="1485"/>
                  <a:pt x="107" y="1485"/>
                  <a:pt x="125" y="1485"/>
                </a:cubicBezTo>
                <a:cubicBezTo>
                  <a:pt x="161" y="1485"/>
                  <a:pt x="196" y="1467"/>
                  <a:pt x="214" y="1432"/>
                </a:cubicBezTo>
                <a:lnTo>
                  <a:pt x="830" y="263"/>
                </a:lnTo>
                <a:lnTo>
                  <a:pt x="1713" y="968"/>
                </a:lnTo>
                <a:cubicBezTo>
                  <a:pt x="1731" y="983"/>
                  <a:pt x="1755" y="990"/>
                  <a:pt x="1778" y="990"/>
                </a:cubicBezTo>
                <a:cubicBezTo>
                  <a:pt x="1811" y="990"/>
                  <a:pt x="1844" y="976"/>
                  <a:pt x="1865" y="950"/>
                </a:cubicBezTo>
                <a:cubicBezTo>
                  <a:pt x="1900" y="905"/>
                  <a:pt x="1891" y="843"/>
                  <a:pt x="1847" y="807"/>
                </a:cubicBezTo>
                <a:lnTo>
                  <a:pt x="856" y="22"/>
                </a:lnTo>
                <a:cubicBezTo>
                  <a:pt x="837" y="9"/>
                  <a:pt x="817" y="1"/>
                  <a:pt x="794" y="1"/>
                </a:cubicBezTo>
                <a:close/>
              </a:path>
            </a:pathLst>
          </a:custGeom>
          <a:solidFill>
            <a:srgbClr val="3C3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4030257" y="4938768"/>
            <a:ext cx="230111" cy="238255"/>
          </a:xfrm>
          <a:custGeom>
            <a:avLst/>
            <a:gdLst/>
            <a:ahLst/>
            <a:cxnLst/>
            <a:rect l="l" t="t" r="r" b="b"/>
            <a:pathLst>
              <a:path w="4069" h="4213" extrusionOk="0">
                <a:moveTo>
                  <a:pt x="3946" y="0"/>
                </a:moveTo>
                <a:cubicBezTo>
                  <a:pt x="3939" y="0"/>
                  <a:pt x="3933" y="1"/>
                  <a:pt x="3926" y="2"/>
                </a:cubicBezTo>
                <a:lnTo>
                  <a:pt x="1678" y="662"/>
                </a:lnTo>
                <a:cubicBezTo>
                  <a:pt x="1633" y="680"/>
                  <a:pt x="1597" y="725"/>
                  <a:pt x="1606" y="778"/>
                </a:cubicBezTo>
                <a:lnTo>
                  <a:pt x="1918" y="3535"/>
                </a:lnTo>
                <a:lnTo>
                  <a:pt x="90" y="4007"/>
                </a:lnTo>
                <a:cubicBezTo>
                  <a:pt x="36" y="4025"/>
                  <a:pt x="0" y="4079"/>
                  <a:pt x="18" y="4132"/>
                </a:cubicBezTo>
                <a:cubicBezTo>
                  <a:pt x="27" y="4186"/>
                  <a:pt x="72" y="4213"/>
                  <a:pt x="116" y="4213"/>
                </a:cubicBezTo>
                <a:lnTo>
                  <a:pt x="143" y="4213"/>
                </a:lnTo>
                <a:lnTo>
                  <a:pt x="2061" y="3713"/>
                </a:lnTo>
                <a:cubicBezTo>
                  <a:pt x="2115" y="3704"/>
                  <a:pt x="2142" y="3660"/>
                  <a:pt x="2142" y="3606"/>
                </a:cubicBezTo>
                <a:lnTo>
                  <a:pt x="1820" y="841"/>
                </a:lnTo>
                <a:lnTo>
                  <a:pt x="3988" y="207"/>
                </a:lnTo>
                <a:cubicBezTo>
                  <a:pt x="4042" y="189"/>
                  <a:pt x="4068" y="136"/>
                  <a:pt x="4060" y="73"/>
                </a:cubicBezTo>
                <a:cubicBezTo>
                  <a:pt x="4044" y="27"/>
                  <a:pt x="3994" y="0"/>
                  <a:pt x="3946" y="0"/>
                </a:cubicBezTo>
                <a:close/>
              </a:path>
            </a:pathLst>
          </a:custGeom>
          <a:solidFill>
            <a:srgbClr val="3C3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9125794" y="4952038"/>
            <a:ext cx="255333" cy="211732"/>
          </a:xfrm>
          <a:custGeom>
            <a:avLst/>
            <a:gdLst/>
            <a:ahLst/>
            <a:cxnLst/>
            <a:rect l="l" t="t" r="r" b="b"/>
            <a:pathLst>
              <a:path w="4515" h="3744" extrusionOk="0">
                <a:moveTo>
                  <a:pt x="115" y="0"/>
                </a:moveTo>
                <a:cubicBezTo>
                  <a:pt x="104" y="0"/>
                  <a:pt x="92" y="2"/>
                  <a:pt x="81" y="6"/>
                </a:cubicBezTo>
                <a:cubicBezTo>
                  <a:pt x="28" y="32"/>
                  <a:pt x="1" y="86"/>
                  <a:pt x="19" y="139"/>
                </a:cubicBezTo>
                <a:lnTo>
                  <a:pt x="840" y="2334"/>
                </a:lnTo>
                <a:cubicBezTo>
                  <a:pt x="856" y="2374"/>
                  <a:pt x="900" y="2407"/>
                  <a:pt x="948" y="2407"/>
                </a:cubicBezTo>
                <a:cubicBezTo>
                  <a:pt x="953" y="2407"/>
                  <a:pt x="959" y="2406"/>
                  <a:pt x="964" y="2405"/>
                </a:cubicBezTo>
                <a:lnTo>
                  <a:pt x="3694" y="1879"/>
                </a:lnTo>
                <a:lnTo>
                  <a:pt x="4301" y="3672"/>
                </a:lnTo>
                <a:cubicBezTo>
                  <a:pt x="4310" y="3717"/>
                  <a:pt x="4354" y="3743"/>
                  <a:pt x="4399" y="3743"/>
                </a:cubicBezTo>
                <a:cubicBezTo>
                  <a:pt x="4408" y="3743"/>
                  <a:pt x="4417" y="3743"/>
                  <a:pt x="4426" y="3735"/>
                </a:cubicBezTo>
                <a:cubicBezTo>
                  <a:pt x="4479" y="3717"/>
                  <a:pt x="4515" y="3654"/>
                  <a:pt x="4497" y="3601"/>
                </a:cubicBezTo>
                <a:lnTo>
                  <a:pt x="3864" y="1727"/>
                </a:lnTo>
                <a:cubicBezTo>
                  <a:pt x="3848" y="1681"/>
                  <a:pt x="3805" y="1654"/>
                  <a:pt x="3759" y="1654"/>
                </a:cubicBezTo>
                <a:cubicBezTo>
                  <a:pt x="3752" y="1654"/>
                  <a:pt x="3746" y="1655"/>
                  <a:pt x="3739" y="1656"/>
                </a:cubicBezTo>
                <a:lnTo>
                  <a:pt x="1009" y="2182"/>
                </a:lnTo>
                <a:lnTo>
                  <a:pt x="215" y="68"/>
                </a:lnTo>
                <a:cubicBezTo>
                  <a:pt x="201" y="26"/>
                  <a:pt x="159" y="0"/>
                  <a:pt x="1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6502509" y="5007073"/>
            <a:ext cx="239159" cy="229376"/>
          </a:xfrm>
          <a:custGeom>
            <a:avLst/>
            <a:gdLst/>
            <a:ahLst/>
            <a:cxnLst/>
            <a:rect l="l" t="t" r="r" b="b"/>
            <a:pathLst>
              <a:path w="4229" h="4056" extrusionOk="0">
                <a:moveTo>
                  <a:pt x="118" y="0"/>
                </a:moveTo>
                <a:cubicBezTo>
                  <a:pt x="109" y="0"/>
                  <a:pt x="99" y="2"/>
                  <a:pt x="89" y="5"/>
                </a:cubicBezTo>
                <a:cubicBezTo>
                  <a:pt x="36" y="14"/>
                  <a:pt x="0" y="76"/>
                  <a:pt x="18" y="130"/>
                </a:cubicBezTo>
                <a:lnTo>
                  <a:pt x="509" y="2048"/>
                </a:lnTo>
                <a:cubicBezTo>
                  <a:pt x="518" y="2101"/>
                  <a:pt x="562" y="2128"/>
                  <a:pt x="616" y="2128"/>
                </a:cubicBezTo>
                <a:lnTo>
                  <a:pt x="3381" y="1816"/>
                </a:lnTo>
                <a:lnTo>
                  <a:pt x="4015" y="3984"/>
                </a:lnTo>
                <a:cubicBezTo>
                  <a:pt x="4024" y="4028"/>
                  <a:pt x="4068" y="4055"/>
                  <a:pt x="4113" y="4055"/>
                </a:cubicBezTo>
                <a:lnTo>
                  <a:pt x="4140" y="4055"/>
                </a:lnTo>
                <a:cubicBezTo>
                  <a:pt x="4193" y="4037"/>
                  <a:pt x="4229" y="3975"/>
                  <a:pt x="4211" y="3921"/>
                </a:cubicBezTo>
                <a:lnTo>
                  <a:pt x="3560" y="1673"/>
                </a:lnTo>
                <a:cubicBezTo>
                  <a:pt x="3544" y="1626"/>
                  <a:pt x="3508" y="1600"/>
                  <a:pt x="3464" y="1600"/>
                </a:cubicBezTo>
                <a:cubicBezTo>
                  <a:pt x="3457" y="1600"/>
                  <a:pt x="3451" y="1601"/>
                  <a:pt x="3444" y="1602"/>
                </a:cubicBezTo>
                <a:lnTo>
                  <a:pt x="687" y="1914"/>
                </a:lnTo>
                <a:lnTo>
                  <a:pt x="214" y="76"/>
                </a:lnTo>
                <a:cubicBezTo>
                  <a:pt x="207" y="32"/>
                  <a:pt x="163" y="0"/>
                  <a:pt x="118" y="0"/>
                </a:cubicBezTo>
                <a:close/>
              </a:path>
            </a:pathLst>
          </a:custGeom>
          <a:solidFill>
            <a:srgbClr val="3C3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2721675" y="5010716"/>
            <a:ext cx="94386" cy="94386"/>
          </a:xfrm>
          <a:custGeom>
            <a:avLst/>
            <a:gdLst/>
            <a:ahLst/>
            <a:cxnLst/>
            <a:rect l="l" t="t" r="r" b="b"/>
            <a:pathLst>
              <a:path w="1669" h="1669" extrusionOk="0">
                <a:moveTo>
                  <a:pt x="830" y="205"/>
                </a:moveTo>
                <a:cubicBezTo>
                  <a:pt x="1178" y="205"/>
                  <a:pt x="1455" y="491"/>
                  <a:pt x="1455" y="830"/>
                </a:cubicBezTo>
                <a:cubicBezTo>
                  <a:pt x="1455" y="1178"/>
                  <a:pt x="1178" y="1463"/>
                  <a:pt x="830" y="1463"/>
                </a:cubicBezTo>
                <a:cubicBezTo>
                  <a:pt x="482" y="1463"/>
                  <a:pt x="206" y="1178"/>
                  <a:pt x="206" y="830"/>
                </a:cubicBezTo>
                <a:cubicBezTo>
                  <a:pt x="206" y="491"/>
                  <a:pt x="482" y="205"/>
                  <a:pt x="830" y="205"/>
                </a:cubicBezTo>
                <a:close/>
                <a:moveTo>
                  <a:pt x="830" y="0"/>
                </a:moveTo>
                <a:cubicBezTo>
                  <a:pt x="375" y="0"/>
                  <a:pt x="1" y="375"/>
                  <a:pt x="1" y="830"/>
                </a:cubicBezTo>
                <a:cubicBezTo>
                  <a:pt x="1" y="1294"/>
                  <a:pt x="375" y="1669"/>
                  <a:pt x="830" y="1669"/>
                </a:cubicBezTo>
                <a:cubicBezTo>
                  <a:pt x="1294" y="1669"/>
                  <a:pt x="1669" y="1294"/>
                  <a:pt x="1669" y="830"/>
                </a:cubicBezTo>
                <a:cubicBezTo>
                  <a:pt x="1669" y="375"/>
                  <a:pt x="1294" y="0"/>
                  <a:pt x="830" y="0"/>
                </a:cubicBezTo>
                <a:close/>
              </a:path>
            </a:pathLst>
          </a:custGeom>
          <a:solidFill>
            <a:srgbClr val="3C3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6126526" y="5074567"/>
            <a:ext cx="94442" cy="94386"/>
          </a:xfrm>
          <a:custGeom>
            <a:avLst/>
            <a:gdLst/>
            <a:ahLst/>
            <a:cxnLst/>
            <a:rect l="l" t="t" r="r" b="b"/>
            <a:pathLst>
              <a:path w="1670" h="1669" extrusionOk="0">
                <a:moveTo>
                  <a:pt x="830" y="205"/>
                </a:moveTo>
                <a:cubicBezTo>
                  <a:pt x="1178" y="205"/>
                  <a:pt x="1455" y="491"/>
                  <a:pt x="1455" y="839"/>
                </a:cubicBezTo>
                <a:cubicBezTo>
                  <a:pt x="1455" y="1187"/>
                  <a:pt x="1178" y="1463"/>
                  <a:pt x="830" y="1463"/>
                </a:cubicBezTo>
                <a:cubicBezTo>
                  <a:pt x="483" y="1463"/>
                  <a:pt x="206" y="1187"/>
                  <a:pt x="206" y="839"/>
                </a:cubicBezTo>
                <a:cubicBezTo>
                  <a:pt x="206" y="491"/>
                  <a:pt x="483" y="205"/>
                  <a:pt x="830" y="205"/>
                </a:cubicBezTo>
                <a:close/>
                <a:moveTo>
                  <a:pt x="830" y="0"/>
                </a:moveTo>
                <a:cubicBezTo>
                  <a:pt x="375" y="0"/>
                  <a:pt x="1" y="375"/>
                  <a:pt x="1" y="839"/>
                </a:cubicBezTo>
                <a:cubicBezTo>
                  <a:pt x="1" y="1294"/>
                  <a:pt x="375" y="1668"/>
                  <a:pt x="830" y="1668"/>
                </a:cubicBezTo>
                <a:cubicBezTo>
                  <a:pt x="1294" y="1668"/>
                  <a:pt x="1669" y="1294"/>
                  <a:pt x="1669" y="839"/>
                </a:cubicBezTo>
                <a:cubicBezTo>
                  <a:pt x="1669" y="375"/>
                  <a:pt x="1294" y="0"/>
                  <a:pt x="830" y="0"/>
                </a:cubicBezTo>
                <a:close/>
              </a:path>
            </a:pathLst>
          </a:custGeom>
          <a:solidFill>
            <a:srgbClr val="3C3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176662" y="4938754"/>
            <a:ext cx="230111" cy="238255"/>
          </a:xfrm>
          <a:custGeom>
            <a:avLst/>
            <a:gdLst/>
            <a:ahLst/>
            <a:cxnLst/>
            <a:rect l="l" t="t" r="r" b="b"/>
            <a:pathLst>
              <a:path w="4069" h="4213" extrusionOk="0">
                <a:moveTo>
                  <a:pt x="3946" y="0"/>
                </a:moveTo>
                <a:cubicBezTo>
                  <a:pt x="3939" y="0"/>
                  <a:pt x="3933" y="1"/>
                  <a:pt x="3926" y="2"/>
                </a:cubicBezTo>
                <a:lnTo>
                  <a:pt x="1678" y="662"/>
                </a:lnTo>
                <a:cubicBezTo>
                  <a:pt x="1633" y="680"/>
                  <a:pt x="1597" y="725"/>
                  <a:pt x="1606" y="778"/>
                </a:cubicBezTo>
                <a:lnTo>
                  <a:pt x="1918" y="3535"/>
                </a:lnTo>
                <a:lnTo>
                  <a:pt x="90" y="4007"/>
                </a:lnTo>
                <a:cubicBezTo>
                  <a:pt x="36" y="4025"/>
                  <a:pt x="0" y="4079"/>
                  <a:pt x="18" y="4132"/>
                </a:cubicBezTo>
                <a:cubicBezTo>
                  <a:pt x="27" y="4186"/>
                  <a:pt x="72" y="4213"/>
                  <a:pt x="116" y="4213"/>
                </a:cubicBezTo>
                <a:lnTo>
                  <a:pt x="143" y="4213"/>
                </a:lnTo>
                <a:lnTo>
                  <a:pt x="2061" y="3713"/>
                </a:lnTo>
                <a:cubicBezTo>
                  <a:pt x="2115" y="3704"/>
                  <a:pt x="2142" y="3660"/>
                  <a:pt x="2142" y="3606"/>
                </a:cubicBezTo>
                <a:lnTo>
                  <a:pt x="1820" y="841"/>
                </a:lnTo>
                <a:lnTo>
                  <a:pt x="3988" y="207"/>
                </a:lnTo>
                <a:cubicBezTo>
                  <a:pt x="4042" y="189"/>
                  <a:pt x="4068" y="136"/>
                  <a:pt x="4060" y="73"/>
                </a:cubicBezTo>
                <a:cubicBezTo>
                  <a:pt x="4044" y="27"/>
                  <a:pt x="3994" y="0"/>
                  <a:pt x="3946" y="0"/>
                </a:cubicBezTo>
                <a:close/>
              </a:path>
            </a:pathLst>
          </a:custGeom>
          <a:solidFill>
            <a:srgbClr val="3C3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97365" y="5105079"/>
            <a:ext cx="94386" cy="94386"/>
          </a:xfrm>
          <a:custGeom>
            <a:avLst/>
            <a:gdLst/>
            <a:ahLst/>
            <a:cxnLst/>
            <a:rect l="l" t="t" r="r" b="b"/>
            <a:pathLst>
              <a:path w="1669" h="1669" extrusionOk="0">
                <a:moveTo>
                  <a:pt x="830" y="205"/>
                </a:moveTo>
                <a:cubicBezTo>
                  <a:pt x="1178" y="205"/>
                  <a:pt x="1455" y="491"/>
                  <a:pt x="1455" y="830"/>
                </a:cubicBezTo>
                <a:cubicBezTo>
                  <a:pt x="1455" y="1178"/>
                  <a:pt x="1178" y="1463"/>
                  <a:pt x="830" y="1463"/>
                </a:cubicBezTo>
                <a:cubicBezTo>
                  <a:pt x="482" y="1463"/>
                  <a:pt x="206" y="1178"/>
                  <a:pt x="206" y="830"/>
                </a:cubicBezTo>
                <a:cubicBezTo>
                  <a:pt x="206" y="491"/>
                  <a:pt x="482" y="205"/>
                  <a:pt x="830" y="205"/>
                </a:cubicBezTo>
                <a:close/>
                <a:moveTo>
                  <a:pt x="830" y="0"/>
                </a:moveTo>
                <a:cubicBezTo>
                  <a:pt x="375" y="0"/>
                  <a:pt x="1" y="375"/>
                  <a:pt x="1" y="830"/>
                </a:cubicBezTo>
                <a:cubicBezTo>
                  <a:pt x="1" y="1294"/>
                  <a:pt x="375" y="1669"/>
                  <a:pt x="830" y="1669"/>
                </a:cubicBezTo>
                <a:cubicBezTo>
                  <a:pt x="1294" y="1669"/>
                  <a:pt x="1669" y="1294"/>
                  <a:pt x="1669" y="830"/>
                </a:cubicBezTo>
                <a:cubicBezTo>
                  <a:pt x="1669" y="375"/>
                  <a:pt x="1294" y="0"/>
                  <a:pt x="830" y="0"/>
                </a:cubicBezTo>
                <a:close/>
              </a:path>
            </a:pathLst>
          </a:custGeom>
          <a:solidFill>
            <a:srgbClr val="3C3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426200" y="383225"/>
            <a:ext cx="8295000" cy="4377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txBox="1">
            <a:spLocks noGrp="1"/>
          </p:cNvSpPr>
          <p:nvPr>
            <p:ph type="title"/>
          </p:nvPr>
        </p:nvSpPr>
        <p:spPr>
          <a:xfrm>
            <a:off x="930300" y="540000"/>
            <a:ext cx="7283400" cy="7140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8" name="Google Shape;158;p4"/>
          <p:cNvSpPr txBox="1">
            <a:spLocks noGrp="1"/>
          </p:cNvSpPr>
          <p:nvPr>
            <p:ph type="body" idx="1"/>
          </p:nvPr>
        </p:nvSpPr>
        <p:spPr>
          <a:xfrm>
            <a:off x="930300" y="1381300"/>
            <a:ext cx="7283400" cy="3105000"/>
          </a:xfrm>
          <a:prstGeom prst="rect">
            <a:avLst/>
          </a:prstGeom>
        </p:spPr>
        <p:txBody>
          <a:bodyPr spcFirstLastPara="1" wrap="square" lIns="0" tIns="0" rIns="0" bIns="0" anchor="ctr" anchorCtr="0">
            <a:noAutofit/>
          </a:bodyPr>
          <a:lstStyle>
            <a:lvl1pPr marL="457200" lvl="0" indent="-304800">
              <a:lnSpc>
                <a:spcPct val="100000"/>
              </a:lnSpc>
              <a:spcBef>
                <a:spcPts val="0"/>
              </a:spcBef>
              <a:spcAft>
                <a:spcPts val="0"/>
              </a:spcAft>
              <a:buClr>
                <a:schemeClr val="lt2"/>
              </a:buClr>
              <a:buSzPts val="1200"/>
              <a:buChar char="●"/>
              <a:defRPr sz="1200"/>
            </a:lvl1pPr>
            <a:lvl2pPr marL="914400" lvl="1" indent="-304800">
              <a:spcBef>
                <a:spcPts val="0"/>
              </a:spcBef>
              <a:spcAft>
                <a:spcPts val="0"/>
              </a:spcAft>
              <a:buClr>
                <a:srgbClr val="434343"/>
              </a:buClr>
              <a:buSzPts val="1200"/>
              <a:buFont typeface="Roboto Condensed Light"/>
              <a:buChar char="○"/>
              <a:defRPr/>
            </a:lvl2pPr>
            <a:lvl3pPr marL="1371600" lvl="2" indent="-304800">
              <a:spcBef>
                <a:spcPts val="1600"/>
              </a:spcBef>
              <a:spcAft>
                <a:spcPts val="0"/>
              </a:spcAft>
              <a:buClr>
                <a:srgbClr val="434343"/>
              </a:buClr>
              <a:buSzPts val="1200"/>
              <a:buFont typeface="Roboto Condensed Light"/>
              <a:buChar char="■"/>
              <a:defRPr/>
            </a:lvl3pPr>
            <a:lvl4pPr marL="1828800" lvl="3" indent="-304800">
              <a:spcBef>
                <a:spcPts val="1600"/>
              </a:spcBef>
              <a:spcAft>
                <a:spcPts val="0"/>
              </a:spcAft>
              <a:buClr>
                <a:srgbClr val="434343"/>
              </a:buClr>
              <a:buSzPts val="1200"/>
              <a:buFont typeface="Roboto Condensed Light"/>
              <a:buChar char="●"/>
              <a:defRPr/>
            </a:lvl4pPr>
            <a:lvl5pPr marL="2286000" lvl="4" indent="-304800">
              <a:spcBef>
                <a:spcPts val="1600"/>
              </a:spcBef>
              <a:spcAft>
                <a:spcPts val="0"/>
              </a:spcAft>
              <a:buClr>
                <a:srgbClr val="434343"/>
              </a:buClr>
              <a:buSzPts val="1200"/>
              <a:buFont typeface="Roboto Condensed Light"/>
              <a:buChar char="○"/>
              <a:defRPr/>
            </a:lvl5pPr>
            <a:lvl6pPr marL="2743200" lvl="5" indent="-304800">
              <a:spcBef>
                <a:spcPts val="1600"/>
              </a:spcBef>
              <a:spcAft>
                <a:spcPts val="0"/>
              </a:spcAft>
              <a:buClr>
                <a:srgbClr val="434343"/>
              </a:buClr>
              <a:buSzPts val="1200"/>
              <a:buFont typeface="Roboto Condensed Light"/>
              <a:buChar char="■"/>
              <a:defRPr/>
            </a:lvl6pPr>
            <a:lvl7pPr marL="3200400" lvl="6" indent="-304800">
              <a:spcBef>
                <a:spcPts val="1600"/>
              </a:spcBef>
              <a:spcAft>
                <a:spcPts val="0"/>
              </a:spcAft>
              <a:buClr>
                <a:srgbClr val="434343"/>
              </a:buClr>
              <a:buSzPts val="1200"/>
              <a:buFont typeface="Roboto Condensed Light"/>
              <a:buChar char="●"/>
              <a:defRPr/>
            </a:lvl7pPr>
            <a:lvl8pPr marL="3657600" lvl="7" indent="-304800">
              <a:spcBef>
                <a:spcPts val="1600"/>
              </a:spcBef>
              <a:spcAft>
                <a:spcPts val="0"/>
              </a:spcAft>
              <a:buClr>
                <a:srgbClr val="434343"/>
              </a:buClr>
              <a:buSzPts val="1200"/>
              <a:buFont typeface="Roboto Condensed Light"/>
              <a:buChar char="○"/>
              <a:defRPr/>
            </a:lvl8pPr>
            <a:lvl9pPr marL="4114800" lvl="8" indent="-304800">
              <a:spcBef>
                <a:spcPts val="1600"/>
              </a:spcBef>
              <a:spcAft>
                <a:spcPts val="1600"/>
              </a:spcAft>
              <a:buClr>
                <a:srgbClr val="434343"/>
              </a:buClr>
              <a:buSzPts val="1200"/>
              <a:buFont typeface="Roboto Condensed Light"/>
              <a:buChar char="■"/>
              <a:defRPr/>
            </a:lvl9pPr>
          </a:lstStyle>
          <a:p>
            <a:endParaRPr/>
          </a:p>
        </p:txBody>
      </p:sp>
      <p:grpSp>
        <p:nvGrpSpPr>
          <p:cNvPr id="159" name="Google Shape;159;p4"/>
          <p:cNvGrpSpPr/>
          <p:nvPr/>
        </p:nvGrpSpPr>
        <p:grpSpPr>
          <a:xfrm>
            <a:off x="8076082" y="817402"/>
            <a:ext cx="1419744" cy="899859"/>
            <a:chOff x="11218830" y="770238"/>
            <a:chExt cx="1301443" cy="824878"/>
          </a:xfrm>
        </p:grpSpPr>
        <p:sp>
          <p:nvSpPr>
            <p:cNvPr id="160" name="Google Shape;160;p4"/>
            <p:cNvSpPr/>
            <p:nvPr/>
          </p:nvSpPr>
          <p:spPr>
            <a:xfrm>
              <a:off x="11246564" y="823218"/>
              <a:ext cx="1134052" cy="771898"/>
            </a:xfrm>
            <a:custGeom>
              <a:avLst/>
              <a:gdLst/>
              <a:ahLst/>
              <a:cxnLst/>
              <a:rect l="l" t="t" r="r" b="b"/>
              <a:pathLst>
                <a:path w="21876" h="14890" extrusionOk="0">
                  <a:moveTo>
                    <a:pt x="10513" y="1"/>
                  </a:moveTo>
                  <a:cubicBezTo>
                    <a:pt x="9892" y="1"/>
                    <a:pt x="9164" y="147"/>
                    <a:pt x="8521" y="661"/>
                  </a:cubicBezTo>
                  <a:cubicBezTo>
                    <a:pt x="8521" y="661"/>
                    <a:pt x="9109" y="1972"/>
                    <a:pt x="9511" y="3373"/>
                  </a:cubicBezTo>
                  <a:cubicBezTo>
                    <a:pt x="5880" y="2115"/>
                    <a:pt x="2981" y="1508"/>
                    <a:pt x="2981" y="1508"/>
                  </a:cubicBezTo>
                  <a:cubicBezTo>
                    <a:pt x="1" y="3631"/>
                    <a:pt x="759" y="7209"/>
                    <a:pt x="759" y="7209"/>
                  </a:cubicBezTo>
                  <a:cubicBezTo>
                    <a:pt x="13632" y="9912"/>
                    <a:pt x="17789" y="14890"/>
                    <a:pt x="17789" y="14890"/>
                  </a:cubicBezTo>
                  <a:cubicBezTo>
                    <a:pt x="20493" y="14069"/>
                    <a:pt x="21875" y="10688"/>
                    <a:pt x="21875" y="10688"/>
                  </a:cubicBezTo>
                  <a:cubicBezTo>
                    <a:pt x="20252" y="8681"/>
                    <a:pt x="17754" y="7021"/>
                    <a:pt x="15095" y="5692"/>
                  </a:cubicBezTo>
                  <a:cubicBezTo>
                    <a:pt x="14105" y="5192"/>
                    <a:pt x="13365" y="4291"/>
                    <a:pt x="13079" y="3212"/>
                  </a:cubicBezTo>
                  <a:cubicBezTo>
                    <a:pt x="12785" y="2141"/>
                    <a:pt x="12410" y="973"/>
                    <a:pt x="11973" y="259"/>
                  </a:cubicBezTo>
                  <a:cubicBezTo>
                    <a:pt x="11973" y="259"/>
                    <a:pt x="11337" y="1"/>
                    <a:pt x="105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a:off x="11281297" y="823218"/>
              <a:ext cx="1099319" cy="771898"/>
            </a:xfrm>
            <a:custGeom>
              <a:avLst/>
              <a:gdLst/>
              <a:ahLst/>
              <a:cxnLst/>
              <a:rect l="l" t="t" r="r" b="b"/>
              <a:pathLst>
                <a:path w="21206" h="14890" extrusionOk="0">
                  <a:moveTo>
                    <a:pt x="9456" y="16"/>
                  </a:moveTo>
                  <a:cubicBezTo>
                    <a:pt x="9414" y="16"/>
                    <a:pt x="9374" y="29"/>
                    <a:pt x="9332" y="29"/>
                  </a:cubicBezTo>
                  <a:cubicBezTo>
                    <a:pt x="9323" y="29"/>
                    <a:pt x="9314" y="28"/>
                    <a:pt x="9305" y="27"/>
                  </a:cubicBezTo>
                  <a:cubicBezTo>
                    <a:pt x="9296" y="27"/>
                    <a:pt x="9296" y="27"/>
                    <a:pt x="9287" y="36"/>
                  </a:cubicBezTo>
                  <a:cubicBezTo>
                    <a:pt x="9287" y="36"/>
                    <a:pt x="9296" y="45"/>
                    <a:pt x="9296" y="45"/>
                  </a:cubicBezTo>
                  <a:cubicBezTo>
                    <a:pt x="9314" y="81"/>
                    <a:pt x="9349" y="90"/>
                    <a:pt x="9385" y="90"/>
                  </a:cubicBezTo>
                  <a:cubicBezTo>
                    <a:pt x="9397" y="95"/>
                    <a:pt x="9407" y="98"/>
                    <a:pt x="9416" y="98"/>
                  </a:cubicBezTo>
                  <a:cubicBezTo>
                    <a:pt x="9450" y="98"/>
                    <a:pt x="9473" y="66"/>
                    <a:pt x="9501" y="45"/>
                  </a:cubicBezTo>
                  <a:cubicBezTo>
                    <a:pt x="9510" y="36"/>
                    <a:pt x="9510" y="27"/>
                    <a:pt x="9510" y="18"/>
                  </a:cubicBezTo>
                  <a:lnTo>
                    <a:pt x="9483" y="18"/>
                  </a:lnTo>
                  <a:cubicBezTo>
                    <a:pt x="9474" y="17"/>
                    <a:pt x="9465" y="16"/>
                    <a:pt x="9456" y="16"/>
                  </a:cubicBezTo>
                  <a:close/>
                  <a:moveTo>
                    <a:pt x="9947" y="0"/>
                  </a:moveTo>
                  <a:cubicBezTo>
                    <a:pt x="9929" y="0"/>
                    <a:pt x="9920" y="9"/>
                    <a:pt x="9929" y="27"/>
                  </a:cubicBezTo>
                  <a:cubicBezTo>
                    <a:pt x="9929" y="45"/>
                    <a:pt x="9938" y="63"/>
                    <a:pt x="9947" y="72"/>
                  </a:cubicBezTo>
                  <a:cubicBezTo>
                    <a:pt x="9971" y="112"/>
                    <a:pt x="10003" y="153"/>
                    <a:pt x="10049" y="153"/>
                  </a:cubicBezTo>
                  <a:cubicBezTo>
                    <a:pt x="10054" y="153"/>
                    <a:pt x="10058" y="153"/>
                    <a:pt x="10063" y="152"/>
                  </a:cubicBezTo>
                  <a:cubicBezTo>
                    <a:pt x="10116" y="143"/>
                    <a:pt x="10161" y="107"/>
                    <a:pt x="10188" y="54"/>
                  </a:cubicBezTo>
                  <a:cubicBezTo>
                    <a:pt x="10197" y="36"/>
                    <a:pt x="10206" y="18"/>
                    <a:pt x="10179" y="18"/>
                  </a:cubicBezTo>
                  <a:cubicBezTo>
                    <a:pt x="10152" y="18"/>
                    <a:pt x="10125" y="9"/>
                    <a:pt x="10099" y="9"/>
                  </a:cubicBezTo>
                  <a:cubicBezTo>
                    <a:pt x="10099" y="0"/>
                    <a:pt x="10099" y="0"/>
                    <a:pt x="10099" y="0"/>
                  </a:cubicBezTo>
                  <a:close/>
                  <a:moveTo>
                    <a:pt x="10600" y="58"/>
                  </a:moveTo>
                  <a:cubicBezTo>
                    <a:pt x="10594" y="58"/>
                    <a:pt x="10593" y="64"/>
                    <a:pt x="10598" y="81"/>
                  </a:cubicBezTo>
                  <a:cubicBezTo>
                    <a:pt x="10616" y="134"/>
                    <a:pt x="10652" y="170"/>
                    <a:pt x="10714" y="179"/>
                  </a:cubicBezTo>
                  <a:cubicBezTo>
                    <a:pt x="10722" y="180"/>
                    <a:pt x="10729" y="181"/>
                    <a:pt x="10736" y="181"/>
                  </a:cubicBezTo>
                  <a:cubicBezTo>
                    <a:pt x="10771" y="181"/>
                    <a:pt x="10801" y="164"/>
                    <a:pt x="10830" y="134"/>
                  </a:cubicBezTo>
                  <a:cubicBezTo>
                    <a:pt x="10830" y="134"/>
                    <a:pt x="10839" y="125"/>
                    <a:pt x="10839" y="116"/>
                  </a:cubicBezTo>
                  <a:cubicBezTo>
                    <a:pt x="10830" y="116"/>
                    <a:pt x="10821" y="107"/>
                    <a:pt x="10821" y="107"/>
                  </a:cubicBezTo>
                  <a:lnTo>
                    <a:pt x="10794" y="107"/>
                  </a:lnTo>
                  <a:cubicBezTo>
                    <a:pt x="10759" y="99"/>
                    <a:pt x="10723" y="99"/>
                    <a:pt x="10696" y="90"/>
                  </a:cubicBezTo>
                  <a:cubicBezTo>
                    <a:pt x="10670" y="81"/>
                    <a:pt x="10643" y="72"/>
                    <a:pt x="10616" y="63"/>
                  </a:cubicBezTo>
                  <a:cubicBezTo>
                    <a:pt x="10610" y="60"/>
                    <a:pt x="10604" y="58"/>
                    <a:pt x="10600" y="58"/>
                  </a:cubicBezTo>
                  <a:close/>
                  <a:moveTo>
                    <a:pt x="8466" y="268"/>
                  </a:moveTo>
                  <a:cubicBezTo>
                    <a:pt x="8421" y="295"/>
                    <a:pt x="8386" y="313"/>
                    <a:pt x="8341" y="339"/>
                  </a:cubicBezTo>
                  <a:cubicBezTo>
                    <a:pt x="8332" y="339"/>
                    <a:pt x="8332" y="348"/>
                    <a:pt x="8323" y="357"/>
                  </a:cubicBezTo>
                  <a:cubicBezTo>
                    <a:pt x="8332" y="357"/>
                    <a:pt x="8341" y="366"/>
                    <a:pt x="8341" y="366"/>
                  </a:cubicBezTo>
                  <a:lnTo>
                    <a:pt x="8359" y="366"/>
                  </a:lnTo>
                  <a:cubicBezTo>
                    <a:pt x="8369" y="369"/>
                    <a:pt x="8378" y="370"/>
                    <a:pt x="8387" y="370"/>
                  </a:cubicBezTo>
                  <a:cubicBezTo>
                    <a:pt x="8433" y="370"/>
                    <a:pt x="8463" y="334"/>
                    <a:pt x="8493" y="304"/>
                  </a:cubicBezTo>
                  <a:cubicBezTo>
                    <a:pt x="8502" y="304"/>
                    <a:pt x="8493" y="286"/>
                    <a:pt x="8493" y="277"/>
                  </a:cubicBezTo>
                  <a:cubicBezTo>
                    <a:pt x="8493" y="268"/>
                    <a:pt x="8475" y="268"/>
                    <a:pt x="8466" y="268"/>
                  </a:cubicBezTo>
                  <a:close/>
                  <a:moveTo>
                    <a:pt x="9043" y="177"/>
                  </a:moveTo>
                  <a:cubicBezTo>
                    <a:pt x="8984" y="177"/>
                    <a:pt x="8946" y="213"/>
                    <a:pt x="8930" y="277"/>
                  </a:cubicBezTo>
                  <a:cubicBezTo>
                    <a:pt x="8921" y="357"/>
                    <a:pt x="8957" y="402"/>
                    <a:pt x="9028" y="411"/>
                  </a:cubicBezTo>
                  <a:cubicBezTo>
                    <a:pt x="9038" y="412"/>
                    <a:pt x="9047" y="412"/>
                    <a:pt x="9056" y="412"/>
                  </a:cubicBezTo>
                  <a:cubicBezTo>
                    <a:pt x="9119" y="412"/>
                    <a:pt x="9154" y="383"/>
                    <a:pt x="9162" y="313"/>
                  </a:cubicBezTo>
                  <a:cubicBezTo>
                    <a:pt x="9171" y="232"/>
                    <a:pt x="9144" y="188"/>
                    <a:pt x="9064" y="179"/>
                  </a:cubicBezTo>
                  <a:cubicBezTo>
                    <a:pt x="9057" y="178"/>
                    <a:pt x="9050" y="177"/>
                    <a:pt x="9043" y="177"/>
                  </a:cubicBezTo>
                  <a:close/>
                  <a:moveTo>
                    <a:pt x="9730" y="194"/>
                  </a:moveTo>
                  <a:cubicBezTo>
                    <a:pt x="9711" y="194"/>
                    <a:pt x="9683" y="207"/>
                    <a:pt x="9661" y="215"/>
                  </a:cubicBezTo>
                  <a:cubicBezTo>
                    <a:pt x="9617" y="223"/>
                    <a:pt x="9608" y="268"/>
                    <a:pt x="9581" y="304"/>
                  </a:cubicBezTo>
                  <a:cubicBezTo>
                    <a:pt x="9599" y="330"/>
                    <a:pt x="9590" y="357"/>
                    <a:pt x="9608" y="393"/>
                  </a:cubicBezTo>
                  <a:cubicBezTo>
                    <a:pt x="9635" y="420"/>
                    <a:pt x="9670" y="429"/>
                    <a:pt x="9697" y="455"/>
                  </a:cubicBezTo>
                  <a:cubicBezTo>
                    <a:pt x="9733" y="438"/>
                    <a:pt x="9769" y="446"/>
                    <a:pt x="9795" y="420"/>
                  </a:cubicBezTo>
                  <a:cubicBezTo>
                    <a:pt x="9822" y="393"/>
                    <a:pt x="9840" y="357"/>
                    <a:pt x="9840" y="339"/>
                  </a:cubicBezTo>
                  <a:cubicBezTo>
                    <a:pt x="9849" y="313"/>
                    <a:pt x="9840" y="277"/>
                    <a:pt x="9822" y="250"/>
                  </a:cubicBezTo>
                  <a:cubicBezTo>
                    <a:pt x="9795" y="215"/>
                    <a:pt x="9769" y="206"/>
                    <a:pt x="9742" y="197"/>
                  </a:cubicBezTo>
                  <a:cubicBezTo>
                    <a:pt x="9738" y="195"/>
                    <a:pt x="9734" y="194"/>
                    <a:pt x="9730" y="194"/>
                  </a:cubicBezTo>
                  <a:close/>
                  <a:moveTo>
                    <a:pt x="10385" y="226"/>
                  </a:moveTo>
                  <a:cubicBezTo>
                    <a:pt x="10355" y="226"/>
                    <a:pt x="10324" y="245"/>
                    <a:pt x="10304" y="259"/>
                  </a:cubicBezTo>
                  <a:cubicBezTo>
                    <a:pt x="10277" y="268"/>
                    <a:pt x="10268" y="313"/>
                    <a:pt x="10250" y="339"/>
                  </a:cubicBezTo>
                  <a:cubicBezTo>
                    <a:pt x="10241" y="375"/>
                    <a:pt x="10259" y="411"/>
                    <a:pt x="10277" y="446"/>
                  </a:cubicBezTo>
                  <a:cubicBezTo>
                    <a:pt x="10286" y="473"/>
                    <a:pt x="10331" y="482"/>
                    <a:pt x="10357" y="500"/>
                  </a:cubicBezTo>
                  <a:cubicBezTo>
                    <a:pt x="10393" y="491"/>
                    <a:pt x="10438" y="491"/>
                    <a:pt x="10464" y="473"/>
                  </a:cubicBezTo>
                  <a:cubicBezTo>
                    <a:pt x="10491" y="455"/>
                    <a:pt x="10500" y="420"/>
                    <a:pt x="10509" y="384"/>
                  </a:cubicBezTo>
                  <a:cubicBezTo>
                    <a:pt x="10527" y="348"/>
                    <a:pt x="10500" y="313"/>
                    <a:pt x="10491" y="286"/>
                  </a:cubicBezTo>
                  <a:cubicBezTo>
                    <a:pt x="10482" y="268"/>
                    <a:pt x="10438" y="250"/>
                    <a:pt x="10411" y="232"/>
                  </a:cubicBezTo>
                  <a:cubicBezTo>
                    <a:pt x="10403" y="228"/>
                    <a:pt x="10394" y="226"/>
                    <a:pt x="10385" y="226"/>
                  </a:cubicBezTo>
                  <a:close/>
                  <a:moveTo>
                    <a:pt x="11051" y="258"/>
                  </a:moveTo>
                  <a:cubicBezTo>
                    <a:pt x="10981" y="258"/>
                    <a:pt x="10928" y="302"/>
                    <a:pt x="10919" y="375"/>
                  </a:cubicBezTo>
                  <a:cubicBezTo>
                    <a:pt x="10910" y="455"/>
                    <a:pt x="10955" y="509"/>
                    <a:pt x="11035" y="527"/>
                  </a:cubicBezTo>
                  <a:cubicBezTo>
                    <a:pt x="11041" y="527"/>
                    <a:pt x="11047" y="528"/>
                    <a:pt x="11052" y="528"/>
                  </a:cubicBezTo>
                  <a:cubicBezTo>
                    <a:pt x="11123" y="528"/>
                    <a:pt x="11170" y="476"/>
                    <a:pt x="11187" y="402"/>
                  </a:cubicBezTo>
                  <a:cubicBezTo>
                    <a:pt x="11196" y="330"/>
                    <a:pt x="11142" y="268"/>
                    <a:pt x="11071" y="259"/>
                  </a:cubicBezTo>
                  <a:cubicBezTo>
                    <a:pt x="11064" y="258"/>
                    <a:pt x="11058" y="258"/>
                    <a:pt x="11051" y="258"/>
                  </a:cubicBezTo>
                  <a:close/>
                  <a:moveTo>
                    <a:pt x="8091" y="482"/>
                  </a:moveTo>
                  <a:cubicBezTo>
                    <a:pt x="8038" y="518"/>
                    <a:pt x="7984" y="545"/>
                    <a:pt x="7940" y="580"/>
                  </a:cubicBezTo>
                  <a:cubicBezTo>
                    <a:pt x="7931" y="589"/>
                    <a:pt x="7922" y="607"/>
                    <a:pt x="7931" y="616"/>
                  </a:cubicBezTo>
                  <a:cubicBezTo>
                    <a:pt x="7949" y="652"/>
                    <a:pt x="7975" y="678"/>
                    <a:pt x="8011" y="687"/>
                  </a:cubicBezTo>
                  <a:cubicBezTo>
                    <a:pt x="8016" y="688"/>
                    <a:pt x="8021" y="688"/>
                    <a:pt x="8025" y="688"/>
                  </a:cubicBezTo>
                  <a:cubicBezTo>
                    <a:pt x="8075" y="688"/>
                    <a:pt x="8129" y="649"/>
                    <a:pt x="8145" y="616"/>
                  </a:cubicBezTo>
                  <a:cubicBezTo>
                    <a:pt x="8163" y="580"/>
                    <a:pt x="8145" y="518"/>
                    <a:pt x="8109" y="491"/>
                  </a:cubicBezTo>
                  <a:cubicBezTo>
                    <a:pt x="8109" y="482"/>
                    <a:pt x="8091" y="482"/>
                    <a:pt x="8091" y="482"/>
                  </a:cubicBezTo>
                  <a:close/>
                  <a:moveTo>
                    <a:pt x="8693" y="499"/>
                  </a:moveTo>
                  <a:cubicBezTo>
                    <a:pt x="8629" y="499"/>
                    <a:pt x="8598" y="534"/>
                    <a:pt x="8582" y="598"/>
                  </a:cubicBezTo>
                  <a:cubicBezTo>
                    <a:pt x="8573" y="678"/>
                    <a:pt x="8609" y="723"/>
                    <a:pt x="8689" y="732"/>
                  </a:cubicBezTo>
                  <a:cubicBezTo>
                    <a:pt x="8696" y="733"/>
                    <a:pt x="8703" y="733"/>
                    <a:pt x="8710" y="733"/>
                  </a:cubicBezTo>
                  <a:cubicBezTo>
                    <a:pt x="8769" y="733"/>
                    <a:pt x="8806" y="698"/>
                    <a:pt x="8814" y="634"/>
                  </a:cubicBezTo>
                  <a:cubicBezTo>
                    <a:pt x="8823" y="554"/>
                    <a:pt x="8796" y="509"/>
                    <a:pt x="8716" y="500"/>
                  </a:cubicBezTo>
                  <a:cubicBezTo>
                    <a:pt x="8708" y="499"/>
                    <a:pt x="8700" y="499"/>
                    <a:pt x="8693" y="499"/>
                  </a:cubicBezTo>
                  <a:close/>
                  <a:moveTo>
                    <a:pt x="9338" y="519"/>
                  </a:moveTo>
                  <a:cubicBezTo>
                    <a:pt x="9326" y="519"/>
                    <a:pt x="9314" y="523"/>
                    <a:pt x="9305" y="536"/>
                  </a:cubicBezTo>
                  <a:cubicBezTo>
                    <a:pt x="9287" y="554"/>
                    <a:pt x="9269" y="562"/>
                    <a:pt x="9260" y="580"/>
                  </a:cubicBezTo>
                  <a:cubicBezTo>
                    <a:pt x="9251" y="616"/>
                    <a:pt x="9242" y="652"/>
                    <a:pt x="9251" y="678"/>
                  </a:cubicBezTo>
                  <a:cubicBezTo>
                    <a:pt x="9260" y="714"/>
                    <a:pt x="9278" y="759"/>
                    <a:pt x="9331" y="759"/>
                  </a:cubicBezTo>
                  <a:lnTo>
                    <a:pt x="9367" y="759"/>
                  </a:lnTo>
                  <a:cubicBezTo>
                    <a:pt x="9377" y="761"/>
                    <a:pt x="9385" y="762"/>
                    <a:pt x="9392" y="762"/>
                  </a:cubicBezTo>
                  <a:cubicBezTo>
                    <a:pt x="9413" y="762"/>
                    <a:pt x="9428" y="754"/>
                    <a:pt x="9447" y="741"/>
                  </a:cubicBezTo>
                  <a:cubicBezTo>
                    <a:pt x="9465" y="723"/>
                    <a:pt x="9483" y="705"/>
                    <a:pt x="9483" y="678"/>
                  </a:cubicBezTo>
                  <a:cubicBezTo>
                    <a:pt x="9483" y="669"/>
                    <a:pt x="9483" y="661"/>
                    <a:pt x="9483" y="652"/>
                  </a:cubicBezTo>
                  <a:cubicBezTo>
                    <a:pt x="9501" y="625"/>
                    <a:pt x="9492" y="589"/>
                    <a:pt x="9465" y="562"/>
                  </a:cubicBezTo>
                  <a:cubicBezTo>
                    <a:pt x="9447" y="545"/>
                    <a:pt x="9438" y="527"/>
                    <a:pt x="9412" y="527"/>
                  </a:cubicBezTo>
                  <a:cubicBezTo>
                    <a:pt x="9407" y="528"/>
                    <a:pt x="9403" y="528"/>
                    <a:pt x="9399" y="528"/>
                  </a:cubicBezTo>
                  <a:cubicBezTo>
                    <a:pt x="9379" y="528"/>
                    <a:pt x="9357" y="519"/>
                    <a:pt x="9338" y="519"/>
                  </a:cubicBezTo>
                  <a:close/>
                  <a:moveTo>
                    <a:pt x="10037" y="548"/>
                  </a:moveTo>
                  <a:cubicBezTo>
                    <a:pt x="10007" y="548"/>
                    <a:pt x="9976" y="567"/>
                    <a:pt x="9956" y="580"/>
                  </a:cubicBezTo>
                  <a:cubicBezTo>
                    <a:pt x="9929" y="589"/>
                    <a:pt x="9920" y="634"/>
                    <a:pt x="9902" y="661"/>
                  </a:cubicBezTo>
                  <a:cubicBezTo>
                    <a:pt x="9893" y="696"/>
                    <a:pt x="9911" y="732"/>
                    <a:pt x="9929" y="768"/>
                  </a:cubicBezTo>
                  <a:cubicBezTo>
                    <a:pt x="9947" y="794"/>
                    <a:pt x="9983" y="803"/>
                    <a:pt x="10018" y="821"/>
                  </a:cubicBezTo>
                  <a:cubicBezTo>
                    <a:pt x="10045" y="812"/>
                    <a:pt x="10090" y="812"/>
                    <a:pt x="10116" y="794"/>
                  </a:cubicBezTo>
                  <a:cubicBezTo>
                    <a:pt x="10143" y="777"/>
                    <a:pt x="10152" y="732"/>
                    <a:pt x="10170" y="705"/>
                  </a:cubicBezTo>
                  <a:cubicBezTo>
                    <a:pt x="10179" y="669"/>
                    <a:pt x="10152" y="634"/>
                    <a:pt x="10143" y="607"/>
                  </a:cubicBezTo>
                  <a:cubicBezTo>
                    <a:pt x="10134" y="580"/>
                    <a:pt x="10090" y="571"/>
                    <a:pt x="10063" y="554"/>
                  </a:cubicBezTo>
                  <a:cubicBezTo>
                    <a:pt x="10055" y="549"/>
                    <a:pt x="10046" y="548"/>
                    <a:pt x="10037" y="548"/>
                  </a:cubicBezTo>
                  <a:close/>
                  <a:moveTo>
                    <a:pt x="10696" y="579"/>
                  </a:moveTo>
                  <a:cubicBezTo>
                    <a:pt x="10633" y="579"/>
                    <a:pt x="10580" y="622"/>
                    <a:pt x="10571" y="687"/>
                  </a:cubicBezTo>
                  <a:cubicBezTo>
                    <a:pt x="10563" y="768"/>
                    <a:pt x="10607" y="830"/>
                    <a:pt x="10687" y="848"/>
                  </a:cubicBezTo>
                  <a:cubicBezTo>
                    <a:pt x="10693" y="849"/>
                    <a:pt x="10699" y="849"/>
                    <a:pt x="10705" y="849"/>
                  </a:cubicBezTo>
                  <a:cubicBezTo>
                    <a:pt x="10775" y="849"/>
                    <a:pt x="10823" y="798"/>
                    <a:pt x="10839" y="732"/>
                  </a:cubicBezTo>
                  <a:cubicBezTo>
                    <a:pt x="10848" y="652"/>
                    <a:pt x="10794" y="589"/>
                    <a:pt x="10714" y="580"/>
                  </a:cubicBezTo>
                  <a:cubicBezTo>
                    <a:pt x="10708" y="580"/>
                    <a:pt x="10702" y="579"/>
                    <a:pt x="10696" y="579"/>
                  </a:cubicBezTo>
                  <a:close/>
                  <a:moveTo>
                    <a:pt x="11340" y="621"/>
                  </a:moveTo>
                  <a:cubicBezTo>
                    <a:pt x="11277" y="621"/>
                    <a:pt x="11230" y="662"/>
                    <a:pt x="11223" y="723"/>
                  </a:cubicBezTo>
                  <a:cubicBezTo>
                    <a:pt x="11205" y="812"/>
                    <a:pt x="11249" y="875"/>
                    <a:pt x="11330" y="884"/>
                  </a:cubicBezTo>
                  <a:cubicBezTo>
                    <a:pt x="11337" y="884"/>
                    <a:pt x="11343" y="885"/>
                    <a:pt x="11350" y="885"/>
                  </a:cubicBezTo>
                  <a:cubicBezTo>
                    <a:pt x="11420" y="885"/>
                    <a:pt x="11473" y="842"/>
                    <a:pt x="11481" y="777"/>
                  </a:cubicBezTo>
                  <a:cubicBezTo>
                    <a:pt x="11499" y="696"/>
                    <a:pt x="11455" y="634"/>
                    <a:pt x="11374" y="625"/>
                  </a:cubicBezTo>
                  <a:cubicBezTo>
                    <a:pt x="11362" y="622"/>
                    <a:pt x="11351" y="621"/>
                    <a:pt x="11340" y="621"/>
                  </a:cubicBezTo>
                  <a:close/>
                  <a:moveTo>
                    <a:pt x="8354" y="802"/>
                  </a:moveTo>
                  <a:cubicBezTo>
                    <a:pt x="8327" y="802"/>
                    <a:pt x="8311" y="824"/>
                    <a:pt x="8288" y="839"/>
                  </a:cubicBezTo>
                  <a:cubicBezTo>
                    <a:pt x="8252" y="848"/>
                    <a:pt x="8234" y="875"/>
                    <a:pt x="8243" y="910"/>
                  </a:cubicBezTo>
                  <a:cubicBezTo>
                    <a:pt x="8225" y="946"/>
                    <a:pt x="8261" y="964"/>
                    <a:pt x="8270" y="991"/>
                  </a:cubicBezTo>
                  <a:cubicBezTo>
                    <a:pt x="8288" y="1026"/>
                    <a:pt x="8314" y="1026"/>
                    <a:pt x="8341" y="1035"/>
                  </a:cubicBezTo>
                  <a:cubicBezTo>
                    <a:pt x="8347" y="1036"/>
                    <a:pt x="8353" y="1037"/>
                    <a:pt x="8358" y="1037"/>
                  </a:cubicBezTo>
                  <a:cubicBezTo>
                    <a:pt x="8391" y="1037"/>
                    <a:pt x="8407" y="1015"/>
                    <a:pt x="8430" y="1000"/>
                  </a:cubicBezTo>
                  <a:cubicBezTo>
                    <a:pt x="8466" y="991"/>
                    <a:pt x="8466" y="955"/>
                    <a:pt x="8475" y="928"/>
                  </a:cubicBezTo>
                  <a:cubicBezTo>
                    <a:pt x="8484" y="893"/>
                    <a:pt x="8457" y="875"/>
                    <a:pt x="8439" y="839"/>
                  </a:cubicBezTo>
                  <a:cubicBezTo>
                    <a:pt x="8421" y="812"/>
                    <a:pt x="8404" y="812"/>
                    <a:pt x="8368" y="803"/>
                  </a:cubicBezTo>
                  <a:cubicBezTo>
                    <a:pt x="8363" y="802"/>
                    <a:pt x="8359" y="802"/>
                    <a:pt x="8354" y="802"/>
                  </a:cubicBezTo>
                  <a:close/>
                  <a:moveTo>
                    <a:pt x="9012" y="846"/>
                  </a:moveTo>
                  <a:cubicBezTo>
                    <a:pt x="8955" y="846"/>
                    <a:pt x="8919" y="875"/>
                    <a:pt x="8903" y="946"/>
                  </a:cubicBezTo>
                  <a:cubicBezTo>
                    <a:pt x="8894" y="1026"/>
                    <a:pt x="8930" y="1071"/>
                    <a:pt x="9001" y="1080"/>
                  </a:cubicBezTo>
                  <a:cubicBezTo>
                    <a:pt x="9009" y="1081"/>
                    <a:pt x="9017" y="1081"/>
                    <a:pt x="9025" y="1081"/>
                  </a:cubicBezTo>
                  <a:cubicBezTo>
                    <a:pt x="9090" y="1081"/>
                    <a:pt x="9127" y="1046"/>
                    <a:pt x="9135" y="982"/>
                  </a:cubicBezTo>
                  <a:cubicBezTo>
                    <a:pt x="9144" y="901"/>
                    <a:pt x="9117" y="857"/>
                    <a:pt x="9037" y="848"/>
                  </a:cubicBezTo>
                  <a:cubicBezTo>
                    <a:pt x="9028" y="847"/>
                    <a:pt x="9020" y="846"/>
                    <a:pt x="9012" y="846"/>
                  </a:cubicBezTo>
                  <a:close/>
                  <a:moveTo>
                    <a:pt x="9679" y="856"/>
                  </a:moveTo>
                  <a:cubicBezTo>
                    <a:pt x="9625" y="856"/>
                    <a:pt x="9546" y="922"/>
                    <a:pt x="9546" y="973"/>
                  </a:cubicBezTo>
                  <a:cubicBezTo>
                    <a:pt x="9537" y="1026"/>
                    <a:pt x="9599" y="1116"/>
                    <a:pt x="9661" y="1116"/>
                  </a:cubicBezTo>
                  <a:cubicBezTo>
                    <a:pt x="9665" y="1116"/>
                    <a:pt x="9668" y="1116"/>
                    <a:pt x="9671" y="1116"/>
                  </a:cubicBezTo>
                  <a:cubicBezTo>
                    <a:pt x="9725" y="1116"/>
                    <a:pt x="9804" y="1050"/>
                    <a:pt x="9804" y="1000"/>
                  </a:cubicBezTo>
                  <a:cubicBezTo>
                    <a:pt x="9813" y="946"/>
                    <a:pt x="9742" y="857"/>
                    <a:pt x="9688" y="857"/>
                  </a:cubicBezTo>
                  <a:cubicBezTo>
                    <a:pt x="9685" y="856"/>
                    <a:pt x="9682" y="856"/>
                    <a:pt x="9679" y="856"/>
                  </a:cubicBezTo>
                  <a:close/>
                  <a:moveTo>
                    <a:pt x="10327" y="898"/>
                  </a:moveTo>
                  <a:cubicBezTo>
                    <a:pt x="10262" y="898"/>
                    <a:pt x="10213" y="948"/>
                    <a:pt x="10206" y="1017"/>
                  </a:cubicBezTo>
                  <a:cubicBezTo>
                    <a:pt x="10197" y="1089"/>
                    <a:pt x="10241" y="1151"/>
                    <a:pt x="10322" y="1160"/>
                  </a:cubicBezTo>
                  <a:cubicBezTo>
                    <a:pt x="10328" y="1161"/>
                    <a:pt x="10335" y="1161"/>
                    <a:pt x="10342" y="1161"/>
                  </a:cubicBezTo>
                  <a:cubicBezTo>
                    <a:pt x="10412" y="1161"/>
                    <a:pt x="10465" y="1118"/>
                    <a:pt x="10473" y="1044"/>
                  </a:cubicBezTo>
                  <a:cubicBezTo>
                    <a:pt x="10482" y="973"/>
                    <a:pt x="10438" y="910"/>
                    <a:pt x="10357" y="901"/>
                  </a:cubicBezTo>
                  <a:cubicBezTo>
                    <a:pt x="10347" y="899"/>
                    <a:pt x="10337" y="898"/>
                    <a:pt x="10327" y="898"/>
                  </a:cubicBezTo>
                  <a:close/>
                  <a:moveTo>
                    <a:pt x="10992" y="924"/>
                  </a:moveTo>
                  <a:cubicBezTo>
                    <a:pt x="10929" y="924"/>
                    <a:pt x="10882" y="967"/>
                    <a:pt x="10875" y="1035"/>
                  </a:cubicBezTo>
                  <a:cubicBezTo>
                    <a:pt x="10866" y="1116"/>
                    <a:pt x="10910" y="1178"/>
                    <a:pt x="10991" y="1187"/>
                  </a:cubicBezTo>
                  <a:cubicBezTo>
                    <a:pt x="10997" y="1188"/>
                    <a:pt x="11003" y="1188"/>
                    <a:pt x="11009" y="1188"/>
                  </a:cubicBezTo>
                  <a:cubicBezTo>
                    <a:pt x="11072" y="1188"/>
                    <a:pt x="11126" y="1145"/>
                    <a:pt x="11142" y="1080"/>
                  </a:cubicBezTo>
                  <a:cubicBezTo>
                    <a:pt x="11151" y="1000"/>
                    <a:pt x="11107" y="937"/>
                    <a:pt x="11026" y="928"/>
                  </a:cubicBezTo>
                  <a:cubicBezTo>
                    <a:pt x="11015" y="926"/>
                    <a:pt x="11003" y="924"/>
                    <a:pt x="10992" y="924"/>
                  </a:cubicBezTo>
                  <a:close/>
                  <a:moveTo>
                    <a:pt x="11650" y="962"/>
                  </a:moveTo>
                  <a:cubicBezTo>
                    <a:pt x="11640" y="962"/>
                    <a:pt x="11629" y="966"/>
                    <a:pt x="11615" y="973"/>
                  </a:cubicBezTo>
                  <a:cubicBezTo>
                    <a:pt x="11571" y="1000"/>
                    <a:pt x="11535" y="1026"/>
                    <a:pt x="11544" y="1089"/>
                  </a:cubicBezTo>
                  <a:cubicBezTo>
                    <a:pt x="11517" y="1142"/>
                    <a:pt x="11562" y="1187"/>
                    <a:pt x="11597" y="1214"/>
                  </a:cubicBezTo>
                  <a:cubicBezTo>
                    <a:pt x="11615" y="1231"/>
                    <a:pt x="11669" y="1231"/>
                    <a:pt x="11704" y="1240"/>
                  </a:cubicBezTo>
                  <a:cubicBezTo>
                    <a:pt x="11713" y="1240"/>
                    <a:pt x="11740" y="1223"/>
                    <a:pt x="11749" y="1214"/>
                  </a:cubicBezTo>
                  <a:cubicBezTo>
                    <a:pt x="11758" y="1205"/>
                    <a:pt x="11767" y="1178"/>
                    <a:pt x="11758" y="1169"/>
                  </a:cubicBezTo>
                  <a:cubicBezTo>
                    <a:pt x="11722" y="1116"/>
                    <a:pt x="11713" y="1053"/>
                    <a:pt x="11687" y="1000"/>
                  </a:cubicBezTo>
                  <a:cubicBezTo>
                    <a:pt x="11676" y="972"/>
                    <a:pt x="11665" y="962"/>
                    <a:pt x="11650" y="962"/>
                  </a:cubicBezTo>
                  <a:close/>
                  <a:moveTo>
                    <a:pt x="8047" y="1133"/>
                  </a:moveTo>
                  <a:cubicBezTo>
                    <a:pt x="8047" y="1133"/>
                    <a:pt x="8047" y="1142"/>
                    <a:pt x="8047" y="1151"/>
                  </a:cubicBezTo>
                  <a:cubicBezTo>
                    <a:pt x="8056" y="1196"/>
                    <a:pt x="8082" y="1231"/>
                    <a:pt x="8100" y="1276"/>
                  </a:cubicBezTo>
                  <a:cubicBezTo>
                    <a:pt x="8100" y="1285"/>
                    <a:pt x="8109" y="1294"/>
                    <a:pt x="8109" y="1303"/>
                  </a:cubicBezTo>
                  <a:cubicBezTo>
                    <a:pt x="8109" y="1294"/>
                    <a:pt x="8118" y="1285"/>
                    <a:pt x="8118" y="1276"/>
                  </a:cubicBezTo>
                  <a:cubicBezTo>
                    <a:pt x="8127" y="1276"/>
                    <a:pt x="8127" y="1267"/>
                    <a:pt x="8127" y="1258"/>
                  </a:cubicBezTo>
                  <a:cubicBezTo>
                    <a:pt x="8145" y="1205"/>
                    <a:pt x="8091" y="1178"/>
                    <a:pt x="8065" y="1133"/>
                  </a:cubicBezTo>
                  <a:close/>
                  <a:moveTo>
                    <a:pt x="8646" y="1150"/>
                  </a:moveTo>
                  <a:cubicBezTo>
                    <a:pt x="8590" y="1150"/>
                    <a:pt x="8554" y="1179"/>
                    <a:pt x="8546" y="1249"/>
                  </a:cubicBezTo>
                  <a:cubicBezTo>
                    <a:pt x="8537" y="1330"/>
                    <a:pt x="8564" y="1374"/>
                    <a:pt x="8644" y="1383"/>
                  </a:cubicBezTo>
                  <a:cubicBezTo>
                    <a:pt x="8653" y="1384"/>
                    <a:pt x="8660" y="1384"/>
                    <a:pt x="8668" y="1384"/>
                  </a:cubicBezTo>
                  <a:cubicBezTo>
                    <a:pt x="8733" y="1384"/>
                    <a:pt x="8770" y="1348"/>
                    <a:pt x="8778" y="1276"/>
                  </a:cubicBezTo>
                  <a:cubicBezTo>
                    <a:pt x="8787" y="1205"/>
                    <a:pt x="8752" y="1160"/>
                    <a:pt x="8671" y="1151"/>
                  </a:cubicBezTo>
                  <a:cubicBezTo>
                    <a:pt x="8663" y="1150"/>
                    <a:pt x="8654" y="1150"/>
                    <a:pt x="8646" y="1150"/>
                  </a:cubicBezTo>
                  <a:close/>
                  <a:moveTo>
                    <a:pt x="9340" y="1178"/>
                  </a:moveTo>
                  <a:cubicBezTo>
                    <a:pt x="9305" y="1187"/>
                    <a:pt x="9269" y="1187"/>
                    <a:pt x="9242" y="1214"/>
                  </a:cubicBezTo>
                  <a:cubicBezTo>
                    <a:pt x="9215" y="1240"/>
                    <a:pt x="9215" y="1267"/>
                    <a:pt x="9198" y="1294"/>
                  </a:cubicBezTo>
                  <a:cubicBezTo>
                    <a:pt x="9189" y="1303"/>
                    <a:pt x="9207" y="1330"/>
                    <a:pt x="9207" y="1347"/>
                  </a:cubicBezTo>
                  <a:cubicBezTo>
                    <a:pt x="9207" y="1374"/>
                    <a:pt x="9233" y="1401"/>
                    <a:pt x="9251" y="1419"/>
                  </a:cubicBezTo>
                  <a:cubicBezTo>
                    <a:pt x="9269" y="1428"/>
                    <a:pt x="9287" y="1428"/>
                    <a:pt x="9314" y="1437"/>
                  </a:cubicBezTo>
                  <a:cubicBezTo>
                    <a:pt x="9349" y="1428"/>
                    <a:pt x="9394" y="1428"/>
                    <a:pt x="9412" y="1392"/>
                  </a:cubicBezTo>
                  <a:cubicBezTo>
                    <a:pt x="9430" y="1374"/>
                    <a:pt x="9456" y="1347"/>
                    <a:pt x="9456" y="1321"/>
                  </a:cubicBezTo>
                  <a:cubicBezTo>
                    <a:pt x="9447" y="1285"/>
                    <a:pt x="9447" y="1240"/>
                    <a:pt x="9412" y="1214"/>
                  </a:cubicBezTo>
                  <a:cubicBezTo>
                    <a:pt x="9394" y="1205"/>
                    <a:pt x="9358" y="1178"/>
                    <a:pt x="9340" y="1178"/>
                  </a:cubicBezTo>
                  <a:close/>
                  <a:moveTo>
                    <a:pt x="10009" y="1205"/>
                  </a:moveTo>
                  <a:cubicBezTo>
                    <a:pt x="9983" y="1205"/>
                    <a:pt x="9938" y="1205"/>
                    <a:pt x="9920" y="1231"/>
                  </a:cubicBezTo>
                  <a:cubicBezTo>
                    <a:pt x="9893" y="1249"/>
                    <a:pt x="9858" y="1285"/>
                    <a:pt x="9867" y="1321"/>
                  </a:cubicBezTo>
                  <a:cubicBezTo>
                    <a:pt x="9867" y="1356"/>
                    <a:pt x="9876" y="1392"/>
                    <a:pt x="9893" y="1419"/>
                  </a:cubicBezTo>
                  <a:cubicBezTo>
                    <a:pt x="9911" y="1437"/>
                    <a:pt x="9947" y="1455"/>
                    <a:pt x="9974" y="1463"/>
                  </a:cubicBezTo>
                  <a:cubicBezTo>
                    <a:pt x="9982" y="1468"/>
                    <a:pt x="9991" y="1469"/>
                    <a:pt x="9999" y="1469"/>
                  </a:cubicBezTo>
                  <a:cubicBezTo>
                    <a:pt x="10026" y="1469"/>
                    <a:pt x="10052" y="1452"/>
                    <a:pt x="10072" y="1446"/>
                  </a:cubicBezTo>
                  <a:cubicBezTo>
                    <a:pt x="10099" y="1428"/>
                    <a:pt x="10108" y="1383"/>
                    <a:pt x="10134" y="1356"/>
                  </a:cubicBezTo>
                  <a:cubicBezTo>
                    <a:pt x="10116" y="1321"/>
                    <a:pt x="10116" y="1276"/>
                    <a:pt x="10099" y="1249"/>
                  </a:cubicBezTo>
                  <a:cubicBezTo>
                    <a:pt x="10081" y="1223"/>
                    <a:pt x="10045" y="1205"/>
                    <a:pt x="10009" y="1205"/>
                  </a:cubicBezTo>
                  <a:close/>
                  <a:moveTo>
                    <a:pt x="10648" y="1245"/>
                  </a:moveTo>
                  <a:cubicBezTo>
                    <a:pt x="10590" y="1245"/>
                    <a:pt x="10542" y="1288"/>
                    <a:pt x="10527" y="1356"/>
                  </a:cubicBezTo>
                  <a:cubicBezTo>
                    <a:pt x="10518" y="1437"/>
                    <a:pt x="10563" y="1499"/>
                    <a:pt x="10634" y="1508"/>
                  </a:cubicBezTo>
                  <a:cubicBezTo>
                    <a:pt x="10646" y="1511"/>
                    <a:pt x="10657" y="1512"/>
                    <a:pt x="10668" y="1512"/>
                  </a:cubicBezTo>
                  <a:cubicBezTo>
                    <a:pt x="10732" y="1512"/>
                    <a:pt x="10779" y="1469"/>
                    <a:pt x="10794" y="1401"/>
                  </a:cubicBezTo>
                  <a:cubicBezTo>
                    <a:pt x="10803" y="1321"/>
                    <a:pt x="10759" y="1258"/>
                    <a:pt x="10678" y="1249"/>
                  </a:cubicBezTo>
                  <a:cubicBezTo>
                    <a:pt x="10668" y="1247"/>
                    <a:pt x="10658" y="1245"/>
                    <a:pt x="10648" y="1245"/>
                  </a:cubicBezTo>
                  <a:close/>
                  <a:moveTo>
                    <a:pt x="11863" y="1451"/>
                  </a:moveTo>
                  <a:cubicBezTo>
                    <a:pt x="11860" y="1451"/>
                    <a:pt x="11856" y="1455"/>
                    <a:pt x="11856" y="1455"/>
                  </a:cubicBezTo>
                  <a:cubicBezTo>
                    <a:pt x="11856" y="1472"/>
                    <a:pt x="11865" y="1508"/>
                    <a:pt x="11874" y="1517"/>
                  </a:cubicBezTo>
                  <a:cubicBezTo>
                    <a:pt x="11874" y="1517"/>
                    <a:pt x="11883" y="1508"/>
                    <a:pt x="11892" y="1508"/>
                  </a:cubicBezTo>
                  <a:cubicBezTo>
                    <a:pt x="11883" y="1490"/>
                    <a:pt x="11883" y="1472"/>
                    <a:pt x="11874" y="1455"/>
                  </a:cubicBezTo>
                  <a:lnTo>
                    <a:pt x="11865" y="1455"/>
                  </a:lnTo>
                  <a:cubicBezTo>
                    <a:pt x="11865" y="1452"/>
                    <a:pt x="11864" y="1451"/>
                    <a:pt x="11863" y="1451"/>
                  </a:cubicBezTo>
                  <a:close/>
                  <a:moveTo>
                    <a:pt x="11892" y="1517"/>
                  </a:moveTo>
                  <a:lnTo>
                    <a:pt x="11883" y="1526"/>
                  </a:lnTo>
                  <a:cubicBezTo>
                    <a:pt x="11883" y="1526"/>
                    <a:pt x="11892" y="1526"/>
                    <a:pt x="11892" y="1535"/>
                  </a:cubicBezTo>
                  <a:cubicBezTo>
                    <a:pt x="11892" y="1535"/>
                    <a:pt x="11901" y="1526"/>
                    <a:pt x="11901" y="1526"/>
                  </a:cubicBezTo>
                  <a:cubicBezTo>
                    <a:pt x="11892" y="1526"/>
                    <a:pt x="11892" y="1517"/>
                    <a:pt x="11892" y="1517"/>
                  </a:cubicBezTo>
                  <a:close/>
                  <a:moveTo>
                    <a:pt x="11348" y="1267"/>
                  </a:moveTo>
                  <a:cubicBezTo>
                    <a:pt x="11303" y="1267"/>
                    <a:pt x="11276" y="1276"/>
                    <a:pt x="11249" y="1294"/>
                  </a:cubicBezTo>
                  <a:cubicBezTo>
                    <a:pt x="11214" y="1321"/>
                    <a:pt x="11196" y="1347"/>
                    <a:pt x="11196" y="1392"/>
                  </a:cubicBezTo>
                  <a:cubicBezTo>
                    <a:pt x="11178" y="1428"/>
                    <a:pt x="11205" y="1455"/>
                    <a:pt x="11223" y="1490"/>
                  </a:cubicBezTo>
                  <a:cubicBezTo>
                    <a:pt x="11241" y="1526"/>
                    <a:pt x="11276" y="1526"/>
                    <a:pt x="11312" y="1535"/>
                  </a:cubicBezTo>
                  <a:cubicBezTo>
                    <a:pt x="11323" y="1537"/>
                    <a:pt x="11333" y="1538"/>
                    <a:pt x="11342" y="1538"/>
                  </a:cubicBezTo>
                  <a:cubicBezTo>
                    <a:pt x="11370" y="1538"/>
                    <a:pt x="11390" y="1528"/>
                    <a:pt x="11410" y="1508"/>
                  </a:cubicBezTo>
                  <a:cubicBezTo>
                    <a:pt x="11455" y="1490"/>
                    <a:pt x="11455" y="1455"/>
                    <a:pt x="11464" y="1419"/>
                  </a:cubicBezTo>
                  <a:cubicBezTo>
                    <a:pt x="11472" y="1374"/>
                    <a:pt x="11455" y="1347"/>
                    <a:pt x="11437" y="1321"/>
                  </a:cubicBezTo>
                  <a:cubicBezTo>
                    <a:pt x="11410" y="1285"/>
                    <a:pt x="11383" y="1276"/>
                    <a:pt x="11348" y="1267"/>
                  </a:cubicBezTo>
                  <a:close/>
                  <a:moveTo>
                    <a:pt x="2612" y="1562"/>
                  </a:moveTo>
                  <a:cubicBezTo>
                    <a:pt x="2608" y="1562"/>
                    <a:pt x="2602" y="1564"/>
                    <a:pt x="2596" y="1570"/>
                  </a:cubicBezTo>
                  <a:cubicBezTo>
                    <a:pt x="2578" y="1588"/>
                    <a:pt x="2569" y="1651"/>
                    <a:pt x="2578" y="1669"/>
                  </a:cubicBezTo>
                  <a:cubicBezTo>
                    <a:pt x="2587" y="1678"/>
                    <a:pt x="2596" y="1686"/>
                    <a:pt x="2605" y="1695"/>
                  </a:cubicBezTo>
                  <a:lnTo>
                    <a:pt x="2650" y="1695"/>
                  </a:lnTo>
                  <a:cubicBezTo>
                    <a:pt x="2660" y="1697"/>
                    <a:pt x="2668" y="1698"/>
                    <a:pt x="2675" y="1698"/>
                  </a:cubicBezTo>
                  <a:cubicBezTo>
                    <a:pt x="2698" y="1698"/>
                    <a:pt x="2705" y="1685"/>
                    <a:pt x="2712" y="1651"/>
                  </a:cubicBezTo>
                  <a:cubicBezTo>
                    <a:pt x="2712" y="1642"/>
                    <a:pt x="2712" y="1642"/>
                    <a:pt x="2712" y="1633"/>
                  </a:cubicBezTo>
                  <a:cubicBezTo>
                    <a:pt x="2721" y="1597"/>
                    <a:pt x="2721" y="1597"/>
                    <a:pt x="2676" y="1588"/>
                  </a:cubicBezTo>
                  <a:cubicBezTo>
                    <a:pt x="2667" y="1588"/>
                    <a:pt x="2658" y="1579"/>
                    <a:pt x="2650" y="1579"/>
                  </a:cubicBezTo>
                  <a:cubicBezTo>
                    <a:pt x="2648" y="1580"/>
                    <a:pt x="2646" y="1581"/>
                    <a:pt x="2645" y="1581"/>
                  </a:cubicBezTo>
                  <a:cubicBezTo>
                    <a:pt x="2634" y="1581"/>
                    <a:pt x="2626" y="1562"/>
                    <a:pt x="2612" y="1562"/>
                  </a:cubicBezTo>
                  <a:close/>
                  <a:moveTo>
                    <a:pt x="8318" y="1466"/>
                  </a:moveTo>
                  <a:cubicBezTo>
                    <a:pt x="8276" y="1466"/>
                    <a:pt x="8234" y="1486"/>
                    <a:pt x="8207" y="1526"/>
                  </a:cubicBezTo>
                  <a:cubicBezTo>
                    <a:pt x="8198" y="1535"/>
                    <a:pt x="8207" y="1544"/>
                    <a:pt x="8207" y="1562"/>
                  </a:cubicBezTo>
                  <a:cubicBezTo>
                    <a:pt x="8225" y="1588"/>
                    <a:pt x="8225" y="1615"/>
                    <a:pt x="8243" y="1642"/>
                  </a:cubicBezTo>
                  <a:cubicBezTo>
                    <a:pt x="8261" y="1660"/>
                    <a:pt x="8261" y="1686"/>
                    <a:pt x="8270" y="1695"/>
                  </a:cubicBezTo>
                  <a:cubicBezTo>
                    <a:pt x="8288" y="1704"/>
                    <a:pt x="8314" y="1704"/>
                    <a:pt x="8341" y="1704"/>
                  </a:cubicBezTo>
                  <a:cubicBezTo>
                    <a:pt x="8386" y="1704"/>
                    <a:pt x="8421" y="1660"/>
                    <a:pt x="8430" y="1615"/>
                  </a:cubicBezTo>
                  <a:cubicBezTo>
                    <a:pt x="8430" y="1606"/>
                    <a:pt x="8430" y="1606"/>
                    <a:pt x="8430" y="1606"/>
                  </a:cubicBezTo>
                  <a:cubicBezTo>
                    <a:pt x="8439" y="1544"/>
                    <a:pt x="8413" y="1490"/>
                    <a:pt x="8359" y="1472"/>
                  </a:cubicBezTo>
                  <a:cubicBezTo>
                    <a:pt x="8346" y="1468"/>
                    <a:pt x="8332" y="1466"/>
                    <a:pt x="8318" y="1466"/>
                  </a:cubicBezTo>
                  <a:close/>
                  <a:moveTo>
                    <a:pt x="3310" y="1722"/>
                  </a:moveTo>
                  <a:cubicBezTo>
                    <a:pt x="3301" y="1722"/>
                    <a:pt x="3292" y="1731"/>
                    <a:pt x="3292" y="1731"/>
                  </a:cubicBezTo>
                  <a:cubicBezTo>
                    <a:pt x="3292" y="1740"/>
                    <a:pt x="3301" y="1740"/>
                    <a:pt x="3310" y="1749"/>
                  </a:cubicBezTo>
                  <a:cubicBezTo>
                    <a:pt x="3310" y="1740"/>
                    <a:pt x="3319" y="1740"/>
                    <a:pt x="3319" y="1731"/>
                  </a:cubicBezTo>
                  <a:cubicBezTo>
                    <a:pt x="3319" y="1731"/>
                    <a:pt x="3310" y="1722"/>
                    <a:pt x="3310" y="1722"/>
                  </a:cubicBezTo>
                  <a:close/>
                  <a:moveTo>
                    <a:pt x="8955" y="1512"/>
                  </a:moveTo>
                  <a:cubicBezTo>
                    <a:pt x="8901" y="1512"/>
                    <a:pt x="8875" y="1548"/>
                    <a:pt x="8868" y="1615"/>
                  </a:cubicBezTo>
                  <a:cubicBezTo>
                    <a:pt x="8850" y="1695"/>
                    <a:pt x="8876" y="1731"/>
                    <a:pt x="8966" y="1749"/>
                  </a:cubicBezTo>
                  <a:cubicBezTo>
                    <a:pt x="8975" y="1750"/>
                    <a:pt x="8984" y="1751"/>
                    <a:pt x="8993" y="1751"/>
                  </a:cubicBezTo>
                  <a:cubicBezTo>
                    <a:pt x="9054" y="1751"/>
                    <a:pt x="9083" y="1720"/>
                    <a:pt x="9091" y="1642"/>
                  </a:cubicBezTo>
                  <a:cubicBezTo>
                    <a:pt x="9108" y="1562"/>
                    <a:pt x="9082" y="1526"/>
                    <a:pt x="8992" y="1517"/>
                  </a:cubicBezTo>
                  <a:cubicBezTo>
                    <a:pt x="8979" y="1514"/>
                    <a:pt x="8967" y="1512"/>
                    <a:pt x="8955" y="1512"/>
                  </a:cubicBezTo>
                  <a:close/>
                  <a:moveTo>
                    <a:pt x="9651" y="1525"/>
                  </a:moveTo>
                  <a:cubicBezTo>
                    <a:pt x="9597" y="1525"/>
                    <a:pt x="9519" y="1583"/>
                    <a:pt x="9519" y="1642"/>
                  </a:cubicBezTo>
                  <a:cubicBezTo>
                    <a:pt x="9510" y="1695"/>
                    <a:pt x="9581" y="1785"/>
                    <a:pt x="9635" y="1785"/>
                  </a:cubicBezTo>
                  <a:cubicBezTo>
                    <a:pt x="9638" y="1785"/>
                    <a:pt x="9641" y="1785"/>
                    <a:pt x="9644" y="1785"/>
                  </a:cubicBezTo>
                  <a:cubicBezTo>
                    <a:pt x="9698" y="1785"/>
                    <a:pt x="9777" y="1719"/>
                    <a:pt x="9777" y="1669"/>
                  </a:cubicBezTo>
                  <a:cubicBezTo>
                    <a:pt x="9786" y="1615"/>
                    <a:pt x="9715" y="1526"/>
                    <a:pt x="9661" y="1526"/>
                  </a:cubicBezTo>
                  <a:cubicBezTo>
                    <a:pt x="9658" y="1525"/>
                    <a:pt x="9654" y="1525"/>
                    <a:pt x="9651" y="1525"/>
                  </a:cubicBezTo>
                  <a:close/>
                  <a:moveTo>
                    <a:pt x="10309" y="1561"/>
                  </a:moveTo>
                  <a:cubicBezTo>
                    <a:pt x="10249" y="1561"/>
                    <a:pt x="10179" y="1620"/>
                    <a:pt x="10179" y="1686"/>
                  </a:cubicBezTo>
                  <a:cubicBezTo>
                    <a:pt x="10179" y="1767"/>
                    <a:pt x="10224" y="1820"/>
                    <a:pt x="10295" y="1829"/>
                  </a:cubicBezTo>
                  <a:cubicBezTo>
                    <a:pt x="10302" y="1830"/>
                    <a:pt x="10308" y="1830"/>
                    <a:pt x="10315" y="1830"/>
                  </a:cubicBezTo>
                  <a:cubicBezTo>
                    <a:pt x="10384" y="1830"/>
                    <a:pt x="10430" y="1787"/>
                    <a:pt x="10447" y="1713"/>
                  </a:cubicBezTo>
                  <a:cubicBezTo>
                    <a:pt x="10455" y="1651"/>
                    <a:pt x="10402" y="1562"/>
                    <a:pt x="10322" y="1562"/>
                  </a:cubicBezTo>
                  <a:cubicBezTo>
                    <a:pt x="10318" y="1561"/>
                    <a:pt x="10314" y="1561"/>
                    <a:pt x="10309" y="1561"/>
                  </a:cubicBezTo>
                  <a:close/>
                  <a:moveTo>
                    <a:pt x="10983" y="1587"/>
                  </a:moveTo>
                  <a:cubicBezTo>
                    <a:pt x="10912" y="1587"/>
                    <a:pt x="10865" y="1639"/>
                    <a:pt x="10848" y="1713"/>
                  </a:cubicBezTo>
                  <a:cubicBezTo>
                    <a:pt x="10839" y="1773"/>
                    <a:pt x="10888" y="1857"/>
                    <a:pt x="10962" y="1857"/>
                  </a:cubicBezTo>
                  <a:cubicBezTo>
                    <a:pt x="10965" y="1857"/>
                    <a:pt x="10969" y="1856"/>
                    <a:pt x="10973" y="1856"/>
                  </a:cubicBezTo>
                  <a:cubicBezTo>
                    <a:pt x="10980" y="1858"/>
                    <a:pt x="10988" y="1859"/>
                    <a:pt x="10995" y="1859"/>
                  </a:cubicBezTo>
                  <a:cubicBezTo>
                    <a:pt x="11053" y="1859"/>
                    <a:pt x="11116" y="1802"/>
                    <a:pt x="11116" y="1731"/>
                  </a:cubicBezTo>
                  <a:cubicBezTo>
                    <a:pt x="11116" y="1660"/>
                    <a:pt x="11071" y="1606"/>
                    <a:pt x="11000" y="1588"/>
                  </a:cubicBezTo>
                  <a:cubicBezTo>
                    <a:pt x="10994" y="1588"/>
                    <a:pt x="10988" y="1587"/>
                    <a:pt x="10983" y="1587"/>
                  </a:cubicBezTo>
                  <a:close/>
                  <a:moveTo>
                    <a:pt x="11660" y="1633"/>
                  </a:moveTo>
                  <a:cubicBezTo>
                    <a:pt x="11624" y="1633"/>
                    <a:pt x="11597" y="1633"/>
                    <a:pt x="11562" y="1660"/>
                  </a:cubicBezTo>
                  <a:cubicBezTo>
                    <a:pt x="11526" y="1686"/>
                    <a:pt x="11517" y="1713"/>
                    <a:pt x="11517" y="1758"/>
                  </a:cubicBezTo>
                  <a:cubicBezTo>
                    <a:pt x="11508" y="1794"/>
                    <a:pt x="11517" y="1820"/>
                    <a:pt x="11535" y="1847"/>
                  </a:cubicBezTo>
                  <a:cubicBezTo>
                    <a:pt x="11562" y="1883"/>
                    <a:pt x="11588" y="1892"/>
                    <a:pt x="11624" y="1901"/>
                  </a:cubicBezTo>
                  <a:cubicBezTo>
                    <a:pt x="11635" y="1903"/>
                    <a:pt x="11645" y="1904"/>
                    <a:pt x="11655" y="1904"/>
                  </a:cubicBezTo>
                  <a:cubicBezTo>
                    <a:pt x="11683" y="1904"/>
                    <a:pt x="11704" y="1894"/>
                    <a:pt x="11731" y="1874"/>
                  </a:cubicBezTo>
                  <a:cubicBezTo>
                    <a:pt x="11758" y="1847"/>
                    <a:pt x="11785" y="1829"/>
                    <a:pt x="11776" y="1794"/>
                  </a:cubicBezTo>
                  <a:cubicBezTo>
                    <a:pt x="11794" y="1749"/>
                    <a:pt x="11785" y="1722"/>
                    <a:pt x="11758" y="1686"/>
                  </a:cubicBezTo>
                  <a:cubicBezTo>
                    <a:pt x="11731" y="1651"/>
                    <a:pt x="11704" y="1642"/>
                    <a:pt x="11660" y="1633"/>
                  </a:cubicBezTo>
                  <a:close/>
                  <a:moveTo>
                    <a:pt x="2291" y="1872"/>
                  </a:moveTo>
                  <a:cubicBezTo>
                    <a:pt x="2266" y="1872"/>
                    <a:pt x="2239" y="1896"/>
                    <a:pt x="2239" y="1927"/>
                  </a:cubicBezTo>
                  <a:cubicBezTo>
                    <a:pt x="2230" y="1963"/>
                    <a:pt x="2257" y="1999"/>
                    <a:pt x="2293" y="1999"/>
                  </a:cubicBezTo>
                  <a:cubicBezTo>
                    <a:pt x="2297" y="2000"/>
                    <a:pt x="2302" y="2000"/>
                    <a:pt x="2307" y="2000"/>
                  </a:cubicBezTo>
                  <a:cubicBezTo>
                    <a:pt x="2337" y="2000"/>
                    <a:pt x="2364" y="1976"/>
                    <a:pt x="2364" y="1945"/>
                  </a:cubicBezTo>
                  <a:cubicBezTo>
                    <a:pt x="2373" y="1909"/>
                    <a:pt x="2346" y="1874"/>
                    <a:pt x="2302" y="1874"/>
                  </a:cubicBezTo>
                  <a:cubicBezTo>
                    <a:pt x="2298" y="1873"/>
                    <a:pt x="2294" y="1872"/>
                    <a:pt x="2291" y="1872"/>
                  </a:cubicBezTo>
                  <a:close/>
                  <a:moveTo>
                    <a:pt x="2955" y="1907"/>
                  </a:moveTo>
                  <a:cubicBezTo>
                    <a:pt x="2919" y="1907"/>
                    <a:pt x="2906" y="1922"/>
                    <a:pt x="2899" y="1972"/>
                  </a:cubicBezTo>
                  <a:cubicBezTo>
                    <a:pt x="2899" y="2034"/>
                    <a:pt x="2899" y="2034"/>
                    <a:pt x="2953" y="2043"/>
                  </a:cubicBezTo>
                  <a:cubicBezTo>
                    <a:pt x="2970" y="2046"/>
                    <a:pt x="2983" y="2048"/>
                    <a:pt x="2993" y="2048"/>
                  </a:cubicBezTo>
                  <a:cubicBezTo>
                    <a:pt x="3020" y="2048"/>
                    <a:pt x="3027" y="2035"/>
                    <a:pt x="3033" y="1990"/>
                  </a:cubicBezTo>
                  <a:cubicBezTo>
                    <a:pt x="3042" y="1927"/>
                    <a:pt x="3033" y="1927"/>
                    <a:pt x="2989" y="1909"/>
                  </a:cubicBezTo>
                  <a:cubicBezTo>
                    <a:pt x="2976" y="1908"/>
                    <a:pt x="2965" y="1907"/>
                    <a:pt x="2955" y="1907"/>
                  </a:cubicBezTo>
                  <a:close/>
                  <a:moveTo>
                    <a:pt x="8626" y="1819"/>
                  </a:moveTo>
                  <a:cubicBezTo>
                    <a:pt x="8563" y="1819"/>
                    <a:pt x="8527" y="1848"/>
                    <a:pt x="8520" y="1918"/>
                  </a:cubicBezTo>
                  <a:cubicBezTo>
                    <a:pt x="8511" y="1999"/>
                    <a:pt x="8537" y="2034"/>
                    <a:pt x="8618" y="2052"/>
                  </a:cubicBezTo>
                  <a:cubicBezTo>
                    <a:pt x="8626" y="2053"/>
                    <a:pt x="8634" y="2054"/>
                    <a:pt x="8641" y="2054"/>
                  </a:cubicBezTo>
                  <a:cubicBezTo>
                    <a:pt x="8707" y="2054"/>
                    <a:pt x="8744" y="2018"/>
                    <a:pt x="8752" y="1954"/>
                  </a:cubicBezTo>
                  <a:cubicBezTo>
                    <a:pt x="8760" y="1874"/>
                    <a:pt x="8725" y="1829"/>
                    <a:pt x="8653" y="1820"/>
                  </a:cubicBezTo>
                  <a:cubicBezTo>
                    <a:pt x="8644" y="1819"/>
                    <a:pt x="8634" y="1819"/>
                    <a:pt x="8626" y="1819"/>
                  </a:cubicBezTo>
                  <a:close/>
                  <a:moveTo>
                    <a:pt x="3637" y="1926"/>
                  </a:moveTo>
                  <a:cubicBezTo>
                    <a:pt x="3602" y="1926"/>
                    <a:pt x="3559" y="1958"/>
                    <a:pt x="3551" y="1990"/>
                  </a:cubicBezTo>
                  <a:cubicBezTo>
                    <a:pt x="3551" y="2025"/>
                    <a:pt x="3586" y="2079"/>
                    <a:pt x="3622" y="2088"/>
                  </a:cubicBezTo>
                  <a:cubicBezTo>
                    <a:pt x="3625" y="2089"/>
                    <a:pt x="3628" y="2089"/>
                    <a:pt x="3632" y="2089"/>
                  </a:cubicBezTo>
                  <a:cubicBezTo>
                    <a:pt x="3667" y="2089"/>
                    <a:pt x="3712" y="2049"/>
                    <a:pt x="3720" y="2017"/>
                  </a:cubicBezTo>
                  <a:cubicBezTo>
                    <a:pt x="3720" y="1981"/>
                    <a:pt x="3684" y="1927"/>
                    <a:pt x="3649" y="1927"/>
                  </a:cubicBezTo>
                  <a:cubicBezTo>
                    <a:pt x="3645" y="1926"/>
                    <a:pt x="3641" y="1926"/>
                    <a:pt x="3637" y="1926"/>
                  </a:cubicBezTo>
                  <a:close/>
                  <a:moveTo>
                    <a:pt x="9314" y="1847"/>
                  </a:moveTo>
                  <a:cubicBezTo>
                    <a:pt x="9278" y="1856"/>
                    <a:pt x="9242" y="1856"/>
                    <a:pt x="9215" y="1883"/>
                  </a:cubicBezTo>
                  <a:cubicBezTo>
                    <a:pt x="9189" y="1909"/>
                    <a:pt x="9198" y="1945"/>
                    <a:pt x="9171" y="1954"/>
                  </a:cubicBezTo>
                  <a:cubicBezTo>
                    <a:pt x="9180" y="1990"/>
                    <a:pt x="9180" y="2025"/>
                    <a:pt x="9207" y="2061"/>
                  </a:cubicBezTo>
                  <a:cubicBezTo>
                    <a:pt x="9224" y="2088"/>
                    <a:pt x="9260" y="2079"/>
                    <a:pt x="9278" y="2106"/>
                  </a:cubicBezTo>
                  <a:cubicBezTo>
                    <a:pt x="9322" y="2097"/>
                    <a:pt x="9367" y="2097"/>
                    <a:pt x="9394" y="2061"/>
                  </a:cubicBezTo>
                  <a:cubicBezTo>
                    <a:pt x="9403" y="2043"/>
                    <a:pt x="9430" y="2017"/>
                    <a:pt x="9430" y="1990"/>
                  </a:cubicBezTo>
                  <a:cubicBezTo>
                    <a:pt x="9421" y="1954"/>
                    <a:pt x="9421" y="1909"/>
                    <a:pt x="9385" y="1883"/>
                  </a:cubicBezTo>
                  <a:cubicBezTo>
                    <a:pt x="9358" y="1874"/>
                    <a:pt x="9331" y="1847"/>
                    <a:pt x="9314" y="1847"/>
                  </a:cubicBezTo>
                  <a:close/>
                  <a:moveTo>
                    <a:pt x="4275" y="1977"/>
                  </a:moveTo>
                  <a:cubicBezTo>
                    <a:pt x="4271" y="1977"/>
                    <a:pt x="4267" y="1978"/>
                    <a:pt x="4264" y="1981"/>
                  </a:cubicBezTo>
                  <a:cubicBezTo>
                    <a:pt x="4255" y="1981"/>
                    <a:pt x="4238" y="1981"/>
                    <a:pt x="4238" y="1990"/>
                  </a:cubicBezTo>
                  <a:cubicBezTo>
                    <a:pt x="4229" y="2017"/>
                    <a:pt x="4211" y="2052"/>
                    <a:pt x="4220" y="2079"/>
                  </a:cubicBezTo>
                  <a:cubicBezTo>
                    <a:pt x="4220" y="2106"/>
                    <a:pt x="4246" y="2133"/>
                    <a:pt x="4282" y="2133"/>
                  </a:cubicBezTo>
                  <a:cubicBezTo>
                    <a:pt x="4293" y="2133"/>
                    <a:pt x="4304" y="2134"/>
                    <a:pt x="4314" y="2134"/>
                  </a:cubicBezTo>
                  <a:cubicBezTo>
                    <a:pt x="4330" y="2134"/>
                    <a:pt x="4346" y="2131"/>
                    <a:pt x="4362" y="2115"/>
                  </a:cubicBezTo>
                  <a:cubicBezTo>
                    <a:pt x="4371" y="2106"/>
                    <a:pt x="4398" y="2034"/>
                    <a:pt x="4389" y="2017"/>
                  </a:cubicBezTo>
                  <a:cubicBezTo>
                    <a:pt x="4380" y="2008"/>
                    <a:pt x="4362" y="1999"/>
                    <a:pt x="4353" y="1990"/>
                  </a:cubicBezTo>
                  <a:cubicBezTo>
                    <a:pt x="4336" y="1981"/>
                    <a:pt x="4318" y="1981"/>
                    <a:pt x="4300" y="1981"/>
                  </a:cubicBezTo>
                  <a:cubicBezTo>
                    <a:pt x="4294" y="1981"/>
                    <a:pt x="4284" y="1977"/>
                    <a:pt x="4275" y="1977"/>
                  </a:cubicBezTo>
                  <a:close/>
                  <a:moveTo>
                    <a:pt x="9963" y="1873"/>
                  </a:moveTo>
                  <a:cubicBezTo>
                    <a:pt x="9894" y="1873"/>
                    <a:pt x="9847" y="1916"/>
                    <a:pt x="9831" y="1990"/>
                  </a:cubicBezTo>
                  <a:cubicBezTo>
                    <a:pt x="9822" y="2049"/>
                    <a:pt x="9879" y="2133"/>
                    <a:pt x="9946" y="2133"/>
                  </a:cubicBezTo>
                  <a:cubicBezTo>
                    <a:pt x="9949" y="2133"/>
                    <a:pt x="9953" y="2133"/>
                    <a:pt x="9956" y="2133"/>
                  </a:cubicBezTo>
                  <a:cubicBezTo>
                    <a:pt x="9963" y="2135"/>
                    <a:pt x="9971" y="2136"/>
                    <a:pt x="9978" y="2136"/>
                  </a:cubicBezTo>
                  <a:cubicBezTo>
                    <a:pt x="10036" y="2136"/>
                    <a:pt x="10099" y="2079"/>
                    <a:pt x="10099" y="2008"/>
                  </a:cubicBezTo>
                  <a:cubicBezTo>
                    <a:pt x="10108" y="1936"/>
                    <a:pt x="10063" y="1883"/>
                    <a:pt x="9983" y="1874"/>
                  </a:cubicBezTo>
                  <a:cubicBezTo>
                    <a:pt x="9976" y="1873"/>
                    <a:pt x="9969" y="1873"/>
                    <a:pt x="9963" y="1873"/>
                  </a:cubicBezTo>
                  <a:close/>
                  <a:moveTo>
                    <a:pt x="4942" y="2159"/>
                  </a:moveTo>
                  <a:cubicBezTo>
                    <a:pt x="4942" y="2168"/>
                    <a:pt x="4942" y="2168"/>
                    <a:pt x="4951" y="2168"/>
                  </a:cubicBezTo>
                  <a:cubicBezTo>
                    <a:pt x="4951" y="2171"/>
                    <a:pt x="4952" y="2172"/>
                    <a:pt x="4954" y="2172"/>
                  </a:cubicBezTo>
                  <a:cubicBezTo>
                    <a:pt x="4957" y="2172"/>
                    <a:pt x="4963" y="2168"/>
                    <a:pt x="4969" y="2168"/>
                  </a:cubicBezTo>
                  <a:cubicBezTo>
                    <a:pt x="4969" y="2168"/>
                    <a:pt x="4969" y="2159"/>
                    <a:pt x="4969" y="2159"/>
                  </a:cubicBezTo>
                  <a:close/>
                  <a:moveTo>
                    <a:pt x="10614" y="1908"/>
                  </a:moveTo>
                  <a:cubicBezTo>
                    <a:pt x="10545" y="1908"/>
                    <a:pt x="10499" y="1952"/>
                    <a:pt x="10482" y="2025"/>
                  </a:cubicBezTo>
                  <a:cubicBezTo>
                    <a:pt x="10473" y="2106"/>
                    <a:pt x="10518" y="2168"/>
                    <a:pt x="10598" y="2177"/>
                  </a:cubicBezTo>
                  <a:cubicBezTo>
                    <a:pt x="10605" y="2178"/>
                    <a:pt x="10612" y="2178"/>
                    <a:pt x="10618" y="2178"/>
                  </a:cubicBezTo>
                  <a:cubicBezTo>
                    <a:pt x="10689" y="2178"/>
                    <a:pt x="10742" y="2135"/>
                    <a:pt x="10750" y="2061"/>
                  </a:cubicBezTo>
                  <a:cubicBezTo>
                    <a:pt x="10759" y="1981"/>
                    <a:pt x="10714" y="1918"/>
                    <a:pt x="10634" y="1909"/>
                  </a:cubicBezTo>
                  <a:cubicBezTo>
                    <a:pt x="10627" y="1909"/>
                    <a:pt x="10621" y="1908"/>
                    <a:pt x="10614" y="1908"/>
                  </a:cubicBezTo>
                  <a:close/>
                  <a:moveTo>
                    <a:pt x="11303" y="1936"/>
                  </a:moveTo>
                  <a:cubicBezTo>
                    <a:pt x="11267" y="1936"/>
                    <a:pt x="11232" y="1936"/>
                    <a:pt x="11205" y="1963"/>
                  </a:cubicBezTo>
                  <a:cubicBezTo>
                    <a:pt x="11169" y="1990"/>
                    <a:pt x="11151" y="2008"/>
                    <a:pt x="11160" y="2043"/>
                  </a:cubicBezTo>
                  <a:cubicBezTo>
                    <a:pt x="11142" y="2088"/>
                    <a:pt x="11151" y="2115"/>
                    <a:pt x="11178" y="2150"/>
                  </a:cubicBezTo>
                  <a:cubicBezTo>
                    <a:pt x="11196" y="2186"/>
                    <a:pt x="11232" y="2195"/>
                    <a:pt x="11267" y="2204"/>
                  </a:cubicBezTo>
                  <a:cubicBezTo>
                    <a:pt x="11303" y="2204"/>
                    <a:pt x="11339" y="2204"/>
                    <a:pt x="11365" y="2177"/>
                  </a:cubicBezTo>
                  <a:cubicBezTo>
                    <a:pt x="11401" y="2159"/>
                    <a:pt x="11410" y="2124"/>
                    <a:pt x="11419" y="2088"/>
                  </a:cubicBezTo>
                  <a:cubicBezTo>
                    <a:pt x="11428" y="2043"/>
                    <a:pt x="11419" y="2017"/>
                    <a:pt x="11392" y="1990"/>
                  </a:cubicBezTo>
                  <a:cubicBezTo>
                    <a:pt x="11374" y="1954"/>
                    <a:pt x="11348" y="1945"/>
                    <a:pt x="11303" y="1936"/>
                  </a:cubicBezTo>
                  <a:close/>
                  <a:moveTo>
                    <a:pt x="11949" y="1969"/>
                  </a:moveTo>
                  <a:cubicBezTo>
                    <a:pt x="11924" y="1969"/>
                    <a:pt x="11892" y="1979"/>
                    <a:pt x="11865" y="1999"/>
                  </a:cubicBezTo>
                  <a:cubicBezTo>
                    <a:pt x="11838" y="2017"/>
                    <a:pt x="11811" y="2052"/>
                    <a:pt x="11811" y="2088"/>
                  </a:cubicBezTo>
                  <a:cubicBezTo>
                    <a:pt x="11803" y="2124"/>
                    <a:pt x="11811" y="2168"/>
                    <a:pt x="11838" y="2195"/>
                  </a:cubicBezTo>
                  <a:cubicBezTo>
                    <a:pt x="11856" y="2231"/>
                    <a:pt x="11901" y="2240"/>
                    <a:pt x="11927" y="2266"/>
                  </a:cubicBezTo>
                  <a:cubicBezTo>
                    <a:pt x="11963" y="2248"/>
                    <a:pt x="12008" y="2248"/>
                    <a:pt x="12034" y="2231"/>
                  </a:cubicBezTo>
                  <a:cubicBezTo>
                    <a:pt x="12061" y="2213"/>
                    <a:pt x="12088" y="2177"/>
                    <a:pt x="12097" y="2141"/>
                  </a:cubicBezTo>
                  <a:cubicBezTo>
                    <a:pt x="12106" y="2106"/>
                    <a:pt x="12088" y="2061"/>
                    <a:pt x="12070" y="2034"/>
                  </a:cubicBezTo>
                  <a:cubicBezTo>
                    <a:pt x="12052" y="1999"/>
                    <a:pt x="12008" y="1972"/>
                    <a:pt x="11972" y="1972"/>
                  </a:cubicBezTo>
                  <a:cubicBezTo>
                    <a:pt x="11965" y="1970"/>
                    <a:pt x="11958" y="1969"/>
                    <a:pt x="11949" y="1969"/>
                  </a:cubicBezTo>
                  <a:close/>
                  <a:moveTo>
                    <a:pt x="1949" y="2193"/>
                  </a:moveTo>
                  <a:cubicBezTo>
                    <a:pt x="1918" y="2193"/>
                    <a:pt x="1891" y="2218"/>
                    <a:pt x="1891" y="2248"/>
                  </a:cubicBezTo>
                  <a:cubicBezTo>
                    <a:pt x="1882" y="2284"/>
                    <a:pt x="1909" y="2320"/>
                    <a:pt x="1945" y="2320"/>
                  </a:cubicBezTo>
                  <a:cubicBezTo>
                    <a:pt x="1950" y="2321"/>
                    <a:pt x="1954" y="2322"/>
                    <a:pt x="1959" y="2322"/>
                  </a:cubicBezTo>
                  <a:cubicBezTo>
                    <a:pt x="1989" y="2322"/>
                    <a:pt x="2016" y="2298"/>
                    <a:pt x="2016" y="2275"/>
                  </a:cubicBezTo>
                  <a:cubicBezTo>
                    <a:pt x="2025" y="2231"/>
                    <a:pt x="1998" y="2195"/>
                    <a:pt x="1963" y="2195"/>
                  </a:cubicBezTo>
                  <a:cubicBezTo>
                    <a:pt x="1958" y="2194"/>
                    <a:pt x="1953" y="2193"/>
                    <a:pt x="1949" y="2193"/>
                  </a:cubicBezTo>
                  <a:close/>
                  <a:moveTo>
                    <a:pt x="2623" y="2213"/>
                  </a:moveTo>
                  <a:cubicBezTo>
                    <a:pt x="2569" y="2213"/>
                    <a:pt x="2560" y="2222"/>
                    <a:pt x="2551" y="2284"/>
                  </a:cubicBezTo>
                  <a:cubicBezTo>
                    <a:pt x="2551" y="2338"/>
                    <a:pt x="2551" y="2338"/>
                    <a:pt x="2614" y="2347"/>
                  </a:cubicBezTo>
                  <a:cubicBezTo>
                    <a:pt x="2631" y="2349"/>
                    <a:pt x="2643" y="2351"/>
                    <a:pt x="2653" y="2351"/>
                  </a:cubicBezTo>
                  <a:cubicBezTo>
                    <a:pt x="2677" y="2351"/>
                    <a:pt x="2679" y="2338"/>
                    <a:pt x="2685" y="2293"/>
                  </a:cubicBezTo>
                  <a:cubicBezTo>
                    <a:pt x="2694" y="2231"/>
                    <a:pt x="2694" y="2222"/>
                    <a:pt x="2623" y="2213"/>
                  </a:cubicBezTo>
                  <a:close/>
                  <a:moveTo>
                    <a:pt x="3301" y="2240"/>
                  </a:moveTo>
                  <a:cubicBezTo>
                    <a:pt x="3265" y="2240"/>
                    <a:pt x="3212" y="2275"/>
                    <a:pt x="3203" y="2311"/>
                  </a:cubicBezTo>
                  <a:cubicBezTo>
                    <a:pt x="3203" y="2347"/>
                    <a:pt x="3238" y="2400"/>
                    <a:pt x="3274" y="2409"/>
                  </a:cubicBezTo>
                  <a:cubicBezTo>
                    <a:pt x="3277" y="2410"/>
                    <a:pt x="3280" y="2410"/>
                    <a:pt x="3284" y="2410"/>
                  </a:cubicBezTo>
                  <a:cubicBezTo>
                    <a:pt x="3319" y="2410"/>
                    <a:pt x="3364" y="2370"/>
                    <a:pt x="3372" y="2338"/>
                  </a:cubicBezTo>
                  <a:cubicBezTo>
                    <a:pt x="3372" y="2302"/>
                    <a:pt x="3336" y="2248"/>
                    <a:pt x="3301" y="2240"/>
                  </a:cubicBezTo>
                  <a:close/>
                  <a:moveTo>
                    <a:pt x="8975" y="2150"/>
                  </a:moveTo>
                  <a:cubicBezTo>
                    <a:pt x="8948" y="2150"/>
                    <a:pt x="8912" y="2159"/>
                    <a:pt x="8885" y="2177"/>
                  </a:cubicBezTo>
                  <a:cubicBezTo>
                    <a:pt x="8850" y="2195"/>
                    <a:pt x="8841" y="2231"/>
                    <a:pt x="8823" y="2257"/>
                  </a:cubicBezTo>
                  <a:cubicBezTo>
                    <a:pt x="8814" y="2275"/>
                    <a:pt x="8832" y="2311"/>
                    <a:pt x="8841" y="2338"/>
                  </a:cubicBezTo>
                  <a:cubicBezTo>
                    <a:pt x="8859" y="2382"/>
                    <a:pt x="8903" y="2391"/>
                    <a:pt x="8939" y="2409"/>
                  </a:cubicBezTo>
                  <a:cubicBezTo>
                    <a:pt x="8942" y="2412"/>
                    <a:pt x="8946" y="2413"/>
                    <a:pt x="8951" y="2413"/>
                  </a:cubicBezTo>
                  <a:cubicBezTo>
                    <a:pt x="8963" y="2413"/>
                    <a:pt x="8980" y="2406"/>
                    <a:pt x="8992" y="2400"/>
                  </a:cubicBezTo>
                  <a:cubicBezTo>
                    <a:pt x="9019" y="2391"/>
                    <a:pt x="9046" y="2373"/>
                    <a:pt x="9064" y="2356"/>
                  </a:cubicBezTo>
                  <a:cubicBezTo>
                    <a:pt x="9073" y="2338"/>
                    <a:pt x="9073" y="2320"/>
                    <a:pt x="9082" y="2293"/>
                  </a:cubicBezTo>
                  <a:cubicBezTo>
                    <a:pt x="9073" y="2266"/>
                    <a:pt x="9073" y="2231"/>
                    <a:pt x="9046" y="2195"/>
                  </a:cubicBezTo>
                  <a:cubicBezTo>
                    <a:pt x="9028" y="2168"/>
                    <a:pt x="8992" y="2159"/>
                    <a:pt x="8975" y="2150"/>
                  </a:cubicBezTo>
                  <a:close/>
                  <a:moveTo>
                    <a:pt x="9617" y="2186"/>
                  </a:moveTo>
                  <a:cubicBezTo>
                    <a:pt x="9581" y="2195"/>
                    <a:pt x="9546" y="2195"/>
                    <a:pt x="9519" y="2222"/>
                  </a:cubicBezTo>
                  <a:cubicBezTo>
                    <a:pt x="9501" y="2240"/>
                    <a:pt x="9474" y="2266"/>
                    <a:pt x="9474" y="2302"/>
                  </a:cubicBezTo>
                  <a:cubicBezTo>
                    <a:pt x="9465" y="2338"/>
                    <a:pt x="9483" y="2373"/>
                    <a:pt x="9501" y="2409"/>
                  </a:cubicBezTo>
                  <a:cubicBezTo>
                    <a:pt x="9519" y="2427"/>
                    <a:pt x="9554" y="2445"/>
                    <a:pt x="9590" y="2454"/>
                  </a:cubicBezTo>
                  <a:cubicBezTo>
                    <a:pt x="9617" y="2445"/>
                    <a:pt x="9661" y="2445"/>
                    <a:pt x="9679" y="2427"/>
                  </a:cubicBezTo>
                  <a:cubicBezTo>
                    <a:pt x="9706" y="2400"/>
                    <a:pt x="9742" y="2373"/>
                    <a:pt x="9733" y="2338"/>
                  </a:cubicBezTo>
                  <a:cubicBezTo>
                    <a:pt x="9733" y="2302"/>
                    <a:pt x="9733" y="2257"/>
                    <a:pt x="9706" y="2240"/>
                  </a:cubicBezTo>
                  <a:cubicBezTo>
                    <a:pt x="9688" y="2222"/>
                    <a:pt x="9653" y="2186"/>
                    <a:pt x="9617" y="2186"/>
                  </a:cubicBezTo>
                  <a:close/>
                  <a:moveTo>
                    <a:pt x="3943" y="2282"/>
                  </a:moveTo>
                  <a:cubicBezTo>
                    <a:pt x="3899" y="2282"/>
                    <a:pt x="3879" y="2303"/>
                    <a:pt x="3872" y="2356"/>
                  </a:cubicBezTo>
                  <a:cubicBezTo>
                    <a:pt x="3863" y="2418"/>
                    <a:pt x="3881" y="2445"/>
                    <a:pt x="3934" y="2454"/>
                  </a:cubicBezTo>
                  <a:cubicBezTo>
                    <a:pt x="3944" y="2455"/>
                    <a:pt x="3954" y="2456"/>
                    <a:pt x="3962" y="2456"/>
                  </a:cubicBezTo>
                  <a:cubicBezTo>
                    <a:pt x="4005" y="2456"/>
                    <a:pt x="4025" y="2436"/>
                    <a:pt x="4032" y="2391"/>
                  </a:cubicBezTo>
                  <a:cubicBezTo>
                    <a:pt x="4050" y="2320"/>
                    <a:pt x="4032" y="2293"/>
                    <a:pt x="3970" y="2284"/>
                  </a:cubicBezTo>
                  <a:cubicBezTo>
                    <a:pt x="3960" y="2283"/>
                    <a:pt x="3951" y="2282"/>
                    <a:pt x="3943" y="2282"/>
                  </a:cubicBezTo>
                  <a:close/>
                  <a:moveTo>
                    <a:pt x="4589" y="2309"/>
                  </a:moveTo>
                  <a:cubicBezTo>
                    <a:pt x="4551" y="2309"/>
                    <a:pt x="4530" y="2330"/>
                    <a:pt x="4523" y="2382"/>
                  </a:cubicBezTo>
                  <a:cubicBezTo>
                    <a:pt x="4514" y="2445"/>
                    <a:pt x="4532" y="2463"/>
                    <a:pt x="4594" y="2472"/>
                  </a:cubicBezTo>
                  <a:cubicBezTo>
                    <a:pt x="4604" y="2473"/>
                    <a:pt x="4613" y="2474"/>
                    <a:pt x="4621" y="2474"/>
                  </a:cubicBezTo>
                  <a:cubicBezTo>
                    <a:pt x="4665" y="2474"/>
                    <a:pt x="4685" y="2453"/>
                    <a:pt x="4692" y="2400"/>
                  </a:cubicBezTo>
                  <a:cubicBezTo>
                    <a:pt x="4692" y="2347"/>
                    <a:pt x="4675" y="2320"/>
                    <a:pt x="4612" y="2311"/>
                  </a:cubicBezTo>
                  <a:cubicBezTo>
                    <a:pt x="4604" y="2310"/>
                    <a:pt x="4596" y="2309"/>
                    <a:pt x="4589" y="2309"/>
                  </a:cubicBezTo>
                  <a:close/>
                  <a:moveTo>
                    <a:pt x="10266" y="2212"/>
                  </a:moveTo>
                  <a:cubicBezTo>
                    <a:pt x="10197" y="2212"/>
                    <a:pt x="10151" y="2256"/>
                    <a:pt x="10143" y="2338"/>
                  </a:cubicBezTo>
                  <a:cubicBezTo>
                    <a:pt x="10134" y="2409"/>
                    <a:pt x="10179" y="2472"/>
                    <a:pt x="10250" y="2480"/>
                  </a:cubicBezTo>
                  <a:cubicBezTo>
                    <a:pt x="10257" y="2481"/>
                    <a:pt x="10264" y="2482"/>
                    <a:pt x="10270" y="2482"/>
                  </a:cubicBezTo>
                  <a:cubicBezTo>
                    <a:pt x="10341" y="2482"/>
                    <a:pt x="10394" y="2438"/>
                    <a:pt x="10402" y="2364"/>
                  </a:cubicBezTo>
                  <a:cubicBezTo>
                    <a:pt x="10411" y="2284"/>
                    <a:pt x="10366" y="2231"/>
                    <a:pt x="10286" y="2213"/>
                  </a:cubicBezTo>
                  <a:cubicBezTo>
                    <a:pt x="10279" y="2212"/>
                    <a:pt x="10273" y="2212"/>
                    <a:pt x="10266" y="2212"/>
                  </a:cubicBezTo>
                  <a:close/>
                  <a:moveTo>
                    <a:pt x="10927" y="2255"/>
                  </a:moveTo>
                  <a:cubicBezTo>
                    <a:pt x="10901" y="2255"/>
                    <a:pt x="10879" y="2270"/>
                    <a:pt x="10857" y="2284"/>
                  </a:cubicBezTo>
                  <a:cubicBezTo>
                    <a:pt x="10821" y="2311"/>
                    <a:pt x="10812" y="2338"/>
                    <a:pt x="10803" y="2373"/>
                  </a:cubicBezTo>
                  <a:cubicBezTo>
                    <a:pt x="10803" y="2409"/>
                    <a:pt x="10803" y="2436"/>
                    <a:pt x="10830" y="2472"/>
                  </a:cubicBezTo>
                  <a:cubicBezTo>
                    <a:pt x="10857" y="2507"/>
                    <a:pt x="10884" y="2525"/>
                    <a:pt x="10928" y="2525"/>
                  </a:cubicBezTo>
                  <a:cubicBezTo>
                    <a:pt x="10937" y="2529"/>
                    <a:pt x="10944" y="2531"/>
                    <a:pt x="10952" y="2531"/>
                  </a:cubicBezTo>
                  <a:cubicBezTo>
                    <a:pt x="10976" y="2531"/>
                    <a:pt x="10997" y="2512"/>
                    <a:pt x="11017" y="2498"/>
                  </a:cubicBezTo>
                  <a:cubicBezTo>
                    <a:pt x="11062" y="2480"/>
                    <a:pt x="11062" y="2445"/>
                    <a:pt x="11071" y="2409"/>
                  </a:cubicBezTo>
                  <a:cubicBezTo>
                    <a:pt x="11080" y="2364"/>
                    <a:pt x="11071" y="2338"/>
                    <a:pt x="11044" y="2311"/>
                  </a:cubicBezTo>
                  <a:cubicBezTo>
                    <a:pt x="11026" y="2266"/>
                    <a:pt x="10991" y="2266"/>
                    <a:pt x="10946" y="2257"/>
                  </a:cubicBezTo>
                  <a:cubicBezTo>
                    <a:pt x="10940" y="2256"/>
                    <a:pt x="10933" y="2255"/>
                    <a:pt x="10927" y="2255"/>
                  </a:cubicBezTo>
                  <a:close/>
                  <a:moveTo>
                    <a:pt x="5274" y="2336"/>
                  </a:moveTo>
                  <a:cubicBezTo>
                    <a:pt x="5226" y="2336"/>
                    <a:pt x="5182" y="2370"/>
                    <a:pt x="5174" y="2418"/>
                  </a:cubicBezTo>
                  <a:cubicBezTo>
                    <a:pt x="5165" y="2472"/>
                    <a:pt x="5201" y="2525"/>
                    <a:pt x="5254" y="2534"/>
                  </a:cubicBezTo>
                  <a:cubicBezTo>
                    <a:pt x="5260" y="2535"/>
                    <a:pt x="5266" y="2535"/>
                    <a:pt x="5271" y="2535"/>
                  </a:cubicBezTo>
                  <a:cubicBezTo>
                    <a:pt x="5319" y="2535"/>
                    <a:pt x="5362" y="2502"/>
                    <a:pt x="5370" y="2454"/>
                  </a:cubicBezTo>
                  <a:cubicBezTo>
                    <a:pt x="5379" y="2400"/>
                    <a:pt x="5335" y="2347"/>
                    <a:pt x="5290" y="2338"/>
                  </a:cubicBezTo>
                  <a:cubicBezTo>
                    <a:pt x="5285" y="2337"/>
                    <a:pt x="5279" y="2336"/>
                    <a:pt x="5274" y="2336"/>
                  </a:cubicBezTo>
                  <a:close/>
                  <a:moveTo>
                    <a:pt x="5861" y="2418"/>
                  </a:moveTo>
                  <a:cubicBezTo>
                    <a:pt x="5852" y="2418"/>
                    <a:pt x="5843" y="2427"/>
                    <a:pt x="5843" y="2427"/>
                  </a:cubicBezTo>
                  <a:cubicBezTo>
                    <a:pt x="5825" y="2472"/>
                    <a:pt x="5843" y="2534"/>
                    <a:pt x="5879" y="2552"/>
                  </a:cubicBezTo>
                  <a:cubicBezTo>
                    <a:pt x="5906" y="2561"/>
                    <a:pt x="5932" y="2561"/>
                    <a:pt x="5959" y="2561"/>
                  </a:cubicBezTo>
                  <a:cubicBezTo>
                    <a:pt x="5968" y="2561"/>
                    <a:pt x="5986" y="2552"/>
                    <a:pt x="5995" y="2543"/>
                  </a:cubicBezTo>
                  <a:cubicBezTo>
                    <a:pt x="6013" y="2534"/>
                    <a:pt x="6031" y="2525"/>
                    <a:pt x="6040" y="2498"/>
                  </a:cubicBezTo>
                  <a:cubicBezTo>
                    <a:pt x="6040" y="2463"/>
                    <a:pt x="6040" y="2463"/>
                    <a:pt x="6004" y="2454"/>
                  </a:cubicBezTo>
                  <a:cubicBezTo>
                    <a:pt x="5968" y="2445"/>
                    <a:pt x="5932" y="2436"/>
                    <a:pt x="5897" y="2427"/>
                  </a:cubicBezTo>
                  <a:cubicBezTo>
                    <a:pt x="5879" y="2418"/>
                    <a:pt x="5870" y="2418"/>
                    <a:pt x="5861" y="2418"/>
                  </a:cubicBezTo>
                  <a:close/>
                  <a:moveTo>
                    <a:pt x="11604" y="2273"/>
                  </a:moveTo>
                  <a:cubicBezTo>
                    <a:pt x="11573" y="2273"/>
                    <a:pt x="11539" y="2289"/>
                    <a:pt x="11517" y="2311"/>
                  </a:cubicBezTo>
                  <a:cubicBezTo>
                    <a:pt x="11490" y="2329"/>
                    <a:pt x="11464" y="2364"/>
                    <a:pt x="11464" y="2400"/>
                  </a:cubicBezTo>
                  <a:cubicBezTo>
                    <a:pt x="11455" y="2436"/>
                    <a:pt x="11472" y="2480"/>
                    <a:pt x="11490" y="2507"/>
                  </a:cubicBezTo>
                  <a:cubicBezTo>
                    <a:pt x="11517" y="2534"/>
                    <a:pt x="11553" y="2552"/>
                    <a:pt x="11588" y="2570"/>
                  </a:cubicBezTo>
                  <a:cubicBezTo>
                    <a:pt x="11624" y="2552"/>
                    <a:pt x="11669" y="2552"/>
                    <a:pt x="11695" y="2534"/>
                  </a:cubicBezTo>
                  <a:cubicBezTo>
                    <a:pt x="11722" y="2507"/>
                    <a:pt x="11749" y="2472"/>
                    <a:pt x="11749" y="2436"/>
                  </a:cubicBezTo>
                  <a:cubicBezTo>
                    <a:pt x="11758" y="2400"/>
                    <a:pt x="11740" y="2356"/>
                    <a:pt x="11722" y="2329"/>
                  </a:cubicBezTo>
                  <a:cubicBezTo>
                    <a:pt x="11695" y="2302"/>
                    <a:pt x="11660" y="2275"/>
                    <a:pt x="11624" y="2275"/>
                  </a:cubicBezTo>
                  <a:cubicBezTo>
                    <a:pt x="11618" y="2274"/>
                    <a:pt x="11611" y="2273"/>
                    <a:pt x="11604" y="2273"/>
                  </a:cubicBezTo>
                  <a:close/>
                  <a:moveTo>
                    <a:pt x="12178" y="2363"/>
                  </a:moveTo>
                  <a:cubicBezTo>
                    <a:pt x="12176" y="2363"/>
                    <a:pt x="12173" y="2368"/>
                    <a:pt x="12168" y="2373"/>
                  </a:cubicBezTo>
                  <a:cubicBezTo>
                    <a:pt x="12106" y="2418"/>
                    <a:pt x="12115" y="2507"/>
                    <a:pt x="12177" y="2561"/>
                  </a:cubicBezTo>
                  <a:cubicBezTo>
                    <a:pt x="12195" y="2579"/>
                    <a:pt x="12213" y="2596"/>
                    <a:pt x="12231" y="2605"/>
                  </a:cubicBezTo>
                  <a:lnTo>
                    <a:pt x="12240" y="2605"/>
                  </a:lnTo>
                  <a:cubicBezTo>
                    <a:pt x="12240" y="2605"/>
                    <a:pt x="12249" y="2596"/>
                    <a:pt x="12249" y="2587"/>
                  </a:cubicBezTo>
                  <a:cubicBezTo>
                    <a:pt x="12240" y="2561"/>
                    <a:pt x="12222" y="2534"/>
                    <a:pt x="12213" y="2507"/>
                  </a:cubicBezTo>
                  <a:cubicBezTo>
                    <a:pt x="12204" y="2463"/>
                    <a:pt x="12195" y="2418"/>
                    <a:pt x="12186" y="2373"/>
                  </a:cubicBezTo>
                  <a:cubicBezTo>
                    <a:pt x="12182" y="2366"/>
                    <a:pt x="12180" y="2363"/>
                    <a:pt x="12178" y="2363"/>
                  </a:cubicBezTo>
                  <a:close/>
                  <a:moveTo>
                    <a:pt x="1601" y="2514"/>
                  </a:moveTo>
                  <a:cubicBezTo>
                    <a:pt x="1570" y="2514"/>
                    <a:pt x="1543" y="2539"/>
                    <a:pt x="1543" y="2570"/>
                  </a:cubicBezTo>
                  <a:cubicBezTo>
                    <a:pt x="1534" y="2605"/>
                    <a:pt x="1561" y="2641"/>
                    <a:pt x="1597" y="2641"/>
                  </a:cubicBezTo>
                  <a:cubicBezTo>
                    <a:pt x="1602" y="2642"/>
                    <a:pt x="1606" y="2643"/>
                    <a:pt x="1611" y="2643"/>
                  </a:cubicBezTo>
                  <a:cubicBezTo>
                    <a:pt x="1641" y="2643"/>
                    <a:pt x="1668" y="2618"/>
                    <a:pt x="1668" y="2587"/>
                  </a:cubicBezTo>
                  <a:cubicBezTo>
                    <a:pt x="1677" y="2552"/>
                    <a:pt x="1650" y="2516"/>
                    <a:pt x="1615" y="2516"/>
                  </a:cubicBezTo>
                  <a:cubicBezTo>
                    <a:pt x="1610" y="2515"/>
                    <a:pt x="1605" y="2514"/>
                    <a:pt x="1601" y="2514"/>
                  </a:cubicBezTo>
                  <a:close/>
                  <a:moveTo>
                    <a:pt x="2275" y="2534"/>
                  </a:moveTo>
                  <a:cubicBezTo>
                    <a:pt x="2221" y="2534"/>
                    <a:pt x="2212" y="2543"/>
                    <a:pt x="2212" y="2605"/>
                  </a:cubicBezTo>
                  <a:cubicBezTo>
                    <a:pt x="2204" y="2659"/>
                    <a:pt x="2204" y="2659"/>
                    <a:pt x="2266" y="2668"/>
                  </a:cubicBezTo>
                  <a:cubicBezTo>
                    <a:pt x="2283" y="2670"/>
                    <a:pt x="2296" y="2672"/>
                    <a:pt x="2306" y="2672"/>
                  </a:cubicBezTo>
                  <a:cubicBezTo>
                    <a:pt x="2333" y="2672"/>
                    <a:pt x="2337" y="2660"/>
                    <a:pt x="2337" y="2614"/>
                  </a:cubicBezTo>
                  <a:cubicBezTo>
                    <a:pt x="2346" y="2552"/>
                    <a:pt x="2346" y="2543"/>
                    <a:pt x="2275" y="2534"/>
                  </a:cubicBezTo>
                  <a:close/>
                  <a:moveTo>
                    <a:pt x="8564" y="2480"/>
                  </a:moveTo>
                  <a:cubicBezTo>
                    <a:pt x="8564" y="2480"/>
                    <a:pt x="8555" y="2498"/>
                    <a:pt x="8555" y="2498"/>
                  </a:cubicBezTo>
                  <a:cubicBezTo>
                    <a:pt x="8582" y="2570"/>
                    <a:pt x="8600" y="2641"/>
                    <a:pt x="8627" y="2712"/>
                  </a:cubicBezTo>
                  <a:cubicBezTo>
                    <a:pt x="8627" y="2712"/>
                    <a:pt x="8631" y="2716"/>
                    <a:pt x="8636" y="2716"/>
                  </a:cubicBezTo>
                  <a:cubicBezTo>
                    <a:pt x="8639" y="2716"/>
                    <a:pt x="8642" y="2715"/>
                    <a:pt x="8644" y="2712"/>
                  </a:cubicBezTo>
                  <a:cubicBezTo>
                    <a:pt x="8680" y="2695"/>
                    <a:pt x="8716" y="2668"/>
                    <a:pt x="8707" y="2614"/>
                  </a:cubicBezTo>
                  <a:cubicBezTo>
                    <a:pt x="8716" y="2579"/>
                    <a:pt x="8716" y="2552"/>
                    <a:pt x="8689" y="2525"/>
                  </a:cubicBezTo>
                  <a:cubicBezTo>
                    <a:pt x="8653" y="2472"/>
                    <a:pt x="8609" y="2489"/>
                    <a:pt x="8564" y="2480"/>
                  </a:cubicBezTo>
                  <a:close/>
                  <a:moveTo>
                    <a:pt x="2935" y="2561"/>
                  </a:moveTo>
                  <a:cubicBezTo>
                    <a:pt x="2908" y="2561"/>
                    <a:pt x="2846" y="2605"/>
                    <a:pt x="2846" y="2632"/>
                  </a:cubicBezTo>
                  <a:cubicBezTo>
                    <a:pt x="2837" y="2659"/>
                    <a:pt x="2882" y="2721"/>
                    <a:pt x="2908" y="2730"/>
                  </a:cubicBezTo>
                  <a:cubicBezTo>
                    <a:pt x="2935" y="2730"/>
                    <a:pt x="2997" y="2686"/>
                    <a:pt x="3006" y="2659"/>
                  </a:cubicBezTo>
                  <a:cubicBezTo>
                    <a:pt x="3015" y="2632"/>
                    <a:pt x="2962" y="2570"/>
                    <a:pt x="2935" y="2561"/>
                  </a:cubicBezTo>
                  <a:close/>
                  <a:moveTo>
                    <a:pt x="3597" y="2586"/>
                  </a:moveTo>
                  <a:cubicBezTo>
                    <a:pt x="3551" y="2586"/>
                    <a:pt x="3514" y="2619"/>
                    <a:pt x="3506" y="2659"/>
                  </a:cubicBezTo>
                  <a:cubicBezTo>
                    <a:pt x="3506" y="2703"/>
                    <a:pt x="3542" y="2748"/>
                    <a:pt x="3577" y="2757"/>
                  </a:cubicBezTo>
                  <a:cubicBezTo>
                    <a:pt x="3622" y="2757"/>
                    <a:pt x="3667" y="2730"/>
                    <a:pt x="3675" y="2686"/>
                  </a:cubicBezTo>
                  <a:cubicBezTo>
                    <a:pt x="3684" y="2641"/>
                    <a:pt x="3649" y="2596"/>
                    <a:pt x="3613" y="2587"/>
                  </a:cubicBezTo>
                  <a:cubicBezTo>
                    <a:pt x="3607" y="2587"/>
                    <a:pt x="3602" y="2586"/>
                    <a:pt x="3597" y="2586"/>
                  </a:cubicBezTo>
                  <a:close/>
                  <a:moveTo>
                    <a:pt x="9269" y="2507"/>
                  </a:moveTo>
                  <a:cubicBezTo>
                    <a:pt x="9215" y="2507"/>
                    <a:pt x="9126" y="2570"/>
                    <a:pt x="9126" y="2632"/>
                  </a:cubicBezTo>
                  <a:cubicBezTo>
                    <a:pt x="9126" y="2695"/>
                    <a:pt x="9180" y="2766"/>
                    <a:pt x="9233" y="2775"/>
                  </a:cubicBezTo>
                  <a:cubicBezTo>
                    <a:pt x="9237" y="2775"/>
                    <a:pt x="9241" y="2776"/>
                    <a:pt x="9244" y="2776"/>
                  </a:cubicBezTo>
                  <a:cubicBezTo>
                    <a:pt x="9306" y="2776"/>
                    <a:pt x="9385" y="2709"/>
                    <a:pt x="9385" y="2659"/>
                  </a:cubicBezTo>
                  <a:cubicBezTo>
                    <a:pt x="9394" y="2605"/>
                    <a:pt x="9331" y="2516"/>
                    <a:pt x="9269" y="2507"/>
                  </a:cubicBezTo>
                  <a:close/>
                  <a:moveTo>
                    <a:pt x="4238" y="2630"/>
                  </a:moveTo>
                  <a:cubicBezTo>
                    <a:pt x="4197" y="2630"/>
                    <a:pt x="4183" y="2652"/>
                    <a:pt x="4175" y="2712"/>
                  </a:cubicBezTo>
                  <a:cubicBezTo>
                    <a:pt x="4166" y="2766"/>
                    <a:pt x="4193" y="2793"/>
                    <a:pt x="4246" y="2793"/>
                  </a:cubicBezTo>
                  <a:cubicBezTo>
                    <a:pt x="4256" y="2794"/>
                    <a:pt x="4265" y="2795"/>
                    <a:pt x="4273" y="2795"/>
                  </a:cubicBezTo>
                  <a:cubicBezTo>
                    <a:pt x="4317" y="2795"/>
                    <a:pt x="4337" y="2774"/>
                    <a:pt x="4345" y="2721"/>
                  </a:cubicBezTo>
                  <a:cubicBezTo>
                    <a:pt x="4353" y="2659"/>
                    <a:pt x="4327" y="2641"/>
                    <a:pt x="4264" y="2632"/>
                  </a:cubicBezTo>
                  <a:cubicBezTo>
                    <a:pt x="4255" y="2631"/>
                    <a:pt x="4246" y="2630"/>
                    <a:pt x="4238" y="2630"/>
                  </a:cubicBezTo>
                  <a:close/>
                  <a:moveTo>
                    <a:pt x="9923" y="2533"/>
                  </a:moveTo>
                  <a:cubicBezTo>
                    <a:pt x="9858" y="2533"/>
                    <a:pt x="9804" y="2584"/>
                    <a:pt x="9795" y="2650"/>
                  </a:cubicBezTo>
                  <a:cubicBezTo>
                    <a:pt x="9786" y="2730"/>
                    <a:pt x="9831" y="2793"/>
                    <a:pt x="9911" y="2802"/>
                  </a:cubicBezTo>
                  <a:cubicBezTo>
                    <a:pt x="9918" y="2802"/>
                    <a:pt x="9925" y="2803"/>
                    <a:pt x="9931" y="2803"/>
                  </a:cubicBezTo>
                  <a:cubicBezTo>
                    <a:pt x="10000" y="2803"/>
                    <a:pt x="10046" y="2759"/>
                    <a:pt x="10054" y="2686"/>
                  </a:cubicBezTo>
                  <a:cubicBezTo>
                    <a:pt x="10063" y="2605"/>
                    <a:pt x="10018" y="2543"/>
                    <a:pt x="9938" y="2534"/>
                  </a:cubicBezTo>
                  <a:cubicBezTo>
                    <a:pt x="9933" y="2533"/>
                    <a:pt x="9928" y="2533"/>
                    <a:pt x="9923" y="2533"/>
                  </a:cubicBezTo>
                  <a:close/>
                  <a:moveTo>
                    <a:pt x="4926" y="2640"/>
                  </a:moveTo>
                  <a:cubicBezTo>
                    <a:pt x="4880" y="2640"/>
                    <a:pt x="4842" y="2673"/>
                    <a:pt x="4826" y="2721"/>
                  </a:cubicBezTo>
                  <a:cubicBezTo>
                    <a:pt x="4817" y="2784"/>
                    <a:pt x="4853" y="2828"/>
                    <a:pt x="4907" y="2837"/>
                  </a:cubicBezTo>
                  <a:cubicBezTo>
                    <a:pt x="4913" y="2838"/>
                    <a:pt x="4919" y="2839"/>
                    <a:pt x="4925" y="2839"/>
                  </a:cubicBezTo>
                  <a:cubicBezTo>
                    <a:pt x="4978" y="2839"/>
                    <a:pt x="5015" y="2805"/>
                    <a:pt x="5023" y="2757"/>
                  </a:cubicBezTo>
                  <a:cubicBezTo>
                    <a:pt x="5031" y="2703"/>
                    <a:pt x="4996" y="2650"/>
                    <a:pt x="4942" y="2641"/>
                  </a:cubicBezTo>
                  <a:cubicBezTo>
                    <a:pt x="4937" y="2640"/>
                    <a:pt x="4931" y="2640"/>
                    <a:pt x="4926" y="2640"/>
                  </a:cubicBezTo>
                  <a:close/>
                  <a:moveTo>
                    <a:pt x="10587" y="2577"/>
                  </a:moveTo>
                  <a:cubicBezTo>
                    <a:pt x="10518" y="2577"/>
                    <a:pt x="10472" y="2621"/>
                    <a:pt x="10455" y="2695"/>
                  </a:cubicBezTo>
                  <a:cubicBezTo>
                    <a:pt x="10447" y="2775"/>
                    <a:pt x="10491" y="2828"/>
                    <a:pt x="10571" y="2846"/>
                  </a:cubicBezTo>
                  <a:cubicBezTo>
                    <a:pt x="10578" y="2847"/>
                    <a:pt x="10585" y="2847"/>
                    <a:pt x="10591" y="2847"/>
                  </a:cubicBezTo>
                  <a:cubicBezTo>
                    <a:pt x="10662" y="2847"/>
                    <a:pt x="10715" y="2804"/>
                    <a:pt x="10723" y="2730"/>
                  </a:cubicBezTo>
                  <a:cubicBezTo>
                    <a:pt x="10732" y="2650"/>
                    <a:pt x="10687" y="2587"/>
                    <a:pt x="10607" y="2579"/>
                  </a:cubicBezTo>
                  <a:cubicBezTo>
                    <a:pt x="10600" y="2578"/>
                    <a:pt x="10594" y="2577"/>
                    <a:pt x="10587" y="2577"/>
                  </a:cubicBezTo>
                  <a:close/>
                  <a:moveTo>
                    <a:pt x="11251" y="2602"/>
                  </a:moveTo>
                  <a:cubicBezTo>
                    <a:pt x="11227" y="2602"/>
                    <a:pt x="11205" y="2612"/>
                    <a:pt x="11178" y="2632"/>
                  </a:cubicBezTo>
                  <a:cubicBezTo>
                    <a:pt x="11142" y="2650"/>
                    <a:pt x="11133" y="2686"/>
                    <a:pt x="11125" y="2721"/>
                  </a:cubicBezTo>
                  <a:cubicBezTo>
                    <a:pt x="11116" y="2766"/>
                    <a:pt x="11125" y="2793"/>
                    <a:pt x="11151" y="2819"/>
                  </a:cubicBezTo>
                  <a:cubicBezTo>
                    <a:pt x="11178" y="2855"/>
                    <a:pt x="11205" y="2864"/>
                    <a:pt x="11241" y="2873"/>
                  </a:cubicBezTo>
                  <a:cubicBezTo>
                    <a:pt x="11276" y="2873"/>
                    <a:pt x="11312" y="2873"/>
                    <a:pt x="11348" y="2846"/>
                  </a:cubicBezTo>
                  <a:cubicBezTo>
                    <a:pt x="11374" y="2819"/>
                    <a:pt x="11392" y="2793"/>
                    <a:pt x="11392" y="2757"/>
                  </a:cubicBezTo>
                  <a:cubicBezTo>
                    <a:pt x="11401" y="2721"/>
                    <a:pt x="11392" y="2686"/>
                    <a:pt x="11374" y="2659"/>
                  </a:cubicBezTo>
                  <a:cubicBezTo>
                    <a:pt x="11348" y="2623"/>
                    <a:pt x="11312" y="2614"/>
                    <a:pt x="11276" y="2605"/>
                  </a:cubicBezTo>
                  <a:cubicBezTo>
                    <a:pt x="11267" y="2603"/>
                    <a:pt x="11259" y="2602"/>
                    <a:pt x="11251" y="2602"/>
                  </a:cubicBezTo>
                  <a:close/>
                  <a:moveTo>
                    <a:pt x="5593" y="2684"/>
                  </a:moveTo>
                  <a:cubicBezTo>
                    <a:pt x="5540" y="2684"/>
                    <a:pt x="5503" y="2718"/>
                    <a:pt x="5495" y="2766"/>
                  </a:cubicBezTo>
                  <a:cubicBezTo>
                    <a:pt x="5486" y="2828"/>
                    <a:pt x="5513" y="2873"/>
                    <a:pt x="5576" y="2882"/>
                  </a:cubicBezTo>
                  <a:cubicBezTo>
                    <a:pt x="5582" y="2883"/>
                    <a:pt x="5588" y="2883"/>
                    <a:pt x="5594" y="2883"/>
                  </a:cubicBezTo>
                  <a:cubicBezTo>
                    <a:pt x="5647" y="2883"/>
                    <a:pt x="5684" y="2850"/>
                    <a:pt x="5692" y="2802"/>
                  </a:cubicBezTo>
                  <a:cubicBezTo>
                    <a:pt x="5701" y="2739"/>
                    <a:pt x="5665" y="2695"/>
                    <a:pt x="5611" y="2686"/>
                  </a:cubicBezTo>
                  <a:cubicBezTo>
                    <a:pt x="5605" y="2685"/>
                    <a:pt x="5599" y="2684"/>
                    <a:pt x="5593" y="2684"/>
                  </a:cubicBezTo>
                  <a:close/>
                  <a:moveTo>
                    <a:pt x="7467" y="2900"/>
                  </a:moveTo>
                  <a:cubicBezTo>
                    <a:pt x="7467" y="2900"/>
                    <a:pt x="7458" y="2909"/>
                    <a:pt x="7458" y="2909"/>
                  </a:cubicBezTo>
                  <a:lnTo>
                    <a:pt x="7476" y="2909"/>
                  </a:lnTo>
                  <a:lnTo>
                    <a:pt x="7467" y="2900"/>
                  </a:lnTo>
                  <a:close/>
                  <a:moveTo>
                    <a:pt x="6250" y="2710"/>
                  </a:moveTo>
                  <a:cubicBezTo>
                    <a:pt x="6199" y="2710"/>
                    <a:pt x="6172" y="2732"/>
                    <a:pt x="6164" y="2793"/>
                  </a:cubicBezTo>
                  <a:cubicBezTo>
                    <a:pt x="6147" y="2846"/>
                    <a:pt x="6182" y="2909"/>
                    <a:pt x="6245" y="2909"/>
                  </a:cubicBezTo>
                  <a:cubicBezTo>
                    <a:pt x="6254" y="2910"/>
                    <a:pt x="6262" y="2910"/>
                    <a:pt x="6270" y="2910"/>
                  </a:cubicBezTo>
                  <a:cubicBezTo>
                    <a:pt x="6325" y="2910"/>
                    <a:pt x="6353" y="2883"/>
                    <a:pt x="6361" y="2828"/>
                  </a:cubicBezTo>
                  <a:cubicBezTo>
                    <a:pt x="6379" y="2775"/>
                    <a:pt x="6343" y="2712"/>
                    <a:pt x="6280" y="2712"/>
                  </a:cubicBezTo>
                  <a:cubicBezTo>
                    <a:pt x="6269" y="2711"/>
                    <a:pt x="6259" y="2710"/>
                    <a:pt x="6250" y="2710"/>
                  </a:cubicBezTo>
                  <a:close/>
                  <a:moveTo>
                    <a:pt x="11942" y="2631"/>
                  </a:moveTo>
                  <a:cubicBezTo>
                    <a:pt x="11879" y="2631"/>
                    <a:pt x="11792" y="2690"/>
                    <a:pt x="11776" y="2757"/>
                  </a:cubicBezTo>
                  <a:cubicBezTo>
                    <a:pt x="11767" y="2819"/>
                    <a:pt x="11838" y="2918"/>
                    <a:pt x="11901" y="2926"/>
                  </a:cubicBezTo>
                  <a:cubicBezTo>
                    <a:pt x="11907" y="2928"/>
                    <a:pt x="11914" y="2929"/>
                    <a:pt x="11922" y="2929"/>
                  </a:cubicBezTo>
                  <a:cubicBezTo>
                    <a:pt x="11983" y="2929"/>
                    <a:pt x="12062" y="2865"/>
                    <a:pt x="12070" y="2802"/>
                  </a:cubicBezTo>
                  <a:cubicBezTo>
                    <a:pt x="12079" y="2739"/>
                    <a:pt x="12017" y="2650"/>
                    <a:pt x="11954" y="2632"/>
                  </a:cubicBezTo>
                  <a:cubicBezTo>
                    <a:pt x="11950" y="2632"/>
                    <a:pt x="11946" y="2631"/>
                    <a:pt x="11942" y="2631"/>
                  </a:cubicBezTo>
                  <a:close/>
                  <a:moveTo>
                    <a:pt x="1262" y="2818"/>
                  </a:moveTo>
                  <a:cubicBezTo>
                    <a:pt x="1231" y="2818"/>
                    <a:pt x="1203" y="2842"/>
                    <a:pt x="1195" y="2873"/>
                  </a:cubicBezTo>
                  <a:cubicBezTo>
                    <a:pt x="1187" y="2900"/>
                    <a:pt x="1213" y="2944"/>
                    <a:pt x="1249" y="2944"/>
                  </a:cubicBezTo>
                  <a:cubicBezTo>
                    <a:pt x="1254" y="2946"/>
                    <a:pt x="1258" y="2946"/>
                    <a:pt x="1263" y="2946"/>
                  </a:cubicBezTo>
                  <a:cubicBezTo>
                    <a:pt x="1294" y="2946"/>
                    <a:pt x="1321" y="2922"/>
                    <a:pt x="1329" y="2891"/>
                  </a:cubicBezTo>
                  <a:cubicBezTo>
                    <a:pt x="1329" y="2855"/>
                    <a:pt x="1302" y="2819"/>
                    <a:pt x="1276" y="2819"/>
                  </a:cubicBezTo>
                  <a:cubicBezTo>
                    <a:pt x="1271" y="2818"/>
                    <a:pt x="1266" y="2818"/>
                    <a:pt x="1262" y="2818"/>
                  </a:cubicBezTo>
                  <a:close/>
                  <a:moveTo>
                    <a:pt x="6933" y="2738"/>
                  </a:moveTo>
                  <a:cubicBezTo>
                    <a:pt x="6877" y="2738"/>
                    <a:pt x="6824" y="2780"/>
                    <a:pt x="6816" y="2837"/>
                  </a:cubicBezTo>
                  <a:cubicBezTo>
                    <a:pt x="6798" y="2900"/>
                    <a:pt x="6869" y="2962"/>
                    <a:pt x="6914" y="2971"/>
                  </a:cubicBezTo>
                  <a:cubicBezTo>
                    <a:pt x="6976" y="2971"/>
                    <a:pt x="7021" y="2935"/>
                    <a:pt x="7039" y="2873"/>
                  </a:cubicBezTo>
                  <a:cubicBezTo>
                    <a:pt x="7057" y="2819"/>
                    <a:pt x="7003" y="2748"/>
                    <a:pt x="6949" y="2739"/>
                  </a:cubicBezTo>
                  <a:cubicBezTo>
                    <a:pt x="6944" y="2738"/>
                    <a:pt x="6939" y="2738"/>
                    <a:pt x="6933" y="2738"/>
                  </a:cubicBezTo>
                  <a:close/>
                  <a:moveTo>
                    <a:pt x="1910" y="2853"/>
                  </a:moveTo>
                  <a:cubicBezTo>
                    <a:pt x="1874" y="2853"/>
                    <a:pt x="1847" y="2879"/>
                    <a:pt x="1847" y="2918"/>
                  </a:cubicBezTo>
                  <a:cubicBezTo>
                    <a:pt x="1838" y="2953"/>
                    <a:pt x="1865" y="2980"/>
                    <a:pt x="1900" y="2989"/>
                  </a:cubicBezTo>
                  <a:cubicBezTo>
                    <a:pt x="1905" y="2990"/>
                    <a:pt x="1910" y="2991"/>
                    <a:pt x="1914" y="2991"/>
                  </a:cubicBezTo>
                  <a:cubicBezTo>
                    <a:pt x="1945" y="2991"/>
                    <a:pt x="1973" y="2966"/>
                    <a:pt x="1980" y="2935"/>
                  </a:cubicBezTo>
                  <a:cubicBezTo>
                    <a:pt x="1980" y="2900"/>
                    <a:pt x="1963" y="2864"/>
                    <a:pt x="1927" y="2855"/>
                  </a:cubicBezTo>
                  <a:cubicBezTo>
                    <a:pt x="1921" y="2854"/>
                    <a:pt x="1916" y="2853"/>
                    <a:pt x="1910" y="2853"/>
                  </a:cubicBezTo>
                  <a:close/>
                  <a:moveTo>
                    <a:pt x="7476" y="2909"/>
                  </a:moveTo>
                  <a:cubicBezTo>
                    <a:pt x="7476" y="2918"/>
                    <a:pt x="7476" y="2926"/>
                    <a:pt x="7476" y="2926"/>
                  </a:cubicBezTo>
                  <a:cubicBezTo>
                    <a:pt x="7503" y="2962"/>
                    <a:pt x="7520" y="2998"/>
                    <a:pt x="7565" y="2998"/>
                  </a:cubicBezTo>
                  <a:cubicBezTo>
                    <a:pt x="7601" y="2998"/>
                    <a:pt x="7619" y="2989"/>
                    <a:pt x="7636" y="2971"/>
                  </a:cubicBezTo>
                  <a:cubicBezTo>
                    <a:pt x="7645" y="2971"/>
                    <a:pt x="7645" y="2953"/>
                    <a:pt x="7645" y="2953"/>
                  </a:cubicBezTo>
                  <a:cubicBezTo>
                    <a:pt x="7601" y="2944"/>
                    <a:pt x="7556" y="2926"/>
                    <a:pt x="7520" y="2918"/>
                  </a:cubicBezTo>
                  <a:lnTo>
                    <a:pt x="7485" y="2918"/>
                  </a:lnTo>
                  <a:cubicBezTo>
                    <a:pt x="7485" y="2918"/>
                    <a:pt x="7476" y="2918"/>
                    <a:pt x="7476" y="2909"/>
                  </a:cubicBezTo>
                  <a:close/>
                  <a:moveTo>
                    <a:pt x="2556" y="2879"/>
                  </a:moveTo>
                  <a:cubicBezTo>
                    <a:pt x="2524" y="2879"/>
                    <a:pt x="2523" y="2895"/>
                    <a:pt x="2516" y="2944"/>
                  </a:cubicBezTo>
                  <a:cubicBezTo>
                    <a:pt x="2507" y="2998"/>
                    <a:pt x="2507" y="3007"/>
                    <a:pt x="2569" y="3016"/>
                  </a:cubicBezTo>
                  <a:cubicBezTo>
                    <a:pt x="2586" y="3018"/>
                    <a:pt x="2599" y="3020"/>
                    <a:pt x="2608" y="3020"/>
                  </a:cubicBezTo>
                  <a:cubicBezTo>
                    <a:pt x="2633" y="3020"/>
                    <a:pt x="2637" y="3007"/>
                    <a:pt x="2650" y="2962"/>
                  </a:cubicBezTo>
                  <a:cubicBezTo>
                    <a:pt x="2658" y="2891"/>
                    <a:pt x="2658" y="2891"/>
                    <a:pt x="2587" y="2882"/>
                  </a:cubicBezTo>
                  <a:cubicBezTo>
                    <a:pt x="2574" y="2880"/>
                    <a:pt x="2564" y="2879"/>
                    <a:pt x="2556" y="2879"/>
                  </a:cubicBezTo>
                  <a:close/>
                  <a:moveTo>
                    <a:pt x="3256" y="2909"/>
                  </a:moveTo>
                  <a:cubicBezTo>
                    <a:pt x="3221" y="2909"/>
                    <a:pt x="3167" y="2944"/>
                    <a:pt x="3167" y="2980"/>
                  </a:cubicBezTo>
                  <a:cubicBezTo>
                    <a:pt x="3158" y="3016"/>
                    <a:pt x="3194" y="3069"/>
                    <a:pt x="3229" y="3078"/>
                  </a:cubicBezTo>
                  <a:cubicBezTo>
                    <a:pt x="3265" y="3078"/>
                    <a:pt x="3319" y="3042"/>
                    <a:pt x="3328" y="3007"/>
                  </a:cubicBezTo>
                  <a:cubicBezTo>
                    <a:pt x="3336" y="2971"/>
                    <a:pt x="3292" y="2918"/>
                    <a:pt x="3256" y="2909"/>
                  </a:cubicBezTo>
                  <a:close/>
                  <a:moveTo>
                    <a:pt x="8918" y="2817"/>
                  </a:moveTo>
                  <a:cubicBezTo>
                    <a:pt x="8899" y="2817"/>
                    <a:pt x="8871" y="2830"/>
                    <a:pt x="8850" y="2837"/>
                  </a:cubicBezTo>
                  <a:cubicBezTo>
                    <a:pt x="8814" y="2855"/>
                    <a:pt x="8805" y="2900"/>
                    <a:pt x="8778" y="2926"/>
                  </a:cubicBezTo>
                  <a:cubicBezTo>
                    <a:pt x="8805" y="2953"/>
                    <a:pt x="8787" y="2989"/>
                    <a:pt x="8805" y="3016"/>
                  </a:cubicBezTo>
                  <a:cubicBezTo>
                    <a:pt x="8832" y="3051"/>
                    <a:pt x="8868" y="3060"/>
                    <a:pt x="8894" y="3078"/>
                  </a:cubicBezTo>
                  <a:cubicBezTo>
                    <a:pt x="8921" y="3060"/>
                    <a:pt x="8948" y="3069"/>
                    <a:pt x="8975" y="3060"/>
                  </a:cubicBezTo>
                  <a:cubicBezTo>
                    <a:pt x="9010" y="3034"/>
                    <a:pt x="9028" y="2998"/>
                    <a:pt x="9037" y="2971"/>
                  </a:cubicBezTo>
                  <a:cubicBezTo>
                    <a:pt x="9046" y="2953"/>
                    <a:pt x="9028" y="2918"/>
                    <a:pt x="9019" y="2891"/>
                  </a:cubicBezTo>
                  <a:cubicBezTo>
                    <a:pt x="9010" y="2846"/>
                    <a:pt x="8966" y="2828"/>
                    <a:pt x="8930" y="2819"/>
                  </a:cubicBezTo>
                  <a:cubicBezTo>
                    <a:pt x="8927" y="2818"/>
                    <a:pt x="8923" y="2817"/>
                    <a:pt x="8918" y="2817"/>
                  </a:cubicBezTo>
                  <a:close/>
                  <a:moveTo>
                    <a:pt x="3904" y="2933"/>
                  </a:moveTo>
                  <a:cubicBezTo>
                    <a:pt x="3855" y="2933"/>
                    <a:pt x="3835" y="2954"/>
                    <a:pt x="3827" y="3007"/>
                  </a:cubicBezTo>
                  <a:cubicBezTo>
                    <a:pt x="3818" y="3069"/>
                    <a:pt x="3845" y="3096"/>
                    <a:pt x="3899" y="3096"/>
                  </a:cubicBezTo>
                  <a:cubicBezTo>
                    <a:pt x="3912" y="3100"/>
                    <a:pt x="3923" y="3101"/>
                    <a:pt x="3933" y="3101"/>
                  </a:cubicBezTo>
                  <a:cubicBezTo>
                    <a:pt x="3971" y="3101"/>
                    <a:pt x="3990" y="3076"/>
                    <a:pt x="3997" y="3034"/>
                  </a:cubicBezTo>
                  <a:cubicBezTo>
                    <a:pt x="4006" y="2971"/>
                    <a:pt x="3988" y="2944"/>
                    <a:pt x="3934" y="2935"/>
                  </a:cubicBezTo>
                  <a:cubicBezTo>
                    <a:pt x="3923" y="2934"/>
                    <a:pt x="3913" y="2933"/>
                    <a:pt x="3904" y="2933"/>
                  </a:cubicBezTo>
                  <a:close/>
                  <a:moveTo>
                    <a:pt x="9573" y="2858"/>
                  </a:moveTo>
                  <a:cubicBezTo>
                    <a:pt x="9547" y="2858"/>
                    <a:pt x="9521" y="2875"/>
                    <a:pt x="9501" y="2882"/>
                  </a:cubicBezTo>
                  <a:cubicBezTo>
                    <a:pt x="9474" y="2900"/>
                    <a:pt x="9456" y="2935"/>
                    <a:pt x="9447" y="2971"/>
                  </a:cubicBezTo>
                  <a:cubicBezTo>
                    <a:pt x="9438" y="3007"/>
                    <a:pt x="9456" y="3042"/>
                    <a:pt x="9474" y="3069"/>
                  </a:cubicBezTo>
                  <a:cubicBezTo>
                    <a:pt x="9492" y="3096"/>
                    <a:pt x="9528" y="3105"/>
                    <a:pt x="9554" y="3123"/>
                  </a:cubicBezTo>
                  <a:cubicBezTo>
                    <a:pt x="9590" y="3114"/>
                    <a:pt x="9635" y="3123"/>
                    <a:pt x="9653" y="3096"/>
                  </a:cubicBezTo>
                  <a:cubicBezTo>
                    <a:pt x="9679" y="3078"/>
                    <a:pt x="9706" y="3051"/>
                    <a:pt x="9706" y="3007"/>
                  </a:cubicBezTo>
                  <a:cubicBezTo>
                    <a:pt x="9715" y="2971"/>
                    <a:pt x="9697" y="2935"/>
                    <a:pt x="9688" y="2909"/>
                  </a:cubicBezTo>
                  <a:cubicBezTo>
                    <a:pt x="9670" y="2891"/>
                    <a:pt x="9635" y="2873"/>
                    <a:pt x="9599" y="2864"/>
                  </a:cubicBezTo>
                  <a:cubicBezTo>
                    <a:pt x="9590" y="2860"/>
                    <a:pt x="9582" y="2858"/>
                    <a:pt x="9573" y="2858"/>
                  </a:cubicBezTo>
                  <a:close/>
                  <a:moveTo>
                    <a:pt x="10244" y="2881"/>
                  </a:moveTo>
                  <a:cubicBezTo>
                    <a:pt x="10179" y="2881"/>
                    <a:pt x="10125" y="2932"/>
                    <a:pt x="10116" y="2998"/>
                  </a:cubicBezTo>
                  <a:cubicBezTo>
                    <a:pt x="10108" y="3078"/>
                    <a:pt x="10152" y="3141"/>
                    <a:pt x="10232" y="3150"/>
                  </a:cubicBezTo>
                  <a:cubicBezTo>
                    <a:pt x="10239" y="3150"/>
                    <a:pt x="10246" y="3151"/>
                    <a:pt x="10252" y="3151"/>
                  </a:cubicBezTo>
                  <a:cubicBezTo>
                    <a:pt x="10321" y="3151"/>
                    <a:pt x="10367" y="3107"/>
                    <a:pt x="10375" y="3034"/>
                  </a:cubicBezTo>
                  <a:cubicBezTo>
                    <a:pt x="10384" y="2953"/>
                    <a:pt x="10339" y="2891"/>
                    <a:pt x="10259" y="2882"/>
                  </a:cubicBezTo>
                  <a:cubicBezTo>
                    <a:pt x="10254" y="2881"/>
                    <a:pt x="10249" y="2881"/>
                    <a:pt x="10244" y="2881"/>
                  </a:cubicBezTo>
                  <a:close/>
                  <a:moveTo>
                    <a:pt x="4580" y="2970"/>
                  </a:moveTo>
                  <a:cubicBezTo>
                    <a:pt x="4559" y="2970"/>
                    <a:pt x="4536" y="2979"/>
                    <a:pt x="4514" y="2998"/>
                  </a:cubicBezTo>
                  <a:cubicBezTo>
                    <a:pt x="4478" y="3034"/>
                    <a:pt x="4469" y="3069"/>
                    <a:pt x="4505" y="3105"/>
                  </a:cubicBezTo>
                  <a:cubicBezTo>
                    <a:pt x="4523" y="3132"/>
                    <a:pt x="4541" y="3141"/>
                    <a:pt x="4559" y="3158"/>
                  </a:cubicBezTo>
                  <a:cubicBezTo>
                    <a:pt x="4603" y="3158"/>
                    <a:pt x="4675" y="3114"/>
                    <a:pt x="4675" y="3078"/>
                  </a:cubicBezTo>
                  <a:cubicBezTo>
                    <a:pt x="4675" y="3060"/>
                    <a:pt x="4666" y="3042"/>
                    <a:pt x="4657" y="3025"/>
                  </a:cubicBezTo>
                  <a:cubicBezTo>
                    <a:pt x="4636" y="2988"/>
                    <a:pt x="4609" y="2970"/>
                    <a:pt x="4580" y="2970"/>
                  </a:cubicBezTo>
                  <a:close/>
                  <a:moveTo>
                    <a:pt x="5250" y="2988"/>
                  </a:moveTo>
                  <a:cubicBezTo>
                    <a:pt x="5201" y="2988"/>
                    <a:pt x="5156" y="3029"/>
                    <a:pt x="5147" y="3078"/>
                  </a:cubicBezTo>
                  <a:cubicBezTo>
                    <a:pt x="5139" y="3132"/>
                    <a:pt x="5183" y="3176"/>
                    <a:pt x="5237" y="3185"/>
                  </a:cubicBezTo>
                  <a:cubicBezTo>
                    <a:pt x="5241" y="3186"/>
                    <a:pt x="5246" y="3186"/>
                    <a:pt x="5250" y="3186"/>
                  </a:cubicBezTo>
                  <a:cubicBezTo>
                    <a:pt x="5298" y="3186"/>
                    <a:pt x="5336" y="3146"/>
                    <a:pt x="5344" y="3105"/>
                  </a:cubicBezTo>
                  <a:cubicBezTo>
                    <a:pt x="5353" y="3051"/>
                    <a:pt x="5308" y="2998"/>
                    <a:pt x="5263" y="2989"/>
                  </a:cubicBezTo>
                  <a:cubicBezTo>
                    <a:pt x="5259" y="2988"/>
                    <a:pt x="5254" y="2988"/>
                    <a:pt x="5250" y="2988"/>
                  </a:cubicBezTo>
                  <a:close/>
                  <a:moveTo>
                    <a:pt x="10903" y="2923"/>
                  </a:moveTo>
                  <a:cubicBezTo>
                    <a:pt x="10879" y="2923"/>
                    <a:pt x="10857" y="2933"/>
                    <a:pt x="10830" y="2953"/>
                  </a:cubicBezTo>
                  <a:cubicBezTo>
                    <a:pt x="10794" y="2971"/>
                    <a:pt x="10768" y="2998"/>
                    <a:pt x="10786" y="3042"/>
                  </a:cubicBezTo>
                  <a:cubicBezTo>
                    <a:pt x="10759" y="3087"/>
                    <a:pt x="10786" y="3114"/>
                    <a:pt x="10803" y="3141"/>
                  </a:cubicBezTo>
                  <a:cubicBezTo>
                    <a:pt x="10830" y="3185"/>
                    <a:pt x="10866" y="3185"/>
                    <a:pt x="10902" y="3194"/>
                  </a:cubicBezTo>
                  <a:cubicBezTo>
                    <a:pt x="10908" y="3196"/>
                    <a:pt x="10914" y="3196"/>
                    <a:pt x="10920" y="3196"/>
                  </a:cubicBezTo>
                  <a:cubicBezTo>
                    <a:pt x="10947" y="3196"/>
                    <a:pt x="10971" y="3182"/>
                    <a:pt x="11000" y="3167"/>
                  </a:cubicBezTo>
                  <a:cubicBezTo>
                    <a:pt x="11035" y="3141"/>
                    <a:pt x="11035" y="3105"/>
                    <a:pt x="11044" y="3069"/>
                  </a:cubicBezTo>
                  <a:cubicBezTo>
                    <a:pt x="11053" y="3034"/>
                    <a:pt x="11035" y="3007"/>
                    <a:pt x="11017" y="2971"/>
                  </a:cubicBezTo>
                  <a:cubicBezTo>
                    <a:pt x="10991" y="2935"/>
                    <a:pt x="10964" y="2935"/>
                    <a:pt x="10928" y="2926"/>
                  </a:cubicBezTo>
                  <a:cubicBezTo>
                    <a:pt x="10919" y="2924"/>
                    <a:pt x="10911" y="2923"/>
                    <a:pt x="10903" y="2923"/>
                  </a:cubicBezTo>
                  <a:close/>
                  <a:moveTo>
                    <a:pt x="5907" y="3032"/>
                  </a:moveTo>
                  <a:cubicBezTo>
                    <a:pt x="5861" y="3032"/>
                    <a:pt x="5825" y="3067"/>
                    <a:pt x="5817" y="3123"/>
                  </a:cubicBezTo>
                  <a:cubicBezTo>
                    <a:pt x="5808" y="3176"/>
                    <a:pt x="5843" y="3221"/>
                    <a:pt x="5906" y="3230"/>
                  </a:cubicBezTo>
                  <a:cubicBezTo>
                    <a:pt x="5911" y="3231"/>
                    <a:pt x="5917" y="3231"/>
                    <a:pt x="5922" y="3231"/>
                  </a:cubicBezTo>
                  <a:cubicBezTo>
                    <a:pt x="5968" y="3231"/>
                    <a:pt x="6005" y="3197"/>
                    <a:pt x="6013" y="3141"/>
                  </a:cubicBezTo>
                  <a:cubicBezTo>
                    <a:pt x="6022" y="3087"/>
                    <a:pt x="5986" y="3042"/>
                    <a:pt x="5924" y="3034"/>
                  </a:cubicBezTo>
                  <a:cubicBezTo>
                    <a:pt x="5918" y="3033"/>
                    <a:pt x="5913" y="3032"/>
                    <a:pt x="5907" y="3032"/>
                  </a:cubicBezTo>
                  <a:close/>
                  <a:moveTo>
                    <a:pt x="11597" y="2935"/>
                  </a:moveTo>
                  <a:cubicBezTo>
                    <a:pt x="11562" y="2935"/>
                    <a:pt x="11517" y="2944"/>
                    <a:pt x="11499" y="2971"/>
                  </a:cubicBezTo>
                  <a:cubicBezTo>
                    <a:pt x="11464" y="2989"/>
                    <a:pt x="11437" y="3034"/>
                    <a:pt x="11437" y="3060"/>
                  </a:cubicBezTo>
                  <a:cubicBezTo>
                    <a:pt x="11437" y="3096"/>
                    <a:pt x="11437" y="3141"/>
                    <a:pt x="11464" y="3176"/>
                  </a:cubicBezTo>
                  <a:cubicBezTo>
                    <a:pt x="11490" y="3203"/>
                    <a:pt x="11526" y="3212"/>
                    <a:pt x="11562" y="3239"/>
                  </a:cubicBezTo>
                  <a:cubicBezTo>
                    <a:pt x="11597" y="3221"/>
                    <a:pt x="11642" y="3221"/>
                    <a:pt x="11669" y="3203"/>
                  </a:cubicBezTo>
                  <a:cubicBezTo>
                    <a:pt x="11695" y="3176"/>
                    <a:pt x="11722" y="3141"/>
                    <a:pt x="11722" y="3105"/>
                  </a:cubicBezTo>
                  <a:cubicBezTo>
                    <a:pt x="11731" y="3069"/>
                    <a:pt x="11713" y="3025"/>
                    <a:pt x="11695" y="2998"/>
                  </a:cubicBezTo>
                  <a:cubicBezTo>
                    <a:pt x="11669" y="2971"/>
                    <a:pt x="11633" y="2944"/>
                    <a:pt x="11597" y="2935"/>
                  </a:cubicBezTo>
                  <a:close/>
                  <a:moveTo>
                    <a:pt x="901" y="3132"/>
                  </a:moveTo>
                  <a:cubicBezTo>
                    <a:pt x="874" y="3132"/>
                    <a:pt x="839" y="3158"/>
                    <a:pt x="830" y="3194"/>
                  </a:cubicBezTo>
                  <a:cubicBezTo>
                    <a:pt x="830" y="3230"/>
                    <a:pt x="856" y="3265"/>
                    <a:pt x="883" y="3265"/>
                  </a:cubicBezTo>
                  <a:cubicBezTo>
                    <a:pt x="888" y="3267"/>
                    <a:pt x="893" y="3267"/>
                    <a:pt x="897" y="3267"/>
                  </a:cubicBezTo>
                  <a:cubicBezTo>
                    <a:pt x="928" y="3267"/>
                    <a:pt x="956" y="3243"/>
                    <a:pt x="963" y="3212"/>
                  </a:cubicBezTo>
                  <a:cubicBezTo>
                    <a:pt x="972" y="3176"/>
                    <a:pt x="946" y="3141"/>
                    <a:pt x="901" y="3132"/>
                  </a:cubicBezTo>
                  <a:close/>
                  <a:moveTo>
                    <a:pt x="6575" y="3042"/>
                  </a:moveTo>
                  <a:cubicBezTo>
                    <a:pt x="6566" y="3048"/>
                    <a:pt x="6555" y="3049"/>
                    <a:pt x="6544" y="3049"/>
                  </a:cubicBezTo>
                  <a:cubicBezTo>
                    <a:pt x="6538" y="3049"/>
                    <a:pt x="6532" y="3049"/>
                    <a:pt x="6527" y="3049"/>
                  </a:cubicBezTo>
                  <a:cubicBezTo>
                    <a:pt x="6510" y="3049"/>
                    <a:pt x="6495" y="3051"/>
                    <a:pt x="6486" y="3069"/>
                  </a:cubicBezTo>
                  <a:cubicBezTo>
                    <a:pt x="6477" y="3096"/>
                    <a:pt x="6450" y="3123"/>
                    <a:pt x="6450" y="3141"/>
                  </a:cubicBezTo>
                  <a:cubicBezTo>
                    <a:pt x="6459" y="3167"/>
                    <a:pt x="6450" y="3203"/>
                    <a:pt x="6477" y="3230"/>
                  </a:cubicBezTo>
                  <a:cubicBezTo>
                    <a:pt x="6503" y="3239"/>
                    <a:pt x="6530" y="3257"/>
                    <a:pt x="6548" y="3274"/>
                  </a:cubicBezTo>
                  <a:cubicBezTo>
                    <a:pt x="6575" y="3248"/>
                    <a:pt x="6619" y="3265"/>
                    <a:pt x="6637" y="3239"/>
                  </a:cubicBezTo>
                  <a:cubicBezTo>
                    <a:pt x="6655" y="3212"/>
                    <a:pt x="6682" y="3185"/>
                    <a:pt x="6673" y="3167"/>
                  </a:cubicBezTo>
                  <a:cubicBezTo>
                    <a:pt x="6673" y="3141"/>
                    <a:pt x="6682" y="3096"/>
                    <a:pt x="6646" y="3078"/>
                  </a:cubicBezTo>
                  <a:cubicBezTo>
                    <a:pt x="6628" y="3069"/>
                    <a:pt x="6602" y="3051"/>
                    <a:pt x="6575" y="3042"/>
                  </a:cubicBezTo>
                  <a:close/>
                  <a:moveTo>
                    <a:pt x="12249" y="2971"/>
                  </a:moveTo>
                  <a:cubicBezTo>
                    <a:pt x="12213" y="2980"/>
                    <a:pt x="12177" y="2980"/>
                    <a:pt x="12142" y="3007"/>
                  </a:cubicBezTo>
                  <a:cubicBezTo>
                    <a:pt x="12106" y="3034"/>
                    <a:pt x="12088" y="3069"/>
                    <a:pt x="12079" y="3105"/>
                  </a:cubicBezTo>
                  <a:cubicBezTo>
                    <a:pt x="12070" y="3176"/>
                    <a:pt x="12124" y="3257"/>
                    <a:pt x="12204" y="3274"/>
                  </a:cubicBezTo>
                  <a:cubicBezTo>
                    <a:pt x="12212" y="3276"/>
                    <a:pt x="12221" y="3277"/>
                    <a:pt x="12229" y="3277"/>
                  </a:cubicBezTo>
                  <a:cubicBezTo>
                    <a:pt x="12295" y="3277"/>
                    <a:pt x="12366" y="3220"/>
                    <a:pt x="12373" y="3150"/>
                  </a:cubicBezTo>
                  <a:cubicBezTo>
                    <a:pt x="12382" y="3114"/>
                    <a:pt x="12373" y="3078"/>
                    <a:pt x="12356" y="3042"/>
                  </a:cubicBezTo>
                  <a:cubicBezTo>
                    <a:pt x="12329" y="3007"/>
                    <a:pt x="12284" y="2998"/>
                    <a:pt x="12249" y="2971"/>
                  </a:cubicBezTo>
                  <a:close/>
                  <a:moveTo>
                    <a:pt x="1579" y="3158"/>
                  </a:moveTo>
                  <a:cubicBezTo>
                    <a:pt x="1543" y="3158"/>
                    <a:pt x="1508" y="3176"/>
                    <a:pt x="1499" y="3221"/>
                  </a:cubicBezTo>
                  <a:cubicBezTo>
                    <a:pt x="1499" y="3257"/>
                    <a:pt x="1526" y="3292"/>
                    <a:pt x="1552" y="3292"/>
                  </a:cubicBezTo>
                  <a:cubicBezTo>
                    <a:pt x="1557" y="3293"/>
                    <a:pt x="1562" y="3294"/>
                    <a:pt x="1566" y="3294"/>
                  </a:cubicBezTo>
                  <a:cubicBezTo>
                    <a:pt x="1597" y="3294"/>
                    <a:pt x="1625" y="3270"/>
                    <a:pt x="1633" y="3239"/>
                  </a:cubicBezTo>
                  <a:cubicBezTo>
                    <a:pt x="1641" y="3203"/>
                    <a:pt x="1615" y="3167"/>
                    <a:pt x="1579" y="3158"/>
                  </a:cubicBezTo>
                  <a:close/>
                  <a:moveTo>
                    <a:pt x="7231" y="3084"/>
                  </a:moveTo>
                  <a:cubicBezTo>
                    <a:pt x="7181" y="3084"/>
                    <a:pt x="7127" y="3130"/>
                    <a:pt x="7119" y="3176"/>
                  </a:cubicBezTo>
                  <a:cubicBezTo>
                    <a:pt x="7101" y="3230"/>
                    <a:pt x="7155" y="3301"/>
                    <a:pt x="7208" y="3310"/>
                  </a:cubicBezTo>
                  <a:cubicBezTo>
                    <a:pt x="7213" y="3311"/>
                    <a:pt x="7218" y="3311"/>
                    <a:pt x="7222" y="3311"/>
                  </a:cubicBezTo>
                  <a:cubicBezTo>
                    <a:pt x="7274" y="3311"/>
                    <a:pt x="7334" y="3269"/>
                    <a:pt x="7342" y="3212"/>
                  </a:cubicBezTo>
                  <a:cubicBezTo>
                    <a:pt x="7351" y="3167"/>
                    <a:pt x="7306" y="3096"/>
                    <a:pt x="7253" y="3087"/>
                  </a:cubicBezTo>
                  <a:cubicBezTo>
                    <a:pt x="7246" y="3085"/>
                    <a:pt x="7238" y="3084"/>
                    <a:pt x="7231" y="3084"/>
                  </a:cubicBezTo>
                  <a:close/>
                  <a:moveTo>
                    <a:pt x="2208" y="3200"/>
                  </a:moveTo>
                  <a:cubicBezTo>
                    <a:pt x="2176" y="3200"/>
                    <a:pt x="2175" y="3216"/>
                    <a:pt x="2168" y="3265"/>
                  </a:cubicBezTo>
                  <a:cubicBezTo>
                    <a:pt x="2159" y="3319"/>
                    <a:pt x="2159" y="3328"/>
                    <a:pt x="2230" y="3337"/>
                  </a:cubicBezTo>
                  <a:cubicBezTo>
                    <a:pt x="2241" y="3339"/>
                    <a:pt x="2251" y="3340"/>
                    <a:pt x="2258" y="3340"/>
                  </a:cubicBezTo>
                  <a:cubicBezTo>
                    <a:pt x="2287" y="3340"/>
                    <a:pt x="2295" y="3324"/>
                    <a:pt x="2302" y="3274"/>
                  </a:cubicBezTo>
                  <a:cubicBezTo>
                    <a:pt x="2302" y="3221"/>
                    <a:pt x="2302" y="3212"/>
                    <a:pt x="2239" y="3203"/>
                  </a:cubicBezTo>
                  <a:cubicBezTo>
                    <a:pt x="2226" y="3201"/>
                    <a:pt x="2216" y="3200"/>
                    <a:pt x="2208" y="3200"/>
                  </a:cubicBezTo>
                  <a:close/>
                  <a:moveTo>
                    <a:pt x="7892" y="3104"/>
                  </a:moveTo>
                  <a:cubicBezTo>
                    <a:pt x="7833" y="3104"/>
                    <a:pt x="7795" y="3140"/>
                    <a:pt x="7779" y="3212"/>
                  </a:cubicBezTo>
                  <a:cubicBezTo>
                    <a:pt x="7770" y="3283"/>
                    <a:pt x="7806" y="3328"/>
                    <a:pt x="7886" y="3337"/>
                  </a:cubicBezTo>
                  <a:cubicBezTo>
                    <a:pt x="7898" y="3340"/>
                    <a:pt x="7910" y="3341"/>
                    <a:pt x="7920" y="3341"/>
                  </a:cubicBezTo>
                  <a:cubicBezTo>
                    <a:pt x="7972" y="3341"/>
                    <a:pt x="8004" y="3305"/>
                    <a:pt x="8011" y="3239"/>
                  </a:cubicBezTo>
                  <a:cubicBezTo>
                    <a:pt x="8029" y="3167"/>
                    <a:pt x="7993" y="3123"/>
                    <a:pt x="7913" y="3105"/>
                  </a:cubicBezTo>
                  <a:cubicBezTo>
                    <a:pt x="7906" y="3104"/>
                    <a:pt x="7899" y="3104"/>
                    <a:pt x="7892" y="3104"/>
                  </a:cubicBezTo>
                  <a:close/>
                  <a:moveTo>
                    <a:pt x="8484" y="3239"/>
                  </a:moveTo>
                  <a:cubicBezTo>
                    <a:pt x="8475" y="3239"/>
                    <a:pt x="8448" y="3239"/>
                    <a:pt x="8448" y="3248"/>
                  </a:cubicBezTo>
                  <a:cubicBezTo>
                    <a:pt x="8448" y="3265"/>
                    <a:pt x="8430" y="3292"/>
                    <a:pt x="8448" y="3319"/>
                  </a:cubicBezTo>
                  <a:cubicBezTo>
                    <a:pt x="8472" y="3351"/>
                    <a:pt x="8496" y="3383"/>
                    <a:pt x="8533" y="3383"/>
                  </a:cubicBezTo>
                  <a:cubicBezTo>
                    <a:pt x="8537" y="3383"/>
                    <a:pt x="8542" y="3382"/>
                    <a:pt x="8546" y="3381"/>
                  </a:cubicBezTo>
                  <a:cubicBezTo>
                    <a:pt x="8560" y="3388"/>
                    <a:pt x="8572" y="3391"/>
                    <a:pt x="8583" y="3391"/>
                  </a:cubicBezTo>
                  <a:cubicBezTo>
                    <a:pt x="8618" y="3391"/>
                    <a:pt x="8644" y="3366"/>
                    <a:pt x="8671" y="3346"/>
                  </a:cubicBezTo>
                  <a:cubicBezTo>
                    <a:pt x="8680" y="3337"/>
                    <a:pt x="8671" y="3301"/>
                    <a:pt x="8662" y="3301"/>
                  </a:cubicBezTo>
                  <a:cubicBezTo>
                    <a:pt x="8600" y="3274"/>
                    <a:pt x="8546" y="3257"/>
                    <a:pt x="8484" y="3239"/>
                  </a:cubicBezTo>
                  <a:close/>
                  <a:moveTo>
                    <a:pt x="2908" y="3230"/>
                  </a:moveTo>
                  <a:cubicBezTo>
                    <a:pt x="2882" y="3230"/>
                    <a:pt x="2819" y="3274"/>
                    <a:pt x="2819" y="3301"/>
                  </a:cubicBezTo>
                  <a:cubicBezTo>
                    <a:pt x="2810" y="3328"/>
                    <a:pt x="2855" y="3390"/>
                    <a:pt x="2882" y="3399"/>
                  </a:cubicBezTo>
                  <a:cubicBezTo>
                    <a:pt x="2908" y="3399"/>
                    <a:pt x="2971" y="3355"/>
                    <a:pt x="2980" y="3328"/>
                  </a:cubicBezTo>
                  <a:cubicBezTo>
                    <a:pt x="2989" y="3301"/>
                    <a:pt x="2935" y="3239"/>
                    <a:pt x="2908" y="3230"/>
                  </a:cubicBezTo>
                  <a:close/>
                  <a:moveTo>
                    <a:pt x="3577" y="3257"/>
                  </a:moveTo>
                  <a:cubicBezTo>
                    <a:pt x="3533" y="3257"/>
                    <a:pt x="3488" y="3283"/>
                    <a:pt x="3479" y="3328"/>
                  </a:cubicBezTo>
                  <a:cubicBezTo>
                    <a:pt x="3479" y="3373"/>
                    <a:pt x="3506" y="3417"/>
                    <a:pt x="3551" y="3426"/>
                  </a:cubicBezTo>
                  <a:cubicBezTo>
                    <a:pt x="3604" y="3426"/>
                    <a:pt x="3640" y="3399"/>
                    <a:pt x="3649" y="3355"/>
                  </a:cubicBezTo>
                  <a:cubicBezTo>
                    <a:pt x="3658" y="3301"/>
                    <a:pt x="3622" y="3265"/>
                    <a:pt x="3577" y="3257"/>
                  </a:cubicBezTo>
                  <a:close/>
                  <a:moveTo>
                    <a:pt x="9242" y="3158"/>
                  </a:moveTo>
                  <a:cubicBezTo>
                    <a:pt x="9215" y="3167"/>
                    <a:pt x="9171" y="3167"/>
                    <a:pt x="9153" y="3194"/>
                  </a:cubicBezTo>
                  <a:cubicBezTo>
                    <a:pt x="9135" y="3212"/>
                    <a:pt x="9099" y="3239"/>
                    <a:pt x="9099" y="3274"/>
                  </a:cubicBezTo>
                  <a:cubicBezTo>
                    <a:pt x="9099" y="3319"/>
                    <a:pt x="9117" y="3355"/>
                    <a:pt x="9135" y="3381"/>
                  </a:cubicBezTo>
                  <a:cubicBezTo>
                    <a:pt x="9144" y="3399"/>
                    <a:pt x="9189" y="3417"/>
                    <a:pt x="9215" y="3426"/>
                  </a:cubicBezTo>
                  <a:cubicBezTo>
                    <a:pt x="9251" y="3417"/>
                    <a:pt x="9296" y="3417"/>
                    <a:pt x="9314" y="3399"/>
                  </a:cubicBezTo>
                  <a:cubicBezTo>
                    <a:pt x="9331" y="3373"/>
                    <a:pt x="9367" y="3346"/>
                    <a:pt x="9367" y="3310"/>
                  </a:cubicBezTo>
                  <a:cubicBezTo>
                    <a:pt x="9358" y="3274"/>
                    <a:pt x="9358" y="3230"/>
                    <a:pt x="9340" y="3212"/>
                  </a:cubicBezTo>
                  <a:cubicBezTo>
                    <a:pt x="9314" y="3194"/>
                    <a:pt x="9287" y="3158"/>
                    <a:pt x="9242" y="3158"/>
                  </a:cubicBezTo>
                  <a:close/>
                  <a:moveTo>
                    <a:pt x="4225" y="3299"/>
                  </a:moveTo>
                  <a:cubicBezTo>
                    <a:pt x="4176" y="3299"/>
                    <a:pt x="4156" y="3320"/>
                    <a:pt x="4148" y="3373"/>
                  </a:cubicBezTo>
                  <a:cubicBezTo>
                    <a:pt x="4139" y="3426"/>
                    <a:pt x="4157" y="3453"/>
                    <a:pt x="4220" y="3462"/>
                  </a:cubicBezTo>
                  <a:cubicBezTo>
                    <a:pt x="4228" y="3463"/>
                    <a:pt x="4237" y="3464"/>
                    <a:pt x="4244" y="3464"/>
                  </a:cubicBezTo>
                  <a:cubicBezTo>
                    <a:pt x="4284" y="3464"/>
                    <a:pt x="4310" y="3444"/>
                    <a:pt x="4318" y="3399"/>
                  </a:cubicBezTo>
                  <a:cubicBezTo>
                    <a:pt x="4327" y="3337"/>
                    <a:pt x="4309" y="3310"/>
                    <a:pt x="4255" y="3301"/>
                  </a:cubicBezTo>
                  <a:cubicBezTo>
                    <a:pt x="4244" y="3300"/>
                    <a:pt x="4234" y="3299"/>
                    <a:pt x="4225" y="3299"/>
                  </a:cubicBezTo>
                  <a:close/>
                  <a:moveTo>
                    <a:pt x="9893" y="3202"/>
                  </a:moveTo>
                  <a:cubicBezTo>
                    <a:pt x="9830" y="3202"/>
                    <a:pt x="9777" y="3246"/>
                    <a:pt x="9769" y="3319"/>
                  </a:cubicBezTo>
                  <a:cubicBezTo>
                    <a:pt x="9760" y="3399"/>
                    <a:pt x="9804" y="3462"/>
                    <a:pt x="9885" y="3471"/>
                  </a:cubicBezTo>
                  <a:cubicBezTo>
                    <a:pt x="9891" y="3471"/>
                    <a:pt x="9898" y="3472"/>
                    <a:pt x="9904" y="3472"/>
                  </a:cubicBezTo>
                  <a:cubicBezTo>
                    <a:pt x="9974" y="3472"/>
                    <a:pt x="10019" y="3428"/>
                    <a:pt x="10027" y="3355"/>
                  </a:cubicBezTo>
                  <a:cubicBezTo>
                    <a:pt x="10045" y="3274"/>
                    <a:pt x="9992" y="3212"/>
                    <a:pt x="9911" y="3203"/>
                  </a:cubicBezTo>
                  <a:cubicBezTo>
                    <a:pt x="9905" y="3202"/>
                    <a:pt x="9899" y="3202"/>
                    <a:pt x="9893" y="3202"/>
                  </a:cubicBezTo>
                  <a:close/>
                  <a:moveTo>
                    <a:pt x="10545" y="3229"/>
                  </a:moveTo>
                  <a:cubicBezTo>
                    <a:pt x="10481" y="3229"/>
                    <a:pt x="10428" y="3272"/>
                    <a:pt x="10420" y="3346"/>
                  </a:cubicBezTo>
                  <a:cubicBezTo>
                    <a:pt x="10411" y="3417"/>
                    <a:pt x="10455" y="3480"/>
                    <a:pt x="10536" y="3497"/>
                  </a:cubicBezTo>
                  <a:cubicBezTo>
                    <a:pt x="10542" y="3498"/>
                    <a:pt x="10547" y="3498"/>
                    <a:pt x="10553" y="3498"/>
                  </a:cubicBezTo>
                  <a:cubicBezTo>
                    <a:pt x="10624" y="3498"/>
                    <a:pt x="10670" y="3447"/>
                    <a:pt x="10678" y="3373"/>
                  </a:cubicBezTo>
                  <a:cubicBezTo>
                    <a:pt x="10696" y="3301"/>
                    <a:pt x="10643" y="3239"/>
                    <a:pt x="10563" y="3230"/>
                  </a:cubicBezTo>
                  <a:cubicBezTo>
                    <a:pt x="10556" y="3229"/>
                    <a:pt x="10551" y="3229"/>
                    <a:pt x="10545" y="3229"/>
                  </a:cubicBezTo>
                  <a:close/>
                  <a:moveTo>
                    <a:pt x="4902" y="3309"/>
                  </a:moveTo>
                  <a:cubicBezTo>
                    <a:pt x="4853" y="3309"/>
                    <a:pt x="4808" y="3350"/>
                    <a:pt x="4800" y="3399"/>
                  </a:cubicBezTo>
                  <a:cubicBezTo>
                    <a:pt x="4791" y="3453"/>
                    <a:pt x="4835" y="3497"/>
                    <a:pt x="4889" y="3506"/>
                  </a:cubicBezTo>
                  <a:cubicBezTo>
                    <a:pt x="4893" y="3507"/>
                    <a:pt x="4898" y="3508"/>
                    <a:pt x="4903" y="3508"/>
                  </a:cubicBezTo>
                  <a:cubicBezTo>
                    <a:pt x="4951" y="3508"/>
                    <a:pt x="4996" y="3467"/>
                    <a:pt x="4996" y="3426"/>
                  </a:cubicBezTo>
                  <a:cubicBezTo>
                    <a:pt x="5005" y="3373"/>
                    <a:pt x="4969" y="3319"/>
                    <a:pt x="4915" y="3310"/>
                  </a:cubicBezTo>
                  <a:cubicBezTo>
                    <a:pt x="4911" y="3309"/>
                    <a:pt x="4906" y="3309"/>
                    <a:pt x="4902" y="3309"/>
                  </a:cubicBezTo>
                  <a:close/>
                  <a:moveTo>
                    <a:pt x="11195" y="3267"/>
                  </a:moveTo>
                  <a:cubicBezTo>
                    <a:pt x="11172" y="3267"/>
                    <a:pt x="11153" y="3282"/>
                    <a:pt x="11133" y="3301"/>
                  </a:cubicBezTo>
                  <a:cubicBezTo>
                    <a:pt x="11098" y="3319"/>
                    <a:pt x="11089" y="3355"/>
                    <a:pt x="11080" y="3390"/>
                  </a:cubicBezTo>
                  <a:cubicBezTo>
                    <a:pt x="11080" y="3426"/>
                    <a:pt x="11080" y="3453"/>
                    <a:pt x="11107" y="3489"/>
                  </a:cubicBezTo>
                  <a:cubicBezTo>
                    <a:pt x="11133" y="3524"/>
                    <a:pt x="11160" y="3533"/>
                    <a:pt x="11205" y="3533"/>
                  </a:cubicBezTo>
                  <a:cubicBezTo>
                    <a:pt x="11215" y="3538"/>
                    <a:pt x="11225" y="3541"/>
                    <a:pt x="11234" y="3541"/>
                  </a:cubicBezTo>
                  <a:cubicBezTo>
                    <a:pt x="11257" y="3541"/>
                    <a:pt x="11278" y="3528"/>
                    <a:pt x="11303" y="3515"/>
                  </a:cubicBezTo>
                  <a:cubicBezTo>
                    <a:pt x="11339" y="3489"/>
                    <a:pt x="11339" y="3453"/>
                    <a:pt x="11348" y="3417"/>
                  </a:cubicBezTo>
                  <a:cubicBezTo>
                    <a:pt x="11356" y="3381"/>
                    <a:pt x="11339" y="3355"/>
                    <a:pt x="11321" y="3319"/>
                  </a:cubicBezTo>
                  <a:cubicBezTo>
                    <a:pt x="11303" y="3274"/>
                    <a:pt x="11267" y="3283"/>
                    <a:pt x="11223" y="3274"/>
                  </a:cubicBezTo>
                  <a:cubicBezTo>
                    <a:pt x="11213" y="3269"/>
                    <a:pt x="11203" y="3267"/>
                    <a:pt x="11195" y="3267"/>
                  </a:cubicBezTo>
                  <a:close/>
                  <a:moveTo>
                    <a:pt x="5544" y="3353"/>
                  </a:moveTo>
                  <a:cubicBezTo>
                    <a:pt x="5494" y="3353"/>
                    <a:pt x="5459" y="3380"/>
                    <a:pt x="5451" y="3435"/>
                  </a:cubicBezTo>
                  <a:cubicBezTo>
                    <a:pt x="5442" y="3497"/>
                    <a:pt x="5478" y="3542"/>
                    <a:pt x="5540" y="3551"/>
                  </a:cubicBezTo>
                  <a:cubicBezTo>
                    <a:pt x="5545" y="3552"/>
                    <a:pt x="5551" y="3552"/>
                    <a:pt x="5556" y="3552"/>
                  </a:cubicBezTo>
                  <a:cubicBezTo>
                    <a:pt x="5602" y="3552"/>
                    <a:pt x="5639" y="3518"/>
                    <a:pt x="5647" y="3462"/>
                  </a:cubicBezTo>
                  <a:cubicBezTo>
                    <a:pt x="5656" y="3399"/>
                    <a:pt x="5620" y="3355"/>
                    <a:pt x="5567" y="3355"/>
                  </a:cubicBezTo>
                  <a:cubicBezTo>
                    <a:pt x="5559" y="3354"/>
                    <a:pt x="5551" y="3353"/>
                    <a:pt x="5544" y="3353"/>
                  </a:cubicBezTo>
                  <a:close/>
                  <a:moveTo>
                    <a:pt x="11910" y="3283"/>
                  </a:moveTo>
                  <a:cubicBezTo>
                    <a:pt x="11892" y="3283"/>
                    <a:pt x="11820" y="3301"/>
                    <a:pt x="11811" y="3301"/>
                  </a:cubicBezTo>
                  <a:cubicBezTo>
                    <a:pt x="11767" y="3328"/>
                    <a:pt x="11749" y="3364"/>
                    <a:pt x="11740" y="3399"/>
                  </a:cubicBezTo>
                  <a:cubicBezTo>
                    <a:pt x="11722" y="3480"/>
                    <a:pt x="11776" y="3560"/>
                    <a:pt x="11856" y="3578"/>
                  </a:cubicBezTo>
                  <a:cubicBezTo>
                    <a:pt x="11865" y="3580"/>
                    <a:pt x="11875" y="3581"/>
                    <a:pt x="11884" y="3581"/>
                  </a:cubicBezTo>
                  <a:cubicBezTo>
                    <a:pt x="11954" y="3581"/>
                    <a:pt x="12019" y="3523"/>
                    <a:pt x="12034" y="3444"/>
                  </a:cubicBezTo>
                  <a:cubicBezTo>
                    <a:pt x="12026" y="3417"/>
                    <a:pt x="12034" y="3381"/>
                    <a:pt x="12008" y="3346"/>
                  </a:cubicBezTo>
                  <a:cubicBezTo>
                    <a:pt x="11981" y="3310"/>
                    <a:pt x="11945" y="3292"/>
                    <a:pt x="11910" y="3283"/>
                  </a:cubicBezTo>
                  <a:close/>
                  <a:moveTo>
                    <a:pt x="598" y="3480"/>
                  </a:moveTo>
                  <a:cubicBezTo>
                    <a:pt x="598" y="3480"/>
                    <a:pt x="589" y="3489"/>
                    <a:pt x="589" y="3489"/>
                  </a:cubicBezTo>
                  <a:cubicBezTo>
                    <a:pt x="580" y="3497"/>
                    <a:pt x="571" y="3515"/>
                    <a:pt x="571" y="3533"/>
                  </a:cubicBezTo>
                  <a:cubicBezTo>
                    <a:pt x="562" y="3551"/>
                    <a:pt x="562" y="3569"/>
                    <a:pt x="562" y="3587"/>
                  </a:cubicBezTo>
                  <a:lnTo>
                    <a:pt x="571" y="3587"/>
                  </a:lnTo>
                  <a:cubicBezTo>
                    <a:pt x="589" y="3569"/>
                    <a:pt x="616" y="3569"/>
                    <a:pt x="616" y="3542"/>
                  </a:cubicBezTo>
                  <a:cubicBezTo>
                    <a:pt x="616" y="3533"/>
                    <a:pt x="616" y="3524"/>
                    <a:pt x="616" y="3515"/>
                  </a:cubicBezTo>
                  <a:cubicBezTo>
                    <a:pt x="616" y="3515"/>
                    <a:pt x="616" y="3506"/>
                    <a:pt x="607" y="3489"/>
                  </a:cubicBezTo>
                  <a:cubicBezTo>
                    <a:pt x="607" y="3489"/>
                    <a:pt x="607" y="3480"/>
                    <a:pt x="598" y="3480"/>
                  </a:cubicBezTo>
                  <a:close/>
                  <a:moveTo>
                    <a:pt x="6224" y="3361"/>
                  </a:moveTo>
                  <a:cubicBezTo>
                    <a:pt x="6205" y="3361"/>
                    <a:pt x="6177" y="3374"/>
                    <a:pt x="6156" y="3381"/>
                  </a:cubicBezTo>
                  <a:cubicBezTo>
                    <a:pt x="6120" y="3390"/>
                    <a:pt x="6120" y="3435"/>
                    <a:pt x="6102" y="3453"/>
                  </a:cubicBezTo>
                  <a:cubicBezTo>
                    <a:pt x="6093" y="3471"/>
                    <a:pt x="6120" y="3506"/>
                    <a:pt x="6120" y="3533"/>
                  </a:cubicBezTo>
                  <a:cubicBezTo>
                    <a:pt x="6138" y="3578"/>
                    <a:pt x="6182" y="3560"/>
                    <a:pt x="6191" y="3596"/>
                  </a:cubicBezTo>
                  <a:cubicBezTo>
                    <a:pt x="6227" y="3587"/>
                    <a:pt x="6254" y="3578"/>
                    <a:pt x="6280" y="3569"/>
                  </a:cubicBezTo>
                  <a:cubicBezTo>
                    <a:pt x="6316" y="3560"/>
                    <a:pt x="6316" y="3515"/>
                    <a:pt x="6334" y="3489"/>
                  </a:cubicBezTo>
                  <a:cubicBezTo>
                    <a:pt x="6343" y="3471"/>
                    <a:pt x="6316" y="3444"/>
                    <a:pt x="6316" y="3417"/>
                  </a:cubicBezTo>
                  <a:cubicBezTo>
                    <a:pt x="6307" y="3381"/>
                    <a:pt x="6263" y="3381"/>
                    <a:pt x="6236" y="3364"/>
                  </a:cubicBezTo>
                  <a:cubicBezTo>
                    <a:pt x="6232" y="3362"/>
                    <a:pt x="6228" y="3361"/>
                    <a:pt x="6224" y="3361"/>
                  </a:cubicBezTo>
                  <a:close/>
                  <a:moveTo>
                    <a:pt x="1231" y="3480"/>
                  </a:moveTo>
                  <a:cubicBezTo>
                    <a:pt x="1187" y="3480"/>
                    <a:pt x="1160" y="3506"/>
                    <a:pt x="1151" y="3542"/>
                  </a:cubicBezTo>
                  <a:cubicBezTo>
                    <a:pt x="1151" y="3578"/>
                    <a:pt x="1178" y="3613"/>
                    <a:pt x="1213" y="3613"/>
                  </a:cubicBezTo>
                  <a:cubicBezTo>
                    <a:pt x="1218" y="3615"/>
                    <a:pt x="1222" y="3615"/>
                    <a:pt x="1227" y="3615"/>
                  </a:cubicBezTo>
                  <a:cubicBezTo>
                    <a:pt x="1256" y="3615"/>
                    <a:pt x="1277" y="3591"/>
                    <a:pt x="1285" y="3560"/>
                  </a:cubicBezTo>
                  <a:cubicBezTo>
                    <a:pt x="1294" y="3524"/>
                    <a:pt x="1267" y="3489"/>
                    <a:pt x="1231" y="3480"/>
                  </a:cubicBezTo>
                  <a:close/>
                  <a:moveTo>
                    <a:pt x="12463" y="3364"/>
                  </a:moveTo>
                  <a:cubicBezTo>
                    <a:pt x="12454" y="3364"/>
                    <a:pt x="12436" y="3373"/>
                    <a:pt x="12436" y="3381"/>
                  </a:cubicBezTo>
                  <a:cubicBezTo>
                    <a:pt x="12418" y="3399"/>
                    <a:pt x="12409" y="3426"/>
                    <a:pt x="12400" y="3435"/>
                  </a:cubicBezTo>
                  <a:cubicBezTo>
                    <a:pt x="12391" y="3533"/>
                    <a:pt x="12454" y="3613"/>
                    <a:pt x="12525" y="3622"/>
                  </a:cubicBezTo>
                  <a:cubicBezTo>
                    <a:pt x="12552" y="3622"/>
                    <a:pt x="12552" y="3613"/>
                    <a:pt x="12543" y="3596"/>
                  </a:cubicBezTo>
                  <a:cubicBezTo>
                    <a:pt x="12525" y="3551"/>
                    <a:pt x="12516" y="3497"/>
                    <a:pt x="12489" y="3453"/>
                  </a:cubicBezTo>
                  <a:cubicBezTo>
                    <a:pt x="12481" y="3444"/>
                    <a:pt x="12481" y="3408"/>
                    <a:pt x="12481" y="3390"/>
                  </a:cubicBezTo>
                  <a:cubicBezTo>
                    <a:pt x="12472" y="3381"/>
                    <a:pt x="12472" y="3373"/>
                    <a:pt x="12463" y="3364"/>
                  </a:cubicBezTo>
                  <a:close/>
                  <a:moveTo>
                    <a:pt x="6883" y="3405"/>
                  </a:moveTo>
                  <a:cubicBezTo>
                    <a:pt x="6833" y="3405"/>
                    <a:pt x="6779" y="3451"/>
                    <a:pt x="6771" y="3497"/>
                  </a:cubicBezTo>
                  <a:cubicBezTo>
                    <a:pt x="6762" y="3551"/>
                    <a:pt x="6807" y="3622"/>
                    <a:pt x="6860" y="3631"/>
                  </a:cubicBezTo>
                  <a:cubicBezTo>
                    <a:pt x="6866" y="3632"/>
                    <a:pt x="6871" y="3632"/>
                    <a:pt x="6876" y="3632"/>
                  </a:cubicBezTo>
                  <a:cubicBezTo>
                    <a:pt x="6933" y="3632"/>
                    <a:pt x="6986" y="3590"/>
                    <a:pt x="6994" y="3533"/>
                  </a:cubicBezTo>
                  <a:cubicBezTo>
                    <a:pt x="7003" y="3489"/>
                    <a:pt x="6958" y="3417"/>
                    <a:pt x="6905" y="3408"/>
                  </a:cubicBezTo>
                  <a:cubicBezTo>
                    <a:pt x="6898" y="3406"/>
                    <a:pt x="6890" y="3405"/>
                    <a:pt x="6883" y="3405"/>
                  </a:cubicBezTo>
                  <a:close/>
                  <a:moveTo>
                    <a:pt x="1859" y="3521"/>
                  </a:moveTo>
                  <a:cubicBezTo>
                    <a:pt x="1834" y="3521"/>
                    <a:pt x="1827" y="3537"/>
                    <a:pt x="1820" y="3587"/>
                  </a:cubicBezTo>
                  <a:cubicBezTo>
                    <a:pt x="1811" y="3640"/>
                    <a:pt x="1820" y="3649"/>
                    <a:pt x="1882" y="3658"/>
                  </a:cubicBezTo>
                  <a:cubicBezTo>
                    <a:pt x="1893" y="3660"/>
                    <a:pt x="1903" y="3661"/>
                    <a:pt x="1910" y="3661"/>
                  </a:cubicBezTo>
                  <a:cubicBezTo>
                    <a:pt x="1940" y="3661"/>
                    <a:pt x="1947" y="3645"/>
                    <a:pt x="1954" y="3596"/>
                  </a:cubicBezTo>
                  <a:cubicBezTo>
                    <a:pt x="1963" y="3542"/>
                    <a:pt x="1954" y="3533"/>
                    <a:pt x="1882" y="3524"/>
                  </a:cubicBezTo>
                  <a:cubicBezTo>
                    <a:pt x="1873" y="3522"/>
                    <a:pt x="1865" y="3521"/>
                    <a:pt x="1859" y="3521"/>
                  </a:cubicBezTo>
                  <a:close/>
                  <a:moveTo>
                    <a:pt x="7574" y="3426"/>
                  </a:moveTo>
                  <a:cubicBezTo>
                    <a:pt x="7538" y="3426"/>
                    <a:pt x="7512" y="3426"/>
                    <a:pt x="7494" y="3453"/>
                  </a:cubicBezTo>
                  <a:cubicBezTo>
                    <a:pt x="7467" y="3471"/>
                    <a:pt x="7440" y="3489"/>
                    <a:pt x="7431" y="3524"/>
                  </a:cubicBezTo>
                  <a:cubicBezTo>
                    <a:pt x="7431" y="3560"/>
                    <a:pt x="7440" y="3587"/>
                    <a:pt x="7458" y="3604"/>
                  </a:cubicBezTo>
                  <a:cubicBezTo>
                    <a:pt x="7474" y="3628"/>
                    <a:pt x="7490" y="3659"/>
                    <a:pt x="7525" y="3659"/>
                  </a:cubicBezTo>
                  <a:cubicBezTo>
                    <a:pt x="7529" y="3659"/>
                    <a:pt x="7534" y="3659"/>
                    <a:pt x="7538" y="3658"/>
                  </a:cubicBezTo>
                  <a:cubicBezTo>
                    <a:pt x="7547" y="3665"/>
                    <a:pt x="7555" y="3668"/>
                    <a:pt x="7563" y="3668"/>
                  </a:cubicBezTo>
                  <a:cubicBezTo>
                    <a:pt x="7584" y="3668"/>
                    <a:pt x="7599" y="3645"/>
                    <a:pt x="7619" y="3631"/>
                  </a:cubicBezTo>
                  <a:cubicBezTo>
                    <a:pt x="7645" y="3613"/>
                    <a:pt x="7663" y="3596"/>
                    <a:pt x="7672" y="3560"/>
                  </a:cubicBezTo>
                  <a:cubicBezTo>
                    <a:pt x="7672" y="3524"/>
                    <a:pt x="7663" y="3506"/>
                    <a:pt x="7645" y="3480"/>
                  </a:cubicBezTo>
                  <a:cubicBezTo>
                    <a:pt x="7627" y="3453"/>
                    <a:pt x="7610" y="3435"/>
                    <a:pt x="7574" y="3426"/>
                  </a:cubicBezTo>
                  <a:close/>
                  <a:moveTo>
                    <a:pt x="2528" y="3548"/>
                  </a:moveTo>
                  <a:cubicBezTo>
                    <a:pt x="2503" y="3548"/>
                    <a:pt x="2496" y="3564"/>
                    <a:pt x="2489" y="3613"/>
                  </a:cubicBezTo>
                  <a:cubicBezTo>
                    <a:pt x="2480" y="3667"/>
                    <a:pt x="2489" y="3676"/>
                    <a:pt x="2551" y="3685"/>
                  </a:cubicBezTo>
                  <a:cubicBezTo>
                    <a:pt x="2563" y="3687"/>
                    <a:pt x="2572" y="3688"/>
                    <a:pt x="2579" y="3688"/>
                  </a:cubicBezTo>
                  <a:cubicBezTo>
                    <a:pt x="2609" y="3688"/>
                    <a:pt x="2616" y="3672"/>
                    <a:pt x="2623" y="3622"/>
                  </a:cubicBezTo>
                  <a:cubicBezTo>
                    <a:pt x="2623" y="3569"/>
                    <a:pt x="2623" y="3560"/>
                    <a:pt x="2551" y="3551"/>
                  </a:cubicBezTo>
                  <a:cubicBezTo>
                    <a:pt x="2542" y="3549"/>
                    <a:pt x="2534" y="3548"/>
                    <a:pt x="2528" y="3548"/>
                  </a:cubicBezTo>
                  <a:close/>
                  <a:moveTo>
                    <a:pt x="8211" y="3469"/>
                  </a:moveTo>
                  <a:cubicBezTo>
                    <a:pt x="8145" y="3469"/>
                    <a:pt x="8108" y="3505"/>
                    <a:pt x="8100" y="3569"/>
                  </a:cubicBezTo>
                  <a:cubicBezTo>
                    <a:pt x="8091" y="3649"/>
                    <a:pt x="8127" y="3694"/>
                    <a:pt x="8198" y="3703"/>
                  </a:cubicBezTo>
                  <a:cubicBezTo>
                    <a:pt x="8208" y="3704"/>
                    <a:pt x="8217" y="3704"/>
                    <a:pt x="8226" y="3704"/>
                  </a:cubicBezTo>
                  <a:cubicBezTo>
                    <a:pt x="8289" y="3704"/>
                    <a:pt x="8324" y="3675"/>
                    <a:pt x="8332" y="3604"/>
                  </a:cubicBezTo>
                  <a:cubicBezTo>
                    <a:pt x="8341" y="3524"/>
                    <a:pt x="8314" y="3480"/>
                    <a:pt x="8234" y="3471"/>
                  </a:cubicBezTo>
                  <a:cubicBezTo>
                    <a:pt x="8226" y="3470"/>
                    <a:pt x="8218" y="3469"/>
                    <a:pt x="8211" y="3469"/>
                  </a:cubicBezTo>
                  <a:close/>
                  <a:moveTo>
                    <a:pt x="3215" y="3576"/>
                  </a:moveTo>
                  <a:cubicBezTo>
                    <a:pt x="3176" y="3576"/>
                    <a:pt x="3139" y="3609"/>
                    <a:pt x="3131" y="3649"/>
                  </a:cubicBezTo>
                  <a:cubicBezTo>
                    <a:pt x="3131" y="3694"/>
                    <a:pt x="3167" y="3738"/>
                    <a:pt x="3212" y="3747"/>
                  </a:cubicBezTo>
                  <a:cubicBezTo>
                    <a:pt x="3256" y="3747"/>
                    <a:pt x="3292" y="3712"/>
                    <a:pt x="3301" y="3667"/>
                  </a:cubicBezTo>
                  <a:cubicBezTo>
                    <a:pt x="3310" y="3622"/>
                    <a:pt x="3274" y="3587"/>
                    <a:pt x="3229" y="3578"/>
                  </a:cubicBezTo>
                  <a:cubicBezTo>
                    <a:pt x="3225" y="3577"/>
                    <a:pt x="3220" y="3576"/>
                    <a:pt x="3215" y="3576"/>
                  </a:cubicBezTo>
                  <a:close/>
                  <a:moveTo>
                    <a:pt x="8903" y="3480"/>
                  </a:moveTo>
                  <a:cubicBezTo>
                    <a:pt x="8850" y="3480"/>
                    <a:pt x="8769" y="3533"/>
                    <a:pt x="8752" y="3587"/>
                  </a:cubicBezTo>
                  <a:cubicBezTo>
                    <a:pt x="8743" y="3649"/>
                    <a:pt x="8805" y="3738"/>
                    <a:pt x="8859" y="3747"/>
                  </a:cubicBezTo>
                  <a:cubicBezTo>
                    <a:pt x="8863" y="3748"/>
                    <a:pt x="8867" y="3748"/>
                    <a:pt x="8871" y="3748"/>
                  </a:cubicBezTo>
                  <a:cubicBezTo>
                    <a:pt x="8932" y="3748"/>
                    <a:pt x="9011" y="3690"/>
                    <a:pt x="9019" y="3640"/>
                  </a:cubicBezTo>
                  <a:cubicBezTo>
                    <a:pt x="9028" y="3587"/>
                    <a:pt x="8966" y="3489"/>
                    <a:pt x="8903" y="3480"/>
                  </a:cubicBezTo>
                  <a:close/>
                  <a:moveTo>
                    <a:pt x="3880" y="3602"/>
                  </a:moveTo>
                  <a:cubicBezTo>
                    <a:pt x="3837" y="3602"/>
                    <a:pt x="3817" y="3622"/>
                    <a:pt x="3809" y="3667"/>
                  </a:cubicBezTo>
                  <a:cubicBezTo>
                    <a:pt x="3791" y="3738"/>
                    <a:pt x="3809" y="3756"/>
                    <a:pt x="3872" y="3765"/>
                  </a:cubicBezTo>
                  <a:cubicBezTo>
                    <a:pt x="3882" y="3767"/>
                    <a:pt x="3891" y="3767"/>
                    <a:pt x="3899" y="3767"/>
                  </a:cubicBezTo>
                  <a:cubicBezTo>
                    <a:pt x="3942" y="3767"/>
                    <a:pt x="3962" y="3747"/>
                    <a:pt x="3970" y="3703"/>
                  </a:cubicBezTo>
                  <a:cubicBezTo>
                    <a:pt x="3979" y="3640"/>
                    <a:pt x="3961" y="3613"/>
                    <a:pt x="3907" y="3604"/>
                  </a:cubicBezTo>
                  <a:cubicBezTo>
                    <a:pt x="3897" y="3603"/>
                    <a:pt x="3888" y="3602"/>
                    <a:pt x="3880" y="3602"/>
                  </a:cubicBezTo>
                  <a:close/>
                  <a:moveTo>
                    <a:pt x="9534" y="3523"/>
                  </a:moveTo>
                  <a:cubicBezTo>
                    <a:pt x="9464" y="3523"/>
                    <a:pt x="9411" y="3566"/>
                    <a:pt x="9403" y="3631"/>
                  </a:cubicBezTo>
                  <a:cubicBezTo>
                    <a:pt x="9394" y="3712"/>
                    <a:pt x="9438" y="3774"/>
                    <a:pt x="9519" y="3783"/>
                  </a:cubicBezTo>
                  <a:cubicBezTo>
                    <a:pt x="9529" y="3786"/>
                    <a:pt x="9540" y="3787"/>
                    <a:pt x="9550" y="3787"/>
                  </a:cubicBezTo>
                  <a:cubicBezTo>
                    <a:pt x="9608" y="3787"/>
                    <a:pt x="9655" y="3744"/>
                    <a:pt x="9670" y="3676"/>
                  </a:cubicBezTo>
                  <a:cubicBezTo>
                    <a:pt x="9679" y="3596"/>
                    <a:pt x="9635" y="3533"/>
                    <a:pt x="9554" y="3524"/>
                  </a:cubicBezTo>
                  <a:cubicBezTo>
                    <a:pt x="9548" y="3523"/>
                    <a:pt x="9541" y="3523"/>
                    <a:pt x="9534" y="3523"/>
                  </a:cubicBezTo>
                  <a:close/>
                  <a:moveTo>
                    <a:pt x="10197" y="3550"/>
                  </a:moveTo>
                  <a:cubicBezTo>
                    <a:pt x="10133" y="3550"/>
                    <a:pt x="10080" y="3593"/>
                    <a:pt x="10072" y="3658"/>
                  </a:cubicBezTo>
                  <a:cubicBezTo>
                    <a:pt x="10063" y="3738"/>
                    <a:pt x="10108" y="3801"/>
                    <a:pt x="10188" y="3810"/>
                  </a:cubicBezTo>
                  <a:cubicBezTo>
                    <a:pt x="10197" y="3812"/>
                    <a:pt x="10206" y="3813"/>
                    <a:pt x="10215" y="3813"/>
                  </a:cubicBezTo>
                  <a:cubicBezTo>
                    <a:pt x="10275" y="3813"/>
                    <a:pt x="10324" y="3765"/>
                    <a:pt x="10339" y="3703"/>
                  </a:cubicBezTo>
                  <a:cubicBezTo>
                    <a:pt x="10348" y="3622"/>
                    <a:pt x="10295" y="3560"/>
                    <a:pt x="10215" y="3551"/>
                  </a:cubicBezTo>
                  <a:cubicBezTo>
                    <a:pt x="10209" y="3550"/>
                    <a:pt x="10203" y="3550"/>
                    <a:pt x="10197" y="3550"/>
                  </a:cubicBezTo>
                  <a:close/>
                  <a:moveTo>
                    <a:pt x="4530" y="3630"/>
                  </a:moveTo>
                  <a:cubicBezTo>
                    <a:pt x="4484" y="3630"/>
                    <a:pt x="4442" y="3658"/>
                    <a:pt x="4434" y="3720"/>
                  </a:cubicBezTo>
                  <a:cubicBezTo>
                    <a:pt x="4434" y="3765"/>
                    <a:pt x="4461" y="3819"/>
                    <a:pt x="4523" y="3828"/>
                  </a:cubicBezTo>
                  <a:cubicBezTo>
                    <a:pt x="4576" y="3828"/>
                    <a:pt x="4621" y="3801"/>
                    <a:pt x="4639" y="3738"/>
                  </a:cubicBezTo>
                  <a:cubicBezTo>
                    <a:pt x="4639" y="3694"/>
                    <a:pt x="4612" y="3640"/>
                    <a:pt x="4550" y="3631"/>
                  </a:cubicBezTo>
                  <a:cubicBezTo>
                    <a:pt x="4543" y="3630"/>
                    <a:pt x="4537" y="3630"/>
                    <a:pt x="4530" y="3630"/>
                  </a:cubicBezTo>
                  <a:close/>
                  <a:moveTo>
                    <a:pt x="5200" y="3657"/>
                  </a:moveTo>
                  <a:cubicBezTo>
                    <a:pt x="5148" y="3657"/>
                    <a:pt x="5111" y="3690"/>
                    <a:pt x="5103" y="3738"/>
                  </a:cubicBezTo>
                  <a:cubicBezTo>
                    <a:pt x="5094" y="3801"/>
                    <a:pt x="5130" y="3845"/>
                    <a:pt x="5192" y="3854"/>
                  </a:cubicBezTo>
                  <a:cubicBezTo>
                    <a:pt x="5198" y="3855"/>
                    <a:pt x="5205" y="3856"/>
                    <a:pt x="5211" y="3856"/>
                  </a:cubicBezTo>
                  <a:cubicBezTo>
                    <a:pt x="5263" y="3856"/>
                    <a:pt x="5299" y="3821"/>
                    <a:pt x="5299" y="3765"/>
                  </a:cubicBezTo>
                  <a:cubicBezTo>
                    <a:pt x="5308" y="3703"/>
                    <a:pt x="5272" y="3667"/>
                    <a:pt x="5219" y="3658"/>
                  </a:cubicBezTo>
                  <a:cubicBezTo>
                    <a:pt x="5212" y="3657"/>
                    <a:pt x="5206" y="3657"/>
                    <a:pt x="5200" y="3657"/>
                  </a:cubicBezTo>
                  <a:close/>
                  <a:moveTo>
                    <a:pt x="10850" y="3590"/>
                  </a:moveTo>
                  <a:cubicBezTo>
                    <a:pt x="10828" y="3590"/>
                    <a:pt x="10811" y="3596"/>
                    <a:pt x="10794" y="3613"/>
                  </a:cubicBezTo>
                  <a:cubicBezTo>
                    <a:pt x="10759" y="3640"/>
                    <a:pt x="10741" y="3658"/>
                    <a:pt x="10741" y="3703"/>
                  </a:cubicBezTo>
                  <a:cubicBezTo>
                    <a:pt x="10732" y="3738"/>
                    <a:pt x="10723" y="3774"/>
                    <a:pt x="10759" y="3810"/>
                  </a:cubicBezTo>
                  <a:cubicBezTo>
                    <a:pt x="10786" y="3836"/>
                    <a:pt x="10803" y="3854"/>
                    <a:pt x="10848" y="3854"/>
                  </a:cubicBezTo>
                  <a:cubicBezTo>
                    <a:pt x="10861" y="3858"/>
                    <a:pt x="10874" y="3860"/>
                    <a:pt x="10887" y="3860"/>
                  </a:cubicBezTo>
                  <a:cubicBezTo>
                    <a:pt x="10910" y="3860"/>
                    <a:pt x="10932" y="3853"/>
                    <a:pt x="10955" y="3836"/>
                  </a:cubicBezTo>
                  <a:cubicBezTo>
                    <a:pt x="10982" y="3810"/>
                    <a:pt x="11009" y="3792"/>
                    <a:pt x="11000" y="3747"/>
                  </a:cubicBezTo>
                  <a:cubicBezTo>
                    <a:pt x="11009" y="3712"/>
                    <a:pt x="11009" y="3676"/>
                    <a:pt x="10982" y="3640"/>
                  </a:cubicBezTo>
                  <a:cubicBezTo>
                    <a:pt x="10955" y="3613"/>
                    <a:pt x="10928" y="3596"/>
                    <a:pt x="10893" y="3596"/>
                  </a:cubicBezTo>
                  <a:cubicBezTo>
                    <a:pt x="10876" y="3592"/>
                    <a:pt x="10862" y="3590"/>
                    <a:pt x="10850" y="3590"/>
                  </a:cubicBezTo>
                  <a:close/>
                  <a:moveTo>
                    <a:pt x="11542" y="3604"/>
                  </a:moveTo>
                  <a:cubicBezTo>
                    <a:pt x="11480" y="3604"/>
                    <a:pt x="11401" y="3671"/>
                    <a:pt x="11392" y="3729"/>
                  </a:cubicBezTo>
                  <a:cubicBezTo>
                    <a:pt x="11383" y="3792"/>
                    <a:pt x="11455" y="3890"/>
                    <a:pt x="11517" y="3899"/>
                  </a:cubicBezTo>
                  <a:cubicBezTo>
                    <a:pt x="11521" y="3899"/>
                    <a:pt x="11524" y="3900"/>
                    <a:pt x="11528" y="3900"/>
                  </a:cubicBezTo>
                  <a:cubicBezTo>
                    <a:pt x="11590" y="3900"/>
                    <a:pt x="11678" y="3832"/>
                    <a:pt x="11687" y="3765"/>
                  </a:cubicBezTo>
                  <a:cubicBezTo>
                    <a:pt x="11695" y="3703"/>
                    <a:pt x="11615" y="3604"/>
                    <a:pt x="11553" y="3604"/>
                  </a:cubicBezTo>
                  <a:cubicBezTo>
                    <a:pt x="11549" y="3604"/>
                    <a:pt x="11546" y="3604"/>
                    <a:pt x="11542" y="3604"/>
                  </a:cubicBezTo>
                  <a:close/>
                  <a:moveTo>
                    <a:pt x="5855" y="3692"/>
                  </a:moveTo>
                  <a:cubicBezTo>
                    <a:pt x="5801" y="3692"/>
                    <a:pt x="5780" y="3720"/>
                    <a:pt x="5772" y="3783"/>
                  </a:cubicBezTo>
                  <a:cubicBezTo>
                    <a:pt x="5763" y="3836"/>
                    <a:pt x="5799" y="3899"/>
                    <a:pt x="5861" y="3899"/>
                  </a:cubicBezTo>
                  <a:cubicBezTo>
                    <a:pt x="5869" y="3900"/>
                    <a:pt x="5876" y="3901"/>
                    <a:pt x="5883" y="3901"/>
                  </a:cubicBezTo>
                  <a:cubicBezTo>
                    <a:pt x="5932" y="3901"/>
                    <a:pt x="5960" y="3872"/>
                    <a:pt x="5968" y="3810"/>
                  </a:cubicBezTo>
                  <a:cubicBezTo>
                    <a:pt x="5977" y="3738"/>
                    <a:pt x="5950" y="3703"/>
                    <a:pt x="5879" y="3694"/>
                  </a:cubicBezTo>
                  <a:cubicBezTo>
                    <a:pt x="5870" y="3693"/>
                    <a:pt x="5862" y="3692"/>
                    <a:pt x="5855" y="3692"/>
                  </a:cubicBezTo>
                  <a:close/>
                  <a:moveTo>
                    <a:pt x="883" y="3801"/>
                  </a:moveTo>
                  <a:cubicBezTo>
                    <a:pt x="848" y="3801"/>
                    <a:pt x="812" y="3828"/>
                    <a:pt x="803" y="3863"/>
                  </a:cubicBezTo>
                  <a:cubicBezTo>
                    <a:pt x="803" y="3899"/>
                    <a:pt x="830" y="3935"/>
                    <a:pt x="865" y="3935"/>
                  </a:cubicBezTo>
                  <a:cubicBezTo>
                    <a:pt x="901" y="3935"/>
                    <a:pt x="937" y="3917"/>
                    <a:pt x="937" y="3881"/>
                  </a:cubicBezTo>
                  <a:cubicBezTo>
                    <a:pt x="946" y="3845"/>
                    <a:pt x="919" y="3810"/>
                    <a:pt x="883" y="3801"/>
                  </a:cubicBezTo>
                  <a:close/>
                  <a:moveTo>
                    <a:pt x="6536" y="3711"/>
                  </a:moveTo>
                  <a:cubicBezTo>
                    <a:pt x="6484" y="3711"/>
                    <a:pt x="6423" y="3760"/>
                    <a:pt x="6423" y="3810"/>
                  </a:cubicBezTo>
                  <a:cubicBezTo>
                    <a:pt x="6423" y="3872"/>
                    <a:pt x="6459" y="3926"/>
                    <a:pt x="6521" y="3935"/>
                  </a:cubicBezTo>
                  <a:cubicBezTo>
                    <a:pt x="6527" y="3937"/>
                    <a:pt x="6534" y="3938"/>
                    <a:pt x="6541" y="3938"/>
                  </a:cubicBezTo>
                  <a:cubicBezTo>
                    <a:pt x="6586" y="3938"/>
                    <a:pt x="6647" y="3891"/>
                    <a:pt x="6655" y="3836"/>
                  </a:cubicBezTo>
                  <a:cubicBezTo>
                    <a:pt x="6664" y="3783"/>
                    <a:pt x="6610" y="3712"/>
                    <a:pt x="6548" y="3712"/>
                  </a:cubicBezTo>
                  <a:cubicBezTo>
                    <a:pt x="6544" y="3711"/>
                    <a:pt x="6540" y="3711"/>
                    <a:pt x="6536" y="3711"/>
                  </a:cubicBezTo>
                  <a:close/>
                  <a:moveTo>
                    <a:pt x="12194" y="3646"/>
                  </a:moveTo>
                  <a:cubicBezTo>
                    <a:pt x="12124" y="3646"/>
                    <a:pt x="12060" y="3704"/>
                    <a:pt x="12052" y="3783"/>
                  </a:cubicBezTo>
                  <a:cubicBezTo>
                    <a:pt x="12043" y="3854"/>
                    <a:pt x="12106" y="3935"/>
                    <a:pt x="12177" y="3943"/>
                  </a:cubicBezTo>
                  <a:cubicBezTo>
                    <a:pt x="12182" y="3944"/>
                    <a:pt x="12188" y="3944"/>
                    <a:pt x="12193" y="3944"/>
                  </a:cubicBezTo>
                  <a:cubicBezTo>
                    <a:pt x="12268" y="3944"/>
                    <a:pt x="12339" y="3885"/>
                    <a:pt x="12356" y="3810"/>
                  </a:cubicBezTo>
                  <a:cubicBezTo>
                    <a:pt x="12365" y="3729"/>
                    <a:pt x="12302" y="3658"/>
                    <a:pt x="12222" y="3649"/>
                  </a:cubicBezTo>
                  <a:cubicBezTo>
                    <a:pt x="12213" y="3647"/>
                    <a:pt x="12203" y="3646"/>
                    <a:pt x="12194" y="3646"/>
                  </a:cubicBezTo>
                  <a:close/>
                  <a:moveTo>
                    <a:pt x="1552" y="3828"/>
                  </a:moveTo>
                  <a:cubicBezTo>
                    <a:pt x="1517" y="3828"/>
                    <a:pt x="1481" y="3854"/>
                    <a:pt x="1472" y="3881"/>
                  </a:cubicBezTo>
                  <a:cubicBezTo>
                    <a:pt x="1472" y="3917"/>
                    <a:pt x="1490" y="3952"/>
                    <a:pt x="1526" y="3961"/>
                  </a:cubicBezTo>
                  <a:cubicBezTo>
                    <a:pt x="1530" y="3962"/>
                    <a:pt x="1535" y="3963"/>
                    <a:pt x="1540" y="3963"/>
                  </a:cubicBezTo>
                  <a:cubicBezTo>
                    <a:pt x="1570" y="3963"/>
                    <a:pt x="1598" y="3939"/>
                    <a:pt x="1606" y="3908"/>
                  </a:cubicBezTo>
                  <a:cubicBezTo>
                    <a:pt x="1615" y="3872"/>
                    <a:pt x="1588" y="3836"/>
                    <a:pt x="1552" y="3828"/>
                  </a:cubicBezTo>
                  <a:close/>
                  <a:moveTo>
                    <a:pt x="7226" y="3747"/>
                  </a:moveTo>
                  <a:cubicBezTo>
                    <a:pt x="7199" y="3747"/>
                    <a:pt x="7173" y="3747"/>
                    <a:pt x="7146" y="3774"/>
                  </a:cubicBezTo>
                  <a:cubicBezTo>
                    <a:pt x="7119" y="3792"/>
                    <a:pt x="7092" y="3810"/>
                    <a:pt x="7092" y="3845"/>
                  </a:cubicBezTo>
                  <a:cubicBezTo>
                    <a:pt x="7083" y="3908"/>
                    <a:pt x="7128" y="3970"/>
                    <a:pt x="7190" y="3979"/>
                  </a:cubicBezTo>
                  <a:cubicBezTo>
                    <a:pt x="7198" y="3984"/>
                    <a:pt x="7206" y="3987"/>
                    <a:pt x="7214" y="3987"/>
                  </a:cubicBezTo>
                  <a:cubicBezTo>
                    <a:pt x="7233" y="3987"/>
                    <a:pt x="7252" y="3974"/>
                    <a:pt x="7271" y="3961"/>
                  </a:cubicBezTo>
                  <a:cubicBezTo>
                    <a:pt x="7288" y="3935"/>
                    <a:pt x="7324" y="3926"/>
                    <a:pt x="7324" y="3881"/>
                  </a:cubicBezTo>
                  <a:cubicBezTo>
                    <a:pt x="7324" y="3854"/>
                    <a:pt x="7324" y="3828"/>
                    <a:pt x="7297" y="3810"/>
                  </a:cubicBezTo>
                  <a:cubicBezTo>
                    <a:pt x="7280" y="3783"/>
                    <a:pt x="7271" y="3756"/>
                    <a:pt x="7226" y="3747"/>
                  </a:cubicBezTo>
                  <a:close/>
                  <a:moveTo>
                    <a:pt x="7872" y="3773"/>
                  </a:moveTo>
                  <a:cubicBezTo>
                    <a:pt x="7806" y="3773"/>
                    <a:pt x="7769" y="3808"/>
                    <a:pt x="7761" y="3872"/>
                  </a:cubicBezTo>
                  <a:cubicBezTo>
                    <a:pt x="7743" y="3952"/>
                    <a:pt x="7779" y="3997"/>
                    <a:pt x="7851" y="4006"/>
                  </a:cubicBezTo>
                  <a:cubicBezTo>
                    <a:pt x="7860" y="4007"/>
                    <a:pt x="7869" y="4008"/>
                    <a:pt x="7878" y="4008"/>
                  </a:cubicBezTo>
                  <a:cubicBezTo>
                    <a:pt x="7941" y="4008"/>
                    <a:pt x="7977" y="3978"/>
                    <a:pt x="7984" y="3908"/>
                  </a:cubicBezTo>
                  <a:cubicBezTo>
                    <a:pt x="8002" y="3836"/>
                    <a:pt x="7966" y="3792"/>
                    <a:pt x="7895" y="3774"/>
                  </a:cubicBezTo>
                  <a:cubicBezTo>
                    <a:pt x="7887" y="3773"/>
                    <a:pt x="7879" y="3773"/>
                    <a:pt x="7872" y="3773"/>
                  </a:cubicBezTo>
                  <a:close/>
                  <a:moveTo>
                    <a:pt x="2181" y="3869"/>
                  </a:moveTo>
                  <a:cubicBezTo>
                    <a:pt x="2150" y="3869"/>
                    <a:pt x="2148" y="3885"/>
                    <a:pt x="2141" y="3935"/>
                  </a:cubicBezTo>
                  <a:cubicBezTo>
                    <a:pt x="2132" y="3988"/>
                    <a:pt x="2141" y="3997"/>
                    <a:pt x="2195" y="4006"/>
                  </a:cubicBezTo>
                  <a:cubicBezTo>
                    <a:pt x="2208" y="4008"/>
                    <a:pt x="2218" y="4009"/>
                    <a:pt x="2227" y="4009"/>
                  </a:cubicBezTo>
                  <a:cubicBezTo>
                    <a:pt x="2261" y="4009"/>
                    <a:pt x="2268" y="3993"/>
                    <a:pt x="2275" y="3943"/>
                  </a:cubicBezTo>
                  <a:cubicBezTo>
                    <a:pt x="2275" y="3890"/>
                    <a:pt x="2275" y="3881"/>
                    <a:pt x="2212" y="3872"/>
                  </a:cubicBezTo>
                  <a:cubicBezTo>
                    <a:pt x="2199" y="3870"/>
                    <a:pt x="2189" y="3869"/>
                    <a:pt x="2181" y="3869"/>
                  </a:cubicBezTo>
                  <a:close/>
                  <a:moveTo>
                    <a:pt x="2863" y="3880"/>
                  </a:moveTo>
                  <a:cubicBezTo>
                    <a:pt x="2828" y="3880"/>
                    <a:pt x="2783" y="3920"/>
                    <a:pt x="2774" y="3952"/>
                  </a:cubicBezTo>
                  <a:cubicBezTo>
                    <a:pt x="2766" y="3988"/>
                    <a:pt x="2810" y="4042"/>
                    <a:pt x="2846" y="4042"/>
                  </a:cubicBezTo>
                  <a:cubicBezTo>
                    <a:pt x="2849" y="4042"/>
                    <a:pt x="2852" y="4043"/>
                    <a:pt x="2856" y="4043"/>
                  </a:cubicBezTo>
                  <a:cubicBezTo>
                    <a:pt x="2891" y="4043"/>
                    <a:pt x="2936" y="4003"/>
                    <a:pt x="2944" y="3970"/>
                  </a:cubicBezTo>
                  <a:cubicBezTo>
                    <a:pt x="2944" y="3935"/>
                    <a:pt x="2908" y="3881"/>
                    <a:pt x="2873" y="3881"/>
                  </a:cubicBezTo>
                  <a:cubicBezTo>
                    <a:pt x="2869" y="3880"/>
                    <a:pt x="2866" y="3880"/>
                    <a:pt x="2863" y="3880"/>
                  </a:cubicBezTo>
                  <a:close/>
                  <a:moveTo>
                    <a:pt x="8525" y="3802"/>
                  </a:moveTo>
                  <a:cubicBezTo>
                    <a:pt x="8507" y="3802"/>
                    <a:pt x="8485" y="3812"/>
                    <a:pt x="8466" y="3819"/>
                  </a:cubicBezTo>
                  <a:cubicBezTo>
                    <a:pt x="8421" y="3836"/>
                    <a:pt x="8404" y="3881"/>
                    <a:pt x="8395" y="3917"/>
                  </a:cubicBezTo>
                  <a:cubicBezTo>
                    <a:pt x="8386" y="3935"/>
                    <a:pt x="8404" y="3970"/>
                    <a:pt x="8413" y="3988"/>
                  </a:cubicBezTo>
                  <a:cubicBezTo>
                    <a:pt x="8421" y="4015"/>
                    <a:pt x="8484" y="4059"/>
                    <a:pt x="8502" y="4068"/>
                  </a:cubicBezTo>
                  <a:cubicBezTo>
                    <a:pt x="8529" y="4051"/>
                    <a:pt x="8564" y="4059"/>
                    <a:pt x="8600" y="4033"/>
                  </a:cubicBezTo>
                  <a:cubicBezTo>
                    <a:pt x="8627" y="4015"/>
                    <a:pt x="8627" y="3970"/>
                    <a:pt x="8653" y="3952"/>
                  </a:cubicBezTo>
                  <a:cubicBezTo>
                    <a:pt x="8636" y="3926"/>
                    <a:pt x="8644" y="3899"/>
                    <a:pt x="8636" y="3872"/>
                  </a:cubicBezTo>
                  <a:cubicBezTo>
                    <a:pt x="8609" y="3836"/>
                    <a:pt x="8573" y="3819"/>
                    <a:pt x="8546" y="3810"/>
                  </a:cubicBezTo>
                  <a:cubicBezTo>
                    <a:pt x="8541" y="3804"/>
                    <a:pt x="8534" y="3802"/>
                    <a:pt x="8525" y="3802"/>
                  </a:cubicBezTo>
                  <a:close/>
                  <a:moveTo>
                    <a:pt x="3506" y="3923"/>
                  </a:moveTo>
                  <a:cubicBezTo>
                    <a:pt x="3465" y="3923"/>
                    <a:pt x="3451" y="3944"/>
                    <a:pt x="3444" y="3997"/>
                  </a:cubicBezTo>
                  <a:cubicBezTo>
                    <a:pt x="3435" y="4051"/>
                    <a:pt x="3452" y="4077"/>
                    <a:pt x="3515" y="4086"/>
                  </a:cubicBezTo>
                  <a:cubicBezTo>
                    <a:pt x="3523" y="4088"/>
                    <a:pt x="3531" y="4088"/>
                    <a:pt x="3538" y="4088"/>
                  </a:cubicBezTo>
                  <a:cubicBezTo>
                    <a:pt x="3576" y="4088"/>
                    <a:pt x="3597" y="4067"/>
                    <a:pt x="3604" y="4015"/>
                  </a:cubicBezTo>
                  <a:cubicBezTo>
                    <a:pt x="3613" y="3952"/>
                    <a:pt x="3595" y="3935"/>
                    <a:pt x="3533" y="3926"/>
                  </a:cubicBezTo>
                  <a:cubicBezTo>
                    <a:pt x="3523" y="3924"/>
                    <a:pt x="3514" y="3923"/>
                    <a:pt x="3506" y="3923"/>
                  </a:cubicBezTo>
                  <a:close/>
                  <a:moveTo>
                    <a:pt x="9207" y="3828"/>
                  </a:moveTo>
                  <a:cubicBezTo>
                    <a:pt x="9171" y="3828"/>
                    <a:pt x="9126" y="3836"/>
                    <a:pt x="9108" y="3854"/>
                  </a:cubicBezTo>
                  <a:cubicBezTo>
                    <a:pt x="9091" y="3881"/>
                    <a:pt x="9055" y="3908"/>
                    <a:pt x="9055" y="3952"/>
                  </a:cubicBezTo>
                  <a:cubicBezTo>
                    <a:pt x="9064" y="3979"/>
                    <a:pt x="9064" y="4024"/>
                    <a:pt x="9091" y="4042"/>
                  </a:cubicBezTo>
                  <a:cubicBezTo>
                    <a:pt x="9108" y="4059"/>
                    <a:pt x="9135" y="4086"/>
                    <a:pt x="9171" y="4095"/>
                  </a:cubicBezTo>
                  <a:cubicBezTo>
                    <a:pt x="9207" y="4095"/>
                    <a:pt x="9242" y="4077"/>
                    <a:pt x="9278" y="4059"/>
                  </a:cubicBezTo>
                  <a:cubicBezTo>
                    <a:pt x="9296" y="4042"/>
                    <a:pt x="9314" y="4006"/>
                    <a:pt x="9322" y="3979"/>
                  </a:cubicBezTo>
                  <a:cubicBezTo>
                    <a:pt x="9314" y="3943"/>
                    <a:pt x="9314" y="3899"/>
                    <a:pt x="9296" y="3881"/>
                  </a:cubicBezTo>
                  <a:cubicBezTo>
                    <a:pt x="9269" y="3854"/>
                    <a:pt x="9242" y="3828"/>
                    <a:pt x="9207" y="3828"/>
                  </a:cubicBezTo>
                  <a:close/>
                  <a:moveTo>
                    <a:pt x="4195" y="3934"/>
                  </a:moveTo>
                  <a:cubicBezTo>
                    <a:pt x="4165" y="3934"/>
                    <a:pt x="4103" y="3982"/>
                    <a:pt x="4095" y="4015"/>
                  </a:cubicBezTo>
                  <a:cubicBezTo>
                    <a:pt x="4086" y="4042"/>
                    <a:pt x="4139" y="4122"/>
                    <a:pt x="4175" y="4131"/>
                  </a:cubicBezTo>
                  <a:cubicBezTo>
                    <a:pt x="4177" y="4131"/>
                    <a:pt x="4179" y="4132"/>
                    <a:pt x="4182" y="4132"/>
                  </a:cubicBezTo>
                  <a:cubicBezTo>
                    <a:pt x="4213" y="4132"/>
                    <a:pt x="4283" y="4084"/>
                    <a:pt x="4291" y="4051"/>
                  </a:cubicBezTo>
                  <a:cubicBezTo>
                    <a:pt x="4300" y="4015"/>
                    <a:pt x="4238" y="3935"/>
                    <a:pt x="4202" y="3935"/>
                  </a:cubicBezTo>
                  <a:cubicBezTo>
                    <a:pt x="4200" y="3934"/>
                    <a:pt x="4198" y="3934"/>
                    <a:pt x="4195" y="3934"/>
                  </a:cubicBezTo>
                  <a:close/>
                  <a:moveTo>
                    <a:pt x="9857" y="3869"/>
                  </a:moveTo>
                  <a:cubicBezTo>
                    <a:pt x="9788" y="3869"/>
                    <a:pt x="9732" y="3924"/>
                    <a:pt x="9724" y="3979"/>
                  </a:cubicBezTo>
                  <a:cubicBezTo>
                    <a:pt x="9715" y="4059"/>
                    <a:pt x="9760" y="4122"/>
                    <a:pt x="9831" y="4131"/>
                  </a:cubicBezTo>
                  <a:cubicBezTo>
                    <a:pt x="9843" y="4133"/>
                    <a:pt x="9854" y="4135"/>
                    <a:pt x="9865" y="4135"/>
                  </a:cubicBezTo>
                  <a:cubicBezTo>
                    <a:pt x="9929" y="4135"/>
                    <a:pt x="9976" y="4092"/>
                    <a:pt x="9992" y="4024"/>
                  </a:cubicBezTo>
                  <a:cubicBezTo>
                    <a:pt x="10000" y="3943"/>
                    <a:pt x="9956" y="3890"/>
                    <a:pt x="9885" y="3872"/>
                  </a:cubicBezTo>
                  <a:cubicBezTo>
                    <a:pt x="9875" y="3870"/>
                    <a:pt x="9866" y="3869"/>
                    <a:pt x="9857" y="3869"/>
                  </a:cubicBezTo>
                  <a:close/>
                  <a:moveTo>
                    <a:pt x="10504" y="3897"/>
                  </a:moveTo>
                  <a:cubicBezTo>
                    <a:pt x="10482" y="3897"/>
                    <a:pt x="10463" y="3901"/>
                    <a:pt x="10447" y="3917"/>
                  </a:cubicBezTo>
                  <a:cubicBezTo>
                    <a:pt x="10411" y="3943"/>
                    <a:pt x="10393" y="3970"/>
                    <a:pt x="10393" y="4006"/>
                  </a:cubicBezTo>
                  <a:cubicBezTo>
                    <a:pt x="10393" y="4042"/>
                    <a:pt x="10384" y="4077"/>
                    <a:pt x="10411" y="4113"/>
                  </a:cubicBezTo>
                  <a:cubicBezTo>
                    <a:pt x="10434" y="4136"/>
                    <a:pt x="10457" y="4159"/>
                    <a:pt x="10486" y="4159"/>
                  </a:cubicBezTo>
                  <a:cubicBezTo>
                    <a:pt x="10491" y="4159"/>
                    <a:pt x="10495" y="4159"/>
                    <a:pt x="10500" y="4158"/>
                  </a:cubicBezTo>
                  <a:cubicBezTo>
                    <a:pt x="10516" y="4164"/>
                    <a:pt x="10529" y="4167"/>
                    <a:pt x="10542" y="4167"/>
                  </a:cubicBezTo>
                  <a:cubicBezTo>
                    <a:pt x="10565" y="4167"/>
                    <a:pt x="10584" y="4157"/>
                    <a:pt x="10607" y="4140"/>
                  </a:cubicBezTo>
                  <a:cubicBezTo>
                    <a:pt x="10643" y="4113"/>
                    <a:pt x="10652" y="4086"/>
                    <a:pt x="10661" y="4051"/>
                  </a:cubicBezTo>
                  <a:cubicBezTo>
                    <a:pt x="10661" y="4015"/>
                    <a:pt x="10661" y="3979"/>
                    <a:pt x="10634" y="3952"/>
                  </a:cubicBezTo>
                  <a:cubicBezTo>
                    <a:pt x="10607" y="3917"/>
                    <a:pt x="10589" y="3899"/>
                    <a:pt x="10554" y="3899"/>
                  </a:cubicBezTo>
                  <a:cubicBezTo>
                    <a:pt x="10536" y="3899"/>
                    <a:pt x="10519" y="3897"/>
                    <a:pt x="10504" y="3897"/>
                  </a:cubicBezTo>
                  <a:close/>
                  <a:moveTo>
                    <a:pt x="4854" y="3978"/>
                  </a:moveTo>
                  <a:cubicBezTo>
                    <a:pt x="4807" y="3978"/>
                    <a:pt x="4763" y="4011"/>
                    <a:pt x="4755" y="4059"/>
                  </a:cubicBezTo>
                  <a:cubicBezTo>
                    <a:pt x="4755" y="4113"/>
                    <a:pt x="4791" y="4167"/>
                    <a:pt x="4844" y="4175"/>
                  </a:cubicBezTo>
                  <a:cubicBezTo>
                    <a:pt x="4849" y="4176"/>
                    <a:pt x="4853" y="4177"/>
                    <a:pt x="4858" y="4177"/>
                  </a:cubicBezTo>
                  <a:cubicBezTo>
                    <a:pt x="4907" y="4177"/>
                    <a:pt x="4952" y="4135"/>
                    <a:pt x="4960" y="4086"/>
                  </a:cubicBezTo>
                  <a:cubicBezTo>
                    <a:pt x="4960" y="4033"/>
                    <a:pt x="4924" y="3979"/>
                    <a:pt x="4871" y="3979"/>
                  </a:cubicBezTo>
                  <a:cubicBezTo>
                    <a:pt x="4865" y="3978"/>
                    <a:pt x="4860" y="3978"/>
                    <a:pt x="4854" y="3978"/>
                  </a:cubicBezTo>
                  <a:close/>
                  <a:moveTo>
                    <a:pt x="5517" y="3995"/>
                  </a:moveTo>
                  <a:cubicBezTo>
                    <a:pt x="5490" y="3995"/>
                    <a:pt x="5475" y="4016"/>
                    <a:pt x="5460" y="4024"/>
                  </a:cubicBezTo>
                  <a:cubicBezTo>
                    <a:pt x="5424" y="4042"/>
                    <a:pt x="5433" y="4068"/>
                    <a:pt x="5424" y="4095"/>
                  </a:cubicBezTo>
                  <a:cubicBezTo>
                    <a:pt x="5415" y="4131"/>
                    <a:pt x="5442" y="4149"/>
                    <a:pt x="5451" y="4167"/>
                  </a:cubicBezTo>
                  <a:cubicBezTo>
                    <a:pt x="5469" y="4202"/>
                    <a:pt x="5495" y="4193"/>
                    <a:pt x="5522" y="4202"/>
                  </a:cubicBezTo>
                  <a:cubicBezTo>
                    <a:pt x="5527" y="4204"/>
                    <a:pt x="5532" y="4205"/>
                    <a:pt x="5536" y="4205"/>
                  </a:cubicBezTo>
                  <a:cubicBezTo>
                    <a:pt x="5556" y="4205"/>
                    <a:pt x="5572" y="4190"/>
                    <a:pt x="5593" y="4175"/>
                  </a:cubicBezTo>
                  <a:cubicBezTo>
                    <a:pt x="5620" y="4158"/>
                    <a:pt x="5620" y="4131"/>
                    <a:pt x="5629" y="4104"/>
                  </a:cubicBezTo>
                  <a:cubicBezTo>
                    <a:pt x="5638" y="4077"/>
                    <a:pt x="5611" y="4059"/>
                    <a:pt x="5602" y="4033"/>
                  </a:cubicBezTo>
                  <a:cubicBezTo>
                    <a:pt x="5585" y="4006"/>
                    <a:pt x="5558" y="4006"/>
                    <a:pt x="5531" y="3997"/>
                  </a:cubicBezTo>
                  <a:cubicBezTo>
                    <a:pt x="5526" y="3996"/>
                    <a:pt x="5521" y="3995"/>
                    <a:pt x="5517" y="3995"/>
                  </a:cubicBezTo>
                  <a:close/>
                  <a:moveTo>
                    <a:pt x="11214" y="3926"/>
                  </a:moveTo>
                  <a:cubicBezTo>
                    <a:pt x="11178" y="3926"/>
                    <a:pt x="11133" y="3935"/>
                    <a:pt x="11107" y="3961"/>
                  </a:cubicBezTo>
                  <a:cubicBezTo>
                    <a:pt x="11071" y="3979"/>
                    <a:pt x="11062" y="4015"/>
                    <a:pt x="11035" y="4051"/>
                  </a:cubicBezTo>
                  <a:cubicBezTo>
                    <a:pt x="11053" y="4086"/>
                    <a:pt x="11053" y="4131"/>
                    <a:pt x="11080" y="4158"/>
                  </a:cubicBezTo>
                  <a:cubicBezTo>
                    <a:pt x="11098" y="4184"/>
                    <a:pt x="11133" y="4211"/>
                    <a:pt x="11169" y="4220"/>
                  </a:cubicBezTo>
                  <a:cubicBezTo>
                    <a:pt x="11205" y="4220"/>
                    <a:pt x="11249" y="4211"/>
                    <a:pt x="11276" y="4184"/>
                  </a:cubicBezTo>
                  <a:cubicBezTo>
                    <a:pt x="11303" y="4167"/>
                    <a:pt x="11330" y="4122"/>
                    <a:pt x="11339" y="4086"/>
                  </a:cubicBezTo>
                  <a:cubicBezTo>
                    <a:pt x="11339" y="4059"/>
                    <a:pt x="11330" y="4015"/>
                    <a:pt x="11303" y="3988"/>
                  </a:cubicBezTo>
                  <a:cubicBezTo>
                    <a:pt x="11285" y="3961"/>
                    <a:pt x="11249" y="3935"/>
                    <a:pt x="11214" y="3926"/>
                  </a:cubicBezTo>
                  <a:close/>
                  <a:moveTo>
                    <a:pt x="11874" y="3952"/>
                  </a:moveTo>
                  <a:cubicBezTo>
                    <a:pt x="11838" y="3952"/>
                    <a:pt x="11794" y="3952"/>
                    <a:pt x="11767" y="3988"/>
                  </a:cubicBezTo>
                  <a:cubicBezTo>
                    <a:pt x="11731" y="4015"/>
                    <a:pt x="11713" y="4042"/>
                    <a:pt x="11713" y="4077"/>
                  </a:cubicBezTo>
                  <a:cubicBezTo>
                    <a:pt x="11704" y="4113"/>
                    <a:pt x="11713" y="4158"/>
                    <a:pt x="11740" y="4184"/>
                  </a:cubicBezTo>
                  <a:cubicBezTo>
                    <a:pt x="11767" y="4220"/>
                    <a:pt x="11803" y="4229"/>
                    <a:pt x="11829" y="4247"/>
                  </a:cubicBezTo>
                  <a:cubicBezTo>
                    <a:pt x="11835" y="4247"/>
                    <a:pt x="11841" y="4248"/>
                    <a:pt x="11846" y="4248"/>
                  </a:cubicBezTo>
                  <a:cubicBezTo>
                    <a:pt x="11929" y="4248"/>
                    <a:pt x="11999" y="4188"/>
                    <a:pt x="12008" y="4113"/>
                  </a:cubicBezTo>
                  <a:cubicBezTo>
                    <a:pt x="12017" y="4033"/>
                    <a:pt x="11954" y="3952"/>
                    <a:pt x="11874" y="3952"/>
                  </a:cubicBezTo>
                  <a:close/>
                  <a:moveTo>
                    <a:pt x="535" y="4122"/>
                  </a:moveTo>
                  <a:cubicBezTo>
                    <a:pt x="500" y="4122"/>
                    <a:pt x="464" y="4149"/>
                    <a:pt x="455" y="4175"/>
                  </a:cubicBezTo>
                  <a:cubicBezTo>
                    <a:pt x="455" y="4211"/>
                    <a:pt x="473" y="4247"/>
                    <a:pt x="509" y="4256"/>
                  </a:cubicBezTo>
                  <a:cubicBezTo>
                    <a:pt x="513" y="4257"/>
                    <a:pt x="518" y="4257"/>
                    <a:pt x="523" y="4257"/>
                  </a:cubicBezTo>
                  <a:cubicBezTo>
                    <a:pt x="553" y="4257"/>
                    <a:pt x="581" y="4233"/>
                    <a:pt x="589" y="4202"/>
                  </a:cubicBezTo>
                  <a:cubicBezTo>
                    <a:pt x="598" y="4167"/>
                    <a:pt x="571" y="4131"/>
                    <a:pt x="535" y="4122"/>
                  </a:cubicBezTo>
                  <a:close/>
                  <a:moveTo>
                    <a:pt x="6200" y="4024"/>
                  </a:moveTo>
                  <a:cubicBezTo>
                    <a:pt x="6173" y="4051"/>
                    <a:pt x="6138" y="4024"/>
                    <a:pt x="6111" y="4059"/>
                  </a:cubicBezTo>
                  <a:cubicBezTo>
                    <a:pt x="6102" y="4086"/>
                    <a:pt x="6075" y="4113"/>
                    <a:pt x="6075" y="4131"/>
                  </a:cubicBezTo>
                  <a:cubicBezTo>
                    <a:pt x="6084" y="4158"/>
                    <a:pt x="6075" y="4193"/>
                    <a:pt x="6102" y="4220"/>
                  </a:cubicBezTo>
                  <a:cubicBezTo>
                    <a:pt x="6129" y="4229"/>
                    <a:pt x="6156" y="4247"/>
                    <a:pt x="6173" y="4265"/>
                  </a:cubicBezTo>
                  <a:cubicBezTo>
                    <a:pt x="6200" y="4238"/>
                    <a:pt x="6245" y="4256"/>
                    <a:pt x="6263" y="4229"/>
                  </a:cubicBezTo>
                  <a:cubicBezTo>
                    <a:pt x="6280" y="4202"/>
                    <a:pt x="6307" y="4175"/>
                    <a:pt x="6307" y="4158"/>
                  </a:cubicBezTo>
                  <a:cubicBezTo>
                    <a:pt x="6298" y="4131"/>
                    <a:pt x="6307" y="4086"/>
                    <a:pt x="6271" y="4068"/>
                  </a:cubicBezTo>
                  <a:cubicBezTo>
                    <a:pt x="6254" y="4051"/>
                    <a:pt x="6227" y="4042"/>
                    <a:pt x="6200" y="4024"/>
                  </a:cubicBezTo>
                  <a:close/>
                  <a:moveTo>
                    <a:pt x="1193" y="4147"/>
                  </a:moveTo>
                  <a:cubicBezTo>
                    <a:pt x="1161" y="4147"/>
                    <a:pt x="1132" y="4179"/>
                    <a:pt x="1124" y="4211"/>
                  </a:cubicBezTo>
                  <a:cubicBezTo>
                    <a:pt x="1124" y="4247"/>
                    <a:pt x="1151" y="4274"/>
                    <a:pt x="1187" y="4282"/>
                  </a:cubicBezTo>
                  <a:cubicBezTo>
                    <a:pt x="1222" y="4282"/>
                    <a:pt x="1258" y="4256"/>
                    <a:pt x="1258" y="4229"/>
                  </a:cubicBezTo>
                  <a:cubicBezTo>
                    <a:pt x="1267" y="4193"/>
                    <a:pt x="1240" y="4158"/>
                    <a:pt x="1204" y="4149"/>
                  </a:cubicBezTo>
                  <a:cubicBezTo>
                    <a:pt x="1201" y="4148"/>
                    <a:pt x="1197" y="4147"/>
                    <a:pt x="1193" y="4147"/>
                  </a:cubicBezTo>
                  <a:close/>
                  <a:moveTo>
                    <a:pt x="6856" y="4056"/>
                  </a:moveTo>
                  <a:cubicBezTo>
                    <a:pt x="6807" y="4056"/>
                    <a:pt x="6752" y="4102"/>
                    <a:pt x="6744" y="4149"/>
                  </a:cubicBezTo>
                  <a:cubicBezTo>
                    <a:pt x="6735" y="4220"/>
                    <a:pt x="6798" y="4282"/>
                    <a:pt x="6842" y="4282"/>
                  </a:cubicBezTo>
                  <a:cubicBezTo>
                    <a:pt x="6848" y="4283"/>
                    <a:pt x="6853" y="4284"/>
                    <a:pt x="6858" y="4284"/>
                  </a:cubicBezTo>
                  <a:cubicBezTo>
                    <a:pt x="6914" y="4284"/>
                    <a:pt x="6960" y="4242"/>
                    <a:pt x="6976" y="4193"/>
                  </a:cubicBezTo>
                  <a:cubicBezTo>
                    <a:pt x="6985" y="4140"/>
                    <a:pt x="6932" y="4068"/>
                    <a:pt x="6878" y="4059"/>
                  </a:cubicBezTo>
                  <a:cubicBezTo>
                    <a:pt x="6871" y="4057"/>
                    <a:pt x="6863" y="4056"/>
                    <a:pt x="6856" y="4056"/>
                  </a:cubicBezTo>
                  <a:close/>
                  <a:moveTo>
                    <a:pt x="12515" y="3994"/>
                  </a:moveTo>
                  <a:cubicBezTo>
                    <a:pt x="12447" y="3994"/>
                    <a:pt x="12389" y="4051"/>
                    <a:pt x="12373" y="4122"/>
                  </a:cubicBezTo>
                  <a:cubicBezTo>
                    <a:pt x="12365" y="4202"/>
                    <a:pt x="12418" y="4282"/>
                    <a:pt x="12498" y="4291"/>
                  </a:cubicBezTo>
                  <a:cubicBezTo>
                    <a:pt x="12504" y="4292"/>
                    <a:pt x="12509" y="4292"/>
                    <a:pt x="12514" y="4292"/>
                  </a:cubicBezTo>
                  <a:cubicBezTo>
                    <a:pt x="12589" y="4292"/>
                    <a:pt x="12660" y="4233"/>
                    <a:pt x="12668" y="4158"/>
                  </a:cubicBezTo>
                  <a:cubicBezTo>
                    <a:pt x="12686" y="4077"/>
                    <a:pt x="12623" y="4006"/>
                    <a:pt x="12543" y="3997"/>
                  </a:cubicBezTo>
                  <a:cubicBezTo>
                    <a:pt x="12534" y="3995"/>
                    <a:pt x="12524" y="3994"/>
                    <a:pt x="12515" y="3994"/>
                  </a:cubicBezTo>
                  <a:close/>
                  <a:moveTo>
                    <a:pt x="1819" y="4190"/>
                  </a:moveTo>
                  <a:cubicBezTo>
                    <a:pt x="1789" y="4190"/>
                    <a:pt x="1782" y="4206"/>
                    <a:pt x="1775" y="4256"/>
                  </a:cubicBezTo>
                  <a:cubicBezTo>
                    <a:pt x="1766" y="4309"/>
                    <a:pt x="1775" y="4318"/>
                    <a:pt x="1838" y="4327"/>
                  </a:cubicBezTo>
                  <a:cubicBezTo>
                    <a:pt x="1891" y="4327"/>
                    <a:pt x="1900" y="4327"/>
                    <a:pt x="1909" y="4265"/>
                  </a:cubicBezTo>
                  <a:cubicBezTo>
                    <a:pt x="1918" y="4202"/>
                    <a:pt x="1909" y="4193"/>
                    <a:pt x="1847" y="4193"/>
                  </a:cubicBezTo>
                  <a:cubicBezTo>
                    <a:pt x="1836" y="4191"/>
                    <a:pt x="1826" y="4190"/>
                    <a:pt x="1819" y="4190"/>
                  </a:cubicBezTo>
                  <a:close/>
                  <a:moveTo>
                    <a:pt x="7513" y="4094"/>
                  </a:moveTo>
                  <a:cubicBezTo>
                    <a:pt x="7457" y="4094"/>
                    <a:pt x="7404" y="4136"/>
                    <a:pt x="7396" y="4193"/>
                  </a:cubicBezTo>
                  <a:cubicBezTo>
                    <a:pt x="7378" y="4256"/>
                    <a:pt x="7422" y="4318"/>
                    <a:pt x="7485" y="4327"/>
                  </a:cubicBezTo>
                  <a:cubicBezTo>
                    <a:pt x="7492" y="4328"/>
                    <a:pt x="7499" y="4328"/>
                    <a:pt x="7506" y="4328"/>
                  </a:cubicBezTo>
                  <a:cubicBezTo>
                    <a:pt x="7568" y="4328"/>
                    <a:pt x="7619" y="4293"/>
                    <a:pt x="7627" y="4229"/>
                  </a:cubicBezTo>
                  <a:cubicBezTo>
                    <a:pt x="7645" y="4167"/>
                    <a:pt x="7592" y="4104"/>
                    <a:pt x="7529" y="4095"/>
                  </a:cubicBezTo>
                  <a:cubicBezTo>
                    <a:pt x="7524" y="4094"/>
                    <a:pt x="7519" y="4094"/>
                    <a:pt x="7513" y="4094"/>
                  </a:cubicBezTo>
                  <a:close/>
                  <a:moveTo>
                    <a:pt x="8165" y="4114"/>
                  </a:moveTo>
                  <a:cubicBezTo>
                    <a:pt x="8154" y="4114"/>
                    <a:pt x="8144" y="4116"/>
                    <a:pt x="8136" y="4122"/>
                  </a:cubicBezTo>
                  <a:cubicBezTo>
                    <a:pt x="8109" y="4131"/>
                    <a:pt x="8065" y="4149"/>
                    <a:pt x="8065" y="4193"/>
                  </a:cubicBezTo>
                  <a:cubicBezTo>
                    <a:pt x="8065" y="4211"/>
                    <a:pt x="8065" y="4229"/>
                    <a:pt x="8056" y="4238"/>
                  </a:cubicBezTo>
                  <a:cubicBezTo>
                    <a:pt x="8047" y="4265"/>
                    <a:pt x="8056" y="4291"/>
                    <a:pt x="8074" y="4309"/>
                  </a:cubicBezTo>
                  <a:cubicBezTo>
                    <a:pt x="8091" y="4336"/>
                    <a:pt x="8118" y="4354"/>
                    <a:pt x="8145" y="4354"/>
                  </a:cubicBezTo>
                  <a:lnTo>
                    <a:pt x="8172" y="4354"/>
                  </a:lnTo>
                  <a:cubicBezTo>
                    <a:pt x="8181" y="4357"/>
                    <a:pt x="8191" y="4359"/>
                    <a:pt x="8202" y="4359"/>
                  </a:cubicBezTo>
                  <a:cubicBezTo>
                    <a:pt x="8219" y="4359"/>
                    <a:pt x="8238" y="4353"/>
                    <a:pt x="8261" y="4336"/>
                  </a:cubicBezTo>
                  <a:cubicBezTo>
                    <a:pt x="8279" y="4318"/>
                    <a:pt x="8288" y="4300"/>
                    <a:pt x="8288" y="4282"/>
                  </a:cubicBezTo>
                  <a:cubicBezTo>
                    <a:pt x="8288" y="4238"/>
                    <a:pt x="8314" y="4202"/>
                    <a:pt x="8279" y="4167"/>
                  </a:cubicBezTo>
                  <a:cubicBezTo>
                    <a:pt x="8270" y="4158"/>
                    <a:pt x="8261" y="4131"/>
                    <a:pt x="8243" y="4131"/>
                  </a:cubicBezTo>
                  <a:cubicBezTo>
                    <a:pt x="8218" y="4125"/>
                    <a:pt x="8190" y="4114"/>
                    <a:pt x="8165" y="4114"/>
                  </a:cubicBezTo>
                  <a:close/>
                  <a:moveTo>
                    <a:pt x="2516" y="4202"/>
                  </a:moveTo>
                  <a:cubicBezTo>
                    <a:pt x="2489" y="4202"/>
                    <a:pt x="2427" y="4247"/>
                    <a:pt x="2427" y="4274"/>
                  </a:cubicBezTo>
                  <a:cubicBezTo>
                    <a:pt x="2427" y="4300"/>
                    <a:pt x="2471" y="4363"/>
                    <a:pt x="2498" y="4363"/>
                  </a:cubicBezTo>
                  <a:cubicBezTo>
                    <a:pt x="2501" y="4363"/>
                    <a:pt x="2503" y="4364"/>
                    <a:pt x="2506" y="4364"/>
                  </a:cubicBezTo>
                  <a:cubicBezTo>
                    <a:pt x="2541" y="4364"/>
                    <a:pt x="2588" y="4316"/>
                    <a:pt x="2596" y="4291"/>
                  </a:cubicBezTo>
                  <a:cubicBezTo>
                    <a:pt x="2596" y="4265"/>
                    <a:pt x="2543" y="4202"/>
                    <a:pt x="2516" y="4202"/>
                  </a:cubicBezTo>
                  <a:close/>
                  <a:moveTo>
                    <a:pt x="3168" y="4245"/>
                  </a:moveTo>
                  <a:cubicBezTo>
                    <a:pt x="3131" y="4245"/>
                    <a:pt x="3103" y="4270"/>
                    <a:pt x="3096" y="4309"/>
                  </a:cubicBezTo>
                  <a:cubicBezTo>
                    <a:pt x="3087" y="4354"/>
                    <a:pt x="3113" y="4398"/>
                    <a:pt x="3158" y="4407"/>
                  </a:cubicBezTo>
                  <a:cubicBezTo>
                    <a:pt x="3165" y="4409"/>
                    <a:pt x="3172" y="4409"/>
                    <a:pt x="3178" y="4409"/>
                  </a:cubicBezTo>
                  <a:cubicBezTo>
                    <a:pt x="3220" y="4409"/>
                    <a:pt x="3248" y="4384"/>
                    <a:pt x="3256" y="4345"/>
                  </a:cubicBezTo>
                  <a:cubicBezTo>
                    <a:pt x="3265" y="4300"/>
                    <a:pt x="3238" y="4247"/>
                    <a:pt x="3185" y="4247"/>
                  </a:cubicBezTo>
                  <a:cubicBezTo>
                    <a:pt x="3179" y="4246"/>
                    <a:pt x="3173" y="4245"/>
                    <a:pt x="3168" y="4245"/>
                  </a:cubicBezTo>
                  <a:close/>
                  <a:moveTo>
                    <a:pt x="8857" y="4148"/>
                  </a:moveTo>
                  <a:cubicBezTo>
                    <a:pt x="8803" y="4148"/>
                    <a:pt x="8724" y="4206"/>
                    <a:pt x="8716" y="4256"/>
                  </a:cubicBezTo>
                  <a:cubicBezTo>
                    <a:pt x="8698" y="4309"/>
                    <a:pt x="8760" y="4398"/>
                    <a:pt x="8823" y="4416"/>
                  </a:cubicBezTo>
                  <a:cubicBezTo>
                    <a:pt x="8826" y="4417"/>
                    <a:pt x="8829" y="4417"/>
                    <a:pt x="8832" y="4417"/>
                  </a:cubicBezTo>
                  <a:cubicBezTo>
                    <a:pt x="8880" y="4417"/>
                    <a:pt x="8966" y="4359"/>
                    <a:pt x="8975" y="4300"/>
                  </a:cubicBezTo>
                  <a:cubicBezTo>
                    <a:pt x="8983" y="4247"/>
                    <a:pt x="8921" y="4158"/>
                    <a:pt x="8868" y="4149"/>
                  </a:cubicBezTo>
                  <a:cubicBezTo>
                    <a:pt x="8864" y="4148"/>
                    <a:pt x="8860" y="4148"/>
                    <a:pt x="8857" y="4148"/>
                  </a:cubicBezTo>
                  <a:close/>
                  <a:moveTo>
                    <a:pt x="3827" y="4271"/>
                  </a:moveTo>
                  <a:cubicBezTo>
                    <a:pt x="3784" y="4271"/>
                    <a:pt x="3765" y="4292"/>
                    <a:pt x="3765" y="4345"/>
                  </a:cubicBezTo>
                  <a:cubicBezTo>
                    <a:pt x="3756" y="4398"/>
                    <a:pt x="3774" y="4425"/>
                    <a:pt x="3836" y="4434"/>
                  </a:cubicBezTo>
                  <a:cubicBezTo>
                    <a:pt x="3845" y="4436"/>
                    <a:pt x="3852" y="4436"/>
                    <a:pt x="3859" y="4436"/>
                  </a:cubicBezTo>
                  <a:cubicBezTo>
                    <a:pt x="3898" y="4436"/>
                    <a:pt x="3918" y="4415"/>
                    <a:pt x="3925" y="4363"/>
                  </a:cubicBezTo>
                  <a:cubicBezTo>
                    <a:pt x="3934" y="4300"/>
                    <a:pt x="3916" y="4282"/>
                    <a:pt x="3854" y="4274"/>
                  </a:cubicBezTo>
                  <a:cubicBezTo>
                    <a:pt x="3844" y="4272"/>
                    <a:pt x="3835" y="4271"/>
                    <a:pt x="3827" y="4271"/>
                  </a:cubicBezTo>
                  <a:close/>
                  <a:moveTo>
                    <a:pt x="9508" y="4174"/>
                  </a:moveTo>
                  <a:cubicBezTo>
                    <a:pt x="9439" y="4174"/>
                    <a:pt x="9392" y="4217"/>
                    <a:pt x="9376" y="4282"/>
                  </a:cubicBezTo>
                  <a:cubicBezTo>
                    <a:pt x="9367" y="4363"/>
                    <a:pt x="9412" y="4425"/>
                    <a:pt x="9492" y="4443"/>
                  </a:cubicBezTo>
                  <a:cubicBezTo>
                    <a:pt x="9498" y="4444"/>
                    <a:pt x="9504" y="4444"/>
                    <a:pt x="9509" y="4444"/>
                  </a:cubicBezTo>
                  <a:cubicBezTo>
                    <a:pt x="9581" y="4444"/>
                    <a:pt x="9635" y="4393"/>
                    <a:pt x="9644" y="4327"/>
                  </a:cubicBezTo>
                  <a:cubicBezTo>
                    <a:pt x="9653" y="4247"/>
                    <a:pt x="9608" y="4184"/>
                    <a:pt x="9528" y="4175"/>
                  </a:cubicBezTo>
                  <a:cubicBezTo>
                    <a:pt x="9521" y="4175"/>
                    <a:pt x="9514" y="4174"/>
                    <a:pt x="9508" y="4174"/>
                  </a:cubicBezTo>
                  <a:close/>
                  <a:moveTo>
                    <a:pt x="10170" y="4219"/>
                  </a:moveTo>
                  <a:cubicBezTo>
                    <a:pt x="10106" y="4219"/>
                    <a:pt x="10053" y="4262"/>
                    <a:pt x="10045" y="4327"/>
                  </a:cubicBezTo>
                  <a:cubicBezTo>
                    <a:pt x="10036" y="4407"/>
                    <a:pt x="10081" y="4470"/>
                    <a:pt x="10161" y="4479"/>
                  </a:cubicBezTo>
                  <a:cubicBezTo>
                    <a:pt x="10172" y="4481"/>
                    <a:pt x="10182" y="4482"/>
                    <a:pt x="10191" y="4482"/>
                  </a:cubicBezTo>
                  <a:cubicBezTo>
                    <a:pt x="10255" y="4482"/>
                    <a:pt x="10297" y="4433"/>
                    <a:pt x="10313" y="4363"/>
                  </a:cubicBezTo>
                  <a:cubicBezTo>
                    <a:pt x="10322" y="4282"/>
                    <a:pt x="10268" y="4229"/>
                    <a:pt x="10188" y="4220"/>
                  </a:cubicBezTo>
                  <a:cubicBezTo>
                    <a:pt x="10182" y="4219"/>
                    <a:pt x="10176" y="4219"/>
                    <a:pt x="10170" y="4219"/>
                  </a:cubicBezTo>
                  <a:close/>
                  <a:moveTo>
                    <a:pt x="4509" y="4299"/>
                  </a:moveTo>
                  <a:cubicBezTo>
                    <a:pt x="4460" y="4299"/>
                    <a:pt x="4415" y="4340"/>
                    <a:pt x="4407" y="4381"/>
                  </a:cubicBezTo>
                  <a:cubicBezTo>
                    <a:pt x="4407" y="4434"/>
                    <a:pt x="4443" y="4488"/>
                    <a:pt x="4496" y="4497"/>
                  </a:cubicBezTo>
                  <a:cubicBezTo>
                    <a:pt x="4501" y="4497"/>
                    <a:pt x="4505" y="4498"/>
                    <a:pt x="4510" y="4498"/>
                  </a:cubicBezTo>
                  <a:cubicBezTo>
                    <a:pt x="4559" y="4498"/>
                    <a:pt x="4604" y="4456"/>
                    <a:pt x="4612" y="4407"/>
                  </a:cubicBezTo>
                  <a:cubicBezTo>
                    <a:pt x="4612" y="4354"/>
                    <a:pt x="4576" y="4300"/>
                    <a:pt x="4523" y="4300"/>
                  </a:cubicBezTo>
                  <a:cubicBezTo>
                    <a:pt x="4518" y="4300"/>
                    <a:pt x="4514" y="4299"/>
                    <a:pt x="4509" y="4299"/>
                  </a:cubicBezTo>
                  <a:close/>
                  <a:moveTo>
                    <a:pt x="10830" y="4243"/>
                  </a:moveTo>
                  <a:cubicBezTo>
                    <a:pt x="10806" y="4243"/>
                    <a:pt x="10785" y="4252"/>
                    <a:pt x="10759" y="4265"/>
                  </a:cubicBezTo>
                  <a:cubicBezTo>
                    <a:pt x="10714" y="4291"/>
                    <a:pt x="10723" y="4327"/>
                    <a:pt x="10714" y="4363"/>
                  </a:cubicBezTo>
                  <a:cubicBezTo>
                    <a:pt x="10705" y="4407"/>
                    <a:pt x="10714" y="4434"/>
                    <a:pt x="10741" y="4461"/>
                  </a:cubicBezTo>
                  <a:cubicBezTo>
                    <a:pt x="10759" y="4497"/>
                    <a:pt x="10794" y="4506"/>
                    <a:pt x="10830" y="4506"/>
                  </a:cubicBezTo>
                  <a:cubicBezTo>
                    <a:pt x="10840" y="4508"/>
                    <a:pt x="10849" y="4509"/>
                    <a:pt x="10857" y="4509"/>
                  </a:cubicBezTo>
                  <a:cubicBezTo>
                    <a:pt x="10881" y="4509"/>
                    <a:pt x="10902" y="4501"/>
                    <a:pt x="10928" y="4488"/>
                  </a:cubicBezTo>
                  <a:cubicBezTo>
                    <a:pt x="10964" y="4461"/>
                    <a:pt x="10973" y="4434"/>
                    <a:pt x="10973" y="4390"/>
                  </a:cubicBezTo>
                  <a:cubicBezTo>
                    <a:pt x="10991" y="4354"/>
                    <a:pt x="10973" y="4327"/>
                    <a:pt x="10955" y="4291"/>
                  </a:cubicBezTo>
                  <a:cubicBezTo>
                    <a:pt x="10928" y="4256"/>
                    <a:pt x="10893" y="4256"/>
                    <a:pt x="10857" y="4247"/>
                  </a:cubicBezTo>
                  <a:cubicBezTo>
                    <a:pt x="10847" y="4244"/>
                    <a:pt x="10838" y="4243"/>
                    <a:pt x="10830" y="4243"/>
                  </a:cubicBezTo>
                  <a:close/>
                  <a:moveTo>
                    <a:pt x="5170" y="4325"/>
                  </a:moveTo>
                  <a:cubicBezTo>
                    <a:pt x="5119" y="4325"/>
                    <a:pt x="5084" y="4353"/>
                    <a:pt x="5076" y="4407"/>
                  </a:cubicBezTo>
                  <a:cubicBezTo>
                    <a:pt x="5067" y="4470"/>
                    <a:pt x="5103" y="4514"/>
                    <a:pt x="5165" y="4523"/>
                  </a:cubicBezTo>
                  <a:cubicBezTo>
                    <a:pt x="5172" y="4524"/>
                    <a:pt x="5178" y="4525"/>
                    <a:pt x="5184" y="4525"/>
                  </a:cubicBezTo>
                  <a:cubicBezTo>
                    <a:pt x="5236" y="4525"/>
                    <a:pt x="5273" y="4490"/>
                    <a:pt x="5281" y="4434"/>
                  </a:cubicBezTo>
                  <a:cubicBezTo>
                    <a:pt x="5281" y="4372"/>
                    <a:pt x="5254" y="4327"/>
                    <a:pt x="5192" y="4327"/>
                  </a:cubicBezTo>
                  <a:cubicBezTo>
                    <a:pt x="5184" y="4326"/>
                    <a:pt x="5177" y="4325"/>
                    <a:pt x="5170" y="4325"/>
                  </a:cubicBezTo>
                  <a:close/>
                  <a:moveTo>
                    <a:pt x="232" y="4452"/>
                  </a:moveTo>
                  <a:cubicBezTo>
                    <a:pt x="205" y="4452"/>
                    <a:pt x="223" y="4470"/>
                    <a:pt x="214" y="4479"/>
                  </a:cubicBezTo>
                  <a:cubicBezTo>
                    <a:pt x="214" y="4488"/>
                    <a:pt x="214" y="4497"/>
                    <a:pt x="214" y="4497"/>
                  </a:cubicBezTo>
                  <a:cubicBezTo>
                    <a:pt x="214" y="4506"/>
                    <a:pt x="205" y="4523"/>
                    <a:pt x="205" y="4532"/>
                  </a:cubicBezTo>
                  <a:cubicBezTo>
                    <a:pt x="205" y="4532"/>
                    <a:pt x="214" y="4541"/>
                    <a:pt x="214" y="4550"/>
                  </a:cubicBezTo>
                  <a:cubicBezTo>
                    <a:pt x="223" y="4541"/>
                    <a:pt x="223" y="4541"/>
                    <a:pt x="232" y="4541"/>
                  </a:cubicBezTo>
                  <a:cubicBezTo>
                    <a:pt x="250" y="4523"/>
                    <a:pt x="250" y="4506"/>
                    <a:pt x="250" y="4488"/>
                  </a:cubicBezTo>
                  <a:cubicBezTo>
                    <a:pt x="250" y="4479"/>
                    <a:pt x="241" y="4461"/>
                    <a:pt x="232" y="4452"/>
                  </a:cubicBezTo>
                  <a:close/>
                  <a:moveTo>
                    <a:pt x="11508" y="4265"/>
                  </a:moveTo>
                  <a:cubicBezTo>
                    <a:pt x="11446" y="4265"/>
                    <a:pt x="11348" y="4336"/>
                    <a:pt x="11348" y="4398"/>
                  </a:cubicBezTo>
                  <a:cubicBezTo>
                    <a:pt x="11339" y="4461"/>
                    <a:pt x="11410" y="4559"/>
                    <a:pt x="11472" y="4568"/>
                  </a:cubicBezTo>
                  <a:cubicBezTo>
                    <a:pt x="11476" y="4568"/>
                    <a:pt x="11480" y="4569"/>
                    <a:pt x="11484" y="4569"/>
                  </a:cubicBezTo>
                  <a:cubicBezTo>
                    <a:pt x="11546" y="4569"/>
                    <a:pt x="11634" y="4501"/>
                    <a:pt x="11642" y="4434"/>
                  </a:cubicBezTo>
                  <a:cubicBezTo>
                    <a:pt x="11651" y="4372"/>
                    <a:pt x="11580" y="4274"/>
                    <a:pt x="11508" y="4265"/>
                  </a:cubicBezTo>
                  <a:close/>
                  <a:moveTo>
                    <a:pt x="5838" y="4362"/>
                  </a:moveTo>
                  <a:cubicBezTo>
                    <a:pt x="5790" y="4362"/>
                    <a:pt x="5745" y="4403"/>
                    <a:pt x="5745" y="4452"/>
                  </a:cubicBezTo>
                  <a:cubicBezTo>
                    <a:pt x="5736" y="4523"/>
                    <a:pt x="5763" y="4550"/>
                    <a:pt x="5834" y="4568"/>
                  </a:cubicBezTo>
                  <a:cubicBezTo>
                    <a:pt x="5842" y="4569"/>
                    <a:pt x="5849" y="4570"/>
                    <a:pt x="5856" y="4570"/>
                  </a:cubicBezTo>
                  <a:cubicBezTo>
                    <a:pt x="5905" y="4570"/>
                    <a:pt x="5934" y="4541"/>
                    <a:pt x="5941" y="4479"/>
                  </a:cubicBezTo>
                  <a:cubicBezTo>
                    <a:pt x="5950" y="4407"/>
                    <a:pt x="5932" y="4381"/>
                    <a:pt x="5852" y="4363"/>
                  </a:cubicBezTo>
                  <a:cubicBezTo>
                    <a:pt x="5848" y="4362"/>
                    <a:pt x="5843" y="4362"/>
                    <a:pt x="5838" y="4362"/>
                  </a:cubicBezTo>
                  <a:close/>
                  <a:moveTo>
                    <a:pt x="12171" y="4291"/>
                  </a:moveTo>
                  <a:cubicBezTo>
                    <a:pt x="12096" y="4291"/>
                    <a:pt x="12025" y="4350"/>
                    <a:pt x="12017" y="4425"/>
                  </a:cubicBezTo>
                  <a:cubicBezTo>
                    <a:pt x="12008" y="4506"/>
                    <a:pt x="12061" y="4586"/>
                    <a:pt x="12150" y="4595"/>
                  </a:cubicBezTo>
                  <a:cubicBezTo>
                    <a:pt x="12155" y="4595"/>
                    <a:pt x="12160" y="4596"/>
                    <a:pt x="12164" y="4596"/>
                  </a:cubicBezTo>
                  <a:cubicBezTo>
                    <a:pt x="12232" y="4596"/>
                    <a:pt x="12303" y="4536"/>
                    <a:pt x="12311" y="4461"/>
                  </a:cubicBezTo>
                  <a:cubicBezTo>
                    <a:pt x="12320" y="4381"/>
                    <a:pt x="12266" y="4309"/>
                    <a:pt x="12186" y="4291"/>
                  </a:cubicBezTo>
                  <a:cubicBezTo>
                    <a:pt x="12181" y="4291"/>
                    <a:pt x="12176" y="4291"/>
                    <a:pt x="12171" y="4291"/>
                  </a:cubicBezTo>
                  <a:close/>
                  <a:moveTo>
                    <a:pt x="821" y="4468"/>
                  </a:moveTo>
                  <a:cubicBezTo>
                    <a:pt x="796" y="4468"/>
                    <a:pt x="766" y="4499"/>
                    <a:pt x="758" y="4523"/>
                  </a:cubicBezTo>
                  <a:cubicBezTo>
                    <a:pt x="758" y="4559"/>
                    <a:pt x="785" y="4595"/>
                    <a:pt x="821" y="4604"/>
                  </a:cubicBezTo>
                  <a:cubicBezTo>
                    <a:pt x="856" y="4604"/>
                    <a:pt x="892" y="4577"/>
                    <a:pt x="892" y="4541"/>
                  </a:cubicBezTo>
                  <a:cubicBezTo>
                    <a:pt x="901" y="4506"/>
                    <a:pt x="874" y="4470"/>
                    <a:pt x="830" y="4470"/>
                  </a:cubicBezTo>
                  <a:cubicBezTo>
                    <a:pt x="827" y="4469"/>
                    <a:pt x="824" y="4468"/>
                    <a:pt x="821" y="4468"/>
                  </a:cubicBezTo>
                  <a:close/>
                  <a:moveTo>
                    <a:pt x="6500" y="4371"/>
                  </a:moveTo>
                  <a:cubicBezTo>
                    <a:pt x="6449" y="4371"/>
                    <a:pt x="6387" y="4420"/>
                    <a:pt x="6379" y="4470"/>
                  </a:cubicBezTo>
                  <a:cubicBezTo>
                    <a:pt x="6370" y="4523"/>
                    <a:pt x="6423" y="4595"/>
                    <a:pt x="6477" y="4604"/>
                  </a:cubicBezTo>
                  <a:cubicBezTo>
                    <a:pt x="6481" y="4604"/>
                    <a:pt x="6485" y="4605"/>
                    <a:pt x="6489" y="4605"/>
                  </a:cubicBezTo>
                  <a:cubicBezTo>
                    <a:pt x="6535" y="4605"/>
                    <a:pt x="6602" y="4563"/>
                    <a:pt x="6610" y="4506"/>
                  </a:cubicBezTo>
                  <a:cubicBezTo>
                    <a:pt x="6619" y="4452"/>
                    <a:pt x="6566" y="4381"/>
                    <a:pt x="6512" y="4372"/>
                  </a:cubicBezTo>
                  <a:cubicBezTo>
                    <a:pt x="6508" y="4371"/>
                    <a:pt x="6504" y="4371"/>
                    <a:pt x="6500" y="4371"/>
                  </a:cubicBezTo>
                  <a:close/>
                  <a:moveTo>
                    <a:pt x="1494" y="4495"/>
                  </a:moveTo>
                  <a:cubicBezTo>
                    <a:pt x="1463" y="4495"/>
                    <a:pt x="1435" y="4520"/>
                    <a:pt x="1427" y="4559"/>
                  </a:cubicBezTo>
                  <a:cubicBezTo>
                    <a:pt x="1427" y="4595"/>
                    <a:pt x="1454" y="4621"/>
                    <a:pt x="1490" y="4630"/>
                  </a:cubicBezTo>
                  <a:cubicBezTo>
                    <a:pt x="1526" y="4630"/>
                    <a:pt x="1561" y="4604"/>
                    <a:pt x="1561" y="4568"/>
                  </a:cubicBezTo>
                  <a:cubicBezTo>
                    <a:pt x="1570" y="4532"/>
                    <a:pt x="1543" y="4497"/>
                    <a:pt x="1508" y="4497"/>
                  </a:cubicBezTo>
                  <a:cubicBezTo>
                    <a:pt x="1503" y="4495"/>
                    <a:pt x="1498" y="4495"/>
                    <a:pt x="1494" y="4495"/>
                  </a:cubicBezTo>
                  <a:close/>
                  <a:moveTo>
                    <a:pt x="12823" y="4334"/>
                  </a:moveTo>
                  <a:cubicBezTo>
                    <a:pt x="12789" y="4334"/>
                    <a:pt x="12761" y="4348"/>
                    <a:pt x="12739" y="4363"/>
                  </a:cubicBezTo>
                  <a:cubicBezTo>
                    <a:pt x="12704" y="4381"/>
                    <a:pt x="12668" y="4416"/>
                    <a:pt x="12686" y="4470"/>
                  </a:cubicBezTo>
                  <a:cubicBezTo>
                    <a:pt x="12650" y="4514"/>
                    <a:pt x="12686" y="4550"/>
                    <a:pt x="12704" y="4577"/>
                  </a:cubicBezTo>
                  <a:cubicBezTo>
                    <a:pt x="12730" y="4613"/>
                    <a:pt x="12766" y="4630"/>
                    <a:pt x="12811" y="4639"/>
                  </a:cubicBezTo>
                  <a:cubicBezTo>
                    <a:pt x="12819" y="4641"/>
                    <a:pt x="12827" y="4642"/>
                    <a:pt x="12835" y="4642"/>
                  </a:cubicBezTo>
                  <a:cubicBezTo>
                    <a:pt x="12871" y="4642"/>
                    <a:pt x="12905" y="4627"/>
                    <a:pt x="12927" y="4613"/>
                  </a:cubicBezTo>
                  <a:cubicBezTo>
                    <a:pt x="12953" y="4586"/>
                    <a:pt x="12980" y="4550"/>
                    <a:pt x="12980" y="4497"/>
                  </a:cubicBezTo>
                  <a:cubicBezTo>
                    <a:pt x="12989" y="4452"/>
                    <a:pt x="12971" y="4416"/>
                    <a:pt x="12953" y="4390"/>
                  </a:cubicBezTo>
                  <a:cubicBezTo>
                    <a:pt x="12927" y="4363"/>
                    <a:pt x="12891" y="4345"/>
                    <a:pt x="12846" y="4336"/>
                  </a:cubicBezTo>
                  <a:cubicBezTo>
                    <a:pt x="12838" y="4334"/>
                    <a:pt x="12830" y="4334"/>
                    <a:pt x="12823" y="4334"/>
                  </a:cubicBezTo>
                  <a:close/>
                  <a:moveTo>
                    <a:pt x="7156" y="4415"/>
                  </a:moveTo>
                  <a:cubicBezTo>
                    <a:pt x="7123" y="4415"/>
                    <a:pt x="7106" y="4437"/>
                    <a:pt x="7083" y="4452"/>
                  </a:cubicBezTo>
                  <a:cubicBezTo>
                    <a:pt x="7057" y="4461"/>
                    <a:pt x="7048" y="4488"/>
                    <a:pt x="7048" y="4514"/>
                  </a:cubicBezTo>
                  <a:cubicBezTo>
                    <a:pt x="7030" y="4559"/>
                    <a:pt x="7057" y="4577"/>
                    <a:pt x="7074" y="4604"/>
                  </a:cubicBezTo>
                  <a:cubicBezTo>
                    <a:pt x="7090" y="4627"/>
                    <a:pt x="7105" y="4650"/>
                    <a:pt x="7127" y="4650"/>
                  </a:cubicBezTo>
                  <a:cubicBezTo>
                    <a:pt x="7130" y="4650"/>
                    <a:pt x="7133" y="4649"/>
                    <a:pt x="7137" y="4648"/>
                  </a:cubicBezTo>
                  <a:cubicBezTo>
                    <a:pt x="7142" y="4649"/>
                    <a:pt x="7147" y="4649"/>
                    <a:pt x="7152" y="4649"/>
                  </a:cubicBezTo>
                  <a:cubicBezTo>
                    <a:pt x="7216" y="4649"/>
                    <a:pt x="7263" y="4599"/>
                    <a:pt x="7280" y="4541"/>
                  </a:cubicBezTo>
                  <a:cubicBezTo>
                    <a:pt x="7288" y="4506"/>
                    <a:pt x="7262" y="4488"/>
                    <a:pt x="7244" y="4461"/>
                  </a:cubicBezTo>
                  <a:cubicBezTo>
                    <a:pt x="7226" y="4425"/>
                    <a:pt x="7199" y="4425"/>
                    <a:pt x="7173" y="4416"/>
                  </a:cubicBezTo>
                  <a:cubicBezTo>
                    <a:pt x="7166" y="4415"/>
                    <a:pt x="7161" y="4415"/>
                    <a:pt x="7156" y="4415"/>
                  </a:cubicBezTo>
                  <a:close/>
                  <a:moveTo>
                    <a:pt x="2134" y="4537"/>
                  </a:moveTo>
                  <a:cubicBezTo>
                    <a:pt x="2110" y="4537"/>
                    <a:pt x="2103" y="4551"/>
                    <a:pt x="2096" y="4604"/>
                  </a:cubicBezTo>
                  <a:cubicBezTo>
                    <a:pt x="2088" y="4657"/>
                    <a:pt x="2096" y="4666"/>
                    <a:pt x="2159" y="4675"/>
                  </a:cubicBezTo>
                  <a:cubicBezTo>
                    <a:pt x="2212" y="4675"/>
                    <a:pt x="2221" y="4675"/>
                    <a:pt x="2230" y="4613"/>
                  </a:cubicBezTo>
                  <a:cubicBezTo>
                    <a:pt x="2239" y="4550"/>
                    <a:pt x="2230" y="4550"/>
                    <a:pt x="2168" y="4541"/>
                  </a:cubicBezTo>
                  <a:cubicBezTo>
                    <a:pt x="2154" y="4539"/>
                    <a:pt x="2143" y="4537"/>
                    <a:pt x="2134" y="4537"/>
                  </a:cubicBezTo>
                  <a:close/>
                  <a:moveTo>
                    <a:pt x="7826" y="4442"/>
                  </a:moveTo>
                  <a:cubicBezTo>
                    <a:pt x="7769" y="4442"/>
                    <a:pt x="7716" y="4485"/>
                    <a:pt x="7708" y="4550"/>
                  </a:cubicBezTo>
                  <a:cubicBezTo>
                    <a:pt x="7708" y="4613"/>
                    <a:pt x="7752" y="4675"/>
                    <a:pt x="7815" y="4675"/>
                  </a:cubicBezTo>
                  <a:cubicBezTo>
                    <a:pt x="7823" y="4677"/>
                    <a:pt x="7831" y="4678"/>
                    <a:pt x="7839" y="4678"/>
                  </a:cubicBezTo>
                  <a:cubicBezTo>
                    <a:pt x="7893" y="4678"/>
                    <a:pt x="7941" y="4630"/>
                    <a:pt x="7949" y="4568"/>
                  </a:cubicBezTo>
                  <a:cubicBezTo>
                    <a:pt x="7958" y="4506"/>
                    <a:pt x="7904" y="4452"/>
                    <a:pt x="7842" y="4443"/>
                  </a:cubicBezTo>
                  <a:cubicBezTo>
                    <a:pt x="7836" y="4442"/>
                    <a:pt x="7831" y="4442"/>
                    <a:pt x="7826" y="4442"/>
                  </a:cubicBezTo>
                  <a:close/>
                  <a:moveTo>
                    <a:pt x="2836" y="4549"/>
                  </a:moveTo>
                  <a:cubicBezTo>
                    <a:pt x="2801" y="4549"/>
                    <a:pt x="2756" y="4589"/>
                    <a:pt x="2748" y="4621"/>
                  </a:cubicBezTo>
                  <a:cubicBezTo>
                    <a:pt x="2748" y="4657"/>
                    <a:pt x="2783" y="4711"/>
                    <a:pt x="2819" y="4711"/>
                  </a:cubicBezTo>
                  <a:cubicBezTo>
                    <a:pt x="2822" y="4711"/>
                    <a:pt x="2825" y="4712"/>
                    <a:pt x="2829" y="4712"/>
                  </a:cubicBezTo>
                  <a:cubicBezTo>
                    <a:pt x="2864" y="4712"/>
                    <a:pt x="2909" y="4672"/>
                    <a:pt x="2917" y="4639"/>
                  </a:cubicBezTo>
                  <a:cubicBezTo>
                    <a:pt x="2917" y="4604"/>
                    <a:pt x="2882" y="4550"/>
                    <a:pt x="2846" y="4550"/>
                  </a:cubicBezTo>
                  <a:cubicBezTo>
                    <a:pt x="2843" y="4549"/>
                    <a:pt x="2839" y="4549"/>
                    <a:pt x="2836" y="4549"/>
                  </a:cubicBezTo>
                  <a:close/>
                  <a:moveTo>
                    <a:pt x="8511" y="4470"/>
                  </a:moveTo>
                  <a:cubicBezTo>
                    <a:pt x="8475" y="4479"/>
                    <a:pt x="8430" y="4479"/>
                    <a:pt x="8404" y="4514"/>
                  </a:cubicBezTo>
                  <a:cubicBezTo>
                    <a:pt x="8386" y="4541"/>
                    <a:pt x="8359" y="4568"/>
                    <a:pt x="8368" y="4586"/>
                  </a:cubicBezTo>
                  <a:cubicBezTo>
                    <a:pt x="8368" y="4621"/>
                    <a:pt x="8377" y="4657"/>
                    <a:pt x="8404" y="4693"/>
                  </a:cubicBezTo>
                  <a:cubicBezTo>
                    <a:pt x="8421" y="4711"/>
                    <a:pt x="8457" y="4711"/>
                    <a:pt x="8475" y="4737"/>
                  </a:cubicBezTo>
                  <a:cubicBezTo>
                    <a:pt x="8502" y="4720"/>
                    <a:pt x="8537" y="4729"/>
                    <a:pt x="8573" y="4702"/>
                  </a:cubicBezTo>
                  <a:cubicBezTo>
                    <a:pt x="8600" y="4675"/>
                    <a:pt x="8600" y="4639"/>
                    <a:pt x="8627" y="4621"/>
                  </a:cubicBezTo>
                  <a:cubicBezTo>
                    <a:pt x="8618" y="4586"/>
                    <a:pt x="8618" y="4541"/>
                    <a:pt x="8582" y="4514"/>
                  </a:cubicBezTo>
                  <a:cubicBezTo>
                    <a:pt x="8555" y="4497"/>
                    <a:pt x="8529" y="4470"/>
                    <a:pt x="8511" y="4470"/>
                  </a:cubicBezTo>
                  <a:close/>
                  <a:moveTo>
                    <a:pt x="3485" y="4593"/>
                  </a:moveTo>
                  <a:cubicBezTo>
                    <a:pt x="3438" y="4593"/>
                    <a:pt x="3424" y="4614"/>
                    <a:pt x="3417" y="4666"/>
                  </a:cubicBezTo>
                  <a:cubicBezTo>
                    <a:pt x="3408" y="4720"/>
                    <a:pt x="3426" y="4746"/>
                    <a:pt x="3488" y="4755"/>
                  </a:cubicBezTo>
                  <a:cubicBezTo>
                    <a:pt x="3497" y="4757"/>
                    <a:pt x="3504" y="4757"/>
                    <a:pt x="3512" y="4757"/>
                  </a:cubicBezTo>
                  <a:cubicBezTo>
                    <a:pt x="3550" y="4757"/>
                    <a:pt x="3570" y="4736"/>
                    <a:pt x="3577" y="4684"/>
                  </a:cubicBezTo>
                  <a:cubicBezTo>
                    <a:pt x="3586" y="4630"/>
                    <a:pt x="3568" y="4604"/>
                    <a:pt x="3515" y="4595"/>
                  </a:cubicBezTo>
                  <a:cubicBezTo>
                    <a:pt x="3504" y="4593"/>
                    <a:pt x="3494" y="4593"/>
                    <a:pt x="3485" y="4593"/>
                  </a:cubicBezTo>
                  <a:close/>
                  <a:moveTo>
                    <a:pt x="9160" y="4495"/>
                  </a:moveTo>
                  <a:cubicBezTo>
                    <a:pt x="9089" y="4495"/>
                    <a:pt x="9036" y="4539"/>
                    <a:pt x="9028" y="4613"/>
                  </a:cubicBezTo>
                  <a:cubicBezTo>
                    <a:pt x="9019" y="4693"/>
                    <a:pt x="9064" y="4746"/>
                    <a:pt x="9144" y="4755"/>
                  </a:cubicBezTo>
                  <a:cubicBezTo>
                    <a:pt x="9156" y="4758"/>
                    <a:pt x="9167" y="4759"/>
                    <a:pt x="9178" y="4759"/>
                  </a:cubicBezTo>
                  <a:cubicBezTo>
                    <a:pt x="9242" y="4759"/>
                    <a:pt x="9288" y="4717"/>
                    <a:pt x="9296" y="4648"/>
                  </a:cubicBezTo>
                  <a:cubicBezTo>
                    <a:pt x="9305" y="4568"/>
                    <a:pt x="9260" y="4506"/>
                    <a:pt x="9180" y="4497"/>
                  </a:cubicBezTo>
                  <a:cubicBezTo>
                    <a:pt x="9173" y="4496"/>
                    <a:pt x="9166" y="4495"/>
                    <a:pt x="9160" y="4495"/>
                  </a:cubicBezTo>
                  <a:close/>
                  <a:moveTo>
                    <a:pt x="4175" y="4603"/>
                  </a:moveTo>
                  <a:cubicBezTo>
                    <a:pt x="4138" y="4603"/>
                    <a:pt x="4076" y="4651"/>
                    <a:pt x="4068" y="4684"/>
                  </a:cubicBezTo>
                  <a:cubicBezTo>
                    <a:pt x="4059" y="4720"/>
                    <a:pt x="4122" y="4791"/>
                    <a:pt x="4148" y="4800"/>
                  </a:cubicBezTo>
                  <a:cubicBezTo>
                    <a:pt x="4184" y="4800"/>
                    <a:pt x="4255" y="4755"/>
                    <a:pt x="4264" y="4720"/>
                  </a:cubicBezTo>
                  <a:cubicBezTo>
                    <a:pt x="4273" y="4693"/>
                    <a:pt x="4220" y="4613"/>
                    <a:pt x="4184" y="4604"/>
                  </a:cubicBezTo>
                  <a:cubicBezTo>
                    <a:pt x="4181" y="4603"/>
                    <a:pt x="4178" y="4603"/>
                    <a:pt x="4175" y="4603"/>
                  </a:cubicBezTo>
                  <a:close/>
                  <a:moveTo>
                    <a:pt x="9815" y="4537"/>
                  </a:moveTo>
                  <a:cubicBezTo>
                    <a:pt x="9751" y="4537"/>
                    <a:pt x="9705" y="4580"/>
                    <a:pt x="9697" y="4648"/>
                  </a:cubicBezTo>
                  <a:cubicBezTo>
                    <a:pt x="9688" y="4729"/>
                    <a:pt x="9733" y="4791"/>
                    <a:pt x="9813" y="4800"/>
                  </a:cubicBezTo>
                  <a:cubicBezTo>
                    <a:pt x="9824" y="4802"/>
                    <a:pt x="9834" y="4803"/>
                    <a:pt x="9843" y="4803"/>
                  </a:cubicBezTo>
                  <a:cubicBezTo>
                    <a:pt x="9907" y="4803"/>
                    <a:pt x="9949" y="4754"/>
                    <a:pt x="9965" y="4684"/>
                  </a:cubicBezTo>
                  <a:cubicBezTo>
                    <a:pt x="9974" y="4613"/>
                    <a:pt x="9929" y="4550"/>
                    <a:pt x="9849" y="4541"/>
                  </a:cubicBezTo>
                  <a:cubicBezTo>
                    <a:pt x="9837" y="4539"/>
                    <a:pt x="9826" y="4537"/>
                    <a:pt x="9815" y="4537"/>
                  </a:cubicBezTo>
                  <a:close/>
                  <a:moveTo>
                    <a:pt x="10500" y="4559"/>
                  </a:moveTo>
                  <a:cubicBezTo>
                    <a:pt x="10464" y="4559"/>
                    <a:pt x="10429" y="4559"/>
                    <a:pt x="10402" y="4586"/>
                  </a:cubicBezTo>
                  <a:cubicBezTo>
                    <a:pt x="10375" y="4604"/>
                    <a:pt x="10348" y="4630"/>
                    <a:pt x="10348" y="4666"/>
                  </a:cubicBezTo>
                  <a:cubicBezTo>
                    <a:pt x="10348" y="4711"/>
                    <a:pt x="10339" y="4737"/>
                    <a:pt x="10366" y="4773"/>
                  </a:cubicBezTo>
                  <a:cubicBezTo>
                    <a:pt x="10393" y="4800"/>
                    <a:pt x="10420" y="4827"/>
                    <a:pt x="10455" y="4827"/>
                  </a:cubicBezTo>
                  <a:cubicBezTo>
                    <a:pt x="10470" y="4827"/>
                    <a:pt x="10483" y="4828"/>
                    <a:pt x="10495" y="4828"/>
                  </a:cubicBezTo>
                  <a:cubicBezTo>
                    <a:pt x="10519" y="4828"/>
                    <a:pt x="10539" y="4824"/>
                    <a:pt x="10563" y="4800"/>
                  </a:cubicBezTo>
                  <a:cubicBezTo>
                    <a:pt x="10589" y="4782"/>
                    <a:pt x="10616" y="4755"/>
                    <a:pt x="10607" y="4720"/>
                  </a:cubicBezTo>
                  <a:cubicBezTo>
                    <a:pt x="10625" y="4675"/>
                    <a:pt x="10616" y="4648"/>
                    <a:pt x="10589" y="4613"/>
                  </a:cubicBezTo>
                  <a:cubicBezTo>
                    <a:pt x="10563" y="4577"/>
                    <a:pt x="10536" y="4568"/>
                    <a:pt x="10500" y="4559"/>
                  </a:cubicBezTo>
                  <a:close/>
                  <a:moveTo>
                    <a:pt x="4830" y="4647"/>
                  </a:moveTo>
                  <a:cubicBezTo>
                    <a:pt x="4787" y="4647"/>
                    <a:pt x="4736" y="4681"/>
                    <a:pt x="4728" y="4729"/>
                  </a:cubicBezTo>
                  <a:cubicBezTo>
                    <a:pt x="4728" y="4782"/>
                    <a:pt x="4764" y="4836"/>
                    <a:pt x="4817" y="4845"/>
                  </a:cubicBezTo>
                  <a:cubicBezTo>
                    <a:pt x="4862" y="4845"/>
                    <a:pt x="4924" y="4809"/>
                    <a:pt x="4933" y="4755"/>
                  </a:cubicBezTo>
                  <a:cubicBezTo>
                    <a:pt x="4933" y="4711"/>
                    <a:pt x="4898" y="4648"/>
                    <a:pt x="4844" y="4648"/>
                  </a:cubicBezTo>
                  <a:cubicBezTo>
                    <a:pt x="4840" y="4647"/>
                    <a:pt x="4835" y="4647"/>
                    <a:pt x="4830" y="4647"/>
                  </a:cubicBezTo>
                  <a:close/>
                  <a:moveTo>
                    <a:pt x="5474" y="4662"/>
                  </a:moveTo>
                  <a:cubicBezTo>
                    <a:pt x="5420" y="4662"/>
                    <a:pt x="5387" y="4702"/>
                    <a:pt x="5379" y="4755"/>
                  </a:cubicBezTo>
                  <a:cubicBezTo>
                    <a:pt x="5379" y="4818"/>
                    <a:pt x="5397" y="4853"/>
                    <a:pt x="5469" y="4862"/>
                  </a:cubicBezTo>
                  <a:cubicBezTo>
                    <a:pt x="5483" y="4866"/>
                    <a:pt x="5496" y="4868"/>
                    <a:pt x="5507" y="4868"/>
                  </a:cubicBezTo>
                  <a:cubicBezTo>
                    <a:pt x="5551" y="4868"/>
                    <a:pt x="5570" y="4841"/>
                    <a:pt x="5585" y="4791"/>
                  </a:cubicBezTo>
                  <a:cubicBezTo>
                    <a:pt x="5593" y="4711"/>
                    <a:pt x="5567" y="4684"/>
                    <a:pt x="5504" y="4666"/>
                  </a:cubicBezTo>
                  <a:cubicBezTo>
                    <a:pt x="5494" y="4663"/>
                    <a:pt x="5483" y="4662"/>
                    <a:pt x="5474" y="4662"/>
                  </a:cubicBezTo>
                  <a:close/>
                  <a:moveTo>
                    <a:pt x="11160" y="4586"/>
                  </a:moveTo>
                  <a:cubicBezTo>
                    <a:pt x="11098" y="4586"/>
                    <a:pt x="11009" y="4657"/>
                    <a:pt x="11000" y="4711"/>
                  </a:cubicBezTo>
                  <a:cubicBezTo>
                    <a:pt x="10991" y="4782"/>
                    <a:pt x="11062" y="4880"/>
                    <a:pt x="11125" y="4889"/>
                  </a:cubicBezTo>
                  <a:cubicBezTo>
                    <a:pt x="11128" y="4890"/>
                    <a:pt x="11132" y="4890"/>
                    <a:pt x="11136" y="4890"/>
                  </a:cubicBezTo>
                  <a:cubicBezTo>
                    <a:pt x="11205" y="4890"/>
                    <a:pt x="11286" y="4815"/>
                    <a:pt x="11294" y="4755"/>
                  </a:cubicBezTo>
                  <a:cubicBezTo>
                    <a:pt x="11303" y="4693"/>
                    <a:pt x="11232" y="4595"/>
                    <a:pt x="11160" y="4586"/>
                  </a:cubicBezTo>
                  <a:close/>
                  <a:moveTo>
                    <a:pt x="477" y="4771"/>
                  </a:moveTo>
                  <a:cubicBezTo>
                    <a:pt x="446" y="4771"/>
                    <a:pt x="419" y="4796"/>
                    <a:pt x="419" y="4827"/>
                  </a:cubicBezTo>
                  <a:cubicBezTo>
                    <a:pt x="410" y="4862"/>
                    <a:pt x="437" y="4898"/>
                    <a:pt x="473" y="4907"/>
                  </a:cubicBezTo>
                  <a:cubicBezTo>
                    <a:pt x="509" y="4907"/>
                    <a:pt x="544" y="4889"/>
                    <a:pt x="553" y="4845"/>
                  </a:cubicBezTo>
                  <a:cubicBezTo>
                    <a:pt x="553" y="4809"/>
                    <a:pt x="526" y="4773"/>
                    <a:pt x="491" y="4773"/>
                  </a:cubicBezTo>
                  <a:cubicBezTo>
                    <a:pt x="486" y="4772"/>
                    <a:pt x="481" y="4771"/>
                    <a:pt x="477" y="4771"/>
                  </a:cubicBezTo>
                  <a:close/>
                  <a:moveTo>
                    <a:pt x="11816" y="4612"/>
                  </a:moveTo>
                  <a:cubicBezTo>
                    <a:pt x="11748" y="4612"/>
                    <a:pt x="11677" y="4671"/>
                    <a:pt x="11669" y="4746"/>
                  </a:cubicBezTo>
                  <a:cubicBezTo>
                    <a:pt x="11660" y="4827"/>
                    <a:pt x="11713" y="4898"/>
                    <a:pt x="11794" y="4916"/>
                  </a:cubicBezTo>
                  <a:cubicBezTo>
                    <a:pt x="11799" y="4916"/>
                    <a:pt x="11804" y="4917"/>
                    <a:pt x="11809" y="4917"/>
                  </a:cubicBezTo>
                  <a:cubicBezTo>
                    <a:pt x="11884" y="4917"/>
                    <a:pt x="11955" y="4857"/>
                    <a:pt x="11963" y="4782"/>
                  </a:cubicBezTo>
                  <a:cubicBezTo>
                    <a:pt x="11972" y="4702"/>
                    <a:pt x="11910" y="4621"/>
                    <a:pt x="11829" y="4613"/>
                  </a:cubicBezTo>
                  <a:cubicBezTo>
                    <a:pt x="11825" y="4612"/>
                    <a:pt x="11820" y="4612"/>
                    <a:pt x="11816" y="4612"/>
                  </a:cubicBezTo>
                  <a:close/>
                  <a:moveTo>
                    <a:pt x="6156" y="4693"/>
                  </a:moveTo>
                  <a:cubicBezTo>
                    <a:pt x="6102" y="4693"/>
                    <a:pt x="6040" y="4746"/>
                    <a:pt x="6031" y="4791"/>
                  </a:cubicBezTo>
                  <a:cubicBezTo>
                    <a:pt x="6022" y="4853"/>
                    <a:pt x="6084" y="4925"/>
                    <a:pt x="6138" y="4925"/>
                  </a:cubicBezTo>
                  <a:cubicBezTo>
                    <a:pt x="6142" y="4925"/>
                    <a:pt x="6146" y="4926"/>
                    <a:pt x="6150" y="4926"/>
                  </a:cubicBezTo>
                  <a:cubicBezTo>
                    <a:pt x="6201" y="4926"/>
                    <a:pt x="6263" y="4876"/>
                    <a:pt x="6263" y="4818"/>
                  </a:cubicBezTo>
                  <a:cubicBezTo>
                    <a:pt x="6271" y="4764"/>
                    <a:pt x="6209" y="4693"/>
                    <a:pt x="6156" y="4693"/>
                  </a:cubicBezTo>
                  <a:close/>
                  <a:moveTo>
                    <a:pt x="1146" y="4816"/>
                  </a:moveTo>
                  <a:cubicBezTo>
                    <a:pt x="1115" y="4816"/>
                    <a:pt x="1087" y="4840"/>
                    <a:pt x="1079" y="4871"/>
                  </a:cubicBezTo>
                  <a:cubicBezTo>
                    <a:pt x="1079" y="4907"/>
                    <a:pt x="1106" y="4943"/>
                    <a:pt x="1133" y="4943"/>
                  </a:cubicBezTo>
                  <a:cubicBezTo>
                    <a:pt x="1139" y="4944"/>
                    <a:pt x="1145" y="4944"/>
                    <a:pt x="1150" y="4944"/>
                  </a:cubicBezTo>
                  <a:cubicBezTo>
                    <a:pt x="1186" y="4944"/>
                    <a:pt x="1213" y="4920"/>
                    <a:pt x="1213" y="4889"/>
                  </a:cubicBezTo>
                  <a:cubicBezTo>
                    <a:pt x="1222" y="4853"/>
                    <a:pt x="1195" y="4818"/>
                    <a:pt x="1160" y="4818"/>
                  </a:cubicBezTo>
                  <a:cubicBezTo>
                    <a:pt x="1155" y="4817"/>
                    <a:pt x="1150" y="4816"/>
                    <a:pt x="1146" y="4816"/>
                  </a:cubicBezTo>
                  <a:close/>
                  <a:moveTo>
                    <a:pt x="6821" y="4719"/>
                  </a:moveTo>
                  <a:cubicBezTo>
                    <a:pt x="6763" y="4719"/>
                    <a:pt x="6708" y="4776"/>
                    <a:pt x="6700" y="4818"/>
                  </a:cubicBezTo>
                  <a:cubicBezTo>
                    <a:pt x="6691" y="4880"/>
                    <a:pt x="6744" y="4952"/>
                    <a:pt x="6807" y="4952"/>
                  </a:cubicBezTo>
                  <a:cubicBezTo>
                    <a:pt x="6810" y="4952"/>
                    <a:pt x="6814" y="4952"/>
                    <a:pt x="6817" y="4952"/>
                  </a:cubicBezTo>
                  <a:cubicBezTo>
                    <a:pt x="6869" y="4952"/>
                    <a:pt x="6932" y="4895"/>
                    <a:pt x="6932" y="4845"/>
                  </a:cubicBezTo>
                  <a:cubicBezTo>
                    <a:pt x="6941" y="4791"/>
                    <a:pt x="6887" y="4729"/>
                    <a:pt x="6834" y="4720"/>
                  </a:cubicBezTo>
                  <a:cubicBezTo>
                    <a:pt x="6829" y="4719"/>
                    <a:pt x="6825" y="4719"/>
                    <a:pt x="6821" y="4719"/>
                  </a:cubicBezTo>
                  <a:close/>
                  <a:moveTo>
                    <a:pt x="12483" y="4656"/>
                  </a:moveTo>
                  <a:cubicBezTo>
                    <a:pt x="12409" y="4656"/>
                    <a:pt x="12346" y="4715"/>
                    <a:pt x="12329" y="4782"/>
                  </a:cubicBezTo>
                  <a:cubicBezTo>
                    <a:pt x="12320" y="4862"/>
                    <a:pt x="12382" y="4943"/>
                    <a:pt x="12463" y="4952"/>
                  </a:cubicBezTo>
                  <a:cubicBezTo>
                    <a:pt x="12472" y="4954"/>
                    <a:pt x="12481" y="4955"/>
                    <a:pt x="12490" y="4955"/>
                  </a:cubicBezTo>
                  <a:cubicBezTo>
                    <a:pt x="12559" y="4955"/>
                    <a:pt x="12616" y="4898"/>
                    <a:pt x="12632" y="4827"/>
                  </a:cubicBezTo>
                  <a:cubicBezTo>
                    <a:pt x="12641" y="4746"/>
                    <a:pt x="12579" y="4666"/>
                    <a:pt x="12498" y="4657"/>
                  </a:cubicBezTo>
                  <a:cubicBezTo>
                    <a:pt x="12493" y="4657"/>
                    <a:pt x="12488" y="4656"/>
                    <a:pt x="12483" y="4656"/>
                  </a:cubicBezTo>
                  <a:close/>
                  <a:moveTo>
                    <a:pt x="1788" y="4840"/>
                  </a:moveTo>
                  <a:cubicBezTo>
                    <a:pt x="1761" y="4840"/>
                    <a:pt x="1755" y="4853"/>
                    <a:pt x="1749" y="4898"/>
                  </a:cubicBezTo>
                  <a:cubicBezTo>
                    <a:pt x="1740" y="4960"/>
                    <a:pt x="1749" y="4969"/>
                    <a:pt x="1811" y="4978"/>
                  </a:cubicBezTo>
                  <a:cubicBezTo>
                    <a:pt x="1824" y="4980"/>
                    <a:pt x="1834" y="4981"/>
                    <a:pt x="1842" y="4981"/>
                  </a:cubicBezTo>
                  <a:cubicBezTo>
                    <a:pt x="1874" y="4981"/>
                    <a:pt x="1875" y="4965"/>
                    <a:pt x="1882" y="4916"/>
                  </a:cubicBezTo>
                  <a:cubicBezTo>
                    <a:pt x="1891" y="4862"/>
                    <a:pt x="1891" y="4853"/>
                    <a:pt x="1829" y="4845"/>
                  </a:cubicBezTo>
                  <a:cubicBezTo>
                    <a:pt x="1812" y="4842"/>
                    <a:pt x="1799" y="4840"/>
                    <a:pt x="1788" y="4840"/>
                  </a:cubicBezTo>
                  <a:close/>
                  <a:moveTo>
                    <a:pt x="13125" y="4681"/>
                  </a:moveTo>
                  <a:cubicBezTo>
                    <a:pt x="13116" y="4681"/>
                    <a:pt x="13107" y="4682"/>
                    <a:pt x="13096" y="4684"/>
                  </a:cubicBezTo>
                  <a:cubicBezTo>
                    <a:pt x="13043" y="4702"/>
                    <a:pt x="13016" y="4737"/>
                    <a:pt x="13007" y="4782"/>
                  </a:cubicBezTo>
                  <a:cubicBezTo>
                    <a:pt x="13007" y="4791"/>
                    <a:pt x="12998" y="4809"/>
                    <a:pt x="12998" y="4818"/>
                  </a:cubicBezTo>
                  <a:cubicBezTo>
                    <a:pt x="12989" y="4880"/>
                    <a:pt x="13007" y="4934"/>
                    <a:pt x="13060" y="4960"/>
                  </a:cubicBezTo>
                  <a:cubicBezTo>
                    <a:pt x="13087" y="4977"/>
                    <a:pt x="13118" y="4985"/>
                    <a:pt x="13148" y="4985"/>
                  </a:cubicBezTo>
                  <a:cubicBezTo>
                    <a:pt x="13198" y="4985"/>
                    <a:pt x="13247" y="4964"/>
                    <a:pt x="13275" y="4925"/>
                  </a:cubicBezTo>
                  <a:cubicBezTo>
                    <a:pt x="13310" y="4871"/>
                    <a:pt x="13310" y="4836"/>
                    <a:pt x="13275" y="4791"/>
                  </a:cubicBezTo>
                  <a:cubicBezTo>
                    <a:pt x="13248" y="4764"/>
                    <a:pt x="13230" y="4737"/>
                    <a:pt x="13203" y="4720"/>
                  </a:cubicBezTo>
                  <a:cubicBezTo>
                    <a:pt x="13176" y="4692"/>
                    <a:pt x="13154" y="4681"/>
                    <a:pt x="13125" y="4681"/>
                  </a:cubicBezTo>
                  <a:close/>
                  <a:moveTo>
                    <a:pt x="7478" y="4763"/>
                  </a:moveTo>
                  <a:cubicBezTo>
                    <a:pt x="7421" y="4763"/>
                    <a:pt x="7369" y="4805"/>
                    <a:pt x="7369" y="4862"/>
                  </a:cubicBezTo>
                  <a:cubicBezTo>
                    <a:pt x="7351" y="4934"/>
                    <a:pt x="7404" y="4987"/>
                    <a:pt x="7467" y="4996"/>
                  </a:cubicBezTo>
                  <a:cubicBezTo>
                    <a:pt x="7473" y="4997"/>
                    <a:pt x="7479" y="4997"/>
                    <a:pt x="7485" y="4997"/>
                  </a:cubicBezTo>
                  <a:cubicBezTo>
                    <a:pt x="7547" y="4997"/>
                    <a:pt x="7593" y="4954"/>
                    <a:pt x="7601" y="4889"/>
                  </a:cubicBezTo>
                  <a:cubicBezTo>
                    <a:pt x="7610" y="4827"/>
                    <a:pt x="7556" y="4773"/>
                    <a:pt x="7494" y="4764"/>
                  </a:cubicBezTo>
                  <a:cubicBezTo>
                    <a:pt x="7488" y="4763"/>
                    <a:pt x="7483" y="4763"/>
                    <a:pt x="7478" y="4763"/>
                  </a:cubicBezTo>
                  <a:close/>
                  <a:moveTo>
                    <a:pt x="2486" y="4870"/>
                  </a:moveTo>
                  <a:cubicBezTo>
                    <a:pt x="2451" y="4870"/>
                    <a:pt x="2408" y="4902"/>
                    <a:pt x="2400" y="4934"/>
                  </a:cubicBezTo>
                  <a:cubicBezTo>
                    <a:pt x="2391" y="4969"/>
                    <a:pt x="2435" y="5023"/>
                    <a:pt x="2471" y="5032"/>
                  </a:cubicBezTo>
                  <a:cubicBezTo>
                    <a:pt x="2475" y="5033"/>
                    <a:pt x="2479" y="5033"/>
                    <a:pt x="2483" y="5033"/>
                  </a:cubicBezTo>
                  <a:cubicBezTo>
                    <a:pt x="2518" y="5033"/>
                    <a:pt x="2561" y="5001"/>
                    <a:pt x="2569" y="4969"/>
                  </a:cubicBezTo>
                  <a:cubicBezTo>
                    <a:pt x="2569" y="4934"/>
                    <a:pt x="2534" y="4880"/>
                    <a:pt x="2498" y="4871"/>
                  </a:cubicBezTo>
                  <a:cubicBezTo>
                    <a:pt x="2494" y="4870"/>
                    <a:pt x="2490" y="4870"/>
                    <a:pt x="2486" y="4870"/>
                  </a:cubicBezTo>
                  <a:close/>
                  <a:moveTo>
                    <a:pt x="8160" y="4771"/>
                  </a:moveTo>
                  <a:cubicBezTo>
                    <a:pt x="8141" y="4771"/>
                    <a:pt x="8115" y="4784"/>
                    <a:pt x="8100" y="4791"/>
                  </a:cubicBezTo>
                  <a:cubicBezTo>
                    <a:pt x="8056" y="4809"/>
                    <a:pt x="8038" y="4845"/>
                    <a:pt x="8020" y="4880"/>
                  </a:cubicBezTo>
                  <a:cubicBezTo>
                    <a:pt x="8011" y="4898"/>
                    <a:pt x="8029" y="4934"/>
                    <a:pt x="8038" y="4952"/>
                  </a:cubicBezTo>
                  <a:cubicBezTo>
                    <a:pt x="8047" y="4996"/>
                    <a:pt x="8091" y="5023"/>
                    <a:pt x="8127" y="5032"/>
                  </a:cubicBezTo>
                  <a:cubicBezTo>
                    <a:pt x="8130" y="5034"/>
                    <a:pt x="8135" y="5034"/>
                    <a:pt x="8139" y="5034"/>
                  </a:cubicBezTo>
                  <a:cubicBezTo>
                    <a:pt x="8158" y="5034"/>
                    <a:pt x="8186" y="5021"/>
                    <a:pt x="8207" y="5014"/>
                  </a:cubicBezTo>
                  <a:cubicBezTo>
                    <a:pt x="8252" y="5005"/>
                    <a:pt x="8252" y="4960"/>
                    <a:pt x="8279" y="4925"/>
                  </a:cubicBezTo>
                  <a:cubicBezTo>
                    <a:pt x="8279" y="4898"/>
                    <a:pt x="8270" y="4871"/>
                    <a:pt x="8261" y="4845"/>
                  </a:cubicBezTo>
                  <a:cubicBezTo>
                    <a:pt x="8243" y="4809"/>
                    <a:pt x="8207" y="4791"/>
                    <a:pt x="8172" y="4773"/>
                  </a:cubicBezTo>
                  <a:cubicBezTo>
                    <a:pt x="8168" y="4771"/>
                    <a:pt x="8164" y="4771"/>
                    <a:pt x="8160" y="4771"/>
                  </a:cubicBezTo>
                  <a:close/>
                  <a:moveTo>
                    <a:pt x="3140" y="4896"/>
                  </a:moveTo>
                  <a:cubicBezTo>
                    <a:pt x="3097" y="4896"/>
                    <a:pt x="3076" y="4917"/>
                    <a:pt x="3069" y="4969"/>
                  </a:cubicBezTo>
                  <a:cubicBezTo>
                    <a:pt x="3060" y="5023"/>
                    <a:pt x="3078" y="5050"/>
                    <a:pt x="3140" y="5059"/>
                  </a:cubicBezTo>
                  <a:cubicBezTo>
                    <a:pt x="3150" y="5060"/>
                    <a:pt x="3159" y="5061"/>
                    <a:pt x="3167" y="5061"/>
                  </a:cubicBezTo>
                  <a:cubicBezTo>
                    <a:pt x="3211" y="5061"/>
                    <a:pt x="3231" y="5040"/>
                    <a:pt x="3238" y="4987"/>
                  </a:cubicBezTo>
                  <a:cubicBezTo>
                    <a:pt x="3238" y="4934"/>
                    <a:pt x="3221" y="4907"/>
                    <a:pt x="3167" y="4898"/>
                  </a:cubicBezTo>
                  <a:cubicBezTo>
                    <a:pt x="3157" y="4897"/>
                    <a:pt x="3148" y="4896"/>
                    <a:pt x="3140" y="4896"/>
                  </a:cubicBezTo>
                  <a:close/>
                  <a:moveTo>
                    <a:pt x="8832" y="4818"/>
                  </a:moveTo>
                  <a:cubicBezTo>
                    <a:pt x="8796" y="4818"/>
                    <a:pt x="8760" y="4827"/>
                    <a:pt x="8734" y="4845"/>
                  </a:cubicBezTo>
                  <a:cubicBezTo>
                    <a:pt x="8716" y="4862"/>
                    <a:pt x="8698" y="4898"/>
                    <a:pt x="8689" y="4925"/>
                  </a:cubicBezTo>
                  <a:cubicBezTo>
                    <a:pt x="8671" y="4960"/>
                    <a:pt x="8698" y="4996"/>
                    <a:pt x="8716" y="5032"/>
                  </a:cubicBezTo>
                  <a:cubicBezTo>
                    <a:pt x="8725" y="5050"/>
                    <a:pt x="8760" y="5076"/>
                    <a:pt x="8796" y="5076"/>
                  </a:cubicBezTo>
                  <a:cubicBezTo>
                    <a:pt x="8803" y="5079"/>
                    <a:pt x="8812" y="5080"/>
                    <a:pt x="8821" y="5080"/>
                  </a:cubicBezTo>
                  <a:cubicBezTo>
                    <a:pt x="8846" y="5080"/>
                    <a:pt x="8875" y="5072"/>
                    <a:pt x="8894" y="5059"/>
                  </a:cubicBezTo>
                  <a:cubicBezTo>
                    <a:pt x="8921" y="5041"/>
                    <a:pt x="8930" y="5005"/>
                    <a:pt x="8957" y="4969"/>
                  </a:cubicBezTo>
                  <a:cubicBezTo>
                    <a:pt x="8939" y="4934"/>
                    <a:pt x="8939" y="4889"/>
                    <a:pt x="8921" y="4862"/>
                  </a:cubicBezTo>
                  <a:cubicBezTo>
                    <a:pt x="8894" y="4845"/>
                    <a:pt x="8868" y="4818"/>
                    <a:pt x="8832" y="4818"/>
                  </a:cubicBezTo>
                  <a:close/>
                  <a:moveTo>
                    <a:pt x="9453" y="4841"/>
                  </a:moveTo>
                  <a:cubicBezTo>
                    <a:pt x="9389" y="4841"/>
                    <a:pt x="9348" y="4890"/>
                    <a:pt x="9340" y="4952"/>
                  </a:cubicBezTo>
                  <a:cubicBezTo>
                    <a:pt x="9322" y="5032"/>
                    <a:pt x="9376" y="5094"/>
                    <a:pt x="9447" y="5103"/>
                  </a:cubicBezTo>
                  <a:cubicBezTo>
                    <a:pt x="9454" y="5104"/>
                    <a:pt x="9461" y="5104"/>
                    <a:pt x="9467" y="5104"/>
                  </a:cubicBezTo>
                  <a:cubicBezTo>
                    <a:pt x="9538" y="5104"/>
                    <a:pt x="9591" y="5061"/>
                    <a:pt x="9599" y="4987"/>
                  </a:cubicBezTo>
                  <a:cubicBezTo>
                    <a:pt x="9608" y="4907"/>
                    <a:pt x="9563" y="4853"/>
                    <a:pt x="9483" y="4845"/>
                  </a:cubicBezTo>
                  <a:cubicBezTo>
                    <a:pt x="9473" y="4842"/>
                    <a:pt x="9462" y="4841"/>
                    <a:pt x="9453" y="4841"/>
                  </a:cubicBezTo>
                  <a:close/>
                  <a:moveTo>
                    <a:pt x="3791" y="4932"/>
                  </a:moveTo>
                  <a:cubicBezTo>
                    <a:pt x="3748" y="4932"/>
                    <a:pt x="3728" y="4953"/>
                    <a:pt x="3720" y="5005"/>
                  </a:cubicBezTo>
                  <a:cubicBezTo>
                    <a:pt x="3711" y="5068"/>
                    <a:pt x="3729" y="5094"/>
                    <a:pt x="3783" y="5103"/>
                  </a:cubicBezTo>
                  <a:cubicBezTo>
                    <a:pt x="3792" y="5105"/>
                    <a:pt x="3801" y="5105"/>
                    <a:pt x="3810" y="5105"/>
                  </a:cubicBezTo>
                  <a:cubicBezTo>
                    <a:pt x="3853" y="5105"/>
                    <a:pt x="3873" y="5084"/>
                    <a:pt x="3881" y="5032"/>
                  </a:cubicBezTo>
                  <a:cubicBezTo>
                    <a:pt x="3890" y="4969"/>
                    <a:pt x="3872" y="4943"/>
                    <a:pt x="3818" y="4934"/>
                  </a:cubicBezTo>
                  <a:cubicBezTo>
                    <a:pt x="3808" y="4932"/>
                    <a:pt x="3799" y="4932"/>
                    <a:pt x="3791" y="4932"/>
                  </a:cubicBezTo>
                  <a:close/>
                  <a:moveTo>
                    <a:pt x="4473" y="4941"/>
                  </a:moveTo>
                  <a:cubicBezTo>
                    <a:pt x="4425" y="4941"/>
                    <a:pt x="4379" y="4983"/>
                    <a:pt x="4371" y="5032"/>
                  </a:cubicBezTo>
                  <a:cubicBezTo>
                    <a:pt x="4362" y="5085"/>
                    <a:pt x="4398" y="5139"/>
                    <a:pt x="4452" y="5148"/>
                  </a:cubicBezTo>
                  <a:cubicBezTo>
                    <a:pt x="4505" y="5148"/>
                    <a:pt x="4559" y="5112"/>
                    <a:pt x="4568" y="5059"/>
                  </a:cubicBezTo>
                  <a:cubicBezTo>
                    <a:pt x="4576" y="5005"/>
                    <a:pt x="4541" y="4952"/>
                    <a:pt x="4487" y="4943"/>
                  </a:cubicBezTo>
                  <a:cubicBezTo>
                    <a:pt x="4483" y="4942"/>
                    <a:pt x="4478" y="4941"/>
                    <a:pt x="4473" y="4941"/>
                  </a:cubicBezTo>
                  <a:close/>
                  <a:moveTo>
                    <a:pt x="10116" y="4878"/>
                  </a:moveTo>
                  <a:cubicBezTo>
                    <a:pt x="10091" y="4878"/>
                    <a:pt x="10073" y="4895"/>
                    <a:pt x="10054" y="4907"/>
                  </a:cubicBezTo>
                  <a:cubicBezTo>
                    <a:pt x="10009" y="4934"/>
                    <a:pt x="10009" y="4969"/>
                    <a:pt x="10000" y="5005"/>
                  </a:cubicBezTo>
                  <a:cubicBezTo>
                    <a:pt x="9992" y="5041"/>
                    <a:pt x="10009" y="5068"/>
                    <a:pt x="10027" y="5103"/>
                  </a:cubicBezTo>
                  <a:cubicBezTo>
                    <a:pt x="10054" y="5139"/>
                    <a:pt x="10090" y="5139"/>
                    <a:pt x="10125" y="5148"/>
                  </a:cubicBezTo>
                  <a:cubicBezTo>
                    <a:pt x="10132" y="5149"/>
                    <a:pt x="10138" y="5150"/>
                    <a:pt x="10144" y="5150"/>
                  </a:cubicBezTo>
                  <a:cubicBezTo>
                    <a:pt x="10171" y="5150"/>
                    <a:pt x="10194" y="5136"/>
                    <a:pt x="10224" y="5121"/>
                  </a:cubicBezTo>
                  <a:cubicBezTo>
                    <a:pt x="10250" y="5103"/>
                    <a:pt x="10259" y="5068"/>
                    <a:pt x="10268" y="5032"/>
                  </a:cubicBezTo>
                  <a:cubicBezTo>
                    <a:pt x="10277" y="4996"/>
                    <a:pt x="10268" y="4969"/>
                    <a:pt x="10241" y="4934"/>
                  </a:cubicBezTo>
                  <a:cubicBezTo>
                    <a:pt x="10219" y="4904"/>
                    <a:pt x="10203" y="4887"/>
                    <a:pt x="10173" y="4887"/>
                  </a:cubicBezTo>
                  <a:cubicBezTo>
                    <a:pt x="10167" y="4887"/>
                    <a:pt x="10160" y="4888"/>
                    <a:pt x="10152" y="4889"/>
                  </a:cubicBezTo>
                  <a:cubicBezTo>
                    <a:pt x="10139" y="4881"/>
                    <a:pt x="10127" y="4878"/>
                    <a:pt x="10116" y="4878"/>
                  </a:cubicBezTo>
                  <a:close/>
                  <a:moveTo>
                    <a:pt x="5129" y="4986"/>
                  </a:moveTo>
                  <a:cubicBezTo>
                    <a:pt x="5076" y="4986"/>
                    <a:pt x="5040" y="5020"/>
                    <a:pt x="5040" y="5076"/>
                  </a:cubicBezTo>
                  <a:cubicBezTo>
                    <a:pt x="5031" y="5130"/>
                    <a:pt x="5058" y="5175"/>
                    <a:pt x="5121" y="5184"/>
                  </a:cubicBezTo>
                  <a:cubicBezTo>
                    <a:pt x="5128" y="5185"/>
                    <a:pt x="5136" y="5185"/>
                    <a:pt x="5143" y="5185"/>
                  </a:cubicBezTo>
                  <a:cubicBezTo>
                    <a:pt x="5194" y="5185"/>
                    <a:pt x="5229" y="5158"/>
                    <a:pt x="5237" y="5103"/>
                  </a:cubicBezTo>
                  <a:cubicBezTo>
                    <a:pt x="5246" y="5041"/>
                    <a:pt x="5210" y="4996"/>
                    <a:pt x="5147" y="4987"/>
                  </a:cubicBezTo>
                  <a:cubicBezTo>
                    <a:pt x="5141" y="4986"/>
                    <a:pt x="5135" y="4986"/>
                    <a:pt x="5129" y="4986"/>
                  </a:cubicBezTo>
                  <a:close/>
                  <a:moveTo>
                    <a:pt x="10801" y="4896"/>
                  </a:moveTo>
                  <a:cubicBezTo>
                    <a:pt x="10770" y="4896"/>
                    <a:pt x="10736" y="4910"/>
                    <a:pt x="10714" y="4925"/>
                  </a:cubicBezTo>
                  <a:cubicBezTo>
                    <a:pt x="10687" y="4952"/>
                    <a:pt x="10661" y="4987"/>
                    <a:pt x="10661" y="5023"/>
                  </a:cubicBezTo>
                  <a:cubicBezTo>
                    <a:pt x="10652" y="5059"/>
                    <a:pt x="10661" y="5103"/>
                    <a:pt x="10687" y="5130"/>
                  </a:cubicBezTo>
                  <a:cubicBezTo>
                    <a:pt x="10714" y="5157"/>
                    <a:pt x="10750" y="5175"/>
                    <a:pt x="10786" y="5192"/>
                  </a:cubicBezTo>
                  <a:cubicBezTo>
                    <a:pt x="10821" y="5184"/>
                    <a:pt x="10866" y="5175"/>
                    <a:pt x="10893" y="5157"/>
                  </a:cubicBezTo>
                  <a:cubicBezTo>
                    <a:pt x="10919" y="5130"/>
                    <a:pt x="10946" y="5094"/>
                    <a:pt x="10946" y="5059"/>
                  </a:cubicBezTo>
                  <a:cubicBezTo>
                    <a:pt x="10955" y="5023"/>
                    <a:pt x="10937" y="4978"/>
                    <a:pt x="10910" y="4952"/>
                  </a:cubicBezTo>
                  <a:cubicBezTo>
                    <a:pt x="10893" y="4925"/>
                    <a:pt x="10848" y="4898"/>
                    <a:pt x="10821" y="4898"/>
                  </a:cubicBezTo>
                  <a:cubicBezTo>
                    <a:pt x="10815" y="4896"/>
                    <a:pt x="10808" y="4896"/>
                    <a:pt x="10801" y="4896"/>
                  </a:cubicBezTo>
                  <a:close/>
                  <a:moveTo>
                    <a:pt x="135" y="5093"/>
                  </a:moveTo>
                  <a:cubicBezTo>
                    <a:pt x="98" y="5093"/>
                    <a:pt x="71" y="5118"/>
                    <a:pt x="71" y="5157"/>
                  </a:cubicBezTo>
                  <a:cubicBezTo>
                    <a:pt x="62" y="5192"/>
                    <a:pt x="98" y="5219"/>
                    <a:pt x="125" y="5228"/>
                  </a:cubicBezTo>
                  <a:cubicBezTo>
                    <a:pt x="161" y="5228"/>
                    <a:pt x="196" y="5201"/>
                    <a:pt x="205" y="5166"/>
                  </a:cubicBezTo>
                  <a:cubicBezTo>
                    <a:pt x="205" y="5139"/>
                    <a:pt x="178" y="5103"/>
                    <a:pt x="152" y="5094"/>
                  </a:cubicBezTo>
                  <a:cubicBezTo>
                    <a:pt x="146" y="5093"/>
                    <a:pt x="140" y="5093"/>
                    <a:pt x="135" y="5093"/>
                  </a:cubicBezTo>
                  <a:close/>
                  <a:moveTo>
                    <a:pt x="5825" y="4996"/>
                  </a:moveTo>
                  <a:cubicBezTo>
                    <a:pt x="5799" y="5005"/>
                    <a:pt x="5772" y="5014"/>
                    <a:pt x="5745" y="5023"/>
                  </a:cubicBezTo>
                  <a:cubicBezTo>
                    <a:pt x="5709" y="5032"/>
                    <a:pt x="5701" y="5068"/>
                    <a:pt x="5692" y="5094"/>
                  </a:cubicBezTo>
                  <a:cubicBezTo>
                    <a:pt x="5683" y="5121"/>
                    <a:pt x="5701" y="5148"/>
                    <a:pt x="5709" y="5175"/>
                  </a:cubicBezTo>
                  <a:cubicBezTo>
                    <a:pt x="5718" y="5210"/>
                    <a:pt x="5763" y="5201"/>
                    <a:pt x="5790" y="5228"/>
                  </a:cubicBezTo>
                  <a:cubicBezTo>
                    <a:pt x="5808" y="5210"/>
                    <a:pt x="5852" y="5228"/>
                    <a:pt x="5879" y="5201"/>
                  </a:cubicBezTo>
                  <a:cubicBezTo>
                    <a:pt x="5897" y="5184"/>
                    <a:pt x="5897" y="5148"/>
                    <a:pt x="5915" y="5130"/>
                  </a:cubicBezTo>
                  <a:cubicBezTo>
                    <a:pt x="5897" y="5103"/>
                    <a:pt x="5915" y="5076"/>
                    <a:pt x="5897" y="5050"/>
                  </a:cubicBezTo>
                  <a:cubicBezTo>
                    <a:pt x="5879" y="5014"/>
                    <a:pt x="5834" y="5032"/>
                    <a:pt x="5825" y="4996"/>
                  </a:cubicBezTo>
                  <a:close/>
                  <a:moveTo>
                    <a:pt x="11474" y="4933"/>
                  </a:moveTo>
                  <a:cubicBezTo>
                    <a:pt x="11406" y="4933"/>
                    <a:pt x="11329" y="4984"/>
                    <a:pt x="11321" y="5059"/>
                  </a:cubicBezTo>
                  <a:cubicBezTo>
                    <a:pt x="11321" y="5094"/>
                    <a:pt x="11321" y="5130"/>
                    <a:pt x="11339" y="5166"/>
                  </a:cubicBezTo>
                  <a:cubicBezTo>
                    <a:pt x="11365" y="5201"/>
                    <a:pt x="11410" y="5210"/>
                    <a:pt x="11446" y="5237"/>
                  </a:cubicBezTo>
                  <a:cubicBezTo>
                    <a:pt x="11481" y="5228"/>
                    <a:pt x="11526" y="5228"/>
                    <a:pt x="11553" y="5201"/>
                  </a:cubicBezTo>
                  <a:cubicBezTo>
                    <a:pt x="11588" y="5175"/>
                    <a:pt x="11606" y="5148"/>
                    <a:pt x="11615" y="5103"/>
                  </a:cubicBezTo>
                  <a:cubicBezTo>
                    <a:pt x="11624" y="5032"/>
                    <a:pt x="11571" y="4952"/>
                    <a:pt x="11490" y="4934"/>
                  </a:cubicBezTo>
                  <a:cubicBezTo>
                    <a:pt x="11485" y="4933"/>
                    <a:pt x="11480" y="4933"/>
                    <a:pt x="11474" y="4933"/>
                  </a:cubicBezTo>
                  <a:close/>
                  <a:moveTo>
                    <a:pt x="12149" y="4960"/>
                  </a:moveTo>
                  <a:cubicBezTo>
                    <a:pt x="12068" y="4960"/>
                    <a:pt x="11998" y="5011"/>
                    <a:pt x="11990" y="5085"/>
                  </a:cubicBezTo>
                  <a:cubicBezTo>
                    <a:pt x="11972" y="5166"/>
                    <a:pt x="12034" y="5246"/>
                    <a:pt x="12115" y="5255"/>
                  </a:cubicBezTo>
                  <a:cubicBezTo>
                    <a:pt x="12124" y="5257"/>
                    <a:pt x="12133" y="5258"/>
                    <a:pt x="12143" y="5258"/>
                  </a:cubicBezTo>
                  <a:cubicBezTo>
                    <a:pt x="12213" y="5258"/>
                    <a:pt x="12276" y="5201"/>
                    <a:pt x="12284" y="5130"/>
                  </a:cubicBezTo>
                  <a:cubicBezTo>
                    <a:pt x="12293" y="5059"/>
                    <a:pt x="12240" y="4978"/>
                    <a:pt x="12168" y="4960"/>
                  </a:cubicBezTo>
                  <a:cubicBezTo>
                    <a:pt x="12162" y="4960"/>
                    <a:pt x="12155" y="4960"/>
                    <a:pt x="12149" y="4960"/>
                  </a:cubicBezTo>
                  <a:close/>
                  <a:moveTo>
                    <a:pt x="798" y="5137"/>
                  </a:moveTo>
                  <a:cubicBezTo>
                    <a:pt x="767" y="5137"/>
                    <a:pt x="740" y="5161"/>
                    <a:pt x="740" y="5192"/>
                  </a:cubicBezTo>
                  <a:cubicBezTo>
                    <a:pt x="732" y="5228"/>
                    <a:pt x="758" y="5264"/>
                    <a:pt x="794" y="5273"/>
                  </a:cubicBezTo>
                  <a:cubicBezTo>
                    <a:pt x="830" y="5273"/>
                    <a:pt x="865" y="5246"/>
                    <a:pt x="865" y="5210"/>
                  </a:cubicBezTo>
                  <a:cubicBezTo>
                    <a:pt x="874" y="5175"/>
                    <a:pt x="848" y="5139"/>
                    <a:pt x="812" y="5139"/>
                  </a:cubicBezTo>
                  <a:cubicBezTo>
                    <a:pt x="807" y="5138"/>
                    <a:pt x="802" y="5137"/>
                    <a:pt x="798" y="5137"/>
                  </a:cubicBezTo>
                  <a:close/>
                  <a:moveTo>
                    <a:pt x="6477" y="5041"/>
                  </a:moveTo>
                  <a:cubicBezTo>
                    <a:pt x="6423" y="5041"/>
                    <a:pt x="6361" y="5085"/>
                    <a:pt x="6352" y="5139"/>
                  </a:cubicBezTo>
                  <a:cubicBezTo>
                    <a:pt x="6343" y="5201"/>
                    <a:pt x="6405" y="5273"/>
                    <a:pt x="6459" y="5273"/>
                  </a:cubicBezTo>
                  <a:cubicBezTo>
                    <a:pt x="6463" y="5273"/>
                    <a:pt x="6467" y="5274"/>
                    <a:pt x="6471" y="5274"/>
                  </a:cubicBezTo>
                  <a:cubicBezTo>
                    <a:pt x="6523" y="5274"/>
                    <a:pt x="6584" y="5223"/>
                    <a:pt x="6584" y="5166"/>
                  </a:cubicBezTo>
                  <a:cubicBezTo>
                    <a:pt x="6593" y="5112"/>
                    <a:pt x="6539" y="5041"/>
                    <a:pt x="6477" y="5041"/>
                  </a:cubicBezTo>
                  <a:close/>
                  <a:moveTo>
                    <a:pt x="1440" y="5161"/>
                  </a:moveTo>
                  <a:cubicBezTo>
                    <a:pt x="1414" y="5161"/>
                    <a:pt x="1407" y="5174"/>
                    <a:pt x="1401" y="5219"/>
                  </a:cubicBezTo>
                  <a:cubicBezTo>
                    <a:pt x="1392" y="5282"/>
                    <a:pt x="1401" y="5282"/>
                    <a:pt x="1454" y="5291"/>
                  </a:cubicBezTo>
                  <a:cubicBezTo>
                    <a:pt x="1472" y="5293"/>
                    <a:pt x="1486" y="5295"/>
                    <a:pt x="1496" y="5295"/>
                  </a:cubicBezTo>
                  <a:cubicBezTo>
                    <a:pt x="1522" y="5295"/>
                    <a:pt x="1528" y="5284"/>
                    <a:pt x="1534" y="5246"/>
                  </a:cubicBezTo>
                  <a:cubicBezTo>
                    <a:pt x="1543" y="5175"/>
                    <a:pt x="1543" y="5175"/>
                    <a:pt x="1481" y="5166"/>
                  </a:cubicBezTo>
                  <a:cubicBezTo>
                    <a:pt x="1464" y="5163"/>
                    <a:pt x="1451" y="5161"/>
                    <a:pt x="1440" y="5161"/>
                  </a:cubicBezTo>
                  <a:close/>
                  <a:moveTo>
                    <a:pt x="7127" y="5066"/>
                  </a:moveTo>
                  <a:cubicBezTo>
                    <a:pt x="7064" y="5066"/>
                    <a:pt x="7029" y="5095"/>
                    <a:pt x="7021" y="5166"/>
                  </a:cubicBezTo>
                  <a:cubicBezTo>
                    <a:pt x="7012" y="5246"/>
                    <a:pt x="7039" y="5291"/>
                    <a:pt x="7119" y="5299"/>
                  </a:cubicBezTo>
                  <a:cubicBezTo>
                    <a:pt x="7129" y="5301"/>
                    <a:pt x="7138" y="5301"/>
                    <a:pt x="7147" y="5301"/>
                  </a:cubicBezTo>
                  <a:cubicBezTo>
                    <a:pt x="7210" y="5301"/>
                    <a:pt x="7245" y="5272"/>
                    <a:pt x="7253" y="5201"/>
                  </a:cubicBezTo>
                  <a:cubicBezTo>
                    <a:pt x="7262" y="5121"/>
                    <a:pt x="7235" y="5076"/>
                    <a:pt x="7155" y="5068"/>
                  </a:cubicBezTo>
                  <a:cubicBezTo>
                    <a:pt x="7145" y="5066"/>
                    <a:pt x="7136" y="5066"/>
                    <a:pt x="7127" y="5066"/>
                  </a:cubicBezTo>
                  <a:close/>
                  <a:moveTo>
                    <a:pt x="12796" y="5003"/>
                  </a:moveTo>
                  <a:cubicBezTo>
                    <a:pt x="12762" y="5003"/>
                    <a:pt x="12734" y="5017"/>
                    <a:pt x="12712" y="5032"/>
                  </a:cubicBezTo>
                  <a:cubicBezTo>
                    <a:pt x="12686" y="5050"/>
                    <a:pt x="12659" y="5085"/>
                    <a:pt x="12650" y="5130"/>
                  </a:cubicBezTo>
                  <a:cubicBezTo>
                    <a:pt x="12650" y="5175"/>
                    <a:pt x="12650" y="5219"/>
                    <a:pt x="12677" y="5246"/>
                  </a:cubicBezTo>
                  <a:cubicBezTo>
                    <a:pt x="12698" y="5268"/>
                    <a:pt x="12714" y="5307"/>
                    <a:pt x="12748" y="5307"/>
                  </a:cubicBezTo>
                  <a:cubicBezTo>
                    <a:pt x="12756" y="5307"/>
                    <a:pt x="12765" y="5305"/>
                    <a:pt x="12775" y="5299"/>
                  </a:cubicBezTo>
                  <a:cubicBezTo>
                    <a:pt x="12788" y="5308"/>
                    <a:pt x="12802" y="5311"/>
                    <a:pt x="12815" y="5311"/>
                  </a:cubicBezTo>
                  <a:cubicBezTo>
                    <a:pt x="12845" y="5311"/>
                    <a:pt x="12872" y="5294"/>
                    <a:pt x="12891" y="5282"/>
                  </a:cubicBezTo>
                  <a:cubicBezTo>
                    <a:pt x="12927" y="5255"/>
                    <a:pt x="12944" y="5219"/>
                    <a:pt x="12953" y="5175"/>
                  </a:cubicBezTo>
                  <a:cubicBezTo>
                    <a:pt x="12962" y="5130"/>
                    <a:pt x="12944" y="5085"/>
                    <a:pt x="12927" y="5059"/>
                  </a:cubicBezTo>
                  <a:cubicBezTo>
                    <a:pt x="12900" y="5032"/>
                    <a:pt x="12864" y="5014"/>
                    <a:pt x="12820" y="5005"/>
                  </a:cubicBezTo>
                  <a:cubicBezTo>
                    <a:pt x="12811" y="5003"/>
                    <a:pt x="12803" y="5003"/>
                    <a:pt x="12796" y="5003"/>
                  </a:cubicBezTo>
                  <a:close/>
                  <a:moveTo>
                    <a:pt x="13450" y="5025"/>
                  </a:moveTo>
                  <a:cubicBezTo>
                    <a:pt x="13379" y="5025"/>
                    <a:pt x="13334" y="5076"/>
                    <a:pt x="13319" y="5157"/>
                  </a:cubicBezTo>
                  <a:cubicBezTo>
                    <a:pt x="13310" y="5219"/>
                    <a:pt x="13319" y="5273"/>
                    <a:pt x="13382" y="5308"/>
                  </a:cubicBezTo>
                  <a:cubicBezTo>
                    <a:pt x="13409" y="5324"/>
                    <a:pt x="13445" y="5335"/>
                    <a:pt x="13481" y="5335"/>
                  </a:cubicBezTo>
                  <a:cubicBezTo>
                    <a:pt x="13526" y="5335"/>
                    <a:pt x="13571" y="5318"/>
                    <a:pt x="13596" y="5273"/>
                  </a:cubicBezTo>
                  <a:cubicBezTo>
                    <a:pt x="13622" y="5228"/>
                    <a:pt x="13614" y="5184"/>
                    <a:pt x="13622" y="5148"/>
                  </a:cubicBezTo>
                  <a:cubicBezTo>
                    <a:pt x="13622" y="5139"/>
                    <a:pt x="13622" y="5139"/>
                    <a:pt x="13622" y="5139"/>
                  </a:cubicBezTo>
                  <a:cubicBezTo>
                    <a:pt x="13578" y="5103"/>
                    <a:pt x="13551" y="5050"/>
                    <a:pt x="13498" y="5032"/>
                  </a:cubicBezTo>
                  <a:cubicBezTo>
                    <a:pt x="13481" y="5027"/>
                    <a:pt x="13465" y="5025"/>
                    <a:pt x="13450" y="5025"/>
                  </a:cubicBezTo>
                  <a:close/>
                  <a:moveTo>
                    <a:pt x="7788" y="5110"/>
                  </a:moveTo>
                  <a:cubicBezTo>
                    <a:pt x="7726" y="5110"/>
                    <a:pt x="7698" y="5140"/>
                    <a:pt x="7690" y="5210"/>
                  </a:cubicBezTo>
                  <a:cubicBezTo>
                    <a:pt x="7672" y="5291"/>
                    <a:pt x="7708" y="5326"/>
                    <a:pt x="7788" y="5344"/>
                  </a:cubicBezTo>
                  <a:cubicBezTo>
                    <a:pt x="7798" y="5345"/>
                    <a:pt x="7807" y="5346"/>
                    <a:pt x="7815" y="5346"/>
                  </a:cubicBezTo>
                  <a:cubicBezTo>
                    <a:pt x="7877" y="5346"/>
                    <a:pt x="7906" y="5316"/>
                    <a:pt x="7922" y="5237"/>
                  </a:cubicBezTo>
                  <a:cubicBezTo>
                    <a:pt x="7931" y="5157"/>
                    <a:pt x="7904" y="5121"/>
                    <a:pt x="7815" y="5112"/>
                  </a:cubicBezTo>
                  <a:cubicBezTo>
                    <a:pt x="7805" y="5111"/>
                    <a:pt x="7796" y="5110"/>
                    <a:pt x="7788" y="5110"/>
                  </a:cubicBezTo>
                  <a:close/>
                  <a:moveTo>
                    <a:pt x="2143" y="5191"/>
                  </a:moveTo>
                  <a:cubicBezTo>
                    <a:pt x="2113" y="5191"/>
                    <a:pt x="2052" y="5239"/>
                    <a:pt x="2052" y="5264"/>
                  </a:cubicBezTo>
                  <a:cubicBezTo>
                    <a:pt x="2052" y="5291"/>
                    <a:pt x="2096" y="5353"/>
                    <a:pt x="2123" y="5353"/>
                  </a:cubicBezTo>
                  <a:cubicBezTo>
                    <a:pt x="2150" y="5353"/>
                    <a:pt x="2212" y="5308"/>
                    <a:pt x="2221" y="5282"/>
                  </a:cubicBezTo>
                  <a:cubicBezTo>
                    <a:pt x="2221" y="5255"/>
                    <a:pt x="2177" y="5192"/>
                    <a:pt x="2150" y="5192"/>
                  </a:cubicBezTo>
                  <a:cubicBezTo>
                    <a:pt x="2148" y="5192"/>
                    <a:pt x="2146" y="5191"/>
                    <a:pt x="2143" y="5191"/>
                  </a:cubicBezTo>
                  <a:close/>
                  <a:moveTo>
                    <a:pt x="8463" y="5118"/>
                  </a:moveTo>
                  <a:cubicBezTo>
                    <a:pt x="8408" y="5118"/>
                    <a:pt x="8331" y="5173"/>
                    <a:pt x="8323" y="5228"/>
                  </a:cubicBezTo>
                  <a:cubicBezTo>
                    <a:pt x="8314" y="5282"/>
                    <a:pt x="8377" y="5371"/>
                    <a:pt x="8430" y="5380"/>
                  </a:cubicBezTo>
                  <a:cubicBezTo>
                    <a:pt x="8434" y="5380"/>
                    <a:pt x="8437" y="5381"/>
                    <a:pt x="8441" y="5381"/>
                  </a:cubicBezTo>
                  <a:cubicBezTo>
                    <a:pt x="8495" y="5381"/>
                    <a:pt x="8574" y="5323"/>
                    <a:pt x="8582" y="5273"/>
                  </a:cubicBezTo>
                  <a:cubicBezTo>
                    <a:pt x="8591" y="5219"/>
                    <a:pt x="8537" y="5130"/>
                    <a:pt x="8484" y="5121"/>
                  </a:cubicBezTo>
                  <a:cubicBezTo>
                    <a:pt x="8478" y="5119"/>
                    <a:pt x="8471" y="5118"/>
                    <a:pt x="8463" y="5118"/>
                  </a:cubicBezTo>
                  <a:close/>
                  <a:moveTo>
                    <a:pt x="2777" y="5214"/>
                  </a:moveTo>
                  <a:cubicBezTo>
                    <a:pt x="2742" y="5214"/>
                    <a:pt x="2710" y="5245"/>
                    <a:pt x="2703" y="5282"/>
                  </a:cubicBezTo>
                  <a:cubicBezTo>
                    <a:pt x="2703" y="5326"/>
                    <a:pt x="2730" y="5371"/>
                    <a:pt x="2774" y="5380"/>
                  </a:cubicBezTo>
                  <a:cubicBezTo>
                    <a:pt x="2779" y="5381"/>
                    <a:pt x="2784" y="5381"/>
                    <a:pt x="2788" y="5381"/>
                  </a:cubicBezTo>
                  <a:cubicBezTo>
                    <a:pt x="2828" y="5381"/>
                    <a:pt x="2865" y="5348"/>
                    <a:pt x="2873" y="5308"/>
                  </a:cubicBezTo>
                  <a:cubicBezTo>
                    <a:pt x="2882" y="5264"/>
                    <a:pt x="2855" y="5228"/>
                    <a:pt x="2801" y="5219"/>
                  </a:cubicBezTo>
                  <a:cubicBezTo>
                    <a:pt x="2793" y="5216"/>
                    <a:pt x="2785" y="5214"/>
                    <a:pt x="2777" y="5214"/>
                  </a:cubicBezTo>
                  <a:close/>
                  <a:moveTo>
                    <a:pt x="9121" y="5164"/>
                  </a:moveTo>
                  <a:cubicBezTo>
                    <a:pt x="9052" y="5164"/>
                    <a:pt x="9000" y="5200"/>
                    <a:pt x="8992" y="5273"/>
                  </a:cubicBezTo>
                  <a:cubicBezTo>
                    <a:pt x="8975" y="5353"/>
                    <a:pt x="9019" y="5415"/>
                    <a:pt x="9099" y="5424"/>
                  </a:cubicBezTo>
                  <a:cubicBezTo>
                    <a:pt x="9106" y="5425"/>
                    <a:pt x="9113" y="5425"/>
                    <a:pt x="9119" y="5425"/>
                  </a:cubicBezTo>
                  <a:cubicBezTo>
                    <a:pt x="9189" y="5425"/>
                    <a:pt x="9235" y="5383"/>
                    <a:pt x="9251" y="5317"/>
                  </a:cubicBezTo>
                  <a:cubicBezTo>
                    <a:pt x="9269" y="5246"/>
                    <a:pt x="9207" y="5166"/>
                    <a:pt x="9144" y="5166"/>
                  </a:cubicBezTo>
                  <a:cubicBezTo>
                    <a:pt x="9136" y="5165"/>
                    <a:pt x="9128" y="5164"/>
                    <a:pt x="9121" y="5164"/>
                  </a:cubicBezTo>
                  <a:close/>
                  <a:moveTo>
                    <a:pt x="3443" y="5253"/>
                  </a:moveTo>
                  <a:cubicBezTo>
                    <a:pt x="3400" y="5253"/>
                    <a:pt x="3380" y="5274"/>
                    <a:pt x="3372" y="5326"/>
                  </a:cubicBezTo>
                  <a:cubicBezTo>
                    <a:pt x="3363" y="5389"/>
                    <a:pt x="3381" y="5415"/>
                    <a:pt x="3444" y="5424"/>
                  </a:cubicBezTo>
                  <a:cubicBezTo>
                    <a:pt x="3450" y="5426"/>
                    <a:pt x="3457" y="5426"/>
                    <a:pt x="3463" y="5426"/>
                  </a:cubicBezTo>
                  <a:cubicBezTo>
                    <a:pt x="3504" y="5426"/>
                    <a:pt x="3525" y="5400"/>
                    <a:pt x="3533" y="5353"/>
                  </a:cubicBezTo>
                  <a:cubicBezTo>
                    <a:pt x="3542" y="5291"/>
                    <a:pt x="3524" y="5264"/>
                    <a:pt x="3470" y="5255"/>
                  </a:cubicBezTo>
                  <a:cubicBezTo>
                    <a:pt x="3460" y="5253"/>
                    <a:pt x="3451" y="5253"/>
                    <a:pt x="3443" y="5253"/>
                  </a:cubicBezTo>
                  <a:close/>
                  <a:moveTo>
                    <a:pt x="9787" y="5183"/>
                  </a:moveTo>
                  <a:cubicBezTo>
                    <a:pt x="9716" y="5183"/>
                    <a:pt x="9669" y="5233"/>
                    <a:pt x="9653" y="5299"/>
                  </a:cubicBezTo>
                  <a:cubicBezTo>
                    <a:pt x="9644" y="5380"/>
                    <a:pt x="9697" y="5442"/>
                    <a:pt x="9769" y="5451"/>
                  </a:cubicBezTo>
                  <a:cubicBezTo>
                    <a:pt x="9775" y="5452"/>
                    <a:pt x="9782" y="5452"/>
                    <a:pt x="9789" y="5452"/>
                  </a:cubicBezTo>
                  <a:cubicBezTo>
                    <a:pt x="9859" y="5452"/>
                    <a:pt x="9912" y="5409"/>
                    <a:pt x="9920" y="5335"/>
                  </a:cubicBezTo>
                  <a:cubicBezTo>
                    <a:pt x="9929" y="5255"/>
                    <a:pt x="9885" y="5201"/>
                    <a:pt x="9804" y="5184"/>
                  </a:cubicBezTo>
                  <a:cubicBezTo>
                    <a:pt x="9798" y="5183"/>
                    <a:pt x="9793" y="5183"/>
                    <a:pt x="9787" y="5183"/>
                  </a:cubicBezTo>
                  <a:close/>
                  <a:moveTo>
                    <a:pt x="4139" y="5264"/>
                  </a:moveTo>
                  <a:cubicBezTo>
                    <a:pt x="4086" y="5264"/>
                    <a:pt x="4032" y="5299"/>
                    <a:pt x="4023" y="5353"/>
                  </a:cubicBezTo>
                  <a:cubicBezTo>
                    <a:pt x="4014" y="5398"/>
                    <a:pt x="4050" y="5460"/>
                    <a:pt x="4104" y="5460"/>
                  </a:cubicBezTo>
                  <a:cubicBezTo>
                    <a:pt x="4109" y="5461"/>
                    <a:pt x="4115" y="5461"/>
                    <a:pt x="4120" y="5461"/>
                  </a:cubicBezTo>
                  <a:cubicBezTo>
                    <a:pt x="4168" y="5461"/>
                    <a:pt x="4212" y="5428"/>
                    <a:pt x="4220" y="5380"/>
                  </a:cubicBezTo>
                  <a:cubicBezTo>
                    <a:pt x="4229" y="5326"/>
                    <a:pt x="4193" y="5273"/>
                    <a:pt x="4139" y="5264"/>
                  </a:cubicBezTo>
                  <a:close/>
                  <a:moveTo>
                    <a:pt x="10443" y="5225"/>
                  </a:moveTo>
                  <a:cubicBezTo>
                    <a:pt x="10415" y="5225"/>
                    <a:pt x="10395" y="5235"/>
                    <a:pt x="10375" y="5255"/>
                  </a:cubicBezTo>
                  <a:cubicBezTo>
                    <a:pt x="10331" y="5282"/>
                    <a:pt x="10331" y="5308"/>
                    <a:pt x="10322" y="5353"/>
                  </a:cubicBezTo>
                  <a:cubicBezTo>
                    <a:pt x="10313" y="5389"/>
                    <a:pt x="10322" y="5415"/>
                    <a:pt x="10348" y="5451"/>
                  </a:cubicBezTo>
                  <a:cubicBezTo>
                    <a:pt x="10366" y="5478"/>
                    <a:pt x="10393" y="5487"/>
                    <a:pt x="10438" y="5496"/>
                  </a:cubicBezTo>
                  <a:cubicBezTo>
                    <a:pt x="10447" y="5498"/>
                    <a:pt x="10455" y="5499"/>
                    <a:pt x="10464" y="5499"/>
                  </a:cubicBezTo>
                  <a:cubicBezTo>
                    <a:pt x="10491" y="5499"/>
                    <a:pt x="10518" y="5489"/>
                    <a:pt x="10545" y="5469"/>
                  </a:cubicBezTo>
                  <a:cubicBezTo>
                    <a:pt x="10571" y="5442"/>
                    <a:pt x="10589" y="5415"/>
                    <a:pt x="10589" y="5380"/>
                  </a:cubicBezTo>
                  <a:cubicBezTo>
                    <a:pt x="10598" y="5344"/>
                    <a:pt x="10589" y="5317"/>
                    <a:pt x="10563" y="5282"/>
                  </a:cubicBezTo>
                  <a:cubicBezTo>
                    <a:pt x="10545" y="5246"/>
                    <a:pt x="10509" y="5237"/>
                    <a:pt x="10473" y="5228"/>
                  </a:cubicBezTo>
                  <a:cubicBezTo>
                    <a:pt x="10462" y="5226"/>
                    <a:pt x="10452" y="5225"/>
                    <a:pt x="10443" y="5225"/>
                  </a:cubicBezTo>
                  <a:close/>
                  <a:moveTo>
                    <a:pt x="4783" y="5307"/>
                  </a:moveTo>
                  <a:cubicBezTo>
                    <a:pt x="4737" y="5307"/>
                    <a:pt x="4700" y="5342"/>
                    <a:pt x="4692" y="5398"/>
                  </a:cubicBezTo>
                  <a:cubicBezTo>
                    <a:pt x="4684" y="5451"/>
                    <a:pt x="4710" y="5496"/>
                    <a:pt x="4773" y="5505"/>
                  </a:cubicBezTo>
                  <a:cubicBezTo>
                    <a:pt x="4781" y="5506"/>
                    <a:pt x="4788" y="5506"/>
                    <a:pt x="4795" y="5506"/>
                  </a:cubicBezTo>
                  <a:cubicBezTo>
                    <a:pt x="4846" y="5506"/>
                    <a:pt x="4881" y="5479"/>
                    <a:pt x="4889" y="5424"/>
                  </a:cubicBezTo>
                  <a:cubicBezTo>
                    <a:pt x="4898" y="5362"/>
                    <a:pt x="4862" y="5317"/>
                    <a:pt x="4800" y="5308"/>
                  </a:cubicBezTo>
                  <a:cubicBezTo>
                    <a:pt x="4794" y="5307"/>
                    <a:pt x="4789" y="5307"/>
                    <a:pt x="4783" y="5307"/>
                  </a:cubicBezTo>
                  <a:close/>
                  <a:moveTo>
                    <a:pt x="5450" y="5334"/>
                  </a:moveTo>
                  <a:cubicBezTo>
                    <a:pt x="5396" y="5334"/>
                    <a:pt x="5354" y="5368"/>
                    <a:pt x="5362" y="5424"/>
                  </a:cubicBezTo>
                  <a:cubicBezTo>
                    <a:pt x="5344" y="5487"/>
                    <a:pt x="5370" y="5522"/>
                    <a:pt x="5442" y="5531"/>
                  </a:cubicBezTo>
                  <a:cubicBezTo>
                    <a:pt x="5453" y="5533"/>
                    <a:pt x="5463" y="5534"/>
                    <a:pt x="5472" y="5534"/>
                  </a:cubicBezTo>
                  <a:cubicBezTo>
                    <a:pt x="5521" y="5534"/>
                    <a:pt x="5543" y="5511"/>
                    <a:pt x="5558" y="5451"/>
                  </a:cubicBezTo>
                  <a:cubicBezTo>
                    <a:pt x="5567" y="5380"/>
                    <a:pt x="5540" y="5353"/>
                    <a:pt x="5469" y="5335"/>
                  </a:cubicBezTo>
                  <a:cubicBezTo>
                    <a:pt x="5462" y="5334"/>
                    <a:pt x="5456" y="5334"/>
                    <a:pt x="5450" y="5334"/>
                  </a:cubicBezTo>
                  <a:close/>
                  <a:moveTo>
                    <a:pt x="11142" y="5237"/>
                  </a:moveTo>
                  <a:cubicBezTo>
                    <a:pt x="11071" y="5237"/>
                    <a:pt x="10982" y="5308"/>
                    <a:pt x="10973" y="5371"/>
                  </a:cubicBezTo>
                  <a:cubicBezTo>
                    <a:pt x="10973" y="5433"/>
                    <a:pt x="11044" y="5531"/>
                    <a:pt x="11098" y="5540"/>
                  </a:cubicBezTo>
                  <a:cubicBezTo>
                    <a:pt x="11102" y="5541"/>
                    <a:pt x="11106" y="5541"/>
                    <a:pt x="11110" y="5541"/>
                  </a:cubicBezTo>
                  <a:cubicBezTo>
                    <a:pt x="11180" y="5541"/>
                    <a:pt x="11267" y="5474"/>
                    <a:pt x="11267" y="5407"/>
                  </a:cubicBezTo>
                  <a:cubicBezTo>
                    <a:pt x="11276" y="5344"/>
                    <a:pt x="11205" y="5246"/>
                    <a:pt x="11142" y="5237"/>
                  </a:cubicBezTo>
                  <a:close/>
                  <a:moveTo>
                    <a:pt x="450" y="5440"/>
                  </a:moveTo>
                  <a:cubicBezTo>
                    <a:pt x="419" y="5440"/>
                    <a:pt x="393" y="5465"/>
                    <a:pt x="393" y="5496"/>
                  </a:cubicBezTo>
                  <a:cubicBezTo>
                    <a:pt x="384" y="5531"/>
                    <a:pt x="410" y="5567"/>
                    <a:pt x="446" y="5576"/>
                  </a:cubicBezTo>
                  <a:cubicBezTo>
                    <a:pt x="482" y="5576"/>
                    <a:pt x="517" y="5558"/>
                    <a:pt x="526" y="5522"/>
                  </a:cubicBezTo>
                  <a:cubicBezTo>
                    <a:pt x="526" y="5478"/>
                    <a:pt x="509" y="5442"/>
                    <a:pt x="464" y="5442"/>
                  </a:cubicBezTo>
                  <a:cubicBezTo>
                    <a:pt x="459" y="5441"/>
                    <a:pt x="455" y="5440"/>
                    <a:pt x="450" y="5440"/>
                  </a:cubicBezTo>
                  <a:close/>
                  <a:moveTo>
                    <a:pt x="11796" y="5281"/>
                  </a:moveTo>
                  <a:cubicBezTo>
                    <a:pt x="11721" y="5281"/>
                    <a:pt x="11650" y="5340"/>
                    <a:pt x="11642" y="5415"/>
                  </a:cubicBezTo>
                  <a:cubicBezTo>
                    <a:pt x="11633" y="5496"/>
                    <a:pt x="11687" y="5567"/>
                    <a:pt x="11767" y="5585"/>
                  </a:cubicBezTo>
                  <a:cubicBezTo>
                    <a:pt x="11772" y="5586"/>
                    <a:pt x="11777" y="5586"/>
                    <a:pt x="11782" y="5586"/>
                  </a:cubicBezTo>
                  <a:cubicBezTo>
                    <a:pt x="11857" y="5586"/>
                    <a:pt x="11928" y="5526"/>
                    <a:pt x="11936" y="5451"/>
                  </a:cubicBezTo>
                  <a:cubicBezTo>
                    <a:pt x="11945" y="5371"/>
                    <a:pt x="11892" y="5299"/>
                    <a:pt x="11811" y="5282"/>
                  </a:cubicBezTo>
                  <a:cubicBezTo>
                    <a:pt x="11806" y="5281"/>
                    <a:pt x="11801" y="5281"/>
                    <a:pt x="11796" y="5281"/>
                  </a:cubicBezTo>
                  <a:close/>
                  <a:moveTo>
                    <a:pt x="6126" y="5361"/>
                  </a:moveTo>
                  <a:cubicBezTo>
                    <a:pt x="6074" y="5361"/>
                    <a:pt x="6012" y="5411"/>
                    <a:pt x="6004" y="5469"/>
                  </a:cubicBezTo>
                  <a:cubicBezTo>
                    <a:pt x="6004" y="5522"/>
                    <a:pt x="6057" y="5585"/>
                    <a:pt x="6111" y="5594"/>
                  </a:cubicBezTo>
                  <a:cubicBezTo>
                    <a:pt x="6114" y="5594"/>
                    <a:pt x="6118" y="5595"/>
                    <a:pt x="6122" y="5595"/>
                  </a:cubicBezTo>
                  <a:cubicBezTo>
                    <a:pt x="6173" y="5595"/>
                    <a:pt x="6236" y="5537"/>
                    <a:pt x="6236" y="5487"/>
                  </a:cubicBezTo>
                  <a:cubicBezTo>
                    <a:pt x="6245" y="5433"/>
                    <a:pt x="6191" y="5371"/>
                    <a:pt x="6138" y="5362"/>
                  </a:cubicBezTo>
                  <a:cubicBezTo>
                    <a:pt x="6134" y="5361"/>
                    <a:pt x="6130" y="5361"/>
                    <a:pt x="6126" y="5361"/>
                  </a:cubicBezTo>
                  <a:close/>
                  <a:moveTo>
                    <a:pt x="12456" y="5308"/>
                  </a:moveTo>
                  <a:cubicBezTo>
                    <a:pt x="12382" y="5308"/>
                    <a:pt x="12319" y="5367"/>
                    <a:pt x="12311" y="5442"/>
                  </a:cubicBezTo>
                  <a:cubicBezTo>
                    <a:pt x="12302" y="5522"/>
                    <a:pt x="12356" y="5594"/>
                    <a:pt x="12436" y="5603"/>
                  </a:cubicBezTo>
                  <a:cubicBezTo>
                    <a:pt x="12445" y="5605"/>
                    <a:pt x="12455" y="5606"/>
                    <a:pt x="12464" y="5606"/>
                  </a:cubicBezTo>
                  <a:cubicBezTo>
                    <a:pt x="12534" y="5606"/>
                    <a:pt x="12598" y="5549"/>
                    <a:pt x="12605" y="5478"/>
                  </a:cubicBezTo>
                  <a:cubicBezTo>
                    <a:pt x="12614" y="5398"/>
                    <a:pt x="12552" y="5317"/>
                    <a:pt x="12472" y="5308"/>
                  </a:cubicBezTo>
                  <a:cubicBezTo>
                    <a:pt x="12466" y="5308"/>
                    <a:pt x="12461" y="5308"/>
                    <a:pt x="12456" y="5308"/>
                  </a:cubicBezTo>
                  <a:close/>
                  <a:moveTo>
                    <a:pt x="1119" y="5485"/>
                  </a:moveTo>
                  <a:cubicBezTo>
                    <a:pt x="1088" y="5485"/>
                    <a:pt x="1060" y="5509"/>
                    <a:pt x="1053" y="5540"/>
                  </a:cubicBezTo>
                  <a:cubicBezTo>
                    <a:pt x="1053" y="5576"/>
                    <a:pt x="1079" y="5612"/>
                    <a:pt x="1115" y="5612"/>
                  </a:cubicBezTo>
                  <a:cubicBezTo>
                    <a:pt x="1120" y="5613"/>
                    <a:pt x="1125" y="5613"/>
                    <a:pt x="1129" y="5613"/>
                  </a:cubicBezTo>
                  <a:cubicBezTo>
                    <a:pt x="1160" y="5613"/>
                    <a:pt x="1187" y="5590"/>
                    <a:pt x="1187" y="5567"/>
                  </a:cubicBezTo>
                  <a:cubicBezTo>
                    <a:pt x="1195" y="5522"/>
                    <a:pt x="1169" y="5487"/>
                    <a:pt x="1133" y="5487"/>
                  </a:cubicBezTo>
                  <a:cubicBezTo>
                    <a:pt x="1128" y="5486"/>
                    <a:pt x="1124" y="5485"/>
                    <a:pt x="1119" y="5485"/>
                  </a:cubicBezTo>
                  <a:close/>
                  <a:moveTo>
                    <a:pt x="6820" y="5387"/>
                  </a:moveTo>
                  <a:cubicBezTo>
                    <a:pt x="6816" y="5387"/>
                    <a:pt x="6812" y="5387"/>
                    <a:pt x="6807" y="5389"/>
                  </a:cubicBezTo>
                  <a:cubicBezTo>
                    <a:pt x="6802" y="5388"/>
                    <a:pt x="6798" y="5388"/>
                    <a:pt x="6793" y="5388"/>
                  </a:cubicBezTo>
                  <a:cubicBezTo>
                    <a:pt x="6735" y="5388"/>
                    <a:pt x="6681" y="5438"/>
                    <a:pt x="6673" y="5496"/>
                  </a:cubicBezTo>
                  <a:cubicBezTo>
                    <a:pt x="6664" y="5531"/>
                    <a:pt x="6691" y="5549"/>
                    <a:pt x="6709" y="5576"/>
                  </a:cubicBezTo>
                  <a:cubicBezTo>
                    <a:pt x="6726" y="5612"/>
                    <a:pt x="6753" y="5612"/>
                    <a:pt x="6780" y="5621"/>
                  </a:cubicBezTo>
                  <a:cubicBezTo>
                    <a:pt x="6785" y="5622"/>
                    <a:pt x="6790" y="5622"/>
                    <a:pt x="6794" y="5622"/>
                  </a:cubicBezTo>
                  <a:cubicBezTo>
                    <a:pt x="6823" y="5622"/>
                    <a:pt x="6846" y="5600"/>
                    <a:pt x="6869" y="5585"/>
                  </a:cubicBezTo>
                  <a:cubicBezTo>
                    <a:pt x="6896" y="5576"/>
                    <a:pt x="6896" y="5549"/>
                    <a:pt x="6905" y="5522"/>
                  </a:cubicBezTo>
                  <a:cubicBezTo>
                    <a:pt x="6914" y="5478"/>
                    <a:pt x="6896" y="5460"/>
                    <a:pt x="6878" y="5433"/>
                  </a:cubicBezTo>
                  <a:cubicBezTo>
                    <a:pt x="6863" y="5410"/>
                    <a:pt x="6847" y="5387"/>
                    <a:pt x="6820" y="5387"/>
                  </a:cubicBezTo>
                  <a:close/>
                  <a:moveTo>
                    <a:pt x="1775" y="5505"/>
                  </a:moveTo>
                  <a:cubicBezTo>
                    <a:pt x="1722" y="5505"/>
                    <a:pt x="1713" y="5505"/>
                    <a:pt x="1704" y="5567"/>
                  </a:cubicBezTo>
                  <a:cubicBezTo>
                    <a:pt x="1704" y="5630"/>
                    <a:pt x="1704" y="5630"/>
                    <a:pt x="1766" y="5638"/>
                  </a:cubicBezTo>
                  <a:cubicBezTo>
                    <a:pt x="1783" y="5641"/>
                    <a:pt x="1796" y="5643"/>
                    <a:pt x="1805" y="5643"/>
                  </a:cubicBezTo>
                  <a:cubicBezTo>
                    <a:pt x="1829" y="5643"/>
                    <a:pt x="1831" y="5630"/>
                    <a:pt x="1838" y="5585"/>
                  </a:cubicBezTo>
                  <a:cubicBezTo>
                    <a:pt x="1847" y="5522"/>
                    <a:pt x="1847" y="5514"/>
                    <a:pt x="1775" y="5505"/>
                  </a:cubicBezTo>
                  <a:close/>
                  <a:moveTo>
                    <a:pt x="13083" y="5349"/>
                  </a:moveTo>
                  <a:cubicBezTo>
                    <a:pt x="13010" y="5349"/>
                    <a:pt x="12969" y="5394"/>
                    <a:pt x="12953" y="5478"/>
                  </a:cubicBezTo>
                  <a:cubicBezTo>
                    <a:pt x="12944" y="5585"/>
                    <a:pt x="12989" y="5638"/>
                    <a:pt x="13087" y="5647"/>
                  </a:cubicBezTo>
                  <a:cubicBezTo>
                    <a:pt x="13101" y="5650"/>
                    <a:pt x="13114" y="5651"/>
                    <a:pt x="13127" y="5651"/>
                  </a:cubicBezTo>
                  <a:cubicBezTo>
                    <a:pt x="13200" y="5651"/>
                    <a:pt x="13241" y="5605"/>
                    <a:pt x="13257" y="5514"/>
                  </a:cubicBezTo>
                  <a:cubicBezTo>
                    <a:pt x="13266" y="5415"/>
                    <a:pt x="13221" y="5362"/>
                    <a:pt x="13123" y="5353"/>
                  </a:cubicBezTo>
                  <a:cubicBezTo>
                    <a:pt x="13109" y="5350"/>
                    <a:pt x="13095" y="5349"/>
                    <a:pt x="13083" y="5349"/>
                  </a:cubicBezTo>
                  <a:close/>
                  <a:moveTo>
                    <a:pt x="7420" y="5429"/>
                  </a:moveTo>
                  <a:cubicBezTo>
                    <a:pt x="7363" y="5429"/>
                    <a:pt x="7332" y="5463"/>
                    <a:pt x="7324" y="5522"/>
                  </a:cubicBezTo>
                  <a:cubicBezTo>
                    <a:pt x="7315" y="5603"/>
                    <a:pt x="7342" y="5647"/>
                    <a:pt x="7422" y="5656"/>
                  </a:cubicBezTo>
                  <a:cubicBezTo>
                    <a:pt x="7436" y="5659"/>
                    <a:pt x="7449" y="5661"/>
                    <a:pt x="7460" y="5661"/>
                  </a:cubicBezTo>
                  <a:cubicBezTo>
                    <a:pt x="7517" y="5661"/>
                    <a:pt x="7549" y="5626"/>
                    <a:pt x="7556" y="5567"/>
                  </a:cubicBezTo>
                  <a:cubicBezTo>
                    <a:pt x="7565" y="5487"/>
                    <a:pt x="7529" y="5442"/>
                    <a:pt x="7458" y="5433"/>
                  </a:cubicBezTo>
                  <a:cubicBezTo>
                    <a:pt x="7444" y="5430"/>
                    <a:pt x="7431" y="5429"/>
                    <a:pt x="7420" y="5429"/>
                  </a:cubicBezTo>
                  <a:close/>
                  <a:moveTo>
                    <a:pt x="2453" y="5531"/>
                  </a:moveTo>
                  <a:cubicBezTo>
                    <a:pt x="2418" y="5531"/>
                    <a:pt x="2364" y="5567"/>
                    <a:pt x="2355" y="5603"/>
                  </a:cubicBezTo>
                  <a:cubicBezTo>
                    <a:pt x="2355" y="5638"/>
                    <a:pt x="2391" y="5692"/>
                    <a:pt x="2427" y="5701"/>
                  </a:cubicBezTo>
                  <a:cubicBezTo>
                    <a:pt x="2462" y="5701"/>
                    <a:pt x="2516" y="5665"/>
                    <a:pt x="2525" y="5630"/>
                  </a:cubicBezTo>
                  <a:cubicBezTo>
                    <a:pt x="2525" y="5594"/>
                    <a:pt x="2489" y="5540"/>
                    <a:pt x="2453" y="5531"/>
                  </a:cubicBezTo>
                  <a:close/>
                  <a:moveTo>
                    <a:pt x="8118" y="5442"/>
                  </a:moveTo>
                  <a:cubicBezTo>
                    <a:pt x="8082" y="5442"/>
                    <a:pt x="8038" y="5451"/>
                    <a:pt x="8020" y="5487"/>
                  </a:cubicBezTo>
                  <a:cubicBezTo>
                    <a:pt x="8002" y="5514"/>
                    <a:pt x="7975" y="5540"/>
                    <a:pt x="7975" y="5558"/>
                  </a:cubicBezTo>
                  <a:cubicBezTo>
                    <a:pt x="7984" y="5594"/>
                    <a:pt x="7984" y="5630"/>
                    <a:pt x="8020" y="5656"/>
                  </a:cubicBezTo>
                  <a:cubicBezTo>
                    <a:pt x="8038" y="5683"/>
                    <a:pt x="8074" y="5674"/>
                    <a:pt x="8091" y="5701"/>
                  </a:cubicBezTo>
                  <a:cubicBezTo>
                    <a:pt x="8118" y="5692"/>
                    <a:pt x="8163" y="5692"/>
                    <a:pt x="8190" y="5665"/>
                  </a:cubicBezTo>
                  <a:cubicBezTo>
                    <a:pt x="8216" y="5647"/>
                    <a:pt x="8216" y="5612"/>
                    <a:pt x="8243" y="5594"/>
                  </a:cubicBezTo>
                  <a:cubicBezTo>
                    <a:pt x="8225" y="5549"/>
                    <a:pt x="8234" y="5505"/>
                    <a:pt x="8190" y="5478"/>
                  </a:cubicBezTo>
                  <a:cubicBezTo>
                    <a:pt x="8172" y="5469"/>
                    <a:pt x="8145" y="5442"/>
                    <a:pt x="8118" y="5442"/>
                  </a:cubicBezTo>
                  <a:close/>
                  <a:moveTo>
                    <a:pt x="13792" y="5380"/>
                  </a:moveTo>
                  <a:cubicBezTo>
                    <a:pt x="13747" y="5380"/>
                    <a:pt x="13694" y="5389"/>
                    <a:pt x="13667" y="5424"/>
                  </a:cubicBezTo>
                  <a:cubicBezTo>
                    <a:pt x="13640" y="5460"/>
                    <a:pt x="13622" y="5496"/>
                    <a:pt x="13605" y="5522"/>
                  </a:cubicBezTo>
                  <a:cubicBezTo>
                    <a:pt x="13631" y="5567"/>
                    <a:pt x="13614" y="5621"/>
                    <a:pt x="13658" y="5647"/>
                  </a:cubicBezTo>
                  <a:cubicBezTo>
                    <a:pt x="13685" y="5674"/>
                    <a:pt x="13721" y="5692"/>
                    <a:pt x="13747" y="5710"/>
                  </a:cubicBezTo>
                  <a:cubicBezTo>
                    <a:pt x="13792" y="5692"/>
                    <a:pt x="13845" y="5701"/>
                    <a:pt x="13881" y="5656"/>
                  </a:cubicBezTo>
                  <a:cubicBezTo>
                    <a:pt x="13908" y="5630"/>
                    <a:pt x="13917" y="5594"/>
                    <a:pt x="13935" y="5558"/>
                  </a:cubicBezTo>
                  <a:cubicBezTo>
                    <a:pt x="13917" y="5522"/>
                    <a:pt x="13926" y="5469"/>
                    <a:pt x="13890" y="5433"/>
                  </a:cubicBezTo>
                  <a:cubicBezTo>
                    <a:pt x="13863" y="5415"/>
                    <a:pt x="13828" y="5380"/>
                    <a:pt x="13792" y="5380"/>
                  </a:cubicBezTo>
                  <a:close/>
                  <a:moveTo>
                    <a:pt x="3095" y="5556"/>
                  </a:moveTo>
                  <a:cubicBezTo>
                    <a:pt x="3052" y="5556"/>
                    <a:pt x="3032" y="5577"/>
                    <a:pt x="3024" y="5630"/>
                  </a:cubicBezTo>
                  <a:cubicBezTo>
                    <a:pt x="3015" y="5692"/>
                    <a:pt x="3033" y="5719"/>
                    <a:pt x="3096" y="5728"/>
                  </a:cubicBezTo>
                  <a:cubicBezTo>
                    <a:pt x="3105" y="5729"/>
                    <a:pt x="3114" y="5730"/>
                    <a:pt x="3123" y="5730"/>
                  </a:cubicBezTo>
                  <a:cubicBezTo>
                    <a:pt x="3166" y="5730"/>
                    <a:pt x="3186" y="5709"/>
                    <a:pt x="3194" y="5656"/>
                  </a:cubicBezTo>
                  <a:cubicBezTo>
                    <a:pt x="3203" y="5603"/>
                    <a:pt x="3185" y="5567"/>
                    <a:pt x="3122" y="5558"/>
                  </a:cubicBezTo>
                  <a:cubicBezTo>
                    <a:pt x="3112" y="5557"/>
                    <a:pt x="3103" y="5556"/>
                    <a:pt x="3095" y="5556"/>
                  </a:cubicBezTo>
                  <a:close/>
                  <a:moveTo>
                    <a:pt x="14297" y="5614"/>
                  </a:moveTo>
                  <a:cubicBezTo>
                    <a:pt x="14294" y="5614"/>
                    <a:pt x="14292" y="5616"/>
                    <a:pt x="14292" y="5621"/>
                  </a:cubicBezTo>
                  <a:cubicBezTo>
                    <a:pt x="14292" y="5621"/>
                    <a:pt x="14283" y="5621"/>
                    <a:pt x="14283" y="5630"/>
                  </a:cubicBezTo>
                  <a:cubicBezTo>
                    <a:pt x="14300" y="5665"/>
                    <a:pt x="14363" y="5719"/>
                    <a:pt x="14399" y="5728"/>
                  </a:cubicBezTo>
                  <a:cubicBezTo>
                    <a:pt x="14407" y="5737"/>
                    <a:pt x="14416" y="5737"/>
                    <a:pt x="14425" y="5737"/>
                  </a:cubicBezTo>
                  <a:cubicBezTo>
                    <a:pt x="14443" y="5737"/>
                    <a:pt x="14461" y="5728"/>
                    <a:pt x="14488" y="5728"/>
                  </a:cubicBezTo>
                  <a:cubicBezTo>
                    <a:pt x="14497" y="5728"/>
                    <a:pt x="14497" y="5719"/>
                    <a:pt x="14506" y="5719"/>
                  </a:cubicBezTo>
                  <a:cubicBezTo>
                    <a:pt x="14497" y="5719"/>
                    <a:pt x="14497" y="5710"/>
                    <a:pt x="14488" y="5710"/>
                  </a:cubicBezTo>
                  <a:cubicBezTo>
                    <a:pt x="14425" y="5683"/>
                    <a:pt x="14372" y="5647"/>
                    <a:pt x="14309" y="5621"/>
                  </a:cubicBezTo>
                  <a:cubicBezTo>
                    <a:pt x="14305" y="5616"/>
                    <a:pt x="14300" y="5614"/>
                    <a:pt x="14297" y="5614"/>
                  </a:cubicBezTo>
                  <a:close/>
                  <a:moveTo>
                    <a:pt x="8771" y="5481"/>
                  </a:moveTo>
                  <a:cubicBezTo>
                    <a:pt x="8744" y="5481"/>
                    <a:pt x="8718" y="5498"/>
                    <a:pt x="8698" y="5505"/>
                  </a:cubicBezTo>
                  <a:cubicBezTo>
                    <a:pt x="8671" y="5522"/>
                    <a:pt x="8653" y="5558"/>
                    <a:pt x="8644" y="5594"/>
                  </a:cubicBezTo>
                  <a:cubicBezTo>
                    <a:pt x="8627" y="5630"/>
                    <a:pt x="8653" y="5665"/>
                    <a:pt x="8671" y="5692"/>
                  </a:cubicBezTo>
                  <a:cubicBezTo>
                    <a:pt x="8680" y="5719"/>
                    <a:pt x="8725" y="5728"/>
                    <a:pt x="8752" y="5754"/>
                  </a:cubicBezTo>
                  <a:cubicBezTo>
                    <a:pt x="8787" y="5746"/>
                    <a:pt x="8823" y="5746"/>
                    <a:pt x="8850" y="5728"/>
                  </a:cubicBezTo>
                  <a:cubicBezTo>
                    <a:pt x="8876" y="5701"/>
                    <a:pt x="8894" y="5674"/>
                    <a:pt x="8903" y="5630"/>
                  </a:cubicBezTo>
                  <a:cubicBezTo>
                    <a:pt x="8912" y="5594"/>
                    <a:pt x="8894" y="5567"/>
                    <a:pt x="8876" y="5540"/>
                  </a:cubicBezTo>
                  <a:cubicBezTo>
                    <a:pt x="8868" y="5514"/>
                    <a:pt x="8832" y="5496"/>
                    <a:pt x="8796" y="5487"/>
                  </a:cubicBezTo>
                  <a:cubicBezTo>
                    <a:pt x="8788" y="5483"/>
                    <a:pt x="8779" y="5481"/>
                    <a:pt x="8771" y="5481"/>
                  </a:cubicBezTo>
                  <a:close/>
                  <a:moveTo>
                    <a:pt x="9439" y="5504"/>
                  </a:moveTo>
                  <a:cubicBezTo>
                    <a:pt x="9368" y="5504"/>
                    <a:pt x="9321" y="5555"/>
                    <a:pt x="9305" y="5630"/>
                  </a:cubicBezTo>
                  <a:cubicBezTo>
                    <a:pt x="9296" y="5701"/>
                    <a:pt x="9349" y="5763"/>
                    <a:pt x="9430" y="5772"/>
                  </a:cubicBezTo>
                  <a:cubicBezTo>
                    <a:pt x="9436" y="5773"/>
                    <a:pt x="9442" y="5773"/>
                    <a:pt x="9447" y="5773"/>
                  </a:cubicBezTo>
                  <a:cubicBezTo>
                    <a:pt x="9511" y="5773"/>
                    <a:pt x="9564" y="5730"/>
                    <a:pt x="9572" y="5656"/>
                  </a:cubicBezTo>
                  <a:cubicBezTo>
                    <a:pt x="9581" y="5585"/>
                    <a:pt x="9537" y="5522"/>
                    <a:pt x="9456" y="5505"/>
                  </a:cubicBezTo>
                  <a:cubicBezTo>
                    <a:pt x="9450" y="5504"/>
                    <a:pt x="9445" y="5504"/>
                    <a:pt x="9439" y="5504"/>
                  </a:cubicBezTo>
                  <a:close/>
                  <a:moveTo>
                    <a:pt x="3786" y="5584"/>
                  </a:moveTo>
                  <a:cubicBezTo>
                    <a:pt x="3754" y="5584"/>
                    <a:pt x="3684" y="5641"/>
                    <a:pt x="3675" y="5674"/>
                  </a:cubicBezTo>
                  <a:cubicBezTo>
                    <a:pt x="3667" y="5701"/>
                    <a:pt x="3729" y="5781"/>
                    <a:pt x="3765" y="5781"/>
                  </a:cubicBezTo>
                  <a:cubicBezTo>
                    <a:pt x="3767" y="5782"/>
                    <a:pt x="3769" y="5782"/>
                    <a:pt x="3771" y="5782"/>
                  </a:cubicBezTo>
                  <a:cubicBezTo>
                    <a:pt x="3802" y="5782"/>
                    <a:pt x="3863" y="5735"/>
                    <a:pt x="3872" y="5710"/>
                  </a:cubicBezTo>
                  <a:cubicBezTo>
                    <a:pt x="3881" y="5674"/>
                    <a:pt x="3827" y="5594"/>
                    <a:pt x="3791" y="5585"/>
                  </a:cubicBezTo>
                  <a:cubicBezTo>
                    <a:pt x="3790" y="5584"/>
                    <a:pt x="3788" y="5584"/>
                    <a:pt x="3786" y="5584"/>
                  </a:cubicBezTo>
                  <a:close/>
                  <a:moveTo>
                    <a:pt x="4447" y="5611"/>
                  </a:moveTo>
                  <a:cubicBezTo>
                    <a:pt x="4398" y="5611"/>
                    <a:pt x="4353" y="5652"/>
                    <a:pt x="4345" y="5701"/>
                  </a:cubicBezTo>
                  <a:cubicBezTo>
                    <a:pt x="4336" y="5754"/>
                    <a:pt x="4371" y="5799"/>
                    <a:pt x="4425" y="5808"/>
                  </a:cubicBezTo>
                  <a:cubicBezTo>
                    <a:pt x="4430" y="5809"/>
                    <a:pt x="4436" y="5809"/>
                    <a:pt x="4441" y="5809"/>
                  </a:cubicBezTo>
                  <a:cubicBezTo>
                    <a:pt x="4489" y="5809"/>
                    <a:pt x="4533" y="5776"/>
                    <a:pt x="4541" y="5728"/>
                  </a:cubicBezTo>
                  <a:cubicBezTo>
                    <a:pt x="4550" y="5674"/>
                    <a:pt x="4514" y="5621"/>
                    <a:pt x="4461" y="5612"/>
                  </a:cubicBezTo>
                  <a:cubicBezTo>
                    <a:pt x="4456" y="5611"/>
                    <a:pt x="4451" y="5611"/>
                    <a:pt x="4447" y="5611"/>
                  </a:cubicBezTo>
                  <a:close/>
                  <a:moveTo>
                    <a:pt x="10099" y="5548"/>
                  </a:moveTo>
                  <a:cubicBezTo>
                    <a:pt x="10075" y="5548"/>
                    <a:pt x="10051" y="5552"/>
                    <a:pt x="10027" y="5576"/>
                  </a:cubicBezTo>
                  <a:cubicBezTo>
                    <a:pt x="10000" y="5603"/>
                    <a:pt x="9974" y="5621"/>
                    <a:pt x="9974" y="5656"/>
                  </a:cubicBezTo>
                  <a:cubicBezTo>
                    <a:pt x="9974" y="5701"/>
                    <a:pt x="9965" y="5737"/>
                    <a:pt x="10000" y="5763"/>
                  </a:cubicBezTo>
                  <a:cubicBezTo>
                    <a:pt x="10027" y="5790"/>
                    <a:pt x="10045" y="5817"/>
                    <a:pt x="10081" y="5817"/>
                  </a:cubicBezTo>
                  <a:cubicBezTo>
                    <a:pt x="10092" y="5819"/>
                    <a:pt x="10103" y="5820"/>
                    <a:pt x="10113" y="5820"/>
                  </a:cubicBezTo>
                  <a:cubicBezTo>
                    <a:pt x="10143" y="5820"/>
                    <a:pt x="10168" y="5810"/>
                    <a:pt x="10188" y="5790"/>
                  </a:cubicBezTo>
                  <a:cubicBezTo>
                    <a:pt x="10224" y="5763"/>
                    <a:pt x="10232" y="5737"/>
                    <a:pt x="10241" y="5701"/>
                  </a:cubicBezTo>
                  <a:cubicBezTo>
                    <a:pt x="10241" y="5665"/>
                    <a:pt x="10241" y="5638"/>
                    <a:pt x="10215" y="5603"/>
                  </a:cubicBezTo>
                  <a:cubicBezTo>
                    <a:pt x="10197" y="5576"/>
                    <a:pt x="10170" y="5549"/>
                    <a:pt x="10134" y="5549"/>
                  </a:cubicBezTo>
                  <a:cubicBezTo>
                    <a:pt x="10122" y="5549"/>
                    <a:pt x="10111" y="5548"/>
                    <a:pt x="10099" y="5548"/>
                  </a:cubicBezTo>
                  <a:close/>
                  <a:moveTo>
                    <a:pt x="5102" y="5655"/>
                  </a:moveTo>
                  <a:cubicBezTo>
                    <a:pt x="5050" y="5655"/>
                    <a:pt x="5014" y="5689"/>
                    <a:pt x="5014" y="5746"/>
                  </a:cubicBezTo>
                  <a:cubicBezTo>
                    <a:pt x="5005" y="5799"/>
                    <a:pt x="5031" y="5844"/>
                    <a:pt x="5094" y="5853"/>
                  </a:cubicBezTo>
                  <a:cubicBezTo>
                    <a:pt x="5100" y="5853"/>
                    <a:pt x="5107" y="5854"/>
                    <a:pt x="5113" y="5854"/>
                  </a:cubicBezTo>
                  <a:cubicBezTo>
                    <a:pt x="5165" y="5854"/>
                    <a:pt x="5202" y="5820"/>
                    <a:pt x="5210" y="5772"/>
                  </a:cubicBezTo>
                  <a:cubicBezTo>
                    <a:pt x="5219" y="5710"/>
                    <a:pt x="5183" y="5665"/>
                    <a:pt x="5121" y="5656"/>
                  </a:cubicBezTo>
                  <a:cubicBezTo>
                    <a:pt x="5114" y="5655"/>
                    <a:pt x="5108" y="5655"/>
                    <a:pt x="5102" y="5655"/>
                  </a:cubicBezTo>
                  <a:close/>
                  <a:moveTo>
                    <a:pt x="10774" y="5565"/>
                  </a:moveTo>
                  <a:cubicBezTo>
                    <a:pt x="10743" y="5565"/>
                    <a:pt x="10709" y="5579"/>
                    <a:pt x="10687" y="5594"/>
                  </a:cubicBezTo>
                  <a:cubicBezTo>
                    <a:pt x="10661" y="5621"/>
                    <a:pt x="10634" y="5656"/>
                    <a:pt x="10634" y="5692"/>
                  </a:cubicBezTo>
                  <a:cubicBezTo>
                    <a:pt x="10625" y="5719"/>
                    <a:pt x="10634" y="5772"/>
                    <a:pt x="10661" y="5799"/>
                  </a:cubicBezTo>
                  <a:cubicBezTo>
                    <a:pt x="10687" y="5826"/>
                    <a:pt x="10723" y="5844"/>
                    <a:pt x="10759" y="5861"/>
                  </a:cubicBezTo>
                  <a:cubicBezTo>
                    <a:pt x="10794" y="5853"/>
                    <a:pt x="10839" y="5844"/>
                    <a:pt x="10866" y="5826"/>
                  </a:cubicBezTo>
                  <a:cubicBezTo>
                    <a:pt x="10893" y="5799"/>
                    <a:pt x="10919" y="5763"/>
                    <a:pt x="10919" y="5728"/>
                  </a:cubicBezTo>
                  <a:cubicBezTo>
                    <a:pt x="10928" y="5692"/>
                    <a:pt x="10910" y="5647"/>
                    <a:pt x="10884" y="5621"/>
                  </a:cubicBezTo>
                  <a:cubicBezTo>
                    <a:pt x="10866" y="5594"/>
                    <a:pt x="10830" y="5567"/>
                    <a:pt x="10794" y="5567"/>
                  </a:cubicBezTo>
                  <a:cubicBezTo>
                    <a:pt x="10788" y="5565"/>
                    <a:pt x="10781" y="5565"/>
                    <a:pt x="10774" y="5565"/>
                  </a:cubicBezTo>
                  <a:close/>
                  <a:moveTo>
                    <a:pt x="105" y="5762"/>
                  </a:moveTo>
                  <a:cubicBezTo>
                    <a:pt x="80" y="5762"/>
                    <a:pt x="52" y="5786"/>
                    <a:pt x="45" y="5817"/>
                  </a:cubicBezTo>
                  <a:cubicBezTo>
                    <a:pt x="36" y="5853"/>
                    <a:pt x="62" y="5888"/>
                    <a:pt x="107" y="5897"/>
                  </a:cubicBezTo>
                  <a:cubicBezTo>
                    <a:pt x="134" y="5897"/>
                    <a:pt x="170" y="5870"/>
                    <a:pt x="178" y="5835"/>
                  </a:cubicBezTo>
                  <a:cubicBezTo>
                    <a:pt x="178" y="5799"/>
                    <a:pt x="152" y="5763"/>
                    <a:pt x="116" y="5763"/>
                  </a:cubicBezTo>
                  <a:cubicBezTo>
                    <a:pt x="112" y="5762"/>
                    <a:pt x="109" y="5762"/>
                    <a:pt x="105" y="5762"/>
                  </a:cubicBezTo>
                  <a:close/>
                  <a:moveTo>
                    <a:pt x="5790" y="5665"/>
                  </a:moveTo>
                  <a:cubicBezTo>
                    <a:pt x="5763" y="5692"/>
                    <a:pt x="5718" y="5665"/>
                    <a:pt x="5701" y="5701"/>
                  </a:cubicBezTo>
                  <a:cubicBezTo>
                    <a:pt x="5692" y="5719"/>
                    <a:pt x="5656" y="5746"/>
                    <a:pt x="5665" y="5763"/>
                  </a:cubicBezTo>
                  <a:cubicBezTo>
                    <a:pt x="5674" y="5799"/>
                    <a:pt x="5656" y="5835"/>
                    <a:pt x="5692" y="5853"/>
                  </a:cubicBezTo>
                  <a:cubicBezTo>
                    <a:pt x="5718" y="5870"/>
                    <a:pt x="5736" y="5888"/>
                    <a:pt x="5763" y="5897"/>
                  </a:cubicBezTo>
                  <a:cubicBezTo>
                    <a:pt x="5790" y="5879"/>
                    <a:pt x="5825" y="5897"/>
                    <a:pt x="5852" y="5870"/>
                  </a:cubicBezTo>
                  <a:cubicBezTo>
                    <a:pt x="5870" y="5844"/>
                    <a:pt x="5897" y="5817"/>
                    <a:pt x="5888" y="5790"/>
                  </a:cubicBezTo>
                  <a:cubicBezTo>
                    <a:pt x="5879" y="5763"/>
                    <a:pt x="5888" y="5728"/>
                    <a:pt x="5861" y="5710"/>
                  </a:cubicBezTo>
                  <a:cubicBezTo>
                    <a:pt x="5834" y="5692"/>
                    <a:pt x="5808" y="5683"/>
                    <a:pt x="5790" y="5665"/>
                  </a:cubicBezTo>
                  <a:close/>
                  <a:moveTo>
                    <a:pt x="11437" y="5603"/>
                  </a:moveTo>
                  <a:cubicBezTo>
                    <a:pt x="11401" y="5612"/>
                    <a:pt x="11365" y="5603"/>
                    <a:pt x="11330" y="5638"/>
                  </a:cubicBezTo>
                  <a:cubicBezTo>
                    <a:pt x="11294" y="5665"/>
                    <a:pt x="11285" y="5701"/>
                    <a:pt x="11276" y="5737"/>
                  </a:cubicBezTo>
                  <a:cubicBezTo>
                    <a:pt x="11267" y="5817"/>
                    <a:pt x="11330" y="5897"/>
                    <a:pt x="11410" y="5897"/>
                  </a:cubicBezTo>
                  <a:cubicBezTo>
                    <a:pt x="11415" y="5898"/>
                    <a:pt x="11420" y="5898"/>
                    <a:pt x="11426" y="5898"/>
                  </a:cubicBezTo>
                  <a:cubicBezTo>
                    <a:pt x="11493" y="5898"/>
                    <a:pt x="11562" y="5847"/>
                    <a:pt x="11571" y="5772"/>
                  </a:cubicBezTo>
                  <a:cubicBezTo>
                    <a:pt x="11580" y="5746"/>
                    <a:pt x="11562" y="5683"/>
                    <a:pt x="11544" y="5665"/>
                  </a:cubicBezTo>
                  <a:cubicBezTo>
                    <a:pt x="11526" y="5638"/>
                    <a:pt x="11472" y="5603"/>
                    <a:pt x="11437" y="5603"/>
                  </a:cubicBezTo>
                  <a:close/>
                  <a:moveTo>
                    <a:pt x="756" y="5788"/>
                  </a:moveTo>
                  <a:cubicBezTo>
                    <a:pt x="732" y="5788"/>
                    <a:pt x="704" y="5813"/>
                    <a:pt x="696" y="5844"/>
                  </a:cubicBezTo>
                  <a:cubicBezTo>
                    <a:pt x="687" y="5879"/>
                    <a:pt x="714" y="5915"/>
                    <a:pt x="749" y="5915"/>
                  </a:cubicBezTo>
                  <a:cubicBezTo>
                    <a:pt x="754" y="5916"/>
                    <a:pt x="759" y="5917"/>
                    <a:pt x="764" y="5917"/>
                  </a:cubicBezTo>
                  <a:cubicBezTo>
                    <a:pt x="794" y="5917"/>
                    <a:pt x="822" y="5894"/>
                    <a:pt x="830" y="5870"/>
                  </a:cubicBezTo>
                  <a:cubicBezTo>
                    <a:pt x="839" y="5826"/>
                    <a:pt x="812" y="5790"/>
                    <a:pt x="767" y="5790"/>
                  </a:cubicBezTo>
                  <a:cubicBezTo>
                    <a:pt x="764" y="5789"/>
                    <a:pt x="760" y="5788"/>
                    <a:pt x="756" y="5788"/>
                  </a:cubicBezTo>
                  <a:close/>
                  <a:moveTo>
                    <a:pt x="12099" y="5629"/>
                  </a:moveTo>
                  <a:cubicBezTo>
                    <a:pt x="12025" y="5629"/>
                    <a:pt x="11954" y="5688"/>
                    <a:pt x="11945" y="5763"/>
                  </a:cubicBezTo>
                  <a:cubicBezTo>
                    <a:pt x="11936" y="5844"/>
                    <a:pt x="11999" y="5915"/>
                    <a:pt x="12079" y="5924"/>
                  </a:cubicBezTo>
                  <a:cubicBezTo>
                    <a:pt x="12084" y="5925"/>
                    <a:pt x="12088" y="5925"/>
                    <a:pt x="12093" y="5925"/>
                  </a:cubicBezTo>
                  <a:cubicBezTo>
                    <a:pt x="12160" y="5925"/>
                    <a:pt x="12231" y="5866"/>
                    <a:pt x="12240" y="5799"/>
                  </a:cubicBezTo>
                  <a:cubicBezTo>
                    <a:pt x="12249" y="5719"/>
                    <a:pt x="12195" y="5638"/>
                    <a:pt x="12115" y="5630"/>
                  </a:cubicBezTo>
                  <a:cubicBezTo>
                    <a:pt x="12110" y="5629"/>
                    <a:pt x="12104" y="5629"/>
                    <a:pt x="12099" y="5629"/>
                  </a:cubicBezTo>
                  <a:close/>
                  <a:moveTo>
                    <a:pt x="6429" y="5709"/>
                  </a:moveTo>
                  <a:cubicBezTo>
                    <a:pt x="6371" y="5709"/>
                    <a:pt x="6316" y="5766"/>
                    <a:pt x="6307" y="5808"/>
                  </a:cubicBezTo>
                  <a:cubicBezTo>
                    <a:pt x="6307" y="5861"/>
                    <a:pt x="6361" y="5933"/>
                    <a:pt x="6414" y="5942"/>
                  </a:cubicBezTo>
                  <a:cubicBezTo>
                    <a:pt x="6468" y="5942"/>
                    <a:pt x="6539" y="5888"/>
                    <a:pt x="6539" y="5835"/>
                  </a:cubicBezTo>
                  <a:cubicBezTo>
                    <a:pt x="6548" y="5781"/>
                    <a:pt x="6495" y="5719"/>
                    <a:pt x="6441" y="5710"/>
                  </a:cubicBezTo>
                  <a:cubicBezTo>
                    <a:pt x="6437" y="5709"/>
                    <a:pt x="6433" y="5709"/>
                    <a:pt x="6429" y="5709"/>
                  </a:cubicBezTo>
                  <a:close/>
                  <a:moveTo>
                    <a:pt x="1404" y="5823"/>
                  </a:moveTo>
                  <a:cubicBezTo>
                    <a:pt x="1371" y="5823"/>
                    <a:pt x="1365" y="5839"/>
                    <a:pt x="1365" y="5888"/>
                  </a:cubicBezTo>
                  <a:cubicBezTo>
                    <a:pt x="1356" y="5951"/>
                    <a:pt x="1356" y="5951"/>
                    <a:pt x="1427" y="5960"/>
                  </a:cubicBezTo>
                  <a:cubicBezTo>
                    <a:pt x="1438" y="5961"/>
                    <a:pt x="1448" y="5963"/>
                    <a:pt x="1455" y="5963"/>
                  </a:cubicBezTo>
                  <a:cubicBezTo>
                    <a:pt x="1484" y="5963"/>
                    <a:pt x="1490" y="5947"/>
                    <a:pt x="1490" y="5897"/>
                  </a:cubicBezTo>
                  <a:cubicBezTo>
                    <a:pt x="1499" y="5844"/>
                    <a:pt x="1499" y="5835"/>
                    <a:pt x="1436" y="5826"/>
                  </a:cubicBezTo>
                  <a:cubicBezTo>
                    <a:pt x="1423" y="5824"/>
                    <a:pt x="1413" y="5823"/>
                    <a:pt x="1404" y="5823"/>
                  </a:cubicBezTo>
                  <a:close/>
                  <a:moveTo>
                    <a:pt x="7073" y="5732"/>
                  </a:moveTo>
                  <a:cubicBezTo>
                    <a:pt x="7018" y="5732"/>
                    <a:pt x="6991" y="5768"/>
                    <a:pt x="6976" y="5835"/>
                  </a:cubicBezTo>
                  <a:cubicBezTo>
                    <a:pt x="6967" y="5906"/>
                    <a:pt x="7003" y="5951"/>
                    <a:pt x="7074" y="5969"/>
                  </a:cubicBezTo>
                  <a:cubicBezTo>
                    <a:pt x="7082" y="5969"/>
                    <a:pt x="7090" y="5970"/>
                    <a:pt x="7097" y="5970"/>
                  </a:cubicBezTo>
                  <a:cubicBezTo>
                    <a:pt x="7163" y="5970"/>
                    <a:pt x="7200" y="5934"/>
                    <a:pt x="7208" y="5861"/>
                  </a:cubicBezTo>
                  <a:cubicBezTo>
                    <a:pt x="7217" y="5790"/>
                    <a:pt x="7190" y="5746"/>
                    <a:pt x="7110" y="5737"/>
                  </a:cubicBezTo>
                  <a:cubicBezTo>
                    <a:pt x="7097" y="5734"/>
                    <a:pt x="7084" y="5732"/>
                    <a:pt x="7073" y="5732"/>
                  </a:cubicBezTo>
                  <a:close/>
                  <a:moveTo>
                    <a:pt x="12736" y="5670"/>
                  </a:moveTo>
                  <a:cubicBezTo>
                    <a:pt x="12662" y="5670"/>
                    <a:pt x="12621" y="5716"/>
                    <a:pt x="12605" y="5808"/>
                  </a:cubicBezTo>
                  <a:cubicBezTo>
                    <a:pt x="12597" y="5906"/>
                    <a:pt x="12641" y="5960"/>
                    <a:pt x="12748" y="5969"/>
                  </a:cubicBezTo>
                  <a:cubicBezTo>
                    <a:pt x="12762" y="5971"/>
                    <a:pt x="12775" y="5972"/>
                    <a:pt x="12787" y="5972"/>
                  </a:cubicBezTo>
                  <a:cubicBezTo>
                    <a:pt x="12859" y="5972"/>
                    <a:pt x="12893" y="5926"/>
                    <a:pt x="12909" y="5835"/>
                  </a:cubicBezTo>
                  <a:cubicBezTo>
                    <a:pt x="12918" y="5737"/>
                    <a:pt x="12873" y="5683"/>
                    <a:pt x="12775" y="5674"/>
                  </a:cubicBezTo>
                  <a:cubicBezTo>
                    <a:pt x="12761" y="5672"/>
                    <a:pt x="12748" y="5670"/>
                    <a:pt x="12736" y="5670"/>
                  </a:cubicBezTo>
                  <a:close/>
                  <a:moveTo>
                    <a:pt x="13405" y="5697"/>
                  </a:moveTo>
                  <a:cubicBezTo>
                    <a:pt x="13331" y="5697"/>
                    <a:pt x="13290" y="5743"/>
                    <a:pt x="13275" y="5835"/>
                  </a:cubicBezTo>
                  <a:cubicBezTo>
                    <a:pt x="13266" y="5924"/>
                    <a:pt x="13310" y="5977"/>
                    <a:pt x="13408" y="5995"/>
                  </a:cubicBezTo>
                  <a:cubicBezTo>
                    <a:pt x="13422" y="5998"/>
                    <a:pt x="13436" y="5999"/>
                    <a:pt x="13448" y="5999"/>
                  </a:cubicBezTo>
                  <a:cubicBezTo>
                    <a:pt x="13521" y="5999"/>
                    <a:pt x="13563" y="5954"/>
                    <a:pt x="13578" y="5870"/>
                  </a:cubicBezTo>
                  <a:cubicBezTo>
                    <a:pt x="13587" y="5763"/>
                    <a:pt x="13551" y="5710"/>
                    <a:pt x="13444" y="5701"/>
                  </a:cubicBezTo>
                  <a:cubicBezTo>
                    <a:pt x="13430" y="5698"/>
                    <a:pt x="13417" y="5697"/>
                    <a:pt x="13405" y="5697"/>
                  </a:cubicBezTo>
                  <a:close/>
                  <a:moveTo>
                    <a:pt x="2105" y="5835"/>
                  </a:moveTo>
                  <a:cubicBezTo>
                    <a:pt x="2079" y="5835"/>
                    <a:pt x="2016" y="5879"/>
                    <a:pt x="2016" y="5906"/>
                  </a:cubicBezTo>
                  <a:cubicBezTo>
                    <a:pt x="2007" y="5933"/>
                    <a:pt x="2052" y="5995"/>
                    <a:pt x="2079" y="6004"/>
                  </a:cubicBezTo>
                  <a:cubicBezTo>
                    <a:pt x="2105" y="6004"/>
                    <a:pt x="2177" y="5960"/>
                    <a:pt x="2177" y="5933"/>
                  </a:cubicBezTo>
                  <a:cubicBezTo>
                    <a:pt x="2186" y="5906"/>
                    <a:pt x="2132" y="5844"/>
                    <a:pt x="2105" y="5835"/>
                  </a:cubicBezTo>
                  <a:close/>
                  <a:moveTo>
                    <a:pt x="7756" y="5770"/>
                  </a:moveTo>
                  <a:cubicBezTo>
                    <a:pt x="7722" y="5770"/>
                    <a:pt x="7694" y="5784"/>
                    <a:pt x="7672" y="5799"/>
                  </a:cubicBezTo>
                  <a:cubicBezTo>
                    <a:pt x="7636" y="5826"/>
                    <a:pt x="7654" y="5861"/>
                    <a:pt x="7645" y="5897"/>
                  </a:cubicBezTo>
                  <a:cubicBezTo>
                    <a:pt x="7636" y="5924"/>
                    <a:pt x="7645" y="5942"/>
                    <a:pt x="7663" y="5969"/>
                  </a:cubicBezTo>
                  <a:cubicBezTo>
                    <a:pt x="7690" y="6022"/>
                    <a:pt x="7743" y="6004"/>
                    <a:pt x="7788" y="6013"/>
                  </a:cubicBezTo>
                  <a:cubicBezTo>
                    <a:pt x="7792" y="6014"/>
                    <a:pt x="7796" y="6015"/>
                    <a:pt x="7799" y="6015"/>
                  </a:cubicBezTo>
                  <a:cubicBezTo>
                    <a:pt x="7828" y="6015"/>
                    <a:pt x="7844" y="5984"/>
                    <a:pt x="7859" y="5969"/>
                  </a:cubicBezTo>
                  <a:cubicBezTo>
                    <a:pt x="7877" y="5960"/>
                    <a:pt x="7868" y="5933"/>
                    <a:pt x="7877" y="5906"/>
                  </a:cubicBezTo>
                  <a:cubicBezTo>
                    <a:pt x="7877" y="5879"/>
                    <a:pt x="7886" y="5844"/>
                    <a:pt x="7859" y="5817"/>
                  </a:cubicBezTo>
                  <a:cubicBezTo>
                    <a:pt x="7833" y="5781"/>
                    <a:pt x="7806" y="5781"/>
                    <a:pt x="7779" y="5772"/>
                  </a:cubicBezTo>
                  <a:cubicBezTo>
                    <a:pt x="7771" y="5771"/>
                    <a:pt x="7763" y="5770"/>
                    <a:pt x="7756" y="5770"/>
                  </a:cubicBezTo>
                  <a:close/>
                  <a:moveTo>
                    <a:pt x="2767" y="5878"/>
                  </a:moveTo>
                  <a:cubicBezTo>
                    <a:pt x="2721" y="5878"/>
                    <a:pt x="2684" y="5911"/>
                    <a:pt x="2676" y="5951"/>
                  </a:cubicBezTo>
                  <a:cubicBezTo>
                    <a:pt x="2676" y="5995"/>
                    <a:pt x="2703" y="6040"/>
                    <a:pt x="2748" y="6049"/>
                  </a:cubicBezTo>
                  <a:cubicBezTo>
                    <a:pt x="2752" y="6050"/>
                    <a:pt x="2757" y="6050"/>
                    <a:pt x="2762" y="6050"/>
                  </a:cubicBezTo>
                  <a:cubicBezTo>
                    <a:pt x="2801" y="6050"/>
                    <a:pt x="2838" y="6017"/>
                    <a:pt x="2846" y="5977"/>
                  </a:cubicBezTo>
                  <a:cubicBezTo>
                    <a:pt x="2855" y="5933"/>
                    <a:pt x="2828" y="5897"/>
                    <a:pt x="2783" y="5879"/>
                  </a:cubicBezTo>
                  <a:cubicBezTo>
                    <a:pt x="2778" y="5878"/>
                    <a:pt x="2772" y="5878"/>
                    <a:pt x="2767" y="5878"/>
                  </a:cubicBezTo>
                  <a:close/>
                  <a:moveTo>
                    <a:pt x="8423" y="5784"/>
                  </a:moveTo>
                  <a:cubicBezTo>
                    <a:pt x="8396" y="5784"/>
                    <a:pt x="8371" y="5803"/>
                    <a:pt x="8350" y="5817"/>
                  </a:cubicBezTo>
                  <a:cubicBezTo>
                    <a:pt x="8323" y="5826"/>
                    <a:pt x="8305" y="5870"/>
                    <a:pt x="8297" y="5897"/>
                  </a:cubicBezTo>
                  <a:cubicBezTo>
                    <a:pt x="8297" y="5933"/>
                    <a:pt x="8305" y="5969"/>
                    <a:pt x="8323" y="5995"/>
                  </a:cubicBezTo>
                  <a:cubicBezTo>
                    <a:pt x="8341" y="6022"/>
                    <a:pt x="8377" y="6031"/>
                    <a:pt x="8413" y="6058"/>
                  </a:cubicBezTo>
                  <a:cubicBezTo>
                    <a:pt x="8448" y="6049"/>
                    <a:pt x="8493" y="6040"/>
                    <a:pt x="8511" y="6022"/>
                  </a:cubicBezTo>
                  <a:cubicBezTo>
                    <a:pt x="8529" y="5995"/>
                    <a:pt x="8564" y="5977"/>
                    <a:pt x="8555" y="5933"/>
                  </a:cubicBezTo>
                  <a:cubicBezTo>
                    <a:pt x="8555" y="5906"/>
                    <a:pt x="8555" y="5861"/>
                    <a:pt x="8537" y="5844"/>
                  </a:cubicBezTo>
                  <a:cubicBezTo>
                    <a:pt x="8520" y="5817"/>
                    <a:pt x="8484" y="5799"/>
                    <a:pt x="8448" y="5790"/>
                  </a:cubicBezTo>
                  <a:cubicBezTo>
                    <a:pt x="8440" y="5786"/>
                    <a:pt x="8432" y="5784"/>
                    <a:pt x="8423" y="5784"/>
                  </a:cubicBezTo>
                  <a:close/>
                  <a:moveTo>
                    <a:pt x="14099" y="5725"/>
                  </a:moveTo>
                  <a:cubicBezTo>
                    <a:pt x="14024" y="5725"/>
                    <a:pt x="13942" y="5798"/>
                    <a:pt x="13926" y="5870"/>
                  </a:cubicBezTo>
                  <a:cubicBezTo>
                    <a:pt x="13917" y="5942"/>
                    <a:pt x="13988" y="6040"/>
                    <a:pt x="14068" y="6058"/>
                  </a:cubicBezTo>
                  <a:cubicBezTo>
                    <a:pt x="14073" y="6058"/>
                    <a:pt x="14077" y="6059"/>
                    <a:pt x="14081" y="6059"/>
                  </a:cubicBezTo>
                  <a:cubicBezTo>
                    <a:pt x="14152" y="6059"/>
                    <a:pt x="14247" y="5991"/>
                    <a:pt x="14256" y="5915"/>
                  </a:cubicBezTo>
                  <a:cubicBezTo>
                    <a:pt x="14265" y="5835"/>
                    <a:pt x="14202" y="5737"/>
                    <a:pt x="14122" y="5728"/>
                  </a:cubicBezTo>
                  <a:cubicBezTo>
                    <a:pt x="14114" y="5726"/>
                    <a:pt x="14107" y="5725"/>
                    <a:pt x="14099" y="5725"/>
                  </a:cubicBezTo>
                  <a:close/>
                  <a:moveTo>
                    <a:pt x="3415" y="5904"/>
                  </a:moveTo>
                  <a:cubicBezTo>
                    <a:pt x="3375" y="5904"/>
                    <a:pt x="3353" y="5931"/>
                    <a:pt x="3345" y="5977"/>
                  </a:cubicBezTo>
                  <a:cubicBezTo>
                    <a:pt x="3336" y="6040"/>
                    <a:pt x="3363" y="6067"/>
                    <a:pt x="3417" y="6076"/>
                  </a:cubicBezTo>
                  <a:cubicBezTo>
                    <a:pt x="3425" y="6077"/>
                    <a:pt x="3432" y="6077"/>
                    <a:pt x="3439" y="6077"/>
                  </a:cubicBezTo>
                  <a:cubicBezTo>
                    <a:pt x="3486" y="6077"/>
                    <a:pt x="3507" y="6051"/>
                    <a:pt x="3515" y="6004"/>
                  </a:cubicBezTo>
                  <a:cubicBezTo>
                    <a:pt x="3524" y="5942"/>
                    <a:pt x="3506" y="5915"/>
                    <a:pt x="3435" y="5906"/>
                  </a:cubicBezTo>
                  <a:cubicBezTo>
                    <a:pt x="3428" y="5905"/>
                    <a:pt x="3421" y="5904"/>
                    <a:pt x="3415" y="5904"/>
                  </a:cubicBezTo>
                  <a:close/>
                  <a:moveTo>
                    <a:pt x="14656" y="5797"/>
                  </a:moveTo>
                  <a:cubicBezTo>
                    <a:pt x="14653" y="5797"/>
                    <a:pt x="14651" y="5798"/>
                    <a:pt x="14648" y="5799"/>
                  </a:cubicBezTo>
                  <a:cubicBezTo>
                    <a:pt x="14631" y="5817"/>
                    <a:pt x="14613" y="5835"/>
                    <a:pt x="14604" y="5861"/>
                  </a:cubicBezTo>
                  <a:cubicBezTo>
                    <a:pt x="14577" y="5951"/>
                    <a:pt x="14622" y="6067"/>
                    <a:pt x="14738" y="6085"/>
                  </a:cubicBezTo>
                  <a:cubicBezTo>
                    <a:pt x="14743" y="6085"/>
                    <a:pt x="14748" y="6085"/>
                    <a:pt x="14753" y="6085"/>
                  </a:cubicBezTo>
                  <a:cubicBezTo>
                    <a:pt x="14829" y="6085"/>
                    <a:pt x="14908" y="6026"/>
                    <a:pt x="14925" y="5960"/>
                  </a:cubicBezTo>
                  <a:cubicBezTo>
                    <a:pt x="14925" y="5933"/>
                    <a:pt x="14925" y="5924"/>
                    <a:pt x="14898" y="5915"/>
                  </a:cubicBezTo>
                  <a:cubicBezTo>
                    <a:pt x="14836" y="5888"/>
                    <a:pt x="14764" y="5853"/>
                    <a:pt x="14702" y="5817"/>
                  </a:cubicBezTo>
                  <a:cubicBezTo>
                    <a:pt x="14687" y="5817"/>
                    <a:pt x="14671" y="5797"/>
                    <a:pt x="14656" y="5797"/>
                  </a:cubicBezTo>
                  <a:close/>
                  <a:moveTo>
                    <a:pt x="9083" y="5831"/>
                  </a:moveTo>
                  <a:cubicBezTo>
                    <a:pt x="9020" y="5831"/>
                    <a:pt x="8973" y="5873"/>
                    <a:pt x="8966" y="5942"/>
                  </a:cubicBezTo>
                  <a:cubicBezTo>
                    <a:pt x="8948" y="6022"/>
                    <a:pt x="9001" y="6085"/>
                    <a:pt x="9082" y="6093"/>
                  </a:cubicBezTo>
                  <a:cubicBezTo>
                    <a:pt x="9088" y="6094"/>
                    <a:pt x="9094" y="6095"/>
                    <a:pt x="9100" y="6095"/>
                  </a:cubicBezTo>
                  <a:cubicBezTo>
                    <a:pt x="9163" y="6095"/>
                    <a:pt x="9216" y="6051"/>
                    <a:pt x="9224" y="5977"/>
                  </a:cubicBezTo>
                  <a:cubicBezTo>
                    <a:pt x="9233" y="5897"/>
                    <a:pt x="9189" y="5844"/>
                    <a:pt x="9117" y="5835"/>
                  </a:cubicBezTo>
                  <a:cubicBezTo>
                    <a:pt x="9105" y="5832"/>
                    <a:pt x="9094" y="5831"/>
                    <a:pt x="9083" y="5831"/>
                  </a:cubicBezTo>
                  <a:close/>
                  <a:moveTo>
                    <a:pt x="9760" y="5852"/>
                  </a:moveTo>
                  <a:cubicBezTo>
                    <a:pt x="9690" y="5852"/>
                    <a:pt x="9642" y="5903"/>
                    <a:pt x="9626" y="5977"/>
                  </a:cubicBezTo>
                  <a:cubicBezTo>
                    <a:pt x="9617" y="6049"/>
                    <a:pt x="9670" y="6111"/>
                    <a:pt x="9742" y="6120"/>
                  </a:cubicBezTo>
                  <a:cubicBezTo>
                    <a:pt x="9749" y="6121"/>
                    <a:pt x="9755" y="6121"/>
                    <a:pt x="9762" y="6121"/>
                  </a:cubicBezTo>
                  <a:cubicBezTo>
                    <a:pt x="9832" y="6121"/>
                    <a:pt x="9885" y="6078"/>
                    <a:pt x="9893" y="6004"/>
                  </a:cubicBezTo>
                  <a:cubicBezTo>
                    <a:pt x="9902" y="5924"/>
                    <a:pt x="9858" y="5870"/>
                    <a:pt x="9777" y="5853"/>
                  </a:cubicBezTo>
                  <a:cubicBezTo>
                    <a:pt x="9772" y="5852"/>
                    <a:pt x="9766" y="5852"/>
                    <a:pt x="9760" y="5852"/>
                  </a:cubicBezTo>
                  <a:close/>
                  <a:moveTo>
                    <a:pt x="4104" y="5933"/>
                  </a:moveTo>
                  <a:cubicBezTo>
                    <a:pt x="4050" y="5933"/>
                    <a:pt x="4006" y="5969"/>
                    <a:pt x="3997" y="6022"/>
                  </a:cubicBezTo>
                  <a:cubicBezTo>
                    <a:pt x="3997" y="6076"/>
                    <a:pt x="4023" y="6129"/>
                    <a:pt x="4086" y="6129"/>
                  </a:cubicBezTo>
                  <a:cubicBezTo>
                    <a:pt x="4091" y="6130"/>
                    <a:pt x="4097" y="6130"/>
                    <a:pt x="4102" y="6130"/>
                  </a:cubicBezTo>
                  <a:cubicBezTo>
                    <a:pt x="4148" y="6130"/>
                    <a:pt x="4185" y="6096"/>
                    <a:pt x="4193" y="6040"/>
                  </a:cubicBezTo>
                  <a:cubicBezTo>
                    <a:pt x="4193" y="5986"/>
                    <a:pt x="4166" y="5942"/>
                    <a:pt x="4104" y="5933"/>
                  </a:cubicBezTo>
                  <a:close/>
                  <a:moveTo>
                    <a:pt x="4745" y="5958"/>
                  </a:moveTo>
                  <a:cubicBezTo>
                    <a:pt x="4693" y="5958"/>
                    <a:pt x="4656" y="5992"/>
                    <a:pt x="4648" y="6040"/>
                  </a:cubicBezTo>
                  <a:cubicBezTo>
                    <a:pt x="4639" y="6102"/>
                    <a:pt x="4675" y="6147"/>
                    <a:pt x="4728" y="6156"/>
                  </a:cubicBezTo>
                  <a:cubicBezTo>
                    <a:pt x="4735" y="6157"/>
                    <a:pt x="4741" y="6157"/>
                    <a:pt x="4747" y="6157"/>
                  </a:cubicBezTo>
                  <a:cubicBezTo>
                    <a:pt x="4799" y="6157"/>
                    <a:pt x="4836" y="6124"/>
                    <a:pt x="4844" y="6076"/>
                  </a:cubicBezTo>
                  <a:cubicBezTo>
                    <a:pt x="4853" y="6013"/>
                    <a:pt x="4817" y="5969"/>
                    <a:pt x="4764" y="5960"/>
                  </a:cubicBezTo>
                  <a:cubicBezTo>
                    <a:pt x="4757" y="5959"/>
                    <a:pt x="4751" y="5958"/>
                    <a:pt x="4745" y="5958"/>
                  </a:cubicBezTo>
                  <a:close/>
                  <a:moveTo>
                    <a:pt x="10401" y="5895"/>
                  </a:moveTo>
                  <a:cubicBezTo>
                    <a:pt x="10374" y="5895"/>
                    <a:pt x="10352" y="5909"/>
                    <a:pt x="10331" y="5924"/>
                  </a:cubicBezTo>
                  <a:cubicBezTo>
                    <a:pt x="10286" y="5942"/>
                    <a:pt x="10286" y="5986"/>
                    <a:pt x="10277" y="6022"/>
                  </a:cubicBezTo>
                  <a:cubicBezTo>
                    <a:pt x="10268" y="6058"/>
                    <a:pt x="10286" y="6085"/>
                    <a:pt x="10304" y="6111"/>
                  </a:cubicBezTo>
                  <a:cubicBezTo>
                    <a:pt x="10331" y="6147"/>
                    <a:pt x="10357" y="6156"/>
                    <a:pt x="10393" y="6165"/>
                  </a:cubicBezTo>
                  <a:cubicBezTo>
                    <a:pt x="10429" y="6165"/>
                    <a:pt x="10464" y="6165"/>
                    <a:pt x="10491" y="6138"/>
                  </a:cubicBezTo>
                  <a:cubicBezTo>
                    <a:pt x="10527" y="6111"/>
                    <a:pt x="10554" y="6085"/>
                    <a:pt x="10536" y="6049"/>
                  </a:cubicBezTo>
                  <a:cubicBezTo>
                    <a:pt x="10563" y="6004"/>
                    <a:pt x="10536" y="5977"/>
                    <a:pt x="10518" y="5942"/>
                  </a:cubicBezTo>
                  <a:cubicBezTo>
                    <a:pt x="10500" y="5906"/>
                    <a:pt x="10464" y="5906"/>
                    <a:pt x="10420" y="5897"/>
                  </a:cubicBezTo>
                  <a:cubicBezTo>
                    <a:pt x="10413" y="5896"/>
                    <a:pt x="10407" y="5895"/>
                    <a:pt x="10401" y="5895"/>
                  </a:cubicBezTo>
                  <a:close/>
                  <a:moveTo>
                    <a:pt x="11082" y="5905"/>
                  </a:moveTo>
                  <a:cubicBezTo>
                    <a:pt x="11009" y="5905"/>
                    <a:pt x="10945" y="5964"/>
                    <a:pt x="10928" y="6031"/>
                  </a:cubicBezTo>
                  <a:cubicBezTo>
                    <a:pt x="10928" y="6058"/>
                    <a:pt x="10946" y="6120"/>
                    <a:pt x="10964" y="6147"/>
                  </a:cubicBezTo>
                  <a:cubicBezTo>
                    <a:pt x="10982" y="6165"/>
                    <a:pt x="11035" y="6200"/>
                    <a:pt x="11071" y="6200"/>
                  </a:cubicBezTo>
                  <a:cubicBezTo>
                    <a:pt x="11098" y="6192"/>
                    <a:pt x="11142" y="6200"/>
                    <a:pt x="11178" y="6165"/>
                  </a:cubicBezTo>
                  <a:cubicBezTo>
                    <a:pt x="11205" y="6138"/>
                    <a:pt x="11223" y="6102"/>
                    <a:pt x="11223" y="6076"/>
                  </a:cubicBezTo>
                  <a:cubicBezTo>
                    <a:pt x="11241" y="5995"/>
                    <a:pt x="11169" y="5915"/>
                    <a:pt x="11098" y="5906"/>
                  </a:cubicBezTo>
                  <a:cubicBezTo>
                    <a:pt x="11093" y="5906"/>
                    <a:pt x="11087" y="5905"/>
                    <a:pt x="11082" y="5905"/>
                  </a:cubicBezTo>
                  <a:close/>
                  <a:moveTo>
                    <a:pt x="5421" y="5984"/>
                  </a:moveTo>
                  <a:cubicBezTo>
                    <a:pt x="5402" y="5984"/>
                    <a:pt x="5374" y="5997"/>
                    <a:pt x="5353" y="6004"/>
                  </a:cubicBezTo>
                  <a:cubicBezTo>
                    <a:pt x="5317" y="6022"/>
                    <a:pt x="5326" y="6067"/>
                    <a:pt x="5290" y="6076"/>
                  </a:cubicBezTo>
                  <a:cubicBezTo>
                    <a:pt x="5308" y="6111"/>
                    <a:pt x="5308" y="6138"/>
                    <a:pt x="5317" y="6165"/>
                  </a:cubicBezTo>
                  <a:cubicBezTo>
                    <a:pt x="5335" y="6200"/>
                    <a:pt x="5379" y="6192"/>
                    <a:pt x="5397" y="6218"/>
                  </a:cubicBezTo>
                  <a:cubicBezTo>
                    <a:pt x="5424" y="6200"/>
                    <a:pt x="5451" y="6209"/>
                    <a:pt x="5478" y="6192"/>
                  </a:cubicBezTo>
                  <a:cubicBezTo>
                    <a:pt x="5513" y="6174"/>
                    <a:pt x="5495" y="6138"/>
                    <a:pt x="5531" y="6120"/>
                  </a:cubicBezTo>
                  <a:cubicBezTo>
                    <a:pt x="5522" y="6093"/>
                    <a:pt x="5513" y="6067"/>
                    <a:pt x="5504" y="6040"/>
                  </a:cubicBezTo>
                  <a:cubicBezTo>
                    <a:pt x="5495" y="6004"/>
                    <a:pt x="5460" y="6004"/>
                    <a:pt x="5433" y="5986"/>
                  </a:cubicBezTo>
                  <a:cubicBezTo>
                    <a:pt x="5430" y="5985"/>
                    <a:pt x="5425" y="5984"/>
                    <a:pt x="5421" y="5984"/>
                  </a:cubicBezTo>
                  <a:close/>
                  <a:moveTo>
                    <a:pt x="419" y="6102"/>
                  </a:moveTo>
                  <a:cubicBezTo>
                    <a:pt x="384" y="6102"/>
                    <a:pt x="357" y="6129"/>
                    <a:pt x="348" y="6165"/>
                  </a:cubicBezTo>
                  <a:cubicBezTo>
                    <a:pt x="348" y="6200"/>
                    <a:pt x="366" y="6236"/>
                    <a:pt x="401" y="6236"/>
                  </a:cubicBezTo>
                  <a:cubicBezTo>
                    <a:pt x="406" y="6237"/>
                    <a:pt x="411" y="6238"/>
                    <a:pt x="415" y="6238"/>
                  </a:cubicBezTo>
                  <a:cubicBezTo>
                    <a:pt x="446" y="6238"/>
                    <a:pt x="474" y="6214"/>
                    <a:pt x="482" y="6183"/>
                  </a:cubicBezTo>
                  <a:cubicBezTo>
                    <a:pt x="491" y="6147"/>
                    <a:pt x="464" y="6111"/>
                    <a:pt x="419" y="6102"/>
                  </a:cubicBezTo>
                  <a:close/>
                  <a:moveTo>
                    <a:pt x="11746" y="5950"/>
                  </a:moveTo>
                  <a:cubicBezTo>
                    <a:pt x="11677" y="5950"/>
                    <a:pt x="11597" y="6017"/>
                    <a:pt x="11597" y="6085"/>
                  </a:cubicBezTo>
                  <a:cubicBezTo>
                    <a:pt x="11588" y="6147"/>
                    <a:pt x="11660" y="6245"/>
                    <a:pt x="11731" y="6245"/>
                  </a:cubicBezTo>
                  <a:cubicBezTo>
                    <a:pt x="11736" y="6246"/>
                    <a:pt x="11741" y="6246"/>
                    <a:pt x="11746" y="6246"/>
                  </a:cubicBezTo>
                  <a:cubicBezTo>
                    <a:pt x="11820" y="6246"/>
                    <a:pt x="11883" y="6186"/>
                    <a:pt x="11892" y="6111"/>
                  </a:cubicBezTo>
                  <a:cubicBezTo>
                    <a:pt x="11901" y="6031"/>
                    <a:pt x="11838" y="5960"/>
                    <a:pt x="11758" y="5951"/>
                  </a:cubicBezTo>
                  <a:cubicBezTo>
                    <a:pt x="11754" y="5950"/>
                    <a:pt x="11750" y="5950"/>
                    <a:pt x="11746" y="5950"/>
                  </a:cubicBezTo>
                  <a:close/>
                  <a:moveTo>
                    <a:pt x="6088" y="6012"/>
                  </a:moveTo>
                  <a:cubicBezTo>
                    <a:pt x="6037" y="6012"/>
                    <a:pt x="5976" y="6054"/>
                    <a:pt x="5968" y="6111"/>
                  </a:cubicBezTo>
                  <a:cubicBezTo>
                    <a:pt x="5959" y="6165"/>
                    <a:pt x="6004" y="6236"/>
                    <a:pt x="6066" y="6245"/>
                  </a:cubicBezTo>
                  <a:cubicBezTo>
                    <a:pt x="6070" y="6246"/>
                    <a:pt x="6074" y="6246"/>
                    <a:pt x="6079" y="6246"/>
                  </a:cubicBezTo>
                  <a:cubicBezTo>
                    <a:pt x="6124" y="6246"/>
                    <a:pt x="6192" y="6204"/>
                    <a:pt x="6200" y="6147"/>
                  </a:cubicBezTo>
                  <a:cubicBezTo>
                    <a:pt x="6200" y="6093"/>
                    <a:pt x="6156" y="6022"/>
                    <a:pt x="6102" y="6013"/>
                  </a:cubicBezTo>
                  <a:cubicBezTo>
                    <a:pt x="6097" y="6012"/>
                    <a:pt x="6093" y="6012"/>
                    <a:pt x="6088" y="6012"/>
                  </a:cubicBezTo>
                  <a:close/>
                  <a:moveTo>
                    <a:pt x="12409" y="5966"/>
                  </a:moveTo>
                  <a:cubicBezTo>
                    <a:pt x="12370" y="5966"/>
                    <a:pt x="12342" y="5982"/>
                    <a:pt x="12320" y="6004"/>
                  </a:cubicBezTo>
                  <a:cubicBezTo>
                    <a:pt x="12293" y="6022"/>
                    <a:pt x="12266" y="6058"/>
                    <a:pt x="12266" y="6102"/>
                  </a:cubicBezTo>
                  <a:cubicBezTo>
                    <a:pt x="12258" y="6147"/>
                    <a:pt x="12266" y="6183"/>
                    <a:pt x="12284" y="6209"/>
                  </a:cubicBezTo>
                  <a:cubicBezTo>
                    <a:pt x="12308" y="6241"/>
                    <a:pt x="12332" y="6273"/>
                    <a:pt x="12375" y="6273"/>
                  </a:cubicBezTo>
                  <a:cubicBezTo>
                    <a:pt x="12380" y="6273"/>
                    <a:pt x="12386" y="6273"/>
                    <a:pt x="12391" y="6272"/>
                  </a:cubicBezTo>
                  <a:cubicBezTo>
                    <a:pt x="12404" y="6280"/>
                    <a:pt x="12417" y="6283"/>
                    <a:pt x="12430" y="6283"/>
                  </a:cubicBezTo>
                  <a:cubicBezTo>
                    <a:pt x="12461" y="6283"/>
                    <a:pt x="12488" y="6264"/>
                    <a:pt x="12507" y="6245"/>
                  </a:cubicBezTo>
                  <a:cubicBezTo>
                    <a:pt x="12543" y="6227"/>
                    <a:pt x="12561" y="6192"/>
                    <a:pt x="12570" y="6147"/>
                  </a:cubicBezTo>
                  <a:cubicBezTo>
                    <a:pt x="12570" y="6102"/>
                    <a:pt x="12561" y="6058"/>
                    <a:pt x="12543" y="6031"/>
                  </a:cubicBezTo>
                  <a:cubicBezTo>
                    <a:pt x="12516" y="6004"/>
                    <a:pt x="12481" y="5986"/>
                    <a:pt x="12436" y="5969"/>
                  </a:cubicBezTo>
                  <a:cubicBezTo>
                    <a:pt x="12426" y="5967"/>
                    <a:pt x="12418" y="5966"/>
                    <a:pt x="12409" y="5966"/>
                  </a:cubicBezTo>
                  <a:close/>
                  <a:moveTo>
                    <a:pt x="1053" y="6144"/>
                  </a:moveTo>
                  <a:cubicBezTo>
                    <a:pt x="1026" y="6144"/>
                    <a:pt x="1024" y="6160"/>
                    <a:pt x="1017" y="6209"/>
                  </a:cubicBezTo>
                  <a:cubicBezTo>
                    <a:pt x="1008" y="6263"/>
                    <a:pt x="1008" y="6272"/>
                    <a:pt x="1071" y="6281"/>
                  </a:cubicBezTo>
                  <a:cubicBezTo>
                    <a:pt x="1083" y="6283"/>
                    <a:pt x="1094" y="6284"/>
                    <a:pt x="1103" y="6284"/>
                  </a:cubicBezTo>
                  <a:cubicBezTo>
                    <a:pt x="1137" y="6284"/>
                    <a:pt x="1144" y="6268"/>
                    <a:pt x="1151" y="6218"/>
                  </a:cubicBezTo>
                  <a:cubicBezTo>
                    <a:pt x="1151" y="6165"/>
                    <a:pt x="1142" y="6156"/>
                    <a:pt x="1079" y="6147"/>
                  </a:cubicBezTo>
                  <a:cubicBezTo>
                    <a:pt x="1068" y="6145"/>
                    <a:pt x="1060" y="6144"/>
                    <a:pt x="1053" y="6144"/>
                  </a:cubicBezTo>
                  <a:close/>
                  <a:moveTo>
                    <a:pt x="6735" y="6052"/>
                  </a:moveTo>
                  <a:cubicBezTo>
                    <a:pt x="6716" y="6052"/>
                    <a:pt x="6699" y="6059"/>
                    <a:pt x="6682" y="6076"/>
                  </a:cubicBezTo>
                  <a:cubicBezTo>
                    <a:pt x="6664" y="6102"/>
                    <a:pt x="6619" y="6102"/>
                    <a:pt x="6637" y="6147"/>
                  </a:cubicBezTo>
                  <a:cubicBezTo>
                    <a:pt x="6619" y="6183"/>
                    <a:pt x="6628" y="6209"/>
                    <a:pt x="6655" y="6236"/>
                  </a:cubicBezTo>
                  <a:cubicBezTo>
                    <a:pt x="6673" y="6254"/>
                    <a:pt x="6691" y="6290"/>
                    <a:pt x="6726" y="6290"/>
                  </a:cubicBezTo>
                  <a:cubicBezTo>
                    <a:pt x="6762" y="6290"/>
                    <a:pt x="6780" y="6290"/>
                    <a:pt x="6807" y="6263"/>
                  </a:cubicBezTo>
                  <a:cubicBezTo>
                    <a:pt x="6825" y="6245"/>
                    <a:pt x="6860" y="6236"/>
                    <a:pt x="6860" y="6192"/>
                  </a:cubicBezTo>
                  <a:cubicBezTo>
                    <a:pt x="6860" y="6165"/>
                    <a:pt x="6869" y="6138"/>
                    <a:pt x="6842" y="6111"/>
                  </a:cubicBezTo>
                  <a:cubicBezTo>
                    <a:pt x="6816" y="6093"/>
                    <a:pt x="6807" y="6058"/>
                    <a:pt x="6771" y="6058"/>
                  </a:cubicBezTo>
                  <a:cubicBezTo>
                    <a:pt x="6758" y="6054"/>
                    <a:pt x="6746" y="6052"/>
                    <a:pt x="6735" y="6052"/>
                  </a:cubicBezTo>
                  <a:close/>
                  <a:moveTo>
                    <a:pt x="1726" y="6171"/>
                  </a:moveTo>
                  <a:cubicBezTo>
                    <a:pt x="1691" y="6171"/>
                    <a:pt x="1684" y="6188"/>
                    <a:pt x="1677" y="6245"/>
                  </a:cubicBezTo>
                  <a:cubicBezTo>
                    <a:pt x="1677" y="6290"/>
                    <a:pt x="1686" y="6299"/>
                    <a:pt x="1749" y="6308"/>
                  </a:cubicBezTo>
                  <a:cubicBezTo>
                    <a:pt x="1760" y="6309"/>
                    <a:pt x="1769" y="6310"/>
                    <a:pt x="1776" y="6310"/>
                  </a:cubicBezTo>
                  <a:cubicBezTo>
                    <a:pt x="1805" y="6310"/>
                    <a:pt x="1811" y="6295"/>
                    <a:pt x="1811" y="6245"/>
                  </a:cubicBezTo>
                  <a:cubicBezTo>
                    <a:pt x="1820" y="6192"/>
                    <a:pt x="1820" y="6183"/>
                    <a:pt x="1757" y="6174"/>
                  </a:cubicBezTo>
                  <a:cubicBezTo>
                    <a:pt x="1745" y="6172"/>
                    <a:pt x="1735" y="6171"/>
                    <a:pt x="1726" y="6171"/>
                  </a:cubicBezTo>
                  <a:close/>
                  <a:moveTo>
                    <a:pt x="7417" y="6075"/>
                  </a:moveTo>
                  <a:cubicBezTo>
                    <a:pt x="7360" y="6075"/>
                    <a:pt x="7306" y="6125"/>
                    <a:pt x="7297" y="6183"/>
                  </a:cubicBezTo>
                  <a:cubicBezTo>
                    <a:pt x="7289" y="6242"/>
                    <a:pt x="7328" y="6308"/>
                    <a:pt x="7385" y="6308"/>
                  </a:cubicBezTo>
                  <a:cubicBezTo>
                    <a:pt x="7388" y="6308"/>
                    <a:pt x="7392" y="6308"/>
                    <a:pt x="7396" y="6308"/>
                  </a:cubicBezTo>
                  <a:cubicBezTo>
                    <a:pt x="7406" y="6312"/>
                    <a:pt x="7416" y="6314"/>
                    <a:pt x="7426" y="6314"/>
                  </a:cubicBezTo>
                  <a:cubicBezTo>
                    <a:pt x="7477" y="6314"/>
                    <a:pt x="7522" y="6262"/>
                    <a:pt x="7529" y="6209"/>
                  </a:cubicBezTo>
                  <a:cubicBezTo>
                    <a:pt x="7538" y="6147"/>
                    <a:pt x="7494" y="6085"/>
                    <a:pt x="7431" y="6076"/>
                  </a:cubicBezTo>
                  <a:cubicBezTo>
                    <a:pt x="7427" y="6075"/>
                    <a:pt x="7422" y="6075"/>
                    <a:pt x="7417" y="6075"/>
                  </a:cubicBezTo>
                  <a:close/>
                  <a:moveTo>
                    <a:pt x="13057" y="6018"/>
                  </a:moveTo>
                  <a:cubicBezTo>
                    <a:pt x="12983" y="6018"/>
                    <a:pt x="12942" y="6064"/>
                    <a:pt x="12927" y="6156"/>
                  </a:cubicBezTo>
                  <a:cubicBezTo>
                    <a:pt x="12918" y="6254"/>
                    <a:pt x="12962" y="6299"/>
                    <a:pt x="13069" y="6316"/>
                  </a:cubicBezTo>
                  <a:cubicBezTo>
                    <a:pt x="13083" y="6319"/>
                    <a:pt x="13096" y="6320"/>
                    <a:pt x="13108" y="6320"/>
                  </a:cubicBezTo>
                  <a:cubicBezTo>
                    <a:pt x="13180" y="6320"/>
                    <a:pt x="13215" y="6273"/>
                    <a:pt x="13230" y="6174"/>
                  </a:cubicBezTo>
                  <a:cubicBezTo>
                    <a:pt x="13239" y="6085"/>
                    <a:pt x="13194" y="6031"/>
                    <a:pt x="13096" y="6022"/>
                  </a:cubicBezTo>
                  <a:cubicBezTo>
                    <a:pt x="13082" y="6020"/>
                    <a:pt x="13069" y="6018"/>
                    <a:pt x="13057" y="6018"/>
                  </a:cubicBezTo>
                  <a:close/>
                  <a:moveTo>
                    <a:pt x="13751" y="6030"/>
                  </a:moveTo>
                  <a:cubicBezTo>
                    <a:pt x="13675" y="6030"/>
                    <a:pt x="13595" y="6098"/>
                    <a:pt x="13587" y="6174"/>
                  </a:cubicBezTo>
                  <a:cubicBezTo>
                    <a:pt x="13569" y="6254"/>
                    <a:pt x="13649" y="6352"/>
                    <a:pt x="13729" y="6361"/>
                  </a:cubicBezTo>
                  <a:cubicBezTo>
                    <a:pt x="13734" y="6362"/>
                    <a:pt x="13738" y="6362"/>
                    <a:pt x="13742" y="6362"/>
                  </a:cubicBezTo>
                  <a:cubicBezTo>
                    <a:pt x="13819" y="6362"/>
                    <a:pt x="13900" y="6286"/>
                    <a:pt x="13917" y="6218"/>
                  </a:cubicBezTo>
                  <a:cubicBezTo>
                    <a:pt x="13926" y="6138"/>
                    <a:pt x="13845" y="6040"/>
                    <a:pt x="13765" y="6031"/>
                  </a:cubicBezTo>
                  <a:cubicBezTo>
                    <a:pt x="13761" y="6030"/>
                    <a:pt x="13756" y="6030"/>
                    <a:pt x="13751" y="6030"/>
                  </a:cubicBezTo>
                  <a:close/>
                  <a:moveTo>
                    <a:pt x="2419" y="6199"/>
                  </a:moveTo>
                  <a:cubicBezTo>
                    <a:pt x="2373" y="6199"/>
                    <a:pt x="2336" y="6232"/>
                    <a:pt x="2328" y="6272"/>
                  </a:cubicBezTo>
                  <a:cubicBezTo>
                    <a:pt x="2328" y="6316"/>
                    <a:pt x="2355" y="6361"/>
                    <a:pt x="2400" y="6370"/>
                  </a:cubicBezTo>
                  <a:cubicBezTo>
                    <a:pt x="2444" y="6370"/>
                    <a:pt x="2489" y="6343"/>
                    <a:pt x="2498" y="6299"/>
                  </a:cubicBezTo>
                  <a:cubicBezTo>
                    <a:pt x="2507" y="6254"/>
                    <a:pt x="2480" y="6218"/>
                    <a:pt x="2435" y="6200"/>
                  </a:cubicBezTo>
                  <a:cubicBezTo>
                    <a:pt x="2430" y="6200"/>
                    <a:pt x="2424" y="6199"/>
                    <a:pt x="2419" y="6199"/>
                  </a:cubicBezTo>
                  <a:close/>
                  <a:moveTo>
                    <a:pt x="8082" y="6111"/>
                  </a:moveTo>
                  <a:cubicBezTo>
                    <a:pt x="8028" y="6111"/>
                    <a:pt x="7949" y="6177"/>
                    <a:pt x="7949" y="6227"/>
                  </a:cubicBezTo>
                  <a:cubicBezTo>
                    <a:pt x="7949" y="6281"/>
                    <a:pt x="8011" y="6361"/>
                    <a:pt x="8065" y="6370"/>
                  </a:cubicBezTo>
                  <a:cubicBezTo>
                    <a:pt x="8068" y="6371"/>
                    <a:pt x="8071" y="6371"/>
                    <a:pt x="8074" y="6371"/>
                  </a:cubicBezTo>
                  <a:cubicBezTo>
                    <a:pt x="8129" y="6371"/>
                    <a:pt x="8216" y="6304"/>
                    <a:pt x="8216" y="6254"/>
                  </a:cubicBezTo>
                  <a:cubicBezTo>
                    <a:pt x="8216" y="6200"/>
                    <a:pt x="8154" y="6111"/>
                    <a:pt x="8091" y="6111"/>
                  </a:cubicBezTo>
                  <a:cubicBezTo>
                    <a:pt x="8088" y="6111"/>
                    <a:pt x="8085" y="6111"/>
                    <a:pt x="8082" y="6111"/>
                  </a:cubicBezTo>
                  <a:close/>
                  <a:moveTo>
                    <a:pt x="8745" y="6128"/>
                  </a:moveTo>
                  <a:cubicBezTo>
                    <a:pt x="8680" y="6128"/>
                    <a:pt x="8626" y="6179"/>
                    <a:pt x="8618" y="6245"/>
                  </a:cubicBezTo>
                  <a:cubicBezTo>
                    <a:pt x="8609" y="6325"/>
                    <a:pt x="8653" y="6388"/>
                    <a:pt x="8734" y="6397"/>
                  </a:cubicBezTo>
                  <a:cubicBezTo>
                    <a:pt x="8740" y="6398"/>
                    <a:pt x="8747" y="6398"/>
                    <a:pt x="8753" y="6398"/>
                  </a:cubicBezTo>
                  <a:cubicBezTo>
                    <a:pt x="8823" y="6398"/>
                    <a:pt x="8869" y="6354"/>
                    <a:pt x="8885" y="6281"/>
                  </a:cubicBezTo>
                  <a:cubicBezTo>
                    <a:pt x="8894" y="6200"/>
                    <a:pt x="8841" y="6147"/>
                    <a:pt x="8760" y="6129"/>
                  </a:cubicBezTo>
                  <a:cubicBezTo>
                    <a:pt x="8755" y="6128"/>
                    <a:pt x="8750" y="6128"/>
                    <a:pt x="8745" y="6128"/>
                  </a:cubicBezTo>
                  <a:close/>
                  <a:moveTo>
                    <a:pt x="3069" y="6225"/>
                  </a:moveTo>
                  <a:cubicBezTo>
                    <a:pt x="3025" y="6225"/>
                    <a:pt x="3005" y="6247"/>
                    <a:pt x="2997" y="6308"/>
                  </a:cubicBezTo>
                  <a:cubicBezTo>
                    <a:pt x="2989" y="6361"/>
                    <a:pt x="3015" y="6388"/>
                    <a:pt x="3069" y="6397"/>
                  </a:cubicBezTo>
                  <a:cubicBezTo>
                    <a:pt x="3077" y="6398"/>
                    <a:pt x="3084" y="6398"/>
                    <a:pt x="3091" y="6398"/>
                  </a:cubicBezTo>
                  <a:cubicBezTo>
                    <a:pt x="3138" y="6398"/>
                    <a:pt x="3159" y="6372"/>
                    <a:pt x="3167" y="6325"/>
                  </a:cubicBezTo>
                  <a:cubicBezTo>
                    <a:pt x="3176" y="6263"/>
                    <a:pt x="3149" y="6236"/>
                    <a:pt x="3096" y="6227"/>
                  </a:cubicBezTo>
                  <a:cubicBezTo>
                    <a:pt x="3086" y="6226"/>
                    <a:pt x="3077" y="6225"/>
                    <a:pt x="3069" y="6225"/>
                  </a:cubicBezTo>
                  <a:close/>
                  <a:moveTo>
                    <a:pt x="14411" y="6073"/>
                  </a:moveTo>
                  <a:cubicBezTo>
                    <a:pt x="14336" y="6073"/>
                    <a:pt x="14255" y="6146"/>
                    <a:pt x="14247" y="6218"/>
                  </a:cubicBezTo>
                  <a:cubicBezTo>
                    <a:pt x="14238" y="6299"/>
                    <a:pt x="14309" y="6388"/>
                    <a:pt x="14399" y="6406"/>
                  </a:cubicBezTo>
                  <a:cubicBezTo>
                    <a:pt x="14402" y="6406"/>
                    <a:pt x="14406" y="6406"/>
                    <a:pt x="14410" y="6406"/>
                  </a:cubicBezTo>
                  <a:cubicBezTo>
                    <a:pt x="14480" y="6406"/>
                    <a:pt x="14569" y="6331"/>
                    <a:pt x="14577" y="6263"/>
                  </a:cubicBezTo>
                  <a:cubicBezTo>
                    <a:pt x="14586" y="6174"/>
                    <a:pt x="14515" y="6085"/>
                    <a:pt x="14434" y="6076"/>
                  </a:cubicBezTo>
                  <a:cubicBezTo>
                    <a:pt x="14427" y="6074"/>
                    <a:pt x="14419" y="6073"/>
                    <a:pt x="14411" y="6073"/>
                  </a:cubicBezTo>
                  <a:close/>
                  <a:moveTo>
                    <a:pt x="15069" y="6093"/>
                  </a:moveTo>
                  <a:cubicBezTo>
                    <a:pt x="14985" y="6093"/>
                    <a:pt x="14907" y="6153"/>
                    <a:pt x="14898" y="6245"/>
                  </a:cubicBezTo>
                  <a:cubicBezTo>
                    <a:pt x="14889" y="6343"/>
                    <a:pt x="14952" y="6406"/>
                    <a:pt x="15041" y="6424"/>
                  </a:cubicBezTo>
                  <a:cubicBezTo>
                    <a:pt x="15051" y="6426"/>
                    <a:pt x="15061" y="6427"/>
                    <a:pt x="15071" y="6427"/>
                  </a:cubicBezTo>
                  <a:cubicBezTo>
                    <a:pt x="15150" y="6427"/>
                    <a:pt x="15220" y="6368"/>
                    <a:pt x="15228" y="6281"/>
                  </a:cubicBezTo>
                  <a:cubicBezTo>
                    <a:pt x="15246" y="6192"/>
                    <a:pt x="15184" y="6111"/>
                    <a:pt x="15085" y="6093"/>
                  </a:cubicBezTo>
                  <a:cubicBezTo>
                    <a:pt x="15080" y="6093"/>
                    <a:pt x="15074" y="6093"/>
                    <a:pt x="15069" y="6093"/>
                  </a:cubicBezTo>
                  <a:close/>
                  <a:moveTo>
                    <a:pt x="9394" y="6173"/>
                  </a:moveTo>
                  <a:cubicBezTo>
                    <a:pt x="9330" y="6173"/>
                    <a:pt x="9277" y="6216"/>
                    <a:pt x="9269" y="6290"/>
                  </a:cubicBezTo>
                  <a:cubicBezTo>
                    <a:pt x="9251" y="6370"/>
                    <a:pt x="9305" y="6424"/>
                    <a:pt x="9385" y="6441"/>
                  </a:cubicBezTo>
                  <a:cubicBezTo>
                    <a:pt x="9391" y="6442"/>
                    <a:pt x="9397" y="6442"/>
                    <a:pt x="9403" y="6442"/>
                  </a:cubicBezTo>
                  <a:cubicBezTo>
                    <a:pt x="9466" y="6442"/>
                    <a:pt x="9520" y="6399"/>
                    <a:pt x="9528" y="6325"/>
                  </a:cubicBezTo>
                  <a:cubicBezTo>
                    <a:pt x="9537" y="6245"/>
                    <a:pt x="9492" y="6183"/>
                    <a:pt x="9412" y="6174"/>
                  </a:cubicBezTo>
                  <a:cubicBezTo>
                    <a:pt x="9406" y="6173"/>
                    <a:pt x="9400" y="6173"/>
                    <a:pt x="9394" y="6173"/>
                  </a:cubicBezTo>
                  <a:close/>
                  <a:moveTo>
                    <a:pt x="3733" y="6253"/>
                  </a:moveTo>
                  <a:cubicBezTo>
                    <a:pt x="3684" y="6253"/>
                    <a:pt x="3639" y="6294"/>
                    <a:pt x="3631" y="6343"/>
                  </a:cubicBezTo>
                  <a:cubicBezTo>
                    <a:pt x="3622" y="6397"/>
                    <a:pt x="3667" y="6441"/>
                    <a:pt x="3720" y="6450"/>
                  </a:cubicBezTo>
                  <a:cubicBezTo>
                    <a:pt x="3725" y="6451"/>
                    <a:pt x="3729" y="6451"/>
                    <a:pt x="3734" y="6451"/>
                  </a:cubicBezTo>
                  <a:cubicBezTo>
                    <a:pt x="3782" y="6451"/>
                    <a:pt x="3827" y="6410"/>
                    <a:pt x="3827" y="6361"/>
                  </a:cubicBezTo>
                  <a:cubicBezTo>
                    <a:pt x="3836" y="6308"/>
                    <a:pt x="3800" y="6263"/>
                    <a:pt x="3747" y="6254"/>
                  </a:cubicBezTo>
                  <a:cubicBezTo>
                    <a:pt x="3742" y="6253"/>
                    <a:pt x="3738" y="6253"/>
                    <a:pt x="3733" y="6253"/>
                  </a:cubicBezTo>
                  <a:close/>
                  <a:moveTo>
                    <a:pt x="10057" y="6195"/>
                  </a:moveTo>
                  <a:cubicBezTo>
                    <a:pt x="10032" y="6195"/>
                    <a:pt x="10010" y="6214"/>
                    <a:pt x="9983" y="6227"/>
                  </a:cubicBezTo>
                  <a:cubicBezTo>
                    <a:pt x="9947" y="6245"/>
                    <a:pt x="9938" y="6281"/>
                    <a:pt x="9929" y="6316"/>
                  </a:cubicBezTo>
                  <a:cubicBezTo>
                    <a:pt x="9920" y="6361"/>
                    <a:pt x="9938" y="6388"/>
                    <a:pt x="9956" y="6415"/>
                  </a:cubicBezTo>
                  <a:cubicBezTo>
                    <a:pt x="9983" y="6459"/>
                    <a:pt x="10018" y="6459"/>
                    <a:pt x="10054" y="6468"/>
                  </a:cubicBezTo>
                  <a:cubicBezTo>
                    <a:pt x="10062" y="6470"/>
                    <a:pt x="10070" y="6470"/>
                    <a:pt x="10077" y="6470"/>
                  </a:cubicBezTo>
                  <a:cubicBezTo>
                    <a:pt x="10108" y="6470"/>
                    <a:pt x="10130" y="6456"/>
                    <a:pt x="10152" y="6441"/>
                  </a:cubicBezTo>
                  <a:cubicBezTo>
                    <a:pt x="10188" y="6415"/>
                    <a:pt x="10197" y="6388"/>
                    <a:pt x="10197" y="6352"/>
                  </a:cubicBezTo>
                  <a:cubicBezTo>
                    <a:pt x="10206" y="6308"/>
                    <a:pt x="10197" y="6281"/>
                    <a:pt x="10179" y="6254"/>
                  </a:cubicBezTo>
                  <a:cubicBezTo>
                    <a:pt x="10152" y="6218"/>
                    <a:pt x="10125" y="6200"/>
                    <a:pt x="10081" y="6200"/>
                  </a:cubicBezTo>
                  <a:cubicBezTo>
                    <a:pt x="10072" y="6196"/>
                    <a:pt x="10065" y="6195"/>
                    <a:pt x="10057" y="6195"/>
                  </a:cubicBezTo>
                  <a:close/>
                  <a:moveTo>
                    <a:pt x="15571" y="6287"/>
                  </a:moveTo>
                  <a:cubicBezTo>
                    <a:pt x="15561" y="6287"/>
                    <a:pt x="15558" y="6296"/>
                    <a:pt x="15558" y="6316"/>
                  </a:cubicBezTo>
                  <a:cubicBezTo>
                    <a:pt x="15558" y="6379"/>
                    <a:pt x="15612" y="6441"/>
                    <a:pt x="15665" y="6459"/>
                  </a:cubicBezTo>
                  <a:cubicBezTo>
                    <a:pt x="15683" y="6468"/>
                    <a:pt x="15692" y="6468"/>
                    <a:pt x="15719" y="6468"/>
                  </a:cubicBezTo>
                  <a:cubicBezTo>
                    <a:pt x="15729" y="6473"/>
                    <a:pt x="15740" y="6475"/>
                    <a:pt x="15750" y="6475"/>
                  </a:cubicBezTo>
                  <a:cubicBezTo>
                    <a:pt x="15779" y="6475"/>
                    <a:pt x="15809" y="6461"/>
                    <a:pt x="15835" y="6441"/>
                  </a:cubicBezTo>
                  <a:cubicBezTo>
                    <a:pt x="15844" y="6432"/>
                    <a:pt x="15853" y="6424"/>
                    <a:pt x="15835" y="6424"/>
                  </a:cubicBezTo>
                  <a:cubicBezTo>
                    <a:pt x="15755" y="6379"/>
                    <a:pt x="15674" y="6334"/>
                    <a:pt x="15603" y="6299"/>
                  </a:cubicBezTo>
                  <a:cubicBezTo>
                    <a:pt x="15588" y="6291"/>
                    <a:pt x="15578" y="6287"/>
                    <a:pt x="15571" y="6287"/>
                  </a:cubicBezTo>
                  <a:close/>
                  <a:moveTo>
                    <a:pt x="4389" y="6278"/>
                  </a:moveTo>
                  <a:cubicBezTo>
                    <a:pt x="4365" y="6278"/>
                    <a:pt x="4350" y="6293"/>
                    <a:pt x="4336" y="6308"/>
                  </a:cubicBezTo>
                  <a:cubicBezTo>
                    <a:pt x="4300" y="6316"/>
                    <a:pt x="4300" y="6343"/>
                    <a:pt x="4300" y="6379"/>
                  </a:cubicBezTo>
                  <a:cubicBezTo>
                    <a:pt x="4282" y="6406"/>
                    <a:pt x="4309" y="6424"/>
                    <a:pt x="4327" y="6450"/>
                  </a:cubicBezTo>
                  <a:cubicBezTo>
                    <a:pt x="4345" y="6477"/>
                    <a:pt x="4371" y="6468"/>
                    <a:pt x="4398" y="6477"/>
                  </a:cubicBezTo>
                  <a:cubicBezTo>
                    <a:pt x="4403" y="6479"/>
                    <a:pt x="4408" y="6479"/>
                    <a:pt x="4412" y="6479"/>
                  </a:cubicBezTo>
                  <a:cubicBezTo>
                    <a:pt x="4432" y="6479"/>
                    <a:pt x="4448" y="6465"/>
                    <a:pt x="4469" y="6450"/>
                  </a:cubicBezTo>
                  <a:cubicBezTo>
                    <a:pt x="4496" y="6441"/>
                    <a:pt x="4496" y="6406"/>
                    <a:pt x="4496" y="6388"/>
                  </a:cubicBezTo>
                  <a:cubicBezTo>
                    <a:pt x="4514" y="6352"/>
                    <a:pt x="4487" y="6334"/>
                    <a:pt x="4478" y="6308"/>
                  </a:cubicBezTo>
                  <a:cubicBezTo>
                    <a:pt x="4461" y="6281"/>
                    <a:pt x="4434" y="6290"/>
                    <a:pt x="4407" y="6281"/>
                  </a:cubicBezTo>
                  <a:cubicBezTo>
                    <a:pt x="4400" y="6279"/>
                    <a:pt x="4395" y="6278"/>
                    <a:pt x="4389" y="6278"/>
                  </a:cubicBezTo>
                  <a:close/>
                  <a:moveTo>
                    <a:pt x="10748" y="6226"/>
                  </a:moveTo>
                  <a:cubicBezTo>
                    <a:pt x="10685" y="6226"/>
                    <a:pt x="10597" y="6293"/>
                    <a:pt x="10580" y="6352"/>
                  </a:cubicBezTo>
                  <a:cubicBezTo>
                    <a:pt x="10571" y="6415"/>
                    <a:pt x="10643" y="6513"/>
                    <a:pt x="10714" y="6522"/>
                  </a:cubicBezTo>
                  <a:cubicBezTo>
                    <a:pt x="10718" y="6522"/>
                    <a:pt x="10721" y="6523"/>
                    <a:pt x="10725" y="6523"/>
                  </a:cubicBezTo>
                  <a:cubicBezTo>
                    <a:pt x="10780" y="6523"/>
                    <a:pt x="10867" y="6464"/>
                    <a:pt x="10884" y="6406"/>
                  </a:cubicBezTo>
                  <a:cubicBezTo>
                    <a:pt x="10893" y="6343"/>
                    <a:pt x="10821" y="6245"/>
                    <a:pt x="10759" y="6227"/>
                  </a:cubicBezTo>
                  <a:cubicBezTo>
                    <a:pt x="10755" y="6227"/>
                    <a:pt x="10751" y="6226"/>
                    <a:pt x="10748" y="6226"/>
                  </a:cubicBezTo>
                  <a:close/>
                  <a:moveTo>
                    <a:pt x="5052" y="6323"/>
                  </a:moveTo>
                  <a:cubicBezTo>
                    <a:pt x="4997" y="6323"/>
                    <a:pt x="4977" y="6346"/>
                    <a:pt x="4969" y="6415"/>
                  </a:cubicBezTo>
                  <a:cubicBezTo>
                    <a:pt x="4951" y="6468"/>
                    <a:pt x="4996" y="6522"/>
                    <a:pt x="5058" y="6522"/>
                  </a:cubicBezTo>
                  <a:cubicBezTo>
                    <a:pt x="5066" y="6523"/>
                    <a:pt x="5073" y="6523"/>
                    <a:pt x="5080" y="6523"/>
                  </a:cubicBezTo>
                  <a:cubicBezTo>
                    <a:pt x="5129" y="6523"/>
                    <a:pt x="5157" y="6495"/>
                    <a:pt x="5165" y="6432"/>
                  </a:cubicBezTo>
                  <a:cubicBezTo>
                    <a:pt x="5174" y="6370"/>
                    <a:pt x="5147" y="6334"/>
                    <a:pt x="5085" y="6325"/>
                  </a:cubicBezTo>
                  <a:cubicBezTo>
                    <a:pt x="5073" y="6324"/>
                    <a:pt x="5062" y="6323"/>
                    <a:pt x="5052" y="6323"/>
                  </a:cubicBezTo>
                  <a:close/>
                  <a:moveTo>
                    <a:pt x="71" y="6424"/>
                  </a:moveTo>
                  <a:cubicBezTo>
                    <a:pt x="45" y="6424"/>
                    <a:pt x="9" y="6450"/>
                    <a:pt x="0" y="6486"/>
                  </a:cubicBezTo>
                  <a:cubicBezTo>
                    <a:pt x="0" y="6522"/>
                    <a:pt x="18" y="6557"/>
                    <a:pt x="54" y="6557"/>
                  </a:cubicBezTo>
                  <a:cubicBezTo>
                    <a:pt x="59" y="6558"/>
                    <a:pt x="65" y="6559"/>
                    <a:pt x="70" y="6559"/>
                  </a:cubicBezTo>
                  <a:cubicBezTo>
                    <a:pt x="107" y="6559"/>
                    <a:pt x="134" y="6534"/>
                    <a:pt x="134" y="6495"/>
                  </a:cubicBezTo>
                  <a:cubicBezTo>
                    <a:pt x="134" y="6468"/>
                    <a:pt x="107" y="6432"/>
                    <a:pt x="71" y="6424"/>
                  </a:cubicBezTo>
                  <a:close/>
                  <a:moveTo>
                    <a:pt x="11401" y="6271"/>
                  </a:moveTo>
                  <a:cubicBezTo>
                    <a:pt x="11327" y="6271"/>
                    <a:pt x="11258" y="6323"/>
                    <a:pt x="11249" y="6406"/>
                  </a:cubicBezTo>
                  <a:cubicBezTo>
                    <a:pt x="11241" y="6477"/>
                    <a:pt x="11303" y="6557"/>
                    <a:pt x="11383" y="6566"/>
                  </a:cubicBezTo>
                  <a:cubicBezTo>
                    <a:pt x="11388" y="6567"/>
                    <a:pt x="11394" y="6567"/>
                    <a:pt x="11399" y="6567"/>
                  </a:cubicBezTo>
                  <a:cubicBezTo>
                    <a:pt x="11472" y="6567"/>
                    <a:pt x="11535" y="6508"/>
                    <a:pt x="11544" y="6432"/>
                  </a:cubicBezTo>
                  <a:cubicBezTo>
                    <a:pt x="11553" y="6361"/>
                    <a:pt x="11490" y="6281"/>
                    <a:pt x="11419" y="6272"/>
                  </a:cubicBezTo>
                  <a:cubicBezTo>
                    <a:pt x="11413" y="6271"/>
                    <a:pt x="11407" y="6271"/>
                    <a:pt x="11401" y="6271"/>
                  </a:cubicBezTo>
                  <a:close/>
                  <a:moveTo>
                    <a:pt x="5732" y="6331"/>
                  </a:moveTo>
                  <a:cubicBezTo>
                    <a:pt x="5683" y="6331"/>
                    <a:pt x="5628" y="6378"/>
                    <a:pt x="5620" y="6432"/>
                  </a:cubicBezTo>
                  <a:cubicBezTo>
                    <a:pt x="5611" y="6486"/>
                    <a:pt x="5656" y="6557"/>
                    <a:pt x="5718" y="6566"/>
                  </a:cubicBezTo>
                  <a:cubicBezTo>
                    <a:pt x="5722" y="6567"/>
                    <a:pt x="5726" y="6567"/>
                    <a:pt x="5731" y="6567"/>
                  </a:cubicBezTo>
                  <a:cubicBezTo>
                    <a:pt x="5789" y="6567"/>
                    <a:pt x="5844" y="6509"/>
                    <a:pt x="5852" y="6459"/>
                  </a:cubicBezTo>
                  <a:cubicBezTo>
                    <a:pt x="5852" y="6406"/>
                    <a:pt x="5817" y="6352"/>
                    <a:pt x="5754" y="6334"/>
                  </a:cubicBezTo>
                  <a:cubicBezTo>
                    <a:pt x="5747" y="6332"/>
                    <a:pt x="5740" y="6331"/>
                    <a:pt x="5732" y="6331"/>
                  </a:cubicBezTo>
                  <a:close/>
                  <a:moveTo>
                    <a:pt x="749" y="6450"/>
                  </a:moveTo>
                  <a:cubicBezTo>
                    <a:pt x="705" y="6450"/>
                    <a:pt x="669" y="6477"/>
                    <a:pt x="669" y="6513"/>
                  </a:cubicBezTo>
                  <a:cubicBezTo>
                    <a:pt x="669" y="6548"/>
                    <a:pt x="696" y="6584"/>
                    <a:pt x="732" y="6584"/>
                  </a:cubicBezTo>
                  <a:cubicBezTo>
                    <a:pt x="735" y="6585"/>
                    <a:pt x="739" y="6586"/>
                    <a:pt x="742" y="6586"/>
                  </a:cubicBezTo>
                  <a:cubicBezTo>
                    <a:pt x="767" y="6586"/>
                    <a:pt x="795" y="6562"/>
                    <a:pt x="803" y="6531"/>
                  </a:cubicBezTo>
                  <a:cubicBezTo>
                    <a:pt x="803" y="6495"/>
                    <a:pt x="776" y="6459"/>
                    <a:pt x="749" y="6450"/>
                  </a:cubicBezTo>
                  <a:close/>
                  <a:moveTo>
                    <a:pt x="12065" y="6298"/>
                  </a:moveTo>
                  <a:cubicBezTo>
                    <a:pt x="11998" y="6298"/>
                    <a:pt x="11927" y="6357"/>
                    <a:pt x="11919" y="6432"/>
                  </a:cubicBezTo>
                  <a:cubicBezTo>
                    <a:pt x="11910" y="6513"/>
                    <a:pt x="11972" y="6584"/>
                    <a:pt x="12052" y="6593"/>
                  </a:cubicBezTo>
                  <a:cubicBezTo>
                    <a:pt x="12056" y="6594"/>
                    <a:pt x="12061" y="6594"/>
                    <a:pt x="12065" y="6594"/>
                  </a:cubicBezTo>
                  <a:cubicBezTo>
                    <a:pt x="12134" y="6594"/>
                    <a:pt x="12213" y="6526"/>
                    <a:pt x="12222" y="6459"/>
                  </a:cubicBezTo>
                  <a:cubicBezTo>
                    <a:pt x="12222" y="6397"/>
                    <a:pt x="12150" y="6299"/>
                    <a:pt x="12079" y="6299"/>
                  </a:cubicBezTo>
                  <a:cubicBezTo>
                    <a:pt x="12075" y="6298"/>
                    <a:pt x="12070" y="6298"/>
                    <a:pt x="12065" y="6298"/>
                  </a:cubicBezTo>
                  <a:close/>
                  <a:moveTo>
                    <a:pt x="6414" y="6370"/>
                  </a:moveTo>
                  <a:cubicBezTo>
                    <a:pt x="6379" y="6370"/>
                    <a:pt x="6361" y="6379"/>
                    <a:pt x="6334" y="6397"/>
                  </a:cubicBezTo>
                  <a:cubicBezTo>
                    <a:pt x="6307" y="6415"/>
                    <a:pt x="6289" y="6432"/>
                    <a:pt x="6280" y="6468"/>
                  </a:cubicBezTo>
                  <a:cubicBezTo>
                    <a:pt x="6280" y="6504"/>
                    <a:pt x="6280" y="6531"/>
                    <a:pt x="6307" y="6548"/>
                  </a:cubicBezTo>
                  <a:cubicBezTo>
                    <a:pt x="6325" y="6575"/>
                    <a:pt x="6343" y="6602"/>
                    <a:pt x="6379" y="6611"/>
                  </a:cubicBezTo>
                  <a:cubicBezTo>
                    <a:pt x="6414" y="6611"/>
                    <a:pt x="6441" y="6602"/>
                    <a:pt x="6459" y="6584"/>
                  </a:cubicBezTo>
                  <a:cubicBezTo>
                    <a:pt x="6486" y="6566"/>
                    <a:pt x="6521" y="6548"/>
                    <a:pt x="6512" y="6504"/>
                  </a:cubicBezTo>
                  <a:cubicBezTo>
                    <a:pt x="6539" y="6468"/>
                    <a:pt x="6503" y="6450"/>
                    <a:pt x="6486" y="6424"/>
                  </a:cubicBezTo>
                  <a:cubicBezTo>
                    <a:pt x="6468" y="6397"/>
                    <a:pt x="6450" y="6379"/>
                    <a:pt x="6414" y="6370"/>
                  </a:cubicBezTo>
                  <a:close/>
                  <a:moveTo>
                    <a:pt x="1373" y="6492"/>
                  </a:moveTo>
                  <a:cubicBezTo>
                    <a:pt x="1344" y="6492"/>
                    <a:pt x="1338" y="6508"/>
                    <a:pt x="1338" y="6557"/>
                  </a:cubicBezTo>
                  <a:cubicBezTo>
                    <a:pt x="1329" y="6611"/>
                    <a:pt x="1329" y="6620"/>
                    <a:pt x="1392" y="6629"/>
                  </a:cubicBezTo>
                  <a:cubicBezTo>
                    <a:pt x="1405" y="6631"/>
                    <a:pt x="1415" y="6632"/>
                    <a:pt x="1424" y="6632"/>
                  </a:cubicBezTo>
                  <a:cubicBezTo>
                    <a:pt x="1457" y="6632"/>
                    <a:pt x="1463" y="6616"/>
                    <a:pt x="1463" y="6566"/>
                  </a:cubicBezTo>
                  <a:cubicBezTo>
                    <a:pt x="1472" y="6513"/>
                    <a:pt x="1472" y="6504"/>
                    <a:pt x="1401" y="6495"/>
                  </a:cubicBezTo>
                  <a:cubicBezTo>
                    <a:pt x="1390" y="6493"/>
                    <a:pt x="1380" y="6492"/>
                    <a:pt x="1373" y="6492"/>
                  </a:cubicBezTo>
                  <a:close/>
                  <a:moveTo>
                    <a:pt x="7046" y="6401"/>
                  </a:moveTo>
                  <a:cubicBezTo>
                    <a:pt x="6991" y="6401"/>
                    <a:pt x="6964" y="6437"/>
                    <a:pt x="6949" y="6504"/>
                  </a:cubicBezTo>
                  <a:cubicBezTo>
                    <a:pt x="6941" y="6575"/>
                    <a:pt x="6976" y="6620"/>
                    <a:pt x="7048" y="6629"/>
                  </a:cubicBezTo>
                  <a:cubicBezTo>
                    <a:pt x="7061" y="6632"/>
                    <a:pt x="7074" y="6633"/>
                    <a:pt x="7085" y="6633"/>
                  </a:cubicBezTo>
                  <a:cubicBezTo>
                    <a:pt x="7142" y="6633"/>
                    <a:pt x="7174" y="6597"/>
                    <a:pt x="7181" y="6531"/>
                  </a:cubicBezTo>
                  <a:cubicBezTo>
                    <a:pt x="7190" y="6459"/>
                    <a:pt x="7164" y="6415"/>
                    <a:pt x="7083" y="6406"/>
                  </a:cubicBezTo>
                  <a:cubicBezTo>
                    <a:pt x="7070" y="6403"/>
                    <a:pt x="7057" y="6401"/>
                    <a:pt x="7046" y="6401"/>
                  </a:cubicBezTo>
                  <a:close/>
                  <a:moveTo>
                    <a:pt x="12714" y="6339"/>
                  </a:moveTo>
                  <a:cubicBezTo>
                    <a:pt x="12636" y="6339"/>
                    <a:pt x="12595" y="6384"/>
                    <a:pt x="12588" y="6468"/>
                  </a:cubicBezTo>
                  <a:cubicBezTo>
                    <a:pt x="12570" y="6566"/>
                    <a:pt x="12614" y="6620"/>
                    <a:pt x="12712" y="6638"/>
                  </a:cubicBezTo>
                  <a:cubicBezTo>
                    <a:pt x="12723" y="6638"/>
                    <a:pt x="12733" y="6639"/>
                    <a:pt x="12742" y="6639"/>
                  </a:cubicBezTo>
                  <a:cubicBezTo>
                    <a:pt x="12828" y="6639"/>
                    <a:pt x="12866" y="6600"/>
                    <a:pt x="12882" y="6504"/>
                  </a:cubicBezTo>
                  <a:cubicBezTo>
                    <a:pt x="12891" y="6406"/>
                    <a:pt x="12855" y="6352"/>
                    <a:pt x="12757" y="6343"/>
                  </a:cubicBezTo>
                  <a:cubicBezTo>
                    <a:pt x="12742" y="6341"/>
                    <a:pt x="12727" y="6339"/>
                    <a:pt x="12714" y="6339"/>
                  </a:cubicBezTo>
                  <a:close/>
                  <a:moveTo>
                    <a:pt x="2088" y="6504"/>
                  </a:moveTo>
                  <a:cubicBezTo>
                    <a:pt x="2052" y="6504"/>
                    <a:pt x="1989" y="6539"/>
                    <a:pt x="1989" y="6575"/>
                  </a:cubicBezTo>
                  <a:cubicBezTo>
                    <a:pt x="1980" y="6611"/>
                    <a:pt x="2016" y="6664"/>
                    <a:pt x="2052" y="6673"/>
                  </a:cubicBezTo>
                  <a:cubicBezTo>
                    <a:pt x="2055" y="6674"/>
                    <a:pt x="2058" y="6674"/>
                    <a:pt x="2062" y="6674"/>
                  </a:cubicBezTo>
                  <a:cubicBezTo>
                    <a:pt x="2097" y="6674"/>
                    <a:pt x="2142" y="6634"/>
                    <a:pt x="2150" y="6602"/>
                  </a:cubicBezTo>
                  <a:cubicBezTo>
                    <a:pt x="2159" y="6566"/>
                    <a:pt x="2123" y="6513"/>
                    <a:pt x="2088" y="6504"/>
                  </a:cubicBezTo>
                  <a:close/>
                  <a:moveTo>
                    <a:pt x="13417" y="6352"/>
                  </a:moveTo>
                  <a:cubicBezTo>
                    <a:pt x="13382" y="6370"/>
                    <a:pt x="13328" y="6361"/>
                    <a:pt x="13292" y="6397"/>
                  </a:cubicBezTo>
                  <a:cubicBezTo>
                    <a:pt x="13266" y="6424"/>
                    <a:pt x="13257" y="6459"/>
                    <a:pt x="13239" y="6495"/>
                  </a:cubicBezTo>
                  <a:cubicBezTo>
                    <a:pt x="13248" y="6531"/>
                    <a:pt x="13248" y="6584"/>
                    <a:pt x="13275" y="6620"/>
                  </a:cubicBezTo>
                  <a:cubicBezTo>
                    <a:pt x="13310" y="6647"/>
                    <a:pt x="13346" y="6655"/>
                    <a:pt x="13382" y="6682"/>
                  </a:cubicBezTo>
                  <a:cubicBezTo>
                    <a:pt x="13426" y="6664"/>
                    <a:pt x="13471" y="6673"/>
                    <a:pt x="13506" y="6638"/>
                  </a:cubicBezTo>
                  <a:cubicBezTo>
                    <a:pt x="13533" y="6602"/>
                    <a:pt x="13542" y="6566"/>
                    <a:pt x="13569" y="6539"/>
                  </a:cubicBezTo>
                  <a:cubicBezTo>
                    <a:pt x="13551" y="6495"/>
                    <a:pt x="13560" y="6450"/>
                    <a:pt x="13524" y="6415"/>
                  </a:cubicBezTo>
                  <a:cubicBezTo>
                    <a:pt x="13498" y="6379"/>
                    <a:pt x="13453" y="6370"/>
                    <a:pt x="13417" y="6352"/>
                  </a:cubicBezTo>
                  <a:close/>
                  <a:moveTo>
                    <a:pt x="7754" y="6431"/>
                  </a:moveTo>
                  <a:cubicBezTo>
                    <a:pt x="7751" y="6431"/>
                    <a:pt x="7747" y="6431"/>
                    <a:pt x="7743" y="6432"/>
                  </a:cubicBezTo>
                  <a:cubicBezTo>
                    <a:pt x="7717" y="6432"/>
                    <a:pt x="7672" y="6441"/>
                    <a:pt x="7645" y="6468"/>
                  </a:cubicBezTo>
                  <a:cubicBezTo>
                    <a:pt x="7619" y="6495"/>
                    <a:pt x="7627" y="6522"/>
                    <a:pt x="7601" y="6539"/>
                  </a:cubicBezTo>
                  <a:cubicBezTo>
                    <a:pt x="7619" y="6575"/>
                    <a:pt x="7610" y="6611"/>
                    <a:pt x="7636" y="6647"/>
                  </a:cubicBezTo>
                  <a:cubicBezTo>
                    <a:pt x="7663" y="6673"/>
                    <a:pt x="7699" y="6664"/>
                    <a:pt x="7717" y="6691"/>
                  </a:cubicBezTo>
                  <a:cubicBezTo>
                    <a:pt x="7752" y="6673"/>
                    <a:pt x="7797" y="6682"/>
                    <a:pt x="7824" y="6647"/>
                  </a:cubicBezTo>
                  <a:cubicBezTo>
                    <a:pt x="7842" y="6620"/>
                    <a:pt x="7868" y="6593"/>
                    <a:pt x="7859" y="6575"/>
                  </a:cubicBezTo>
                  <a:cubicBezTo>
                    <a:pt x="7859" y="6539"/>
                    <a:pt x="7859" y="6495"/>
                    <a:pt x="7815" y="6468"/>
                  </a:cubicBezTo>
                  <a:cubicBezTo>
                    <a:pt x="7799" y="6453"/>
                    <a:pt x="7777" y="6431"/>
                    <a:pt x="7754" y="6431"/>
                  </a:cubicBezTo>
                  <a:close/>
                  <a:moveTo>
                    <a:pt x="2709" y="6546"/>
                  </a:moveTo>
                  <a:cubicBezTo>
                    <a:pt x="2662" y="6546"/>
                    <a:pt x="2648" y="6567"/>
                    <a:pt x="2641" y="6620"/>
                  </a:cubicBezTo>
                  <a:cubicBezTo>
                    <a:pt x="2632" y="6673"/>
                    <a:pt x="2650" y="6700"/>
                    <a:pt x="2703" y="6709"/>
                  </a:cubicBezTo>
                  <a:cubicBezTo>
                    <a:pt x="2713" y="6710"/>
                    <a:pt x="2722" y="6711"/>
                    <a:pt x="2731" y="6711"/>
                  </a:cubicBezTo>
                  <a:cubicBezTo>
                    <a:pt x="2774" y="6711"/>
                    <a:pt x="2794" y="6691"/>
                    <a:pt x="2801" y="6647"/>
                  </a:cubicBezTo>
                  <a:cubicBezTo>
                    <a:pt x="2810" y="6584"/>
                    <a:pt x="2792" y="6557"/>
                    <a:pt x="2739" y="6548"/>
                  </a:cubicBezTo>
                  <a:cubicBezTo>
                    <a:pt x="2727" y="6547"/>
                    <a:pt x="2718" y="6546"/>
                    <a:pt x="2709" y="6546"/>
                  </a:cubicBezTo>
                  <a:close/>
                  <a:moveTo>
                    <a:pt x="14056" y="6387"/>
                  </a:moveTo>
                  <a:cubicBezTo>
                    <a:pt x="13978" y="6387"/>
                    <a:pt x="13890" y="6463"/>
                    <a:pt x="13881" y="6539"/>
                  </a:cubicBezTo>
                  <a:cubicBezTo>
                    <a:pt x="13881" y="6620"/>
                    <a:pt x="13953" y="6709"/>
                    <a:pt x="14033" y="6718"/>
                  </a:cubicBezTo>
                  <a:cubicBezTo>
                    <a:pt x="14037" y="6718"/>
                    <a:pt x="14042" y="6719"/>
                    <a:pt x="14047" y="6719"/>
                  </a:cubicBezTo>
                  <a:cubicBezTo>
                    <a:pt x="14124" y="6719"/>
                    <a:pt x="14211" y="6651"/>
                    <a:pt x="14211" y="6575"/>
                  </a:cubicBezTo>
                  <a:cubicBezTo>
                    <a:pt x="14220" y="6495"/>
                    <a:pt x="14149" y="6397"/>
                    <a:pt x="14068" y="6388"/>
                  </a:cubicBezTo>
                  <a:cubicBezTo>
                    <a:pt x="14064" y="6387"/>
                    <a:pt x="14060" y="6387"/>
                    <a:pt x="14056" y="6387"/>
                  </a:cubicBezTo>
                  <a:close/>
                  <a:moveTo>
                    <a:pt x="8404" y="6450"/>
                  </a:moveTo>
                  <a:cubicBezTo>
                    <a:pt x="8368" y="6459"/>
                    <a:pt x="8323" y="6459"/>
                    <a:pt x="8305" y="6477"/>
                  </a:cubicBezTo>
                  <a:cubicBezTo>
                    <a:pt x="8288" y="6504"/>
                    <a:pt x="8252" y="6531"/>
                    <a:pt x="8252" y="6566"/>
                  </a:cubicBezTo>
                  <a:cubicBezTo>
                    <a:pt x="8261" y="6602"/>
                    <a:pt x="8261" y="6638"/>
                    <a:pt x="8279" y="6664"/>
                  </a:cubicBezTo>
                  <a:cubicBezTo>
                    <a:pt x="8297" y="6691"/>
                    <a:pt x="8332" y="6700"/>
                    <a:pt x="8368" y="6718"/>
                  </a:cubicBezTo>
                  <a:cubicBezTo>
                    <a:pt x="8374" y="6720"/>
                    <a:pt x="8381" y="6720"/>
                    <a:pt x="8387" y="6720"/>
                  </a:cubicBezTo>
                  <a:cubicBezTo>
                    <a:pt x="8413" y="6720"/>
                    <a:pt x="8435" y="6706"/>
                    <a:pt x="8457" y="6691"/>
                  </a:cubicBezTo>
                  <a:cubicBezTo>
                    <a:pt x="8493" y="6682"/>
                    <a:pt x="8502" y="6638"/>
                    <a:pt x="8520" y="6602"/>
                  </a:cubicBezTo>
                  <a:cubicBezTo>
                    <a:pt x="8511" y="6566"/>
                    <a:pt x="8511" y="6522"/>
                    <a:pt x="8484" y="6504"/>
                  </a:cubicBezTo>
                  <a:cubicBezTo>
                    <a:pt x="8466" y="6486"/>
                    <a:pt x="8439" y="6450"/>
                    <a:pt x="8404" y="6450"/>
                  </a:cubicBezTo>
                  <a:close/>
                  <a:moveTo>
                    <a:pt x="14729" y="6414"/>
                  </a:moveTo>
                  <a:cubicBezTo>
                    <a:pt x="14646" y="6414"/>
                    <a:pt x="14567" y="6473"/>
                    <a:pt x="14550" y="6548"/>
                  </a:cubicBezTo>
                  <a:cubicBezTo>
                    <a:pt x="14541" y="6647"/>
                    <a:pt x="14595" y="6727"/>
                    <a:pt x="14693" y="6745"/>
                  </a:cubicBezTo>
                  <a:cubicBezTo>
                    <a:pt x="14703" y="6747"/>
                    <a:pt x="14713" y="6748"/>
                    <a:pt x="14723" y="6748"/>
                  </a:cubicBezTo>
                  <a:cubicBezTo>
                    <a:pt x="14800" y="6748"/>
                    <a:pt x="14865" y="6690"/>
                    <a:pt x="14880" y="6611"/>
                  </a:cubicBezTo>
                  <a:cubicBezTo>
                    <a:pt x="14898" y="6513"/>
                    <a:pt x="14836" y="6432"/>
                    <a:pt x="14746" y="6415"/>
                  </a:cubicBezTo>
                  <a:cubicBezTo>
                    <a:pt x="14741" y="6414"/>
                    <a:pt x="14735" y="6414"/>
                    <a:pt x="14729" y="6414"/>
                  </a:cubicBezTo>
                  <a:close/>
                  <a:moveTo>
                    <a:pt x="3399" y="6557"/>
                  </a:moveTo>
                  <a:cubicBezTo>
                    <a:pt x="3363" y="6557"/>
                    <a:pt x="3292" y="6611"/>
                    <a:pt x="3292" y="6638"/>
                  </a:cubicBezTo>
                  <a:cubicBezTo>
                    <a:pt x="3283" y="6673"/>
                    <a:pt x="3345" y="6754"/>
                    <a:pt x="3372" y="6754"/>
                  </a:cubicBezTo>
                  <a:cubicBezTo>
                    <a:pt x="3374" y="6754"/>
                    <a:pt x="3377" y="6754"/>
                    <a:pt x="3380" y="6754"/>
                  </a:cubicBezTo>
                  <a:cubicBezTo>
                    <a:pt x="3418" y="6754"/>
                    <a:pt x="3488" y="6698"/>
                    <a:pt x="3488" y="6664"/>
                  </a:cubicBezTo>
                  <a:cubicBezTo>
                    <a:pt x="3488" y="6629"/>
                    <a:pt x="3426" y="6557"/>
                    <a:pt x="3399" y="6557"/>
                  </a:cubicBezTo>
                  <a:close/>
                  <a:moveTo>
                    <a:pt x="9046" y="6494"/>
                  </a:moveTo>
                  <a:cubicBezTo>
                    <a:pt x="8982" y="6494"/>
                    <a:pt x="8929" y="6537"/>
                    <a:pt x="8921" y="6611"/>
                  </a:cubicBezTo>
                  <a:cubicBezTo>
                    <a:pt x="8912" y="6691"/>
                    <a:pt x="8957" y="6745"/>
                    <a:pt x="9028" y="6763"/>
                  </a:cubicBezTo>
                  <a:cubicBezTo>
                    <a:pt x="9035" y="6763"/>
                    <a:pt x="9042" y="6764"/>
                    <a:pt x="9048" y="6764"/>
                  </a:cubicBezTo>
                  <a:cubicBezTo>
                    <a:pt x="9119" y="6764"/>
                    <a:pt x="9172" y="6720"/>
                    <a:pt x="9180" y="6647"/>
                  </a:cubicBezTo>
                  <a:cubicBezTo>
                    <a:pt x="9198" y="6566"/>
                    <a:pt x="9144" y="6504"/>
                    <a:pt x="9064" y="6495"/>
                  </a:cubicBezTo>
                  <a:cubicBezTo>
                    <a:pt x="9058" y="6494"/>
                    <a:pt x="9052" y="6494"/>
                    <a:pt x="9046" y="6494"/>
                  </a:cubicBezTo>
                  <a:close/>
                  <a:moveTo>
                    <a:pt x="9711" y="6519"/>
                  </a:moveTo>
                  <a:cubicBezTo>
                    <a:pt x="9681" y="6519"/>
                    <a:pt x="9664" y="6534"/>
                    <a:pt x="9635" y="6548"/>
                  </a:cubicBezTo>
                  <a:cubicBezTo>
                    <a:pt x="9590" y="6566"/>
                    <a:pt x="9599" y="6611"/>
                    <a:pt x="9581" y="6647"/>
                  </a:cubicBezTo>
                  <a:cubicBezTo>
                    <a:pt x="9572" y="6682"/>
                    <a:pt x="9590" y="6709"/>
                    <a:pt x="9617" y="6745"/>
                  </a:cubicBezTo>
                  <a:cubicBezTo>
                    <a:pt x="9635" y="6771"/>
                    <a:pt x="9670" y="6780"/>
                    <a:pt x="9706" y="6789"/>
                  </a:cubicBezTo>
                  <a:cubicBezTo>
                    <a:pt x="9715" y="6792"/>
                    <a:pt x="9723" y="6793"/>
                    <a:pt x="9731" y="6793"/>
                  </a:cubicBezTo>
                  <a:cubicBezTo>
                    <a:pt x="9756" y="6793"/>
                    <a:pt x="9777" y="6783"/>
                    <a:pt x="9804" y="6763"/>
                  </a:cubicBezTo>
                  <a:cubicBezTo>
                    <a:pt x="9840" y="6736"/>
                    <a:pt x="9849" y="6709"/>
                    <a:pt x="9849" y="6664"/>
                  </a:cubicBezTo>
                  <a:cubicBezTo>
                    <a:pt x="9867" y="6629"/>
                    <a:pt x="9849" y="6602"/>
                    <a:pt x="9831" y="6575"/>
                  </a:cubicBezTo>
                  <a:cubicBezTo>
                    <a:pt x="9804" y="6531"/>
                    <a:pt x="9769" y="6531"/>
                    <a:pt x="9733" y="6522"/>
                  </a:cubicBezTo>
                  <a:cubicBezTo>
                    <a:pt x="9725" y="6520"/>
                    <a:pt x="9717" y="6519"/>
                    <a:pt x="9711" y="6519"/>
                  </a:cubicBezTo>
                  <a:close/>
                  <a:moveTo>
                    <a:pt x="15386" y="6458"/>
                  </a:moveTo>
                  <a:cubicBezTo>
                    <a:pt x="15298" y="6458"/>
                    <a:pt x="15236" y="6511"/>
                    <a:pt x="15219" y="6602"/>
                  </a:cubicBezTo>
                  <a:cubicBezTo>
                    <a:pt x="15201" y="6700"/>
                    <a:pt x="15255" y="6771"/>
                    <a:pt x="15362" y="6789"/>
                  </a:cubicBezTo>
                  <a:cubicBezTo>
                    <a:pt x="15375" y="6792"/>
                    <a:pt x="15387" y="6793"/>
                    <a:pt x="15398" y="6793"/>
                  </a:cubicBezTo>
                  <a:cubicBezTo>
                    <a:pt x="15477" y="6793"/>
                    <a:pt x="15534" y="6740"/>
                    <a:pt x="15549" y="6647"/>
                  </a:cubicBezTo>
                  <a:cubicBezTo>
                    <a:pt x="15567" y="6539"/>
                    <a:pt x="15505" y="6477"/>
                    <a:pt x="15407" y="6459"/>
                  </a:cubicBezTo>
                  <a:cubicBezTo>
                    <a:pt x="15400" y="6459"/>
                    <a:pt x="15393" y="6458"/>
                    <a:pt x="15386" y="6458"/>
                  </a:cubicBezTo>
                  <a:close/>
                  <a:moveTo>
                    <a:pt x="4054" y="6601"/>
                  </a:moveTo>
                  <a:cubicBezTo>
                    <a:pt x="4005" y="6601"/>
                    <a:pt x="3960" y="6642"/>
                    <a:pt x="3952" y="6682"/>
                  </a:cubicBezTo>
                  <a:cubicBezTo>
                    <a:pt x="3943" y="6736"/>
                    <a:pt x="3988" y="6789"/>
                    <a:pt x="4041" y="6798"/>
                  </a:cubicBezTo>
                  <a:cubicBezTo>
                    <a:pt x="4046" y="6799"/>
                    <a:pt x="4050" y="6799"/>
                    <a:pt x="4055" y="6799"/>
                  </a:cubicBezTo>
                  <a:cubicBezTo>
                    <a:pt x="4104" y="6799"/>
                    <a:pt x="4148" y="6758"/>
                    <a:pt x="4148" y="6709"/>
                  </a:cubicBezTo>
                  <a:cubicBezTo>
                    <a:pt x="4157" y="6664"/>
                    <a:pt x="4122" y="6611"/>
                    <a:pt x="4068" y="6602"/>
                  </a:cubicBezTo>
                  <a:cubicBezTo>
                    <a:pt x="4063" y="6601"/>
                    <a:pt x="4059" y="6601"/>
                    <a:pt x="4054" y="6601"/>
                  </a:cubicBezTo>
                  <a:close/>
                  <a:moveTo>
                    <a:pt x="15984" y="6509"/>
                  </a:moveTo>
                  <a:cubicBezTo>
                    <a:pt x="15972" y="6509"/>
                    <a:pt x="15957" y="6515"/>
                    <a:pt x="15951" y="6522"/>
                  </a:cubicBezTo>
                  <a:cubicBezTo>
                    <a:pt x="15906" y="6539"/>
                    <a:pt x="15888" y="6584"/>
                    <a:pt x="15888" y="6629"/>
                  </a:cubicBezTo>
                  <a:cubicBezTo>
                    <a:pt x="15871" y="6727"/>
                    <a:pt x="15924" y="6798"/>
                    <a:pt x="16022" y="6816"/>
                  </a:cubicBezTo>
                  <a:cubicBezTo>
                    <a:pt x="16036" y="6819"/>
                    <a:pt x="16050" y="6821"/>
                    <a:pt x="16062" y="6821"/>
                  </a:cubicBezTo>
                  <a:cubicBezTo>
                    <a:pt x="16121" y="6821"/>
                    <a:pt x="16164" y="6789"/>
                    <a:pt x="16201" y="6745"/>
                  </a:cubicBezTo>
                  <a:cubicBezTo>
                    <a:pt x="16218" y="6718"/>
                    <a:pt x="16210" y="6682"/>
                    <a:pt x="16218" y="6655"/>
                  </a:cubicBezTo>
                  <a:cubicBezTo>
                    <a:pt x="16218" y="6655"/>
                    <a:pt x="16210" y="6647"/>
                    <a:pt x="16210" y="6638"/>
                  </a:cubicBezTo>
                  <a:cubicBezTo>
                    <a:pt x="16138" y="6593"/>
                    <a:pt x="16058" y="6557"/>
                    <a:pt x="15995" y="6513"/>
                  </a:cubicBezTo>
                  <a:cubicBezTo>
                    <a:pt x="15993" y="6510"/>
                    <a:pt x="15989" y="6509"/>
                    <a:pt x="15984" y="6509"/>
                  </a:cubicBezTo>
                  <a:close/>
                  <a:moveTo>
                    <a:pt x="4705" y="6623"/>
                  </a:moveTo>
                  <a:cubicBezTo>
                    <a:pt x="4684" y="6623"/>
                    <a:pt x="4670" y="6640"/>
                    <a:pt x="4657" y="6647"/>
                  </a:cubicBezTo>
                  <a:cubicBezTo>
                    <a:pt x="4621" y="6664"/>
                    <a:pt x="4630" y="6691"/>
                    <a:pt x="4621" y="6718"/>
                  </a:cubicBezTo>
                  <a:cubicBezTo>
                    <a:pt x="4612" y="6754"/>
                    <a:pt x="4630" y="6771"/>
                    <a:pt x="4648" y="6789"/>
                  </a:cubicBezTo>
                  <a:cubicBezTo>
                    <a:pt x="4657" y="6825"/>
                    <a:pt x="4692" y="6825"/>
                    <a:pt x="4719" y="6825"/>
                  </a:cubicBezTo>
                  <a:cubicBezTo>
                    <a:pt x="4725" y="6829"/>
                    <a:pt x="4731" y="6831"/>
                    <a:pt x="4737" y="6831"/>
                  </a:cubicBezTo>
                  <a:cubicBezTo>
                    <a:pt x="4755" y="6831"/>
                    <a:pt x="4770" y="6812"/>
                    <a:pt x="4791" y="6798"/>
                  </a:cubicBezTo>
                  <a:cubicBezTo>
                    <a:pt x="4817" y="6789"/>
                    <a:pt x="4817" y="6754"/>
                    <a:pt x="4817" y="6736"/>
                  </a:cubicBezTo>
                  <a:cubicBezTo>
                    <a:pt x="4835" y="6700"/>
                    <a:pt x="4808" y="6682"/>
                    <a:pt x="4800" y="6655"/>
                  </a:cubicBezTo>
                  <a:cubicBezTo>
                    <a:pt x="4782" y="6629"/>
                    <a:pt x="4755" y="6638"/>
                    <a:pt x="4728" y="6629"/>
                  </a:cubicBezTo>
                  <a:cubicBezTo>
                    <a:pt x="4720" y="6624"/>
                    <a:pt x="4712" y="6623"/>
                    <a:pt x="4705" y="6623"/>
                  </a:cubicBezTo>
                  <a:close/>
                  <a:moveTo>
                    <a:pt x="10381" y="6554"/>
                  </a:moveTo>
                  <a:cubicBezTo>
                    <a:pt x="10353" y="6554"/>
                    <a:pt x="10323" y="6562"/>
                    <a:pt x="10304" y="6575"/>
                  </a:cubicBezTo>
                  <a:cubicBezTo>
                    <a:pt x="10277" y="6602"/>
                    <a:pt x="10250" y="6638"/>
                    <a:pt x="10241" y="6673"/>
                  </a:cubicBezTo>
                  <a:cubicBezTo>
                    <a:pt x="10232" y="6709"/>
                    <a:pt x="10250" y="6754"/>
                    <a:pt x="10268" y="6780"/>
                  </a:cubicBezTo>
                  <a:cubicBezTo>
                    <a:pt x="10286" y="6807"/>
                    <a:pt x="10331" y="6825"/>
                    <a:pt x="10366" y="6843"/>
                  </a:cubicBezTo>
                  <a:cubicBezTo>
                    <a:pt x="10402" y="6834"/>
                    <a:pt x="10447" y="6834"/>
                    <a:pt x="10473" y="6816"/>
                  </a:cubicBezTo>
                  <a:cubicBezTo>
                    <a:pt x="10500" y="6789"/>
                    <a:pt x="10527" y="6754"/>
                    <a:pt x="10527" y="6718"/>
                  </a:cubicBezTo>
                  <a:cubicBezTo>
                    <a:pt x="10536" y="6682"/>
                    <a:pt x="10527" y="6647"/>
                    <a:pt x="10509" y="6620"/>
                  </a:cubicBezTo>
                  <a:cubicBezTo>
                    <a:pt x="10482" y="6584"/>
                    <a:pt x="10447" y="6557"/>
                    <a:pt x="10411" y="6557"/>
                  </a:cubicBezTo>
                  <a:cubicBezTo>
                    <a:pt x="10401" y="6555"/>
                    <a:pt x="10391" y="6554"/>
                    <a:pt x="10381" y="6554"/>
                  </a:cubicBezTo>
                  <a:close/>
                  <a:moveTo>
                    <a:pt x="11071" y="6575"/>
                  </a:moveTo>
                  <a:cubicBezTo>
                    <a:pt x="11026" y="6575"/>
                    <a:pt x="10982" y="6584"/>
                    <a:pt x="10955" y="6620"/>
                  </a:cubicBezTo>
                  <a:cubicBezTo>
                    <a:pt x="10928" y="6647"/>
                    <a:pt x="10910" y="6673"/>
                    <a:pt x="10902" y="6709"/>
                  </a:cubicBezTo>
                  <a:cubicBezTo>
                    <a:pt x="10910" y="6754"/>
                    <a:pt x="10910" y="6798"/>
                    <a:pt x="10955" y="6834"/>
                  </a:cubicBezTo>
                  <a:cubicBezTo>
                    <a:pt x="10982" y="6852"/>
                    <a:pt x="11009" y="6870"/>
                    <a:pt x="11044" y="6870"/>
                  </a:cubicBezTo>
                  <a:cubicBezTo>
                    <a:pt x="11049" y="6870"/>
                    <a:pt x="11055" y="6870"/>
                    <a:pt x="11060" y="6870"/>
                  </a:cubicBezTo>
                  <a:cubicBezTo>
                    <a:pt x="11133" y="6870"/>
                    <a:pt x="11196" y="6811"/>
                    <a:pt x="11205" y="6736"/>
                  </a:cubicBezTo>
                  <a:cubicBezTo>
                    <a:pt x="11214" y="6655"/>
                    <a:pt x="11142" y="6575"/>
                    <a:pt x="11071" y="6575"/>
                  </a:cubicBezTo>
                  <a:close/>
                  <a:moveTo>
                    <a:pt x="5406" y="6655"/>
                  </a:moveTo>
                  <a:cubicBezTo>
                    <a:pt x="5379" y="6664"/>
                    <a:pt x="5353" y="6664"/>
                    <a:pt x="5326" y="6673"/>
                  </a:cubicBezTo>
                  <a:cubicBezTo>
                    <a:pt x="5290" y="6682"/>
                    <a:pt x="5290" y="6727"/>
                    <a:pt x="5272" y="6754"/>
                  </a:cubicBezTo>
                  <a:cubicBezTo>
                    <a:pt x="5263" y="6771"/>
                    <a:pt x="5281" y="6807"/>
                    <a:pt x="5290" y="6834"/>
                  </a:cubicBezTo>
                  <a:cubicBezTo>
                    <a:pt x="5308" y="6870"/>
                    <a:pt x="5353" y="6861"/>
                    <a:pt x="5370" y="6887"/>
                  </a:cubicBezTo>
                  <a:cubicBezTo>
                    <a:pt x="5388" y="6861"/>
                    <a:pt x="5424" y="6878"/>
                    <a:pt x="5451" y="6861"/>
                  </a:cubicBezTo>
                  <a:cubicBezTo>
                    <a:pt x="5478" y="6843"/>
                    <a:pt x="5478" y="6807"/>
                    <a:pt x="5504" y="6780"/>
                  </a:cubicBezTo>
                  <a:cubicBezTo>
                    <a:pt x="5478" y="6763"/>
                    <a:pt x="5495" y="6727"/>
                    <a:pt x="5478" y="6700"/>
                  </a:cubicBezTo>
                  <a:cubicBezTo>
                    <a:pt x="5460" y="6673"/>
                    <a:pt x="5424" y="6682"/>
                    <a:pt x="5406" y="6655"/>
                  </a:cubicBezTo>
                  <a:close/>
                  <a:moveTo>
                    <a:pt x="401" y="6771"/>
                  </a:moveTo>
                  <a:cubicBezTo>
                    <a:pt x="366" y="6771"/>
                    <a:pt x="330" y="6798"/>
                    <a:pt x="321" y="6825"/>
                  </a:cubicBezTo>
                  <a:cubicBezTo>
                    <a:pt x="312" y="6861"/>
                    <a:pt x="339" y="6896"/>
                    <a:pt x="375" y="6905"/>
                  </a:cubicBezTo>
                  <a:cubicBezTo>
                    <a:pt x="379" y="6906"/>
                    <a:pt x="384" y="6907"/>
                    <a:pt x="389" y="6907"/>
                  </a:cubicBezTo>
                  <a:cubicBezTo>
                    <a:pt x="419" y="6907"/>
                    <a:pt x="447" y="6883"/>
                    <a:pt x="455" y="6852"/>
                  </a:cubicBezTo>
                  <a:cubicBezTo>
                    <a:pt x="455" y="6816"/>
                    <a:pt x="428" y="6780"/>
                    <a:pt x="401" y="6771"/>
                  </a:cubicBezTo>
                  <a:close/>
                  <a:moveTo>
                    <a:pt x="6066" y="6682"/>
                  </a:moveTo>
                  <a:cubicBezTo>
                    <a:pt x="6004" y="6682"/>
                    <a:pt x="5950" y="6718"/>
                    <a:pt x="5941" y="6780"/>
                  </a:cubicBezTo>
                  <a:cubicBezTo>
                    <a:pt x="5932" y="6825"/>
                    <a:pt x="5977" y="6905"/>
                    <a:pt x="6040" y="6914"/>
                  </a:cubicBezTo>
                  <a:cubicBezTo>
                    <a:pt x="6093" y="6914"/>
                    <a:pt x="6164" y="6861"/>
                    <a:pt x="6173" y="6807"/>
                  </a:cubicBezTo>
                  <a:cubicBezTo>
                    <a:pt x="6173" y="6754"/>
                    <a:pt x="6120" y="6682"/>
                    <a:pt x="6066" y="6682"/>
                  </a:cubicBezTo>
                  <a:close/>
                  <a:moveTo>
                    <a:pt x="11723" y="6619"/>
                  </a:moveTo>
                  <a:cubicBezTo>
                    <a:pt x="11648" y="6619"/>
                    <a:pt x="11579" y="6670"/>
                    <a:pt x="11571" y="6745"/>
                  </a:cubicBezTo>
                  <a:cubicBezTo>
                    <a:pt x="11562" y="6825"/>
                    <a:pt x="11615" y="6905"/>
                    <a:pt x="11695" y="6914"/>
                  </a:cubicBezTo>
                  <a:cubicBezTo>
                    <a:pt x="11701" y="6915"/>
                    <a:pt x="11707" y="6915"/>
                    <a:pt x="11713" y="6915"/>
                  </a:cubicBezTo>
                  <a:cubicBezTo>
                    <a:pt x="11787" y="6915"/>
                    <a:pt x="11857" y="6864"/>
                    <a:pt x="11865" y="6789"/>
                  </a:cubicBezTo>
                  <a:cubicBezTo>
                    <a:pt x="11874" y="6709"/>
                    <a:pt x="11820" y="6629"/>
                    <a:pt x="11740" y="6620"/>
                  </a:cubicBezTo>
                  <a:cubicBezTo>
                    <a:pt x="11734" y="6619"/>
                    <a:pt x="11728" y="6619"/>
                    <a:pt x="11723" y="6619"/>
                  </a:cubicBezTo>
                  <a:close/>
                  <a:moveTo>
                    <a:pt x="1062" y="6798"/>
                  </a:moveTo>
                  <a:cubicBezTo>
                    <a:pt x="1008" y="6798"/>
                    <a:pt x="999" y="6798"/>
                    <a:pt x="990" y="6861"/>
                  </a:cubicBezTo>
                  <a:cubicBezTo>
                    <a:pt x="981" y="6923"/>
                    <a:pt x="990" y="6923"/>
                    <a:pt x="1053" y="6932"/>
                  </a:cubicBezTo>
                  <a:cubicBezTo>
                    <a:pt x="1070" y="6934"/>
                    <a:pt x="1082" y="6936"/>
                    <a:pt x="1091" y="6936"/>
                  </a:cubicBezTo>
                  <a:cubicBezTo>
                    <a:pt x="1116" y="6936"/>
                    <a:pt x="1118" y="6924"/>
                    <a:pt x="1124" y="6878"/>
                  </a:cubicBezTo>
                  <a:cubicBezTo>
                    <a:pt x="1133" y="6816"/>
                    <a:pt x="1124" y="6807"/>
                    <a:pt x="1062" y="6798"/>
                  </a:cubicBezTo>
                  <a:close/>
                  <a:moveTo>
                    <a:pt x="12368" y="6635"/>
                  </a:moveTo>
                  <a:cubicBezTo>
                    <a:pt x="12334" y="6635"/>
                    <a:pt x="12304" y="6650"/>
                    <a:pt x="12275" y="6664"/>
                  </a:cubicBezTo>
                  <a:cubicBezTo>
                    <a:pt x="12249" y="6691"/>
                    <a:pt x="12231" y="6727"/>
                    <a:pt x="12222" y="6771"/>
                  </a:cubicBezTo>
                  <a:cubicBezTo>
                    <a:pt x="12213" y="6816"/>
                    <a:pt x="12231" y="6861"/>
                    <a:pt x="12249" y="6887"/>
                  </a:cubicBezTo>
                  <a:cubicBezTo>
                    <a:pt x="12266" y="6914"/>
                    <a:pt x="12302" y="6941"/>
                    <a:pt x="12347" y="6941"/>
                  </a:cubicBezTo>
                  <a:cubicBezTo>
                    <a:pt x="12358" y="6943"/>
                    <a:pt x="12369" y="6944"/>
                    <a:pt x="12380" y="6944"/>
                  </a:cubicBezTo>
                  <a:cubicBezTo>
                    <a:pt x="12413" y="6944"/>
                    <a:pt x="12443" y="6934"/>
                    <a:pt x="12463" y="6914"/>
                  </a:cubicBezTo>
                  <a:cubicBezTo>
                    <a:pt x="12489" y="6896"/>
                    <a:pt x="12525" y="6861"/>
                    <a:pt x="12516" y="6807"/>
                  </a:cubicBezTo>
                  <a:cubicBezTo>
                    <a:pt x="12543" y="6763"/>
                    <a:pt x="12516" y="6727"/>
                    <a:pt x="12489" y="6691"/>
                  </a:cubicBezTo>
                  <a:cubicBezTo>
                    <a:pt x="12472" y="6664"/>
                    <a:pt x="12436" y="6647"/>
                    <a:pt x="12391" y="6638"/>
                  </a:cubicBezTo>
                  <a:cubicBezTo>
                    <a:pt x="12383" y="6636"/>
                    <a:pt x="12375" y="6635"/>
                    <a:pt x="12368" y="6635"/>
                  </a:cubicBezTo>
                  <a:close/>
                  <a:moveTo>
                    <a:pt x="6698" y="6722"/>
                  </a:moveTo>
                  <a:cubicBezTo>
                    <a:pt x="6644" y="6722"/>
                    <a:pt x="6616" y="6758"/>
                    <a:pt x="6602" y="6825"/>
                  </a:cubicBezTo>
                  <a:cubicBezTo>
                    <a:pt x="6593" y="6896"/>
                    <a:pt x="6628" y="6941"/>
                    <a:pt x="6700" y="6950"/>
                  </a:cubicBezTo>
                  <a:cubicBezTo>
                    <a:pt x="6713" y="6953"/>
                    <a:pt x="6726" y="6954"/>
                    <a:pt x="6737" y="6954"/>
                  </a:cubicBezTo>
                  <a:cubicBezTo>
                    <a:pt x="6794" y="6954"/>
                    <a:pt x="6826" y="6918"/>
                    <a:pt x="6834" y="6852"/>
                  </a:cubicBezTo>
                  <a:cubicBezTo>
                    <a:pt x="6842" y="6780"/>
                    <a:pt x="6816" y="6736"/>
                    <a:pt x="6735" y="6727"/>
                  </a:cubicBezTo>
                  <a:cubicBezTo>
                    <a:pt x="6722" y="6724"/>
                    <a:pt x="6710" y="6722"/>
                    <a:pt x="6698" y="6722"/>
                  </a:cubicBezTo>
                  <a:close/>
                  <a:moveTo>
                    <a:pt x="7349" y="6741"/>
                  </a:moveTo>
                  <a:cubicBezTo>
                    <a:pt x="7332" y="6741"/>
                    <a:pt x="7317" y="6749"/>
                    <a:pt x="7297" y="6763"/>
                  </a:cubicBezTo>
                  <a:cubicBezTo>
                    <a:pt x="7271" y="6780"/>
                    <a:pt x="7262" y="6798"/>
                    <a:pt x="7262" y="6834"/>
                  </a:cubicBezTo>
                  <a:cubicBezTo>
                    <a:pt x="7262" y="6834"/>
                    <a:pt x="7262" y="6843"/>
                    <a:pt x="7253" y="6852"/>
                  </a:cubicBezTo>
                  <a:cubicBezTo>
                    <a:pt x="7244" y="6878"/>
                    <a:pt x="7253" y="6914"/>
                    <a:pt x="7280" y="6941"/>
                  </a:cubicBezTo>
                  <a:cubicBezTo>
                    <a:pt x="7297" y="6959"/>
                    <a:pt x="7306" y="6977"/>
                    <a:pt x="7333" y="6977"/>
                  </a:cubicBezTo>
                  <a:cubicBezTo>
                    <a:pt x="7355" y="6977"/>
                    <a:pt x="7376" y="6986"/>
                    <a:pt x="7397" y="6986"/>
                  </a:cubicBezTo>
                  <a:cubicBezTo>
                    <a:pt x="7412" y="6986"/>
                    <a:pt x="7426" y="6982"/>
                    <a:pt x="7440" y="6968"/>
                  </a:cubicBezTo>
                  <a:cubicBezTo>
                    <a:pt x="7449" y="6950"/>
                    <a:pt x="7476" y="6941"/>
                    <a:pt x="7476" y="6923"/>
                  </a:cubicBezTo>
                  <a:cubicBezTo>
                    <a:pt x="7485" y="6896"/>
                    <a:pt x="7503" y="6852"/>
                    <a:pt x="7494" y="6825"/>
                  </a:cubicBezTo>
                  <a:cubicBezTo>
                    <a:pt x="7486" y="6792"/>
                    <a:pt x="7470" y="6752"/>
                    <a:pt x="7427" y="6752"/>
                  </a:cubicBezTo>
                  <a:cubicBezTo>
                    <a:pt x="7423" y="6752"/>
                    <a:pt x="7418" y="6753"/>
                    <a:pt x="7413" y="6754"/>
                  </a:cubicBezTo>
                  <a:cubicBezTo>
                    <a:pt x="7396" y="6754"/>
                    <a:pt x="7387" y="6745"/>
                    <a:pt x="7369" y="6745"/>
                  </a:cubicBezTo>
                  <a:cubicBezTo>
                    <a:pt x="7362" y="6742"/>
                    <a:pt x="7355" y="6741"/>
                    <a:pt x="7349" y="6741"/>
                  </a:cubicBezTo>
                  <a:close/>
                  <a:moveTo>
                    <a:pt x="1714" y="6824"/>
                  </a:moveTo>
                  <a:cubicBezTo>
                    <a:pt x="1684" y="6824"/>
                    <a:pt x="1632" y="6864"/>
                    <a:pt x="1624" y="6896"/>
                  </a:cubicBezTo>
                  <a:cubicBezTo>
                    <a:pt x="1615" y="6914"/>
                    <a:pt x="1659" y="6986"/>
                    <a:pt x="1686" y="6986"/>
                  </a:cubicBezTo>
                  <a:cubicBezTo>
                    <a:pt x="1688" y="6986"/>
                    <a:pt x="1691" y="6987"/>
                    <a:pt x="1694" y="6987"/>
                  </a:cubicBezTo>
                  <a:cubicBezTo>
                    <a:pt x="1725" y="6987"/>
                    <a:pt x="1784" y="6947"/>
                    <a:pt x="1784" y="6923"/>
                  </a:cubicBezTo>
                  <a:cubicBezTo>
                    <a:pt x="1793" y="6896"/>
                    <a:pt x="1749" y="6834"/>
                    <a:pt x="1722" y="6825"/>
                  </a:cubicBezTo>
                  <a:cubicBezTo>
                    <a:pt x="1719" y="6824"/>
                    <a:pt x="1717" y="6824"/>
                    <a:pt x="1714" y="6824"/>
                  </a:cubicBezTo>
                  <a:close/>
                  <a:moveTo>
                    <a:pt x="13024" y="6681"/>
                  </a:moveTo>
                  <a:cubicBezTo>
                    <a:pt x="12943" y="6681"/>
                    <a:pt x="12899" y="6719"/>
                    <a:pt x="12891" y="6807"/>
                  </a:cubicBezTo>
                  <a:cubicBezTo>
                    <a:pt x="12873" y="6914"/>
                    <a:pt x="12918" y="6968"/>
                    <a:pt x="13016" y="6986"/>
                  </a:cubicBezTo>
                  <a:cubicBezTo>
                    <a:pt x="13025" y="6986"/>
                    <a:pt x="13034" y="6987"/>
                    <a:pt x="13043" y="6987"/>
                  </a:cubicBezTo>
                  <a:cubicBezTo>
                    <a:pt x="13124" y="6987"/>
                    <a:pt x="13169" y="6948"/>
                    <a:pt x="13185" y="6852"/>
                  </a:cubicBezTo>
                  <a:cubicBezTo>
                    <a:pt x="13203" y="6754"/>
                    <a:pt x="13159" y="6700"/>
                    <a:pt x="13051" y="6682"/>
                  </a:cubicBezTo>
                  <a:cubicBezTo>
                    <a:pt x="13042" y="6681"/>
                    <a:pt x="13033" y="6681"/>
                    <a:pt x="13024" y="6681"/>
                  </a:cubicBezTo>
                  <a:close/>
                  <a:moveTo>
                    <a:pt x="2375" y="6850"/>
                  </a:moveTo>
                  <a:cubicBezTo>
                    <a:pt x="2330" y="6850"/>
                    <a:pt x="2301" y="6883"/>
                    <a:pt x="2293" y="6923"/>
                  </a:cubicBezTo>
                  <a:cubicBezTo>
                    <a:pt x="2284" y="6968"/>
                    <a:pt x="2319" y="7012"/>
                    <a:pt x="2355" y="7012"/>
                  </a:cubicBezTo>
                  <a:cubicBezTo>
                    <a:pt x="2364" y="7014"/>
                    <a:pt x="2372" y="7014"/>
                    <a:pt x="2380" y="7014"/>
                  </a:cubicBezTo>
                  <a:cubicBezTo>
                    <a:pt x="2420" y="7014"/>
                    <a:pt x="2446" y="6995"/>
                    <a:pt x="2453" y="6950"/>
                  </a:cubicBezTo>
                  <a:cubicBezTo>
                    <a:pt x="2462" y="6905"/>
                    <a:pt x="2444" y="6870"/>
                    <a:pt x="2391" y="6852"/>
                  </a:cubicBezTo>
                  <a:cubicBezTo>
                    <a:pt x="2385" y="6851"/>
                    <a:pt x="2380" y="6850"/>
                    <a:pt x="2375" y="6850"/>
                  </a:cubicBezTo>
                  <a:close/>
                  <a:moveTo>
                    <a:pt x="13716" y="6690"/>
                  </a:moveTo>
                  <a:cubicBezTo>
                    <a:pt x="13638" y="6690"/>
                    <a:pt x="13551" y="6758"/>
                    <a:pt x="13542" y="6834"/>
                  </a:cubicBezTo>
                  <a:cubicBezTo>
                    <a:pt x="13524" y="6914"/>
                    <a:pt x="13605" y="7012"/>
                    <a:pt x="13685" y="7021"/>
                  </a:cubicBezTo>
                  <a:cubicBezTo>
                    <a:pt x="13692" y="7023"/>
                    <a:pt x="13700" y="7024"/>
                    <a:pt x="13708" y="7024"/>
                  </a:cubicBezTo>
                  <a:cubicBezTo>
                    <a:pt x="13776" y="7024"/>
                    <a:pt x="13856" y="6959"/>
                    <a:pt x="13872" y="6887"/>
                  </a:cubicBezTo>
                  <a:cubicBezTo>
                    <a:pt x="13881" y="6807"/>
                    <a:pt x="13810" y="6709"/>
                    <a:pt x="13729" y="6691"/>
                  </a:cubicBezTo>
                  <a:cubicBezTo>
                    <a:pt x="13725" y="6691"/>
                    <a:pt x="13720" y="6690"/>
                    <a:pt x="13716" y="6690"/>
                  </a:cubicBezTo>
                  <a:close/>
                  <a:moveTo>
                    <a:pt x="8056" y="6771"/>
                  </a:moveTo>
                  <a:cubicBezTo>
                    <a:pt x="7993" y="6771"/>
                    <a:pt x="7922" y="6825"/>
                    <a:pt x="7904" y="6887"/>
                  </a:cubicBezTo>
                  <a:cubicBezTo>
                    <a:pt x="7895" y="6932"/>
                    <a:pt x="7958" y="7030"/>
                    <a:pt x="8020" y="7039"/>
                  </a:cubicBezTo>
                  <a:cubicBezTo>
                    <a:pt x="8023" y="7040"/>
                    <a:pt x="8026" y="7040"/>
                    <a:pt x="8029" y="7040"/>
                  </a:cubicBezTo>
                  <a:cubicBezTo>
                    <a:pt x="8083" y="7040"/>
                    <a:pt x="8163" y="6965"/>
                    <a:pt x="8172" y="6923"/>
                  </a:cubicBezTo>
                  <a:cubicBezTo>
                    <a:pt x="8172" y="6861"/>
                    <a:pt x="8109" y="6780"/>
                    <a:pt x="8056" y="6771"/>
                  </a:cubicBezTo>
                  <a:close/>
                  <a:moveTo>
                    <a:pt x="3019" y="6894"/>
                  </a:moveTo>
                  <a:cubicBezTo>
                    <a:pt x="2981" y="6894"/>
                    <a:pt x="2960" y="6915"/>
                    <a:pt x="2953" y="6968"/>
                  </a:cubicBezTo>
                  <a:cubicBezTo>
                    <a:pt x="2953" y="7030"/>
                    <a:pt x="2971" y="7048"/>
                    <a:pt x="3033" y="7057"/>
                  </a:cubicBezTo>
                  <a:cubicBezTo>
                    <a:pt x="3042" y="7058"/>
                    <a:pt x="3049" y="7059"/>
                    <a:pt x="3057" y="7059"/>
                  </a:cubicBezTo>
                  <a:cubicBezTo>
                    <a:pt x="3095" y="7059"/>
                    <a:pt x="3115" y="7038"/>
                    <a:pt x="3122" y="6986"/>
                  </a:cubicBezTo>
                  <a:cubicBezTo>
                    <a:pt x="3131" y="6923"/>
                    <a:pt x="3113" y="6905"/>
                    <a:pt x="3042" y="6896"/>
                  </a:cubicBezTo>
                  <a:cubicBezTo>
                    <a:pt x="3034" y="6895"/>
                    <a:pt x="3026" y="6894"/>
                    <a:pt x="3019" y="6894"/>
                  </a:cubicBezTo>
                  <a:close/>
                  <a:moveTo>
                    <a:pt x="14377" y="6735"/>
                  </a:moveTo>
                  <a:cubicBezTo>
                    <a:pt x="14300" y="6735"/>
                    <a:pt x="14219" y="6811"/>
                    <a:pt x="14202" y="6887"/>
                  </a:cubicBezTo>
                  <a:cubicBezTo>
                    <a:pt x="14193" y="6968"/>
                    <a:pt x="14274" y="7057"/>
                    <a:pt x="14354" y="7066"/>
                  </a:cubicBezTo>
                  <a:cubicBezTo>
                    <a:pt x="14359" y="7066"/>
                    <a:pt x="14363" y="7067"/>
                    <a:pt x="14368" y="7067"/>
                  </a:cubicBezTo>
                  <a:cubicBezTo>
                    <a:pt x="14444" y="7067"/>
                    <a:pt x="14524" y="6999"/>
                    <a:pt x="14532" y="6923"/>
                  </a:cubicBezTo>
                  <a:cubicBezTo>
                    <a:pt x="14550" y="6843"/>
                    <a:pt x="14470" y="6745"/>
                    <a:pt x="14390" y="6736"/>
                  </a:cubicBezTo>
                  <a:cubicBezTo>
                    <a:pt x="14386" y="6735"/>
                    <a:pt x="14381" y="6735"/>
                    <a:pt x="14377" y="6735"/>
                  </a:cubicBezTo>
                  <a:close/>
                  <a:moveTo>
                    <a:pt x="8712" y="6797"/>
                  </a:moveTo>
                  <a:cubicBezTo>
                    <a:pt x="8636" y="6797"/>
                    <a:pt x="8589" y="6841"/>
                    <a:pt x="8573" y="6914"/>
                  </a:cubicBezTo>
                  <a:cubicBezTo>
                    <a:pt x="8564" y="6986"/>
                    <a:pt x="8609" y="7048"/>
                    <a:pt x="8689" y="7066"/>
                  </a:cubicBezTo>
                  <a:cubicBezTo>
                    <a:pt x="8696" y="7067"/>
                    <a:pt x="8703" y="7067"/>
                    <a:pt x="8709" y="7067"/>
                  </a:cubicBezTo>
                  <a:cubicBezTo>
                    <a:pt x="8780" y="7067"/>
                    <a:pt x="8833" y="7023"/>
                    <a:pt x="8841" y="6950"/>
                  </a:cubicBezTo>
                  <a:cubicBezTo>
                    <a:pt x="8850" y="6870"/>
                    <a:pt x="8805" y="6816"/>
                    <a:pt x="8734" y="6798"/>
                  </a:cubicBezTo>
                  <a:cubicBezTo>
                    <a:pt x="8726" y="6797"/>
                    <a:pt x="8719" y="6797"/>
                    <a:pt x="8712" y="6797"/>
                  </a:cubicBezTo>
                  <a:close/>
                  <a:moveTo>
                    <a:pt x="15042" y="6761"/>
                  </a:moveTo>
                  <a:cubicBezTo>
                    <a:pt x="14949" y="6761"/>
                    <a:pt x="14888" y="6807"/>
                    <a:pt x="14871" y="6905"/>
                  </a:cubicBezTo>
                  <a:cubicBezTo>
                    <a:pt x="14862" y="7012"/>
                    <a:pt x="14916" y="7084"/>
                    <a:pt x="15014" y="7093"/>
                  </a:cubicBezTo>
                  <a:cubicBezTo>
                    <a:pt x="15028" y="7095"/>
                    <a:pt x="15041" y="7096"/>
                    <a:pt x="15053" y="7096"/>
                  </a:cubicBezTo>
                  <a:cubicBezTo>
                    <a:pt x="15138" y="7096"/>
                    <a:pt x="15194" y="7043"/>
                    <a:pt x="15201" y="6950"/>
                  </a:cubicBezTo>
                  <a:cubicBezTo>
                    <a:pt x="15219" y="6852"/>
                    <a:pt x="15166" y="6780"/>
                    <a:pt x="15068" y="6763"/>
                  </a:cubicBezTo>
                  <a:cubicBezTo>
                    <a:pt x="15059" y="6762"/>
                    <a:pt x="15050" y="6761"/>
                    <a:pt x="15042" y="6761"/>
                  </a:cubicBezTo>
                  <a:close/>
                  <a:moveTo>
                    <a:pt x="3706" y="6904"/>
                  </a:moveTo>
                  <a:cubicBezTo>
                    <a:pt x="3658" y="6904"/>
                    <a:pt x="3612" y="6946"/>
                    <a:pt x="3604" y="6994"/>
                  </a:cubicBezTo>
                  <a:cubicBezTo>
                    <a:pt x="3604" y="7048"/>
                    <a:pt x="3640" y="7093"/>
                    <a:pt x="3693" y="7102"/>
                  </a:cubicBezTo>
                  <a:cubicBezTo>
                    <a:pt x="3698" y="7102"/>
                    <a:pt x="3703" y="7103"/>
                    <a:pt x="3707" y="7103"/>
                  </a:cubicBezTo>
                  <a:cubicBezTo>
                    <a:pt x="3756" y="7103"/>
                    <a:pt x="3801" y="7061"/>
                    <a:pt x="3809" y="7012"/>
                  </a:cubicBezTo>
                  <a:cubicBezTo>
                    <a:pt x="3809" y="6968"/>
                    <a:pt x="3774" y="6914"/>
                    <a:pt x="3720" y="6905"/>
                  </a:cubicBezTo>
                  <a:cubicBezTo>
                    <a:pt x="3715" y="6904"/>
                    <a:pt x="3711" y="6904"/>
                    <a:pt x="3706" y="6904"/>
                  </a:cubicBezTo>
                  <a:close/>
                  <a:moveTo>
                    <a:pt x="9367" y="6842"/>
                  </a:moveTo>
                  <a:cubicBezTo>
                    <a:pt x="9303" y="6842"/>
                    <a:pt x="9250" y="6885"/>
                    <a:pt x="9242" y="6959"/>
                  </a:cubicBezTo>
                  <a:cubicBezTo>
                    <a:pt x="9233" y="7039"/>
                    <a:pt x="9278" y="7093"/>
                    <a:pt x="9349" y="7110"/>
                  </a:cubicBezTo>
                  <a:cubicBezTo>
                    <a:pt x="9356" y="7111"/>
                    <a:pt x="9363" y="7112"/>
                    <a:pt x="9369" y="7112"/>
                  </a:cubicBezTo>
                  <a:cubicBezTo>
                    <a:pt x="9440" y="7112"/>
                    <a:pt x="9493" y="7068"/>
                    <a:pt x="9501" y="6994"/>
                  </a:cubicBezTo>
                  <a:cubicBezTo>
                    <a:pt x="9519" y="6914"/>
                    <a:pt x="9465" y="6852"/>
                    <a:pt x="9385" y="6843"/>
                  </a:cubicBezTo>
                  <a:cubicBezTo>
                    <a:pt x="9379" y="6842"/>
                    <a:pt x="9373" y="6842"/>
                    <a:pt x="9367" y="6842"/>
                  </a:cubicBezTo>
                  <a:close/>
                  <a:moveTo>
                    <a:pt x="10031" y="6867"/>
                  </a:moveTo>
                  <a:cubicBezTo>
                    <a:pt x="10000" y="6867"/>
                    <a:pt x="9978" y="6882"/>
                    <a:pt x="9956" y="6896"/>
                  </a:cubicBezTo>
                  <a:cubicBezTo>
                    <a:pt x="9920" y="6914"/>
                    <a:pt x="9911" y="6950"/>
                    <a:pt x="9911" y="6986"/>
                  </a:cubicBezTo>
                  <a:cubicBezTo>
                    <a:pt x="9902" y="7021"/>
                    <a:pt x="9911" y="7048"/>
                    <a:pt x="9929" y="7084"/>
                  </a:cubicBezTo>
                  <a:cubicBezTo>
                    <a:pt x="9956" y="7119"/>
                    <a:pt x="9983" y="7128"/>
                    <a:pt x="10027" y="7137"/>
                  </a:cubicBezTo>
                  <a:cubicBezTo>
                    <a:pt x="10034" y="7139"/>
                    <a:pt x="10040" y="7140"/>
                    <a:pt x="10046" y="7140"/>
                  </a:cubicBezTo>
                  <a:cubicBezTo>
                    <a:pt x="10073" y="7140"/>
                    <a:pt x="10096" y="7125"/>
                    <a:pt x="10125" y="7110"/>
                  </a:cubicBezTo>
                  <a:cubicBezTo>
                    <a:pt x="10161" y="7084"/>
                    <a:pt x="10161" y="7048"/>
                    <a:pt x="10170" y="7012"/>
                  </a:cubicBezTo>
                  <a:cubicBezTo>
                    <a:pt x="10179" y="6977"/>
                    <a:pt x="10170" y="6950"/>
                    <a:pt x="10152" y="6914"/>
                  </a:cubicBezTo>
                  <a:cubicBezTo>
                    <a:pt x="10125" y="6870"/>
                    <a:pt x="10090" y="6878"/>
                    <a:pt x="10054" y="6870"/>
                  </a:cubicBezTo>
                  <a:cubicBezTo>
                    <a:pt x="10046" y="6868"/>
                    <a:pt x="10038" y="6867"/>
                    <a:pt x="10031" y="6867"/>
                  </a:cubicBezTo>
                  <a:close/>
                  <a:moveTo>
                    <a:pt x="15695" y="6804"/>
                  </a:moveTo>
                  <a:cubicBezTo>
                    <a:pt x="15614" y="6804"/>
                    <a:pt x="15556" y="6863"/>
                    <a:pt x="15540" y="6950"/>
                  </a:cubicBezTo>
                  <a:cubicBezTo>
                    <a:pt x="15523" y="7048"/>
                    <a:pt x="15576" y="7119"/>
                    <a:pt x="15683" y="7137"/>
                  </a:cubicBezTo>
                  <a:cubicBezTo>
                    <a:pt x="15696" y="7139"/>
                    <a:pt x="15708" y="7141"/>
                    <a:pt x="15719" y="7141"/>
                  </a:cubicBezTo>
                  <a:cubicBezTo>
                    <a:pt x="15799" y="7141"/>
                    <a:pt x="15855" y="7088"/>
                    <a:pt x="15871" y="6994"/>
                  </a:cubicBezTo>
                  <a:cubicBezTo>
                    <a:pt x="15888" y="6887"/>
                    <a:pt x="15826" y="6825"/>
                    <a:pt x="15728" y="6807"/>
                  </a:cubicBezTo>
                  <a:cubicBezTo>
                    <a:pt x="15717" y="6805"/>
                    <a:pt x="15706" y="6804"/>
                    <a:pt x="15695" y="6804"/>
                  </a:cubicBezTo>
                  <a:close/>
                  <a:moveTo>
                    <a:pt x="4370" y="6948"/>
                  </a:moveTo>
                  <a:cubicBezTo>
                    <a:pt x="4318" y="6948"/>
                    <a:pt x="4281" y="6982"/>
                    <a:pt x="4273" y="7030"/>
                  </a:cubicBezTo>
                  <a:cubicBezTo>
                    <a:pt x="4264" y="7093"/>
                    <a:pt x="4300" y="7137"/>
                    <a:pt x="4362" y="7146"/>
                  </a:cubicBezTo>
                  <a:cubicBezTo>
                    <a:pt x="4368" y="7147"/>
                    <a:pt x="4373" y="7147"/>
                    <a:pt x="4379" y="7147"/>
                  </a:cubicBezTo>
                  <a:cubicBezTo>
                    <a:pt x="4425" y="7147"/>
                    <a:pt x="4461" y="7114"/>
                    <a:pt x="4469" y="7066"/>
                  </a:cubicBezTo>
                  <a:cubicBezTo>
                    <a:pt x="4478" y="7003"/>
                    <a:pt x="4452" y="6959"/>
                    <a:pt x="4389" y="6950"/>
                  </a:cubicBezTo>
                  <a:cubicBezTo>
                    <a:pt x="4383" y="6949"/>
                    <a:pt x="4376" y="6948"/>
                    <a:pt x="4370" y="6948"/>
                  </a:cubicBezTo>
                  <a:close/>
                  <a:moveTo>
                    <a:pt x="16361" y="6825"/>
                  </a:moveTo>
                  <a:cubicBezTo>
                    <a:pt x="16334" y="6825"/>
                    <a:pt x="16317" y="6834"/>
                    <a:pt x="16290" y="6843"/>
                  </a:cubicBezTo>
                  <a:cubicBezTo>
                    <a:pt x="16201" y="6887"/>
                    <a:pt x="16210" y="6968"/>
                    <a:pt x="16201" y="7039"/>
                  </a:cubicBezTo>
                  <a:cubicBezTo>
                    <a:pt x="16201" y="7048"/>
                    <a:pt x="16201" y="7057"/>
                    <a:pt x="16210" y="7066"/>
                  </a:cubicBezTo>
                  <a:cubicBezTo>
                    <a:pt x="16245" y="7128"/>
                    <a:pt x="16290" y="7164"/>
                    <a:pt x="16370" y="7173"/>
                  </a:cubicBezTo>
                  <a:cubicBezTo>
                    <a:pt x="16375" y="7174"/>
                    <a:pt x="16381" y="7174"/>
                    <a:pt x="16386" y="7174"/>
                  </a:cubicBezTo>
                  <a:cubicBezTo>
                    <a:pt x="16447" y="7174"/>
                    <a:pt x="16481" y="7126"/>
                    <a:pt x="16522" y="7093"/>
                  </a:cubicBezTo>
                  <a:cubicBezTo>
                    <a:pt x="16540" y="7084"/>
                    <a:pt x="16531" y="7048"/>
                    <a:pt x="16540" y="7003"/>
                  </a:cubicBezTo>
                  <a:cubicBezTo>
                    <a:pt x="16566" y="6941"/>
                    <a:pt x="16513" y="6905"/>
                    <a:pt x="16477" y="6852"/>
                  </a:cubicBezTo>
                  <a:cubicBezTo>
                    <a:pt x="16468" y="6843"/>
                    <a:pt x="16459" y="6843"/>
                    <a:pt x="16450" y="6843"/>
                  </a:cubicBezTo>
                  <a:cubicBezTo>
                    <a:pt x="16415" y="6834"/>
                    <a:pt x="16388" y="6834"/>
                    <a:pt x="16361" y="6825"/>
                  </a:cubicBezTo>
                  <a:close/>
                  <a:moveTo>
                    <a:pt x="5028" y="6975"/>
                  </a:moveTo>
                  <a:cubicBezTo>
                    <a:pt x="4976" y="6975"/>
                    <a:pt x="4950" y="6997"/>
                    <a:pt x="4942" y="7057"/>
                  </a:cubicBezTo>
                  <a:cubicBezTo>
                    <a:pt x="4933" y="7128"/>
                    <a:pt x="4951" y="7164"/>
                    <a:pt x="5023" y="7173"/>
                  </a:cubicBezTo>
                  <a:cubicBezTo>
                    <a:pt x="5031" y="7174"/>
                    <a:pt x="5040" y="7175"/>
                    <a:pt x="5047" y="7175"/>
                  </a:cubicBezTo>
                  <a:cubicBezTo>
                    <a:pt x="5102" y="7175"/>
                    <a:pt x="5131" y="7146"/>
                    <a:pt x="5139" y="7084"/>
                  </a:cubicBezTo>
                  <a:cubicBezTo>
                    <a:pt x="5147" y="7021"/>
                    <a:pt x="5130" y="6986"/>
                    <a:pt x="5058" y="6977"/>
                  </a:cubicBezTo>
                  <a:cubicBezTo>
                    <a:pt x="5047" y="6975"/>
                    <a:pt x="5037" y="6975"/>
                    <a:pt x="5028" y="6975"/>
                  </a:cubicBezTo>
                  <a:close/>
                  <a:moveTo>
                    <a:pt x="10713" y="6896"/>
                  </a:moveTo>
                  <a:cubicBezTo>
                    <a:pt x="10651" y="6896"/>
                    <a:pt x="10562" y="6971"/>
                    <a:pt x="10554" y="7030"/>
                  </a:cubicBezTo>
                  <a:cubicBezTo>
                    <a:pt x="10554" y="7093"/>
                    <a:pt x="10625" y="7182"/>
                    <a:pt x="10687" y="7191"/>
                  </a:cubicBezTo>
                  <a:cubicBezTo>
                    <a:pt x="10691" y="7191"/>
                    <a:pt x="10695" y="7191"/>
                    <a:pt x="10698" y="7191"/>
                  </a:cubicBezTo>
                  <a:cubicBezTo>
                    <a:pt x="10761" y="7191"/>
                    <a:pt x="10849" y="7125"/>
                    <a:pt x="10857" y="7066"/>
                  </a:cubicBezTo>
                  <a:cubicBezTo>
                    <a:pt x="10866" y="6994"/>
                    <a:pt x="10786" y="6905"/>
                    <a:pt x="10723" y="6896"/>
                  </a:cubicBezTo>
                  <a:cubicBezTo>
                    <a:pt x="10720" y="6896"/>
                    <a:pt x="10717" y="6896"/>
                    <a:pt x="10713" y="6896"/>
                  </a:cubicBezTo>
                  <a:close/>
                  <a:moveTo>
                    <a:pt x="71" y="7102"/>
                  </a:moveTo>
                  <a:cubicBezTo>
                    <a:pt x="71" y="7119"/>
                    <a:pt x="62" y="7128"/>
                    <a:pt x="62" y="7146"/>
                  </a:cubicBezTo>
                  <a:cubicBezTo>
                    <a:pt x="62" y="7155"/>
                    <a:pt x="71" y="7164"/>
                    <a:pt x="71" y="7173"/>
                  </a:cubicBezTo>
                  <a:cubicBezTo>
                    <a:pt x="71" y="7187"/>
                    <a:pt x="71" y="7202"/>
                    <a:pt x="81" y="7202"/>
                  </a:cubicBezTo>
                  <a:cubicBezTo>
                    <a:pt x="83" y="7202"/>
                    <a:pt x="86" y="7201"/>
                    <a:pt x="89" y="7200"/>
                  </a:cubicBezTo>
                  <a:cubicBezTo>
                    <a:pt x="98" y="7200"/>
                    <a:pt x="107" y="7182"/>
                    <a:pt x="107" y="7173"/>
                  </a:cubicBezTo>
                  <a:cubicBezTo>
                    <a:pt x="107" y="7155"/>
                    <a:pt x="107" y="7137"/>
                    <a:pt x="98" y="7128"/>
                  </a:cubicBezTo>
                  <a:cubicBezTo>
                    <a:pt x="89" y="7119"/>
                    <a:pt x="80" y="7110"/>
                    <a:pt x="71" y="7102"/>
                  </a:cubicBezTo>
                  <a:close/>
                  <a:moveTo>
                    <a:pt x="11357" y="6922"/>
                  </a:moveTo>
                  <a:cubicBezTo>
                    <a:pt x="11284" y="6922"/>
                    <a:pt x="11222" y="6974"/>
                    <a:pt x="11214" y="7048"/>
                  </a:cubicBezTo>
                  <a:cubicBezTo>
                    <a:pt x="11196" y="7128"/>
                    <a:pt x="11258" y="7209"/>
                    <a:pt x="11339" y="7217"/>
                  </a:cubicBezTo>
                  <a:cubicBezTo>
                    <a:pt x="11344" y="7218"/>
                    <a:pt x="11349" y="7218"/>
                    <a:pt x="11354" y="7218"/>
                  </a:cubicBezTo>
                  <a:cubicBezTo>
                    <a:pt x="11429" y="7218"/>
                    <a:pt x="11500" y="7159"/>
                    <a:pt x="11508" y="7084"/>
                  </a:cubicBezTo>
                  <a:cubicBezTo>
                    <a:pt x="11517" y="7003"/>
                    <a:pt x="11455" y="6932"/>
                    <a:pt x="11374" y="6923"/>
                  </a:cubicBezTo>
                  <a:cubicBezTo>
                    <a:pt x="11368" y="6922"/>
                    <a:pt x="11363" y="6922"/>
                    <a:pt x="11357" y="6922"/>
                  </a:cubicBezTo>
                  <a:close/>
                  <a:moveTo>
                    <a:pt x="16843" y="7021"/>
                  </a:moveTo>
                  <a:cubicBezTo>
                    <a:pt x="16843" y="7021"/>
                    <a:pt x="16834" y="7030"/>
                    <a:pt x="16843" y="7030"/>
                  </a:cubicBezTo>
                  <a:cubicBezTo>
                    <a:pt x="16843" y="7057"/>
                    <a:pt x="16843" y="7075"/>
                    <a:pt x="16852" y="7093"/>
                  </a:cubicBezTo>
                  <a:cubicBezTo>
                    <a:pt x="16861" y="7119"/>
                    <a:pt x="16870" y="7155"/>
                    <a:pt x="16896" y="7173"/>
                  </a:cubicBezTo>
                  <a:cubicBezTo>
                    <a:pt x="16923" y="7191"/>
                    <a:pt x="16959" y="7209"/>
                    <a:pt x="16995" y="7226"/>
                  </a:cubicBezTo>
                  <a:cubicBezTo>
                    <a:pt x="17021" y="7217"/>
                    <a:pt x="17039" y="7217"/>
                    <a:pt x="17066" y="7217"/>
                  </a:cubicBezTo>
                  <a:cubicBezTo>
                    <a:pt x="17084" y="7209"/>
                    <a:pt x="17102" y="7200"/>
                    <a:pt x="17119" y="7200"/>
                  </a:cubicBezTo>
                  <a:cubicBezTo>
                    <a:pt x="17111" y="7182"/>
                    <a:pt x="17093" y="7164"/>
                    <a:pt x="17075" y="7164"/>
                  </a:cubicBezTo>
                  <a:cubicBezTo>
                    <a:pt x="17057" y="7155"/>
                    <a:pt x="17039" y="7137"/>
                    <a:pt x="17021" y="7119"/>
                  </a:cubicBezTo>
                  <a:cubicBezTo>
                    <a:pt x="16968" y="7093"/>
                    <a:pt x="16905" y="7057"/>
                    <a:pt x="16852" y="7021"/>
                  </a:cubicBezTo>
                  <a:close/>
                  <a:moveTo>
                    <a:pt x="5706" y="7002"/>
                  </a:moveTo>
                  <a:cubicBezTo>
                    <a:pt x="5656" y="7002"/>
                    <a:pt x="5602" y="7052"/>
                    <a:pt x="5593" y="7102"/>
                  </a:cubicBezTo>
                  <a:cubicBezTo>
                    <a:pt x="5585" y="7164"/>
                    <a:pt x="5647" y="7226"/>
                    <a:pt x="5692" y="7235"/>
                  </a:cubicBezTo>
                  <a:cubicBezTo>
                    <a:pt x="5745" y="7235"/>
                    <a:pt x="5817" y="7182"/>
                    <a:pt x="5825" y="7128"/>
                  </a:cubicBezTo>
                  <a:cubicBezTo>
                    <a:pt x="5825" y="7075"/>
                    <a:pt x="5772" y="7003"/>
                    <a:pt x="5718" y="7003"/>
                  </a:cubicBezTo>
                  <a:cubicBezTo>
                    <a:pt x="5714" y="7003"/>
                    <a:pt x="5710" y="7002"/>
                    <a:pt x="5706" y="7002"/>
                  </a:cubicBezTo>
                  <a:close/>
                  <a:moveTo>
                    <a:pt x="688" y="7118"/>
                  </a:moveTo>
                  <a:cubicBezTo>
                    <a:pt x="654" y="7118"/>
                    <a:pt x="632" y="7143"/>
                    <a:pt x="624" y="7182"/>
                  </a:cubicBezTo>
                  <a:cubicBezTo>
                    <a:pt x="624" y="7217"/>
                    <a:pt x="651" y="7244"/>
                    <a:pt x="687" y="7253"/>
                  </a:cubicBezTo>
                  <a:cubicBezTo>
                    <a:pt x="723" y="7253"/>
                    <a:pt x="749" y="7226"/>
                    <a:pt x="758" y="7191"/>
                  </a:cubicBezTo>
                  <a:cubicBezTo>
                    <a:pt x="767" y="7164"/>
                    <a:pt x="740" y="7128"/>
                    <a:pt x="705" y="7119"/>
                  </a:cubicBezTo>
                  <a:cubicBezTo>
                    <a:pt x="699" y="7118"/>
                    <a:pt x="694" y="7118"/>
                    <a:pt x="688" y="7118"/>
                  </a:cubicBezTo>
                  <a:close/>
                  <a:moveTo>
                    <a:pt x="6350" y="7020"/>
                  </a:moveTo>
                  <a:cubicBezTo>
                    <a:pt x="6321" y="7020"/>
                    <a:pt x="6304" y="7049"/>
                    <a:pt x="6280" y="7057"/>
                  </a:cubicBezTo>
                  <a:cubicBezTo>
                    <a:pt x="6254" y="7075"/>
                    <a:pt x="6245" y="7102"/>
                    <a:pt x="6245" y="7128"/>
                  </a:cubicBezTo>
                  <a:cubicBezTo>
                    <a:pt x="6236" y="7164"/>
                    <a:pt x="6263" y="7191"/>
                    <a:pt x="6271" y="7217"/>
                  </a:cubicBezTo>
                  <a:cubicBezTo>
                    <a:pt x="6289" y="7244"/>
                    <a:pt x="6316" y="7253"/>
                    <a:pt x="6352" y="7262"/>
                  </a:cubicBezTo>
                  <a:cubicBezTo>
                    <a:pt x="6356" y="7263"/>
                    <a:pt x="6359" y="7264"/>
                    <a:pt x="6363" y="7264"/>
                  </a:cubicBezTo>
                  <a:cubicBezTo>
                    <a:pt x="6391" y="7264"/>
                    <a:pt x="6408" y="7234"/>
                    <a:pt x="6432" y="7226"/>
                  </a:cubicBezTo>
                  <a:cubicBezTo>
                    <a:pt x="6468" y="7209"/>
                    <a:pt x="6477" y="7182"/>
                    <a:pt x="6477" y="7146"/>
                  </a:cubicBezTo>
                  <a:cubicBezTo>
                    <a:pt x="6495" y="7110"/>
                    <a:pt x="6450" y="7093"/>
                    <a:pt x="6441" y="7066"/>
                  </a:cubicBezTo>
                  <a:cubicBezTo>
                    <a:pt x="6423" y="7030"/>
                    <a:pt x="6396" y="7030"/>
                    <a:pt x="6361" y="7021"/>
                  </a:cubicBezTo>
                  <a:cubicBezTo>
                    <a:pt x="6357" y="7020"/>
                    <a:pt x="6353" y="7020"/>
                    <a:pt x="6350" y="7020"/>
                  </a:cubicBezTo>
                  <a:close/>
                  <a:moveTo>
                    <a:pt x="12011" y="6956"/>
                  </a:moveTo>
                  <a:cubicBezTo>
                    <a:pt x="11977" y="6956"/>
                    <a:pt x="11949" y="6971"/>
                    <a:pt x="11927" y="6986"/>
                  </a:cubicBezTo>
                  <a:cubicBezTo>
                    <a:pt x="11901" y="7012"/>
                    <a:pt x="11874" y="7048"/>
                    <a:pt x="11874" y="7102"/>
                  </a:cubicBezTo>
                  <a:cubicBezTo>
                    <a:pt x="11865" y="7146"/>
                    <a:pt x="11883" y="7182"/>
                    <a:pt x="11901" y="7209"/>
                  </a:cubicBezTo>
                  <a:cubicBezTo>
                    <a:pt x="11927" y="7235"/>
                    <a:pt x="11963" y="7253"/>
                    <a:pt x="12008" y="7262"/>
                  </a:cubicBezTo>
                  <a:cubicBezTo>
                    <a:pt x="12016" y="7264"/>
                    <a:pt x="12024" y="7264"/>
                    <a:pt x="12031" y="7264"/>
                  </a:cubicBezTo>
                  <a:cubicBezTo>
                    <a:pt x="12065" y="7264"/>
                    <a:pt x="12093" y="7250"/>
                    <a:pt x="12115" y="7235"/>
                  </a:cubicBezTo>
                  <a:cubicBezTo>
                    <a:pt x="12150" y="7217"/>
                    <a:pt x="12186" y="7182"/>
                    <a:pt x="12168" y="7128"/>
                  </a:cubicBezTo>
                  <a:cubicBezTo>
                    <a:pt x="12204" y="7084"/>
                    <a:pt x="12168" y="7048"/>
                    <a:pt x="12150" y="7021"/>
                  </a:cubicBezTo>
                  <a:cubicBezTo>
                    <a:pt x="12124" y="6986"/>
                    <a:pt x="12088" y="6968"/>
                    <a:pt x="12034" y="6959"/>
                  </a:cubicBezTo>
                  <a:cubicBezTo>
                    <a:pt x="12026" y="6957"/>
                    <a:pt x="12018" y="6956"/>
                    <a:pt x="12011" y="6956"/>
                  </a:cubicBezTo>
                  <a:close/>
                  <a:moveTo>
                    <a:pt x="12685" y="6984"/>
                  </a:moveTo>
                  <a:cubicBezTo>
                    <a:pt x="12604" y="6984"/>
                    <a:pt x="12559" y="7022"/>
                    <a:pt x="12543" y="7110"/>
                  </a:cubicBezTo>
                  <a:cubicBezTo>
                    <a:pt x="12525" y="7217"/>
                    <a:pt x="12570" y="7271"/>
                    <a:pt x="12668" y="7289"/>
                  </a:cubicBezTo>
                  <a:cubicBezTo>
                    <a:pt x="12678" y="7290"/>
                    <a:pt x="12688" y="7290"/>
                    <a:pt x="12698" y="7290"/>
                  </a:cubicBezTo>
                  <a:cubicBezTo>
                    <a:pt x="12785" y="7290"/>
                    <a:pt x="12829" y="7252"/>
                    <a:pt x="12837" y="7155"/>
                  </a:cubicBezTo>
                  <a:cubicBezTo>
                    <a:pt x="12855" y="7057"/>
                    <a:pt x="12811" y="7003"/>
                    <a:pt x="12712" y="6986"/>
                  </a:cubicBezTo>
                  <a:cubicBezTo>
                    <a:pt x="12703" y="6985"/>
                    <a:pt x="12694" y="6984"/>
                    <a:pt x="12685" y="6984"/>
                  </a:cubicBezTo>
                  <a:close/>
                  <a:moveTo>
                    <a:pt x="1333" y="7161"/>
                  </a:moveTo>
                  <a:cubicBezTo>
                    <a:pt x="1302" y="7161"/>
                    <a:pt x="1301" y="7175"/>
                    <a:pt x="1294" y="7217"/>
                  </a:cubicBezTo>
                  <a:cubicBezTo>
                    <a:pt x="1285" y="7280"/>
                    <a:pt x="1294" y="7289"/>
                    <a:pt x="1356" y="7298"/>
                  </a:cubicBezTo>
                  <a:cubicBezTo>
                    <a:pt x="1410" y="7298"/>
                    <a:pt x="1418" y="7298"/>
                    <a:pt x="1427" y="7235"/>
                  </a:cubicBezTo>
                  <a:cubicBezTo>
                    <a:pt x="1427" y="7173"/>
                    <a:pt x="1427" y="7173"/>
                    <a:pt x="1365" y="7164"/>
                  </a:cubicBezTo>
                  <a:cubicBezTo>
                    <a:pt x="1351" y="7162"/>
                    <a:pt x="1341" y="7161"/>
                    <a:pt x="1333" y="7161"/>
                  </a:cubicBezTo>
                  <a:close/>
                  <a:moveTo>
                    <a:pt x="7032" y="7065"/>
                  </a:moveTo>
                  <a:cubicBezTo>
                    <a:pt x="6975" y="7065"/>
                    <a:pt x="6921" y="7107"/>
                    <a:pt x="6905" y="7164"/>
                  </a:cubicBezTo>
                  <a:cubicBezTo>
                    <a:pt x="6896" y="7226"/>
                    <a:pt x="6941" y="7298"/>
                    <a:pt x="7003" y="7298"/>
                  </a:cubicBezTo>
                  <a:cubicBezTo>
                    <a:pt x="7012" y="7300"/>
                    <a:pt x="7022" y="7302"/>
                    <a:pt x="7031" y="7302"/>
                  </a:cubicBezTo>
                  <a:cubicBezTo>
                    <a:pt x="7083" y="7302"/>
                    <a:pt x="7131" y="7260"/>
                    <a:pt x="7146" y="7200"/>
                  </a:cubicBezTo>
                  <a:cubicBezTo>
                    <a:pt x="7155" y="7137"/>
                    <a:pt x="7110" y="7075"/>
                    <a:pt x="7048" y="7066"/>
                  </a:cubicBezTo>
                  <a:cubicBezTo>
                    <a:pt x="7042" y="7065"/>
                    <a:pt x="7037" y="7065"/>
                    <a:pt x="7032" y="7065"/>
                  </a:cubicBezTo>
                  <a:close/>
                  <a:moveTo>
                    <a:pt x="2024" y="7172"/>
                  </a:moveTo>
                  <a:cubicBezTo>
                    <a:pt x="1989" y="7172"/>
                    <a:pt x="1945" y="7212"/>
                    <a:pt x="1945" y="7244"/>
                  </a:cubicBezTo>
                  <a:cubicBezTo>
                    <a:pt x="1936" y="7280"/>
                    <a:pt x="1980" y="7333"/>
                    <a:pt x="2016" y="7333"/>
                  </a:cubicBezTo>
                  <a:cubicBezTo>
                    <a:pt x="2020" y="7334"/>
                    <a:pt x="2024" y="7335"/>
                    <a:pt x="2028" y="7335"/>
                  </a:cubicBezTo>
                  <a:cubicBezTo>
                    <a:pt x="2063" y="7335"/>
                    <a:pt x="2105" y="7303"/>
                    <a:pt x="2105" y="7271"/>
                  </a:cubicBezTo>
                  <a:cubicBezTo>
                    <a:pt x="2114" y="7235"/>
                    <a:pt x="2070" y="7182"/>
                    <a:pt x="2034" y="7173"/>
                  </a:cubicBezTo>
                  <a:cubicBezTo>
                    <a:pt x="2031" y="7172"/>
                    <a:pt x="2028" y="7172"/>
                    <a:pt x="2024" y="7172"/>
                  </a:cubicBezTo>
                  <a:close/>
                  <a:moveTo>
                    <a:pt x="7716" y="7082"/>
                  </a:moveTo>
                  <a:cubicBezTo>
                    <a:pt x="7713" y="7082"/>
                    <a:pt x="7710" y="7082"/>
                    <a:pt x="7708" y="7084"/>
                  </a:cubicBezTo>
                  <a:cubicBezTo>
                    <a:pt x="7663" y="7084"/>
                    <a:pt x="7619" y="7093"/>
                    <a:pt x="7592" y="7128"/>
                  </a:cubicBezTo>
                  <a:cubicBezTo>
                    <a:pt x="7583" y="7155"/>
                    <a:pt x="7556" y="7182"/>
                    <a:pt x="7565" y="7200"/>
                  </a:cubicBezTo>
                  <a:cubicBezTo>
                    <a:pt x="7565" y="7235"/>
                    <a:pt x="7574" y="7280"/>
                    <a:pt x="7610" y="7307"/>
                  </a:cubicBezTo>
                  <a:cubicBezTo>
                    <a:pt x="7627" y="7316"/>
                    <a:pt x="7654" y="7342"/>
                    <a:pt x="7672" y="7342"/>
                  </a:cubicBezTo>
                  <a:cubicBezTo>
                    <a:pt x="7717" y="7333"/>
                    <a:pt x="7752" y="7333"/>
                    <a:pt x="7779" y="7298"/>
                  </a:cubicBezTo>
                  <a:cubicBezTo>
                    <a:pt x="7797" y="7271"/>
                    <a:pt x="7815" y="7253"/>
                    <a:pt x="7824" y="7226"/>
                  </a:cubicBezTo>
                  <a:cubicBezTo>
                    <a:pt x="7806" y="7191"/>
                    <a:pt x="7815" y="7146"/>
                    <a:pt x="7779" y="7119"/>
                  </a:cubicBezTo>
                  <a:cubicBezTo>
                    <a:pt x="7756" y="7104"/>
                    <a:pt x="7733" y="7082"/>
                    <a:pt x="7716" y="7082"/>
                  </a:cubicBezTo>
                  <a:close/>
                  <a:moveTo>
                    <a:pt x="13390" y="7021"/>
                  </a:moveTo>
                  <a:cubicBezTo>
                    <a:pt x="13346" y="7030"/>
                    <a:pt x="13301" y="7030"/>
                    <a:pt x="13266" y="7048"/>
                  </a:cubicBezTo>
                  <a:cubicBezTo>
                    <a:pt x="13230" y="7075"/>
                    <a:pt x="13212" y="7119"/>
                    <a:pt x="13194" y="7155"/>
                  </a:cubicBezTo>
                  <a:cubicBezTo>
                    <a:pt x="13185" y="7191"/>
                    <a:pt x="13212" y="7235"/>
                    <a:pt x="13221" y="7262"/>
                  </a:cubicBezTo>
                  <a:cubicBezTo>
                    <a:pt x="13239" y="7316"/>
                    <a:pt x="13292" y="7316"/>
                    <a:pt x="13328" y="7342"/>
                  </a:cubicBezTo>
                  <a:cubicBezTo>
                    <a:pt x="13364" y="7333"/>
                    <a:pt x="13408" y="7333"/>
                    <a:pt x="13444" y="7316"/>
                  </a:cubicBezTo>
                  <a:cubicBezTo>
                    <a:pt x="13489" y="7289"/>
                    <a:pt x="13498" y="7235"/>
                    <a:pt x="13524" y="7200"/>
                  </a:cubicBezTo>
                  <a:cubicBezTo>
                    <a:pt x="13515" y="7164"/>
                    <a:pt x="13506" y="7128"/>
                    <a:pt x="13489" y="7093"/>
                  </a:cubicBezTo>
                  <a:cubicBezTo>
                    <a:pt x="13471" y="7048"/>
                    <a:pt x="13417" y="7048"/>
                    <a:pt x="13390" y="7021"/>
                  </a:cubicBezTo>
                  <a:close/>
                  <a:moveTo>
                    <a:pt x="14044" y="7038"/>
                  </a:moveTo>
                  <a:cubicBezTo>
                    <a:pt x="13959" y="7038"/>
                    <a:pt x="13872" y="7106"/>
                    <a:pt x="13863" y="7182"/>
                  </a:cubicBezTo>
                  <a:cubicBezTo>
                    <a:pt x="13845" y="7262"/>
                    <a:pt x="13917" y="7360"/>
                    <a:pt x="13997" y="7369"/>
                  </a:cubicBezTo>
                  <a:cubicBezTo>
                    <a:pt x="14006" y="7371"/>
                    <a:pt x="14014" y="7372"/>
                    <a:pt x="14023" y="7372"/>
                  </a:cubicBezTo>
                  <a:cubicBezTo>
                    <a:pt x="14097" y="7372"/>
                    <a:pt x="14177" y="7307"/>
                    <a:pt x="14193" y="7235"/>
                  </a:cubicBezTo>
                  <a:cubicBezTo>
                    <a:pt x="14202" y="7155"/>
                    <a:pt x="14131" y="7057"/>
                    <a:pt x="14060" y="7039"/>
                  </a:cubicBezTo>
                  <a:cubicBezTo>
                    <a:pt x="14054" y="7039"/>
                    <a:pt x="14049" y="7038"/>
                    <a:pt x="14044" y="7038"/>
                  </a:cubicBezTo>
                  <a:close/>
                  <a:moveTo>
                    <a:pt x="2676" y="7215"/>
                  </a:moveTo>
                  <a:cubicBezTo>
                    <a:pt x="2633" y="7215"/>
                    <a:pt x="2612" y="7236"/>
                    <a:pt x="2605" y="7289"/>
                  </a:cubicBezTo>
                  <a:cubicBezTo>
                    <a:pt x="2605" y="7342"/>
                    <a:pt x="2623" y="7369"/>
                    <a:pt x="2676" y="7378"/>
                  </a:cubicBezTo>
                  <a:cubicBezTo>
                    <a:pt x="2686" y="7380"/>
                    <a:pt x="2696" y="7380"/>
                    <a:pt x="2704" y="7380"/>
                  </a:cubicBezTo>
                  <a:cubicBezTo>
                    <a:pt x="2747" y="7380"/>
                    <a:pt x="2767" y="7360"/>
                    <a:pt x="2774" y="7316"/>
                  </a:cubicBezTo>
                  <a:cubicBezTo>
                    <a:pt x="2783" y="7253"/>
                    <a:pt x="2766" y="7226"/>
                    <a:pt x="2703" y="7217"/>
                  </a:cubicBezTo>
                  <a:cubicBezTo>
                    <a:pt x="2693" y="7216"/>
                    <a:pt x="2684" y="7215"/>
                    <a:pt x="2676" y="7215"/>
                  </a:cubicBezTo>
                  <a:close/>
                  <a:moveTo>
                    <a:pt x="8357" y="7118"/>
                  </a:moveTo>
                  <a:cubicBezTo>
                    <a:pt x="8286" y="7118"/>
                    <a:pt x="8233" y="7162"/>
                    <a:pt x="8225" y="7235"/>
                  </a:cubicBezTo>
                  <a:cubicBezTo>
                    <a:pt x="8216" y="7316"/>
                    <a:pt x="8261" y="7378"/>
                    <a:pt x="8350" y="7387"/>
                  </a:cubicBezTo>
                  <a:cubicBezTo>
                    <a:pt x="8355" y="7388"/>
                    <a:pt x="8360" y="7388"/>
                    <a:pt x="8366" y="7388"/>
                  </a:cubicBezTo>
                  <a:cubicBezTo>
                    <a:pt x="8430" y="7388"/>
                    <a:pt x="8485" y="7337"/>
                    <a:pt x="8493" y="7262"/>
                  </a:cubicBezTo>
                  <a:cubicBezTo>
                    <a:pt x="8502" y="7200"/>
                    <a:pt x="8439" y="7119"/>
                    <a:pt x="8377" y="7119"/>
                  </a:cubicBezTo>
                  <a:cubicBezTo>
                    <a:pt x="8370" y="7119"/>
                    <a:pt x="8363" y="7118"/>
                    <a:pt x="8357" y="7118"/>
                  </a:cubicBezTo>
                  <a:close/>
                  <a:moveTo>
                    <a:pt x="14690" y="7081"/>
                  </a:moveTo>
                  <a:cubicBezTo>
                    <a:pt x="14606" y="7081"/>
                    <a:pt x="14539" y="7147"/>
                    <a:pt x="14523" y="7226"/>
                  </a:cubicBezTo>
                  <a:cubicBezTo>
                    <a:pt x="14515" y="7316"/>
                    <a:pt x="14577" y="7405"/>
                    <a:pt x="14666" y="7414"/>
                  </a:cubicBezTo>
                  <a:cubicBezTo>
                    <a:pt x="14673" y="7414"/>
                    <a:pt x="14679" y="7415"/>
                    <a:pt x="14685" y="7415"/>
                  </a:cubicBezTo>
                  <a:cubicBezTo>
                    <a:pt x="14768" y="7415"/>
                    <a:pt x="14845" y="7362"/>
                    <a:pt x="14854" y="7271"/>
                  </a:cubicBezTo>
                  <a:cubicBezTo>
                    <a:pt x="14862" y="7173"/>
                    <a:pt x="14809" y="7102"/>
                    <a:pt x="14720" y="7084"/>
                  </a:cubicBezTo>
                  <a:cubicBezTo>
                    <a:pt x="14709" y="7082"/>
                    <a:pt x="14699" y="7081"/>
                    <a:pt x="14690" y="7081"/>
                  </a:cubicBezTo>
                  <a:close/>
                  <a:moveTo>
                    <a:pt x="9035" y="7145"/>
                  </a:moveTo>
                  <a:cubicBezTo>
                    <a:pt x="8964" y="7145"/>
                    <a:pt x="8911" y="7188"/>
                    <a:pt x="8894" y="7253"/>
                  </a:cubicBezTo>
                  <a:cubicBezTo>
                    <a:pt x="8885" y="7333"/>
                    <a:pt x="8930" y="7396"/>
                    <a:pt x="9001" y="7414"/>
                  </a:cubicBezTo>
                  <a:cubicBezTo>
                    <a:pt x="9008" y="7415"/>
                    <a:pt x="9015" y="7415"/>
                    <a:pt x="9021" y="7415"/>
                  </a:cubicBezTo>
                  <a:cubicBezTo>
                    <a:pt x="9092" y="7415"/>
                    <a:pt x="9146" y="7371"/>
                    <a:pt x="9162" y="7298"/>
                  </a:cubicBezTo>
                  <a:cubicBezTo>
                    <a:pt x="9171" y="7235"/>
                    <a:pt x="9117" y="7155"/>
                    <a:pt x="9055" y="7146"/>
                  </a:cubicBezTo>
                  <a:cubicBezTo>
                    <a:pt x="9048" y="7145"/>
                    <a:pt x="9041" y="7145"/>
                    <a:pt x="9035" y="7145"/>
                  </a:cubicBezTo>
                  <a:close/>
                  <a:moveTo>
                    <a:pt x="3372" y="7226"/>
                  </a:moveTo>
                  <a:cubicBezTo>
                    <a:pt x="3336" y="7226"/>
                    <a:pt x="3265" y="7280"/>
                    <a:pt x="3265" y="7307"/>
                  </a:cubicBezTo>
                  <a:cubicBezTo>
                    <a:pt x="3256" y="7342"/>
                    <a:pt x="3319" y="7423"/>
                    <a:pt x="3345" y="7423"/>
                  </a:cubicBezTo>
                  <a:cubicBezTo>
                    <a:pt x="3381" y="7423"/>
                    <a:pt x="3461" y="7369"/>
                    <a:pt x="3461" y="7333"/>
                  </a:cubicBezTo>
                  <a:cubicBezTo>
                    <a:pt x="3461" y="7298"/>
                    <a:pt x="3399" y="7226"/>
                    <a:pt x="3372" y="7226"/>
                  </a:cubicBezTo>
                  <a:close/>
                  <a:moveTo>
                    <a:pt x="15359" y="7109"/>
                  </a:moveTo>
                  <a:cubicBezTo>
                    <a:pt x="15272" y="7109"/>
                    <a:pt x="15209" y="7162"/>
                    <a:pt x="15193" y="7253"/>
                  </a:cubicBezTo>
                  <a:cubicBezTo>
                    <a:pt x="15184" y="7360"/>
                    <a:pt x="15237" y="7423"/>
                    <a:pt x="15344" y="7441"/>
                  </a:cubicBezTo>
                  <a:cubicBezTo>
                    <a:pt x="15355" y="7443"/>
                    <a:pt x="15366" y="7444"/>
                    <a:pt x="15376" y="7444"/>
                  </a:cubicBezTo>
                  <a:cubicBezTo>
                    <a:pt x="15407" y="7444"/>
                    <a:pt x="15433" y="7434"/>
                    <a:pt x="15460" y="7414"/>
                  </a:cubicBezTo>
                  <a:cubicBezTo>
                    <a:pt x="15505" y="7387"/>
                    <a:pt x="15523" y="7342"/>
                    <a:pt x="15523" y="7289"/>
                  </a:cubicBezTo>
                  <a:cubicBezTo>
                    <a:pt x="15540" y="7200"/>
                    <a:pt x="15487" y="7128"/>
                    <a:pt x="15380" y="7110"/>
                  </a:cubicBezTo>
                  <a:cubicBezTo>
                    <a:pt x="15373" y="7110"/>
                    <a:pt x="15366" y="7109"/>
                    <a:pt x="15359" y="7109"/>
                  </a:cubicBezTo>
                  <a:close/>
                  <a:moveTo>
                    <a:pt x="9683" y="7188"/>
                  </a:moveTo>
                  <a:cubicBezTo>
                    <a:pt x="9652" y="7188"/>
                    <a:pt x="9630" y="7203"/>
                    <a:pt x="9608" y="7217"/>
                  </a:cubicBezTo>
                  <a:cubicBezTo>
                    <a:pt x="9572" y="7235"/>
                    <a:pt x="9563" y="7271"/>
                    <a:pt x="9563" y="7307"/>
                  </a:cubicBezTo>
                  <a:cubicBezTo>
                    <a:pt x="9554" y="7342"/>
                    <a:pt x="9554" y="7369"/>
                    <a:pt x="9581" y="7405"/>
                  </a:cubicBezTo>
                  <a:cubicBezTo>
                    <a:pt x="9603" y="7434"/>
                    <a:pt x="9626" y="7452"/>
                    <a:pt x="9658" y="7452"/>
                  </a:cubicBezTo>
                  <a:cubicBezTo>
                    <a:pt x="9665" y="7452"/>
                    <a:pt x="9672" y="7451"/>
                    <a:pt x="9679" y="7449"/>
                  </a:cubicBezTo>
                  <a:cubicBezTo>
                    <a:pt x="9690" y="7455"/>
                    <a:pt x="9699" y="7457"/>
                    <a:pt x="9709" y="7457"/>
                  </a:cubicBezTo>
                  <a:cubicBezTo>
                    <a:pt x="9731" y="7457"/>
                    <a:pt x="9752" y="7444"/>
                    <a:pt x="9777" y="7432"/>
                  </a:cubicBezTo>
                  <a:cubicBezTo>
                    <a:pt x="9813" y="7405"/>
                    <a:pt x="9813" y="7369"/>
                    <a:pt x="9822" y="7333"/>
                  </a:cubicBezTo>
                  <a:cubicBezTo>
                    <a:pt x="9840" y="7298"/>
                    <a:pt x="9822" y="7271"/>
                    <a:pt x="9804" y="7235"/>
                  </a:cubicBezTo>
                  <a:cubicBezTo>
                    <a:pt x="9777" y="7191"/>
                    <a:pt x="9742" y="7200"/>
                    <a:pt x="9706" y="7191"/>
                  </a:cubicBezTo>
                  <a:cubicBezTo>
                    <a:pt x="9698" y="7189"/>
                    <a:pt x="9690" y="7188"/>
                    <a:pt x="9683" y="7188"/>
                  </a:cubicBezTo>
                  <a:close/>
                  <a:moveTo>
                    <a:pt x="4025" y="7270"/>
                  </a:moveTo>
                  <a:cubicBezTo>
                    <a:pt x="3977" y="7270"/>
                    <a:pt x="3933" y="7303"/>
                    <a:pt x="3925" y="7351"/>
                  </a:cubicBezTo>
                  <a:cubicBezTo>
                    <a:pt x="3916" y="7405"/>
                    <a:pt x="3961" y="7458"/>
                    <a:pt x="4014" y="7467"/>
                  </a:cubicBezTo>
                  <a:cubicBezTo>
                    <a:pt x="4019" y="7468"/>
                    <a:pt x="4024" y="7469"/>
                    <a:pt x="4028" y="7469"/>
                  </a:cubicBezTo>
                  <a:cubicBezTo>
                    <a:pt x="4070" y="7469"/>
                    <a:pt x="4114" y="7434"/>
                    <a:pt x="4122" y="7378"/>
                  </a:cubicBezTo>
                  <a:cubicBezTo>
                    <a:pt x="4130" y="7333"/>
                    <a:pt x="4095" y="7280"/>
                    <a:pt x="4041" y="7271"/>
                  </a:cubicBezTo>
                  <a:cubicBezTo>
                    <a:pt x="4036" y="7270"/>
                    <a:pt x="4030" y="7270"/>
                    <a:pt x="4025" y="7270"/>
                  </a:cubicBezTo>
                  <a:close/>
                  <a:moveTo>
                    <a:pt x="15992" y="7152"/>
                  </a:moveTo>
                  <a:cubicBezTo>
                    <a:pt x="15909" y="7152"/>
                    <a:pt x="15859" y="7204"/>
                    <a:pt x="15844" y="7298"/>
                  </a:cubicBezTo>
                  <a:cubicBezTo>
                    <a:pt x="15826" y="7396"/>
                    <a:pt x="15888" y="7467"/>
                    <a:pt x="15987" y="7485"/>
                  </a:cubicBezTo>
                  <a:cubicBezTo>
                    <a:pt x="15994" y="7486"/>
                    <a:pt x="16002" y="7486"/>
                    <a:pt x="16009" y="7486"/>
                  </a:cubicBezTo>
                  <a:cubicBezTo>
                    <a:pt x="16102" y="7486"/>
                    <a:pt x="16157" y="7433"/>
                    <a:pt x="16174" y="7342"/>
                  </a:cubicBezTo>
                  <a:cubicBezTo>
                    <a:pt x="16192" y="7235"/>
                    <a:pt x="16129" y="7164"/>
                    <a:pt x="16031" y="7155"/>
                  </a:cubicBezTo>
                  <a:cubicBezTo>
                    <a:pt x="16018" y="7153"/>
                    <a:pt x="16005" y="7152"/>
                    <a:pt x="15992" y="7152"/>
                  </a:cubicBezTo>
                  <a:close/>
                  <a:moveTo>
                    <a:pt x="4692" y="7289"/>
                  </a:moveTo>
                  <a:cubicBezTo>
                    <a:pt x="4621" y="7289"/>
                    <a:pt x="4594" y="7307"/>
                    <a:pt x="4576" y="7369"/>
                  </a:cubicBezTo>
                  <a:cubicBezTo>
                    <a:pt x="4568" y="7432"/>
                    <a:pt x="4594" y="7485"/>
                    <a:pt x="4666" y="7494"/>
                  </a:cubicBezTo>
                  <a:cubicBezTo>
                    <a:pt x="4737" y="7494"/>
                    <a:pt x="4764" y="7476"/>
                    <a:pt x="4773" y="7405"/>
                  </a:cubicBezTo>
                  <a:cubicBezTo>
                    <a:pt x="4791" y="7351"/>
                    <a:pt x="4755" y="7298"/>
                    <a:pt x="4692" y="7289"/>
                  </a:cubicBezTo>
                  <a:close/>
                  <a:moveTo>
                    <a:pt x="10354" y="7217"/>
                  </a:moveTo>
                  <a:cubicBezTo>
                    <a:pt x="10284" y="7217"/>
                    <a:pt x="10197" y="7284"/>
                    <a:pt x="10197" y="7342"/>
                  </a:cubicBezTo>
                  <a:cubicBezTo>
                    <a:pt x="10188" y="7414"/>
                    <a:pt x="10259" y="7503"/>
                    <a:pt x="10322" y="7512"/>
                  </a:cubicBezTo>
                  <a:cubicBezTo>
                    <a:pt x="10325" y="7512"/>
                    <a:pt x="10329" y="7513"/>
                    <a:pt x="10333" y="7513"/>
                  </a:cubicBezTo>
                  <a:cubicBezTo>
                    <a:pt x="10403" y="7513"/>
                    <a:pt x="10491" y="7437"/>
                    <a:pt x="10491" y="7378"/>
                  </a:cubicBezTo>
                  <a:cubicBezTo>
                    <a:pt x="10500" y="7316"/>
                    <a:pt x="10420" y="7226"/>
                    <a:pt x="10366" y="7217"/>
                  </a:cubicBezTo>
                  <a:cubicBezTo>
                    <a:pt x="10362" y="7217"/>
                    <a:pt x="10358" y="7217"/>
                    <a:pt x="10354" y="7217"/>
                  </a:cubicBezTo>
                  <a:close/>
                  <a:moveTo>
                    <a:pt x="16709" y="7164"/>
                  </a:moveTo>
                  <a:cubicBezTo>
                    <a:pt x="16691" y="7164"/>
                    <a:pt x="16593" y="7182"/>
                    <a:pt x="16575" y="7200"/>
                  </a:cubicBezTo>
                  <a:cubicBezTo>
                    <a:pt x="16540" y="7226"/>
                    <a:pt x="16504" y="7271"/>
                    <a:pt x="16495" y="7316"/>
                  </a:cubicBezTo>
                  <a:cubicBezTo>
                    <a:pt x="16486" y="7369"/>
                    <a:pt x="16504" y="7414"/>
                    <a:pt x="16531" y="7449"/>
                  </a:cubicBezTo>
                  <a:cubicBezTo>
                    <a:pt x="16557" y="7485"/>
                    <a:pt x="16602" y="7512"/>
                    <a:pt x="16647" y="7521"/>
                  </a:cubicBezTo>
                  <a:cubicBezTo>
                    <a:pt x="16649" y="7522"/>
                    <a:pt x="16653" y="7523"/>
                    <a:pt x="16658" y="7523"/>
                  </a:cubicBezTo>
                  <a:cubicBezTo>
                    <a:pt x="16690" y="7523"/>
                    <a:pt x="16765" y="7502"/>
                    <a:pt x="16780" y="7494"/>
                  </a:cubicBezTo>
                  <a:cubicBezTo>
                    <a:pt x="16798" y="7476"/>
                    <a:pt x="16852" y="7396"/>
                    <a:pt x="16861" y="7369"/>
                  </a:cubicBezTo>
                  <a:cubicBezTo>
                    <a:pt x="16861" y="7325"/>
                    <a:pt x="16843" y="7271"/>
                    <a:pt x="16825" y="7235"/>
                  </a:cubicBezTo>
                  <a:cubicBezTo>
                    <a:pt x="16798" y="7200"/>
                    <a:pt x="16754" y="7173"/>
                    <a:pt x="16709" y="7164"/>
                  </a:cubicBezTo>
                  <a:close/>
                  <a:moveTo>
                    <a:pt x="11001" y="7241"/>
                  </a:moveTo>
                  <a:cubicBezTo>
                    <a:pt x="10937" y="7241"/>
                    <a:pt x="10874" y="7298"/>
                    <a:pt x="10866" y="7369"/>
                  </a:cubicBezTo>
                  <a:cubicBezTo>
                    <a:pt x="10848" y="7449"/>
                    <a:pt x="10910" y="7530"/>
                    <a:pt x="10991" y="7539"/>
                  </a:cubicBezTo>
                  <a:cubicBezTo>
                    <a:pt x="10996" y="7539"/>
                    <a:pt x="11001" y="7539"/>
                    <a:pt x="11006" y="7539"/>
                  </a:cubicBezTo>
                  <a:cubicBezTo>
                    <a:pt x="11081" y="7539"/>
                    <a:pt x="11152" y="7480"/>
                    <a:pt x="11160" y="7405"/>
                  </a:cubicBezTo>
                  <a:cubicBezTo>
                    <a:pt x="11169" y="7325"/>
                    <a:pt x="11107" y="7253"/>
                    <a:pt x="11026" y="7244"/>
                  </a:cubicBezTo>
                  <a:cubicBezTo>
                    <a:pt x="11018" y="7242"/>
                    <a:pt x="11010" y="7241"/>
                    <a:pt x="11001" y="7241"/>
                  </a:cubicBezTo>
                  <a:close/>
                  <a:moveTo>
                    <a:pt x="5362" y="7316"/>
                  </a:moveTo>
                  <a:cubicBezTo>
                    <a:pt x="5299" y="7316"/>
                    <a:pt x="5237" y="7369"/>
                    <a:pt x="5228" y="7423"/>
                  </a:cubicBezTo>
                  <a:cubicBezTo>
                    <a:pt x="5219" y="7476"/>
                    <a:pt x="5281" y="7548"/>
                    <a:pt x="5335" y="7548"/>
                  </a:cubicBezTo>
                  <a:cubicBezTo>
                    <a:pt x="5339" y="7548"/>
                    <a:pt x="5343" y="7549"/>
                    <a:pt x="5347" y="7549"/>
                  </a:cubicBezTo>
                  <a:cubicBezTo>
                    <a:pt x="5398" y="7549"/>
                    <a:pt x="5460" y="7498"/>
                    <a:pt x="5460" y="7441"/>
                  </a:cubicBezTo>
                  <a:cubicBezTo>
                    <a:pt x="5460" y="7387"/>
                    <a:pt x="5406" y="7325"/>
                    <a:pt x="5362" y="7316"/>
                  </a:cubicBezTo>
                  <a:close/>
                  <a:moveTo>
                    <a:pt x="17218" y="7253"/>
                  </a:moveTo>
                  <a:cubicBezTo>
                    <a:pt x="17200" y="7289"/>
                    <a:pt x="17164" y="7316"/>
                    <a:pt x="17164" y="7360"/>
                  </a:cubicBezTo>
                  <a:cubicBezTo>
                    <a:pt x="17146" y="7485"/>
                    <a:pt x="17244" y="7574"/>
                    <a:pt x="17351" y="7574"/>
                  </a:cubicBezTo>
                  <a:cubicBezTo>
                    <a:pt x="17405" y="7574"/>
                    <a:pt x="17494" y="7512"/>
                    <a:pt x="17512" y="7458"/>
                  </a:cubicBezTo>
                  <a:cubicBezTo>
                    <a:pt x="17512" y="7449"/>
                    <a:pt x="17503" y="7432"/>
                    <a:pt x="17494" y="7423"/>
                  </a:cubicBezTo>
                  <a:cubicBezTo>
                    <a:pt x="17423" y="7405"/>
                    <a:pt x="17378" y="7342"/>
                    <a:pt x="17307" y="7307"/>
                  </a:cubicBezTo>
                  <a:cubicBezTo>
                    <a:pt x="17307" y="7307"/>
                    <a:pt x="17298" y="7298"/>
                    <a:pt x="17298" y="7298"/>
                  </a:cubicBezTo>
                  <a:cubicBezTo>
                    <a:pt x="17271" y="7280"/>
                    <a:pt x="17244" y="7271"/>
                    <a:pt x="17218" y="7253"/>
                  </a:cubicBezTo>
                  <a:close/>
                  <a:moveTo>
                    <a:pt x="6022" y="7342"/>
                  </a:moveTo>
                  <a:cubicBezTo>
                    <a:pt x="5968" y="7342"/>
                    <a:pt x="5897" y="7396"/>
                    <a:pt x="5897" y="7449"/>
                  </a:cubicBezTo>
                  <a:cubicBezTo>
                    <a:pt x="5888" y="7503"/>
                    <a:pt x="5941" y="7565"/>
                    <a:pt x="5995" y="7574"/>
                  </a:cubicBezTo>
                  <a:cubicBezTo>
                    <a:pt x="5999" y="7575"/>
                    <a:pt x="6003" y="7575"/>
                    <a:pt x="6007" y="7575"/>
                  </a:cubicBezTo>
                  <a:cubicBezTo>
                    <a:pt x="6065" y="7575"/>
                    <a:pt x="6120" y="7518"/>
                    <a:pt x="6129" y="7476"/>
                  </a:cubicBezTo>
                  <a:cubicBezTo>
                    <a:pt x="6138" y="7423"/>
                    <a:pt x="6084" y="7351"/>
                    <a:pt x="6022" y="7342"/>
                  </a:cubicBezTo>
                  <a:close/>
                  <a:moveTo>
                    <a:pt x="1683" y="7493"/>
                  </a:moveTo>
                  <a:cubicBezTo>
                    <a:pt x="1672" y="7493"/>
                    <a:pt x="1661" y="7496"/>
                    <a:pt x="1650" y="7503"/>
                  </a:cubicBezTo>
                  <a:cubicBezTo>
                    <a:pt x="1633" y="7512"/>
                    <a:pt x="1606" y="7530"/>
                    <a:pt x="1606" y="7548"/>
                  </a:cubicBezTo>
                  <a:cubicBezTo>
                    <a:pt x="1615" y="7574"/>
                    <a:pt x="1641" y="7574"/>
                    <a:pt x="1668" y="7574"/>
                  </a:cubicBezTo>
                  <a:lnTo>
                    <a:pt x="1695" y="7574"/>
                  </a:lnTo>
                  <a:cubicBezTo>
                    <a:pt x="1695" y="7583"/>
                    <a:pt x="1695" y="7583"/>
                    <a:pt x="1695" y="7583"/>
                  </a:cubicBezTo>
                  <a:cubicBezTo>
                    <a:pt x="1713" y="7583"/>
                    <a:pt x="1740" y="7583"/>
                    <a:pt x="1766" y="7574"/>
                  </a:cubicBezTo>
                  <a:cubicBezTo>
                    <a:pt x="1766" y="7548"/>
                    <a:pt x="1740" y="7530"/>
                    <a:pt x="1722" y="7512"/>
                  </a:cubicBezTo>
                  <a:cubicBezTo>
                    <a:pt x="1716" y="7501"/>
                    <a:pt x="1701" y="7493"/>
                    <a:pt x="1683" y="7493"/>
                  </a:cubicBezTo>
                  <a:close/>
                  <a:moveTo>
                    <a:pt x="11673" y="7279"/>
                  </a:moveTo>
                  <a:cubicBezTo>
                    <a:pt x="11605" y="7279"/>
                    <a:pt x="11534" y="7339"/>
                    <a:pt x="11526" y="7423"/>
                  </a:cubicBezTo>
                  <a:cubicBezTo>
                    <a:pt x="11517" y="7494"/>
                    <a:pt x="11588" y="7574"/>
                    <a:pt x="11669" y="7583"/>
                  </a:cubicBezTo>
                  <a:cubicBezTo>
                    <a:pt x="11672" y="7584"/>
                    <a:pt x="11676" y="7584"/>
                    <a:pt x="11680" y="7584"/>
                  </a:cubicBezTo>
                  <a:cubicBezTo>
                    <a:pt x="11741" y="7584"/>
                    <a:pt x="11821" y="7517"/>
                    <a:pt x="11829" y="7449"/>
                  </a:cubicBezTo>
                  <a:cubicBezTo>
                    <a:pt x="11829" y="7369"/>
                    <a:pt x="11776" y="7289"/>
                    <a:pt x="11687" y="7280"/>
                  </a:cubicBezTo>
                  <a:cubicBezTo>
                    <a:pt x="11682" y="7279"/>
                    <a:pt x="11677" y="7279"/>
                    <a:pt x="11673" y="7279"/>
                  </a:cubicBezTo>
                  <a:close/>
                  <a:moveTo>
                    <a:pt x="12337" y="7305"/>
                  </a:moveTo>
                  <a:cubicBezTo>
                    <a:pt x="12256" y="7305"/>
                    <a:pt x="12211" y="7343"/>
                    <a:pt x="12195" y="7432"/>
                  </a:cubicBezTo>
                  <a:cubicBezTo>
                    <a:pt x="12186" y="7539"/>
                    <a:pt x="12222" y="7592"/>
                    <a:pt x="12320" y="7610"/>
                  </a:cubicBezTo>
                  <a:cubicBezTo>
                    <a:pt x="12330" y="7611"/>
                    <a:pt x="12340" y="7611"/>
                    <a:pt x="12350" y="7611"/>
                  </a:cubicBezTo>
                  <a:cubicBezTo>
                    <a:pt x="12437" y="7611"/>
                    <a:pt x="12481" y="7573"/>
                    <a:pt x="12489" y="7476"/>
                  </a:cubicBezTo>
                  <a:cubicBezTo>
                    <a:pt x="12507" y="7378"/>
                    <a:pt x="12463" y="7325"/>
                    <a:pt x="12365" y="7307"/>
                  </a:cubicBezTo>
                  <a:cubicBezTo>
                    <a:pt x="12355" y="7306"/>
                    <a:pt x="12346" y="7305"/>
                    <a:pt x="12337" y="7305"/>
                  </a:cubicBezTo>
                  <a:close/>
                  <a:moveTo>
                    <a:pt x="6670" y="7386"/>
                  </a:moveTo>
                  <a:cubicBezTo>
                    <a:pt x="6611" y="7386"/>
                    <a:pt x="6574" y="7421"/>
                    <a:pt x="6566" y="7485"/>
                  </a:cubicBezTo>
                  <a:cubicBezTo>
                    <a:pt x="6548" y="7565"/>
                    <a:pt x="6584" y="7610"/>
                    <a:pt x="6664" y="7619"/>
                  </a:cubicBezTo>
                  <a:cubicBezTo>
                    <a:pt x="6671" y="7620"/>
                    <a:pt x="6678" y="7620"/>
                    <a:pt x="6685" y="7620"/>
                  </a:cubicBezTo>
                  <a:cubicBezTo>
                    <a:pt x="6744" y="7620"/>
                    <a:pt x="6781" y="7585"/>
                    <a:pt x="6789" y="7521"/>
                  </a:cubicBezTo>
                  <a:cubicBezTo>
                    <a:pt x="6807" y="7441"/>
                    <a:pt x="6771" y="7396"/>
                    <a:pt x="6691" y="7387"/>
                  </a:cubicBezTo>
                  <a:cubicBezTo>
                    <a:pt x="6684" y="7386"/>
                    <a:pt x="6677" y="7386"/>
                    <a:pt x="6670" y="7386"/>
                  </a:cubicBezTo>
                  <a:close/>
                  <a:moveTo>
                    <a:pt x="7351" y="7401"/>
                  </a:moveTo>
                  <a:cubicBezTo>
                    <a:pt x="7335" y="7401"/>
                    <a:pt x="7316" y="7407"/>
                    <a:pt x="7297" y="7414"/>
                  </a:cubicBezTo>
                  <a:cubicBezTo>
                    <a:pt x="7253" y="7432"/>
                    <a:pt x="7235" y="7467"/>
                    <a:pt x="7217" y="7512"/>
                  </a:cubicBezTo>
                  <a:cubicBezTo>
                    <a:pt x="7208" y="7530"/>
                    <a:pt x="7226" y="7565"/>
                    <a:pt x="7235" y="7592"/>
                  </a:cubicBezTo>
                  <a:cubicBezTo>
                    <a:pt x="7253" y="7628"/>
                    <a:pt x="7297" y="7637"/>
                    <a:pt x="7324" y="7664"/>
                  </a:cubicBezTo>
                  <a:cubicBezTo>
                    <a:pt x="7351" y="7655"/>
                    <a:pt x="7378" y="7646"/>
                    <a:pt x="7404" y="7637"/>
                  </a:cubicBezTo>
                  <a:cubicBezTo>
                    <a:pt x="7449" y="7628"/>
                    <a:pt x="7458" y="7583"/>
                    <a:pt x="7476" y="7548"/>
                  </a:cubicBezTo>
                  <a:cubicBezTo>
                    <a:pt x="7485" y="7530"/>
                    <a:pt x="7467" y="7503"/>
                    <a:pt x="7458" y="7476"/>
                  </a:cubicBezTo>
                  <a:cubicBezTo>
                    <a:pt x="7440" y="7441"/>
                    <a:pt x="7404" y="7414"/>
                    <a:pt x="7369" y="7405"/>
                  </a:cubicBezTo>
                  <a:cubicBezTo>
                    <a:pt x="7364" y="7402"/>
                    <a:pt x="7358" y="7401"/>
                    <a:pt x="7351" y="7401"/>
                  </a:cubicBezTo>
                  <a:close/>
                  <a:moveTo>
                    <a:pt x="13043" y="7333"/>
                  </a:moveTo>
                  <a:cubicBezTo>
                    <a:pt x="12998" y="7351"/>
                    <a:pt x="12953" y="7351"/>
                    <a:pt x="12918" y="7369"/>
                  </a:cubicBezTo>
                  <a:cubicBezTo>
                    <a:pt x="12882" y="7396"/>
                    <a:pt x="12873" y="7441"/>
                    <a:pt x="12846" y="7476"/>
                  </a:cubicBezTo>
                  <a:cubicBezTo>
                    <a:pt x="12864" y="7512"/>
                    <a:pt x="12855" y="7556"/>
                    <a:pt x="12873" y="7592"/>
                  </a:cubicBezTo>
                  <a:cubicBezTo>
                    <a:pt x="12900" y="7628"/>
                    <a:pt x="12953" y="7637"/>
                    <a:pt x="12980" y="7664"/>
                  </a:cubicBezTo>
                  <a:cubicBezTo>
                    <a:pt x="13025" y="7655"/>
                    <a:pt x="13060" y="7655"/>
                    <a:pt x="13096" y="7637"/>
                  </a:cubicBezTo>
                  <a:cubicBezTo>
                    <a:pt x="13141" y="7610"/>
                    <a:pt x="13150" y="7556"/>
                    <a:pt x="13176" y="7530"/>
                  </a:cubicBezTo>
                  <a:cubicBezTo>
                    <a:pt x="13167" y="7485"/>
                    <a:pt x="13159" y="7449"/>
                    <a:pt x="13141" y="7414"/>
                  </a:cubicBezTo>
                  <a:cubicBezTo>
                    <a:pt x="13123" y="7369"/>
                    <a:pt x="13069" y="7369"/>
                    <a:pt x="13043" y="7333"/>
                  </a:cubicBezTo>
                  <a:close/>
                  <a:moveTo>
                    <a:pt x="2337" y="7519"/>
                  </a:moveTo>
                  <a:cubicBezTo>
                    <a:pt x="2294" y="7519"/>
                    <a:pt x="2273" y="7540"/>
                    <a:pt x="2266" y="7592"/>
                  </a:cubicBezTo>
                  <a:cubicBezTo>
                    <a:pt x="2257" y="7655"/>
                    <a:pt x="2275" y="7672"/>
                    <a:pt x="2337" y="7681"/>
                  </a:cubicBezTo>
                  <a:cubicBezTo>
                    <a:pt x="2346" y="7683"/>
                    <a:pt x="2354" y="7684"/>
                    <a:pt x="2361" y="7684"/>
                  </a:cubicBezTo>
                  <a:cubicBezTo>
                    <a:pt x="2399" y="7684"/>
                    <a:pt x="2419" y="7664"/>
                    <a:pt x="2427" y="7619"/>
                  </a:cubicBezTo>
                  <a:cubicBezTo>
                    <a:pt x="2435" y="7556"/>
                    <a:pt x="2418" y="7530"/>
                    <a:pt x="2364" y="7521"/>
                  </a:cubicBezTo>
                  <a:cubicBezTo>
                    <a:pt x="2354" y="7519"/>
                    <a:pt x="2345" y="7519"/>
                    <a:pt x="2337" y="7519"/>
                  </a:cubicBezTo>
                  <a:close/>
                  <a:moveTo>
                    <a:pt x="13683" y="7360"/>
                  </a:moveTo>
                  <a:cubicBezTo>
                    <a:pt x="13613" y="7360"/>
                    <a:pt x="13524" y="7435"/>
                    <a:pt x="13515" y="7503"/>
                  </a:cubicBezTo>
                  <a:cubicBezTo>
                    <a:pt x="13506" y="7583"/>
                    <a:pt x="13578" y="7690"/>
                    <a:pt x="13658" y="7690"/>
                  </a:cubicBezTo>
                  <a:cubicBezTo>
                    <a:pt x="13663" y="7691"/>
                    <a:pt x="13667" y="7691"/>
                    <a:pt x="13672" y="7691"/>
                  </a:cubicBezTo>
                  <a:cubicBezTo>
                    <a:pt x="13749" y="7691"/>
                    <a:pt x="13837" y="7623"/>
                    <a:pt x="13845" y="7548"/>
                  </a:cubicBezTo>
                  <a:cubicBezTo>
                    <a:pt x="13854" y="7467"/>
                    <a:pt x="13774" y="7369"/>
                    <a:pt x="13694" y="7360"/>
                  </a:cubicBezTo>
                  <a:cubicBezTo>
                    <a:pt x="13690" y="7360"/>
                    <a:pt x="13686" y="7360"/>
                    <a:pt x="13683" y="7360"/>
                  </a:cubicBezTo>
                  <a:close/>
                  <a:moveTo>
                    <a:pt x="8029" y="7441"/>
                  </a:moveTo>
                  <a:cubicBezTo>
                    <a:pt x="7993" y="7441"/>
                    <a:pt x="7958" y="7449"/>
                    <a:pt x="7931" y="7467"/>
                  </a:cubicBezTo>
                  <a:cubicBezTo>
                    <a:pt x="7904" y="7485"/>
                    <a:pt x="7895" y="7521"/>
                    <a:pt x="7877" y="7556"/>
                  </a:cubicBezTo>
                  <a:cubicBezTo>
                    <a:pt x="7868" y="7592"/>
                    <a:pt x="7895" y="7619"/>
                    <a:pt x="7904" y="7646"/>
                  </a:cubicBezTo>
                  <a:cubicBezTo>
                    <a:pt x="7922" y="7672"/>
                    <a:pt x="7958" y="7690"/>
                    <a:pt x="7993" y="7708"/>
                  </a:cubicBezTo>
                  <a:cubicBezTo>
                    <a:pt x="8029" y="7699"/>
                    <a:pt x="8074" y="7699"/>
                    <a:pt x="8091" y="7672"/>
                  </a:cubicBezTo>
                  <a:cubicBezTo>
                    <a:pt x="8118" y="7655"/>
                    <a:pt x="8145" y="7628"/>
                    <a:pt x="8145" y="7592"/>
                  </a:cubicBezTo>
                  <a:cubicBezTo>
                    <a:pt x="8136" y="7556"/>
                    <a:pt x="8136" y="7512"/>
                    <a:pt x="8118" y="7494"/>
                  </a:cubicBezTo>
                  <a:cubicBezTo>
                    <a:pt x="8091" y="7476"/>
                    <a:pt x="8065" y="7441"/>
                    <a:pt x="8029" y="7441"/>
                  </a:cubicBezTo>
                  <a:close/>
                  <a:moveTo>
                    <a:pt x="2997" y="7563"/>
                  </a:moveTo>
                  <a:cubicBezTo>
                    <a:pt x="2954" y="7563"/>
                    <a:pt x="2934" y="7584"/>
                    <a:pt x="2926" y="7637"/>
                  </a:cubicBezTo>
                  <a:cubicBezTo>
                    <a:pt x="2926" y="7690"/>
                    <a:pt x="2944" y="7717"/>
                    <a:pt x="3006" y="7726"/>
                  </a:cubicBezTo>
                  <a:cubicBezTo>
                    <a:pt x="3015" y="7727"/>
                    <a:pt x="3023" y="7728"/>
                    <a:pt x="3030" y="7728"/>
                  </a:cubicBezTo>
                  <a:cubicBezTo>
                    <a:pt x="3068" y="7728"/>
                    <a:pt x="3088" y="7707"/>
                    <a:pt x="3096" y="7655"/>
                  </a:cubicBezTo>
                  <a:cubicBezTo>
                    <a:pt x="3105" y="7601"/>
                    <a:pt x="3087" y="7574"/>
                    <a:pt x="3024" y="7565"/>
                  </a:cubicBezTo>
                  <a:cubicBezTo>
                    <a:pt x="3014" y="7564"/>
                    <a:pt x="3005" y="7563"/>
                    <a:pt x="2997" y="7563"/>
                  </a:cubicBezTo>
                  <a:close/>
                  <a:moveTo>
                    <a:pt x="14344" y="7404"/>
                  </a:moveTo>
                  <a:cubicBezTo>
                    <a:pt x="14256" y="7404"/>
                    <a:pt x="14193" y="7464"/>
                    <a:pt x="14184" y="7548"/>
                  </a:cubicBezTo>
                  <a:cubicBezTo>
                    <a:pt x="14167" y="7637"/>
                    <a:pt x="14220" y="7726"/>
                    <a:pt x="14327" y="7735"/>
                  </a:cubicBezTo>
                  <a:cubicBezTo>
                    <a:pt x="14333" y="7735"/>
                    <a:pt x="14339" y="7736"/>
                    <a:pt x="14344" y="7736"/>
                  </a:cubicBezTo>
                  <a:cubicBezTo>
                    <a:pt x="14426" y="7736"/>
                    <a:pt x="14497" y="7676"/>
                    <a:pt x="14506" y="7592"/>
                  </a:cubicBezTo>
                  <a:cubicBezTo>
                    <a:pt x="14515" y="7494"/>
                    <a:pt x="14461" y="7414"/>
                    <a:pt x="14363" y="7405"/>
                  </a:cubicBezTo>
                  <a:cubicBezTo>
                    <a:pt x="14357" y="7404"/>
                    <a:pt x="14350" y="7404"/>
                    <a:pt x="14344" y="7404"/>
                  </a:cubicBezTo>
                  <a:close/>
                  <a:moveTo>
                    <a:pt x="8681" y="7464"/>
                  </a:moveTo>
                  <a:cubicBezTo>
                    <a:pt x="8618" y="7464"/>
                    <a:pt x="8554" y="7519"/>
                    <a:pt x="8546" y="7574"/>
                  </a:cubicBezTo>
                  <a:cubicBezTo>
                    <a:pt x="8537" y="7655"/>
                    <a:pt x="8582" y="7717"/>
                    <a:pt x="8653" y="7735"/>
                  </a:cubicBezTo>
                  <a:cubicBezTo>
                    <a:pt x="8660" y="7736"/>
                    <a:pt x="8667" y="7736"/>
                    <a:pt x="8673" y="7736"/>
                  </a:cubicBezTo>
                  <a:cubicBezTo>
                    <a:pt x="8744" y="7736"/>
                    <a:pt x="8798" y="7692"/>
                    <a:pt x="8814" y="7619"/>
                  </a:cubicBezTo>
                  <a:cubicBezTo>
                    <a:pt x="8823" y="7548"/>
                    <a:pt x="8778" y="7485"/>
                    <a:pt x="8707" y="7467"/>
                  </a:cubicBezTo>
                  <a:cubicBezTo>
                    <a:pt x="8699" y="7465"/>
                    <a:pt x="8690" y="7464"/>
                    <a:pt x="8681" y="7464"/>
                  </a:cubicBezTo>
                  <a:close/>
                  <a:moveTo>
                    <a:pt x="14975" y="7429"/>
                  </a:moveTo>
                  <a:cubicBezTo>
                    <a:pt x="14900" y="7429"/>
                    <a:pt x="14843" y="7487"/>
                    <a:pt x="14827" y="7574"/>
                  </a:cubicBezTo>
                  <a:cubicBezTo>
                    <a:pt x="14818" y="7681"/>
                    <a:pt x="14871" y="7744"/>
                    <a:pt x="14978" y="7762"/>
                  </a:cubicBezTo>
                  <a:cubicBezTo>
                    <a:pt x="14990" y="7764"/>
                    <a:pt x="15000" y="7765"/>
                    <a:pt x="15010" y="7765"/>
                  </a:cubicBezTo>
                  <a:cubicBezTo>
                    <a:pt x="15041" y="7765"/>
                    <a:pt x="15068" y="7755"/>
                    <a:pt x="15094" y="7735"/>
                  </a:cubicBezTo>
                  <a:cubicBezTo>
                    <a:pt x="15139" y="7699"/>
                    <a:pt x="15157" y="7664"/>
                    <a:pt x="15157" y="7610"/>
                  </a:cubicBezTo>
                  <a:cubicBezTo>
                    <a:pt x="15175" y="7565"/>
                    <a:pt x="15157" y="7530"/>
                    <a:pt x="15130" y="7494"/>
                  </a:cubicBezTo>
                  <a:cubicBezTo>
                    <a:pt x="15103" y="7449"/>
                    <a:pt x="15059" y="7432"/>
                    <a:pt x="15005" y="7432"/>
                  </a:cubicBezTo>
                  <a:cubicBezTo>
                    <a:pt x="14995" y="7430"/>
                    <a:pt x="14985" y="7429"/>
                    <a:pt x="14975" y="7429"/>
                  </a:cubicBezTo>
                  <a:close/>
                  <a:moveTo>
                    <a:pt x="3659" y="7573"/>
                  </a:moveTo>
                  <a:cubicBezTo>
                    <a:pt x="3612" y="7573"/>
                    <a:pt x="3568" y="7607"/>
                    <a:pt x="3568" y="7664"/>
                  </a:cubicBezTo>
                  <a:cubicBezTo>
                    <a:pt x="3560" y="7717"/>
                    <a:pt x="3595" y="7762"/>
                    <a:pt x="3658" y="7771"/>
                  </a:cubicBezTo>
                  <a:cubicBezTo>
                    <a:pt x="3711" y="7771"/>
                    <a:pt x="3756" y="7735"/>
                    <a:pt x="3765" y="7681"/>
                  </a:cubicBezTo>
                  <a:cubicBezTo>
                    <a:pt x="3765" y="7628"/>
                    <a:pt x="3729" y="7574"/>
                    <a:pt x="3675" y="7574"/>
                  </a:cubicBezTo>
                  <a:cubicBezTo>
                    <a:pt x="3670" y="7573"/>
                    <a:pt x="3665" y="7573"/>
                    <a:pt x="3659" y="7573"/>
                  </a:cubicBezTo>
                  <a:close/>
                  <a:moveTo>
                    <a:pt x="9301" y="7507"/>
                  </a:moveTo>
                  <a:cubicBezTo>
                    <a:pt x="9285" y="7507"/>
                    <a:pt x="9269" y="7512"/>
                    <a:pt x="9251" y="7530"/>
                  </a:cubicBezTo>
                  <a:cubicBezTo>
                    <a:pt x="9224" y="7556"/>
                    <a:pt x="9198" y="7574"/>
                    <a:pt x="9198" y="7619"/>
                  </a:cubicBezTo>
                  <a:cubicBezTo>
                    <a:pt x="9198" y="7655"/>
                    <a:pt x="9189" y="7690"/>
                    <a:pt x="9215" y="7726"/>
                  </a:cubicBezTo>
                  <a:cubicBezTo>
                    <a:pt x="9239" y="7749"/>
                    <a:pt x="9262" y="7772"/>
                    <a:pt x="9291" y="7772"/>
                  </a:cubicBezTo>
                  <a:cubicBezTo>
                    <a:pt x="9295" y="7772"/>
                    <a:pt x="9300" y="7772"/>
                    <a:pt x="9305" y="7771"/>
                  </a:cubicBezTo>
                  <a:cubicBezTo>
                    <a:pt x="9321" y="7774"/>
                    <a:pt x="9335" y="7776"/>
                    <a:pt x="9348" y="7776"/>
                  </a:cubicBezTo>
                  <a:cubicBezTo>
                    <a:pt x="9370" y="7776"/>
                    <a:pt x="9389" y="7770"/>
                    <a:pt x="9412" y="7753"/>
                  </a:cubicBezTo>
                  <a:cubicBezTo>
                    <a:pt x="9447" y="7726"/>
                    <a:pt x="9456" y="7699"/>
                    <a:pt x="9465" y="7664"/>
                  </a:cubicBezTo>
                  <a:cubicBezTo>
                    <a:pt x="9465" y="7628"/>
                    <a:pt x="9465" y="7592"/>
                    <a:pt x="9438" y="7565"/>
                  </a:cubicBezTo>
                  <a:cubicBezTo>
                    <a:pt x="9421" y="7530"/>
                    <a:pt x="9394" y="7512"/>
                    <a:pt x="9358" y="7512"/>
                  </a:cubicBezTo>
                  <a:cubicBezTo>
                    <a:pt x="9336" y="7512"/>
                    <a:pt x="9318" y="7507"/>
                    <a:pt x="9301" y="7507"/>
                  </a:cubicBezTo>
                  <a:close/>
                  <a:moveTo>
                    <a:pt x="15653" y="7473"/>
                  </a:moveTo>
                  <a:cubicBezTo>
                    <a:pt x="15568" y="7473"/>
                    <a:pt x="15511" y="7524"/>
                    <a:pt x="15496" y="7610"/>
                  </a:cubicBezTo>
                  <a:cubicBezTo>
                    <a:pt x="15487" y="7717"/>
                    <a:pt x="15532" y="7788"/>
                    <a:pt x="15639" y="7806"/>
                  </a:cubicBezTo>
                  <a:cubicBezTo>
                    <a:pt x="15646" y="7807"/>
                    <a:pt x="15654" y="7807"/>
                    <a:pt x="15661" y="7807"/>
                  </a:cubicBezTo>
                  <a:cubicBezTo>
                    <a:pt x="15754" y="7807"/>
                    <a:pt x="15809" y="7755"/>
                    <a:pt x="15826" y="7664"/>
                  </a:cubicBezTo>
                  <a:cubicBezTo>
                    <a:pt x="15835" y="7610"/>
                    <a:pt x="15826" y="7574"/>
                    <a:pt x="15799" y="7539"/>
                  </a:cubicBezTo>
                  <a:cubicBezTo>
                    <a:pt x="15772" y="7494"/>
                    <a:pt x="15737" y="7476"/>
                    <a:pt x="15692" y="7476"/>
                  </a:cubicBezTo>
                  <a:cubicBezTo>
                    <a:pt x="15678" y="7474"/>
                    <a:pt x="15665" y="7473"/>
                    <a:pt x="15653" y="7473"/>
                  </a:cubicBezTo>
                  <a:close/>
                  <a:moveTo>
                    <a:pt x="10009" y="7521"/>
                  </a:moveTo>
                  <a:cubicBezTo>
                    <a:pt x="9983" y="7521"/>
                    <a:pt x="9938" y="7530"/>
                    <a:pt x="9902" y="7556"/>
                  </a:cubicBezTo>
                  <a:cubicBezTo>
                    <a:pt x="9876" y="7574"/>
                    <a:pt x="9858" y="7619"/>
                    <a:pt x="9849" y="7655"/>
                  </a:cubicBezTo>
                  <a:cubicBezTo>
                    <a:pt x="9849" y="7690"/>
                    <a:pt x="9867" y="7735"/>
                    <a:pt x="9885" y="7762"/>
                  </a:cubicBezTo>
                  <a:cubicBezTo>
                    <a:pt x="9902" y="7788"/>
                    <a:pt x="9947" y="7806"/>
                    <a:pt x="9974" y="7815"/>
                  </a:cubicBezTo>
                  <a:cubicBezTo>
                    <a:pt x="10009" y="7815"/>
                    <a:pt x="10054" y="7806"/>
                    <a:pt x="10081" y="7780"/>
                  </a:cubicBezTo>
                  <a:cubicBezTo>
                    <a:pt x="10116" y="7762"/>
                    <a:pt x="10125" y="7717"/>
                    <a:pt x="10152" y="7690"/>
                  </a:cubicBezTo>
                  <a:cubicBezTo>
                    <a:pt x="10134" y="7646"/>
                    <a:pt x="10134" y="7610"/>
                    <a:pt x="10108" y="7574"/>
                  </a:cubicBezTo>
                  <a:cubicBezTo>
                    <a:pt x="10090" y="7548"/>
                    <a:pt x="10045" y="7530"/>
                    <a:pt x="10009" y="7521"/>
                  </a:cubicBezTo>
                  <a:close/>
                  <a:moveTo>
                    <a:pt x="4326" y="7609"/>
                  </a:moveTo>
                  <a:cubicBezTo>
                    <a:pt x="4273" y="7609"/>
                    <a:pt x="4237" y="7643"/>
                    <a:pt x="4229" y="7699"/>
                  </a:cubicBezTo>
                  <a:cubicBezTo>
                    <a:pt x="4220" y="7762"/>
                    <a:pt x="4255" y="7806"/>
                    <a:pt x="4318" y="7815"/>
                  </a:cubicBezTo>
                  <a:cubicBezTo>
                    <a:pt x="4324" y="7816"/>
                    <a:pt x="4330" y="7817"/>
                    <a:pt x="4336" y="7817"/>
                  </a:cubicBezTo>
                  <a:cubicBezTo>
                    <a:pt x="4389" y="7817"/>
                    <a:pt x="4425" y="7782"/>
                    <a:pt x="4425" y="7726"/>
                  </a:cubicBezTo>
                  <a:cubicBezTo>
                    <a:pt x="4434" y="7664"/>
                    <a:pt x="4407" y="7619"/>
                    <a:pt x="4345" y="7610"/>
                  </a:cubicBezTo>
                  <a:cubicBezTo>
                    <a:pt x="4338" y="7609"/>
                    <a:pt x="4332" y="7609"/>
                    <a:pt x="4326" y="7609"/>
                  </a:cubicBezTo>
                  <a:close/>
                  <a:moveTo>
                    <a:pt x="16352" y="7485"/>
                  </a:moveTo>
                  <a:cubicBezTo>
                    <a:pt x="16344" y="7493"/>
                    <a:pt x="16336" y="7495"/>
                    <a:pt x="16327" y="7495"/>
                  </a:cubicBezTo>
                  <a:cubicBezTo>
                    <a:pt x="16312" y="7495"/>
                    <a:pt x="16296" y="7489"/>
                    <a:pt x="16282" y="7489"/>
                  </a:cubicBezTo>
                  <a:cubicBezTo>
                    <a:pt x="16275" y="7489"/>
                    <a:pt x="16269" y="7490"/>
                    <a:pt x="16263" y="7494"/>
                  </a:cubicBezTo>
                  <a:cubicBezTo>
                    <a:pt x="16236" y="7521"/>
                    <a:pt x="16201" y="7539"/>
                    <a:pt x="16174" y="7574"/>
                  </a:cubicBezTo>
                  <a:cubicBezTo>
                    <a:pt x="16165" y="7592"/>
                    <a:pt x="16156" y="7619"/>
                    <a:pt x="16147" y="7646"/>
                  </a:cubicBezTo>
                  <a:cubicBezTo>
                    <a:pt x="16147" y="7672"/>
                    <a:pt x="16156" y="7699"/>
                    <a:pt x="16165" y="7726"/>
                  </a:cubicBezTo>
                  <a:cubicBezTo>
                    <a:pt x="16183" y="7762"/>
                    <a:pt x="16210" y="7788"/>
                    <a:pt x="16236" y="7815"/>
                  </a:cubicBezTo>
                  <a:cubicBezTo>
                    <a:pt x="16254" y="7833"/>
                    <a:pt x="16281" y="7833"/>
                    <a:pt x="16317" y="7842"/>
                  </a:cubicBezTo>
                  <a:cubicBezTo>
                    <a:pt x="16361" y="7842"/>
                    <a:pt x="16406" y="7824"/>
                    <a:pt x="16450" y="7788"/>
                  </a:cubicBezTo>
                  <a:cubicBezTo>
                    <a:pt x="16486" y="7762"/>
                    <a:pt x="16477" y="7717"/>
                    <a:pt x="16513" y="7690"/>
                  </a:cubicBezTo>
                  <a:cubicBezTo>
                    <a:pt x="16495" y="7664"/>
                    <a:pt x="16513" y="7628"/>
                    <a:pt x="16495" y="7610"/>
                  </a:cubicBezTo>
                  <a:cubicBezTo>
                    <a:pt x="16477" y="7574"/>
                    <a:pt x="16459" y="7539"/>
                    <a:pt x="16433" y="7512"/>
                  </a:cubicBezTo>
                  <a:cubicBezTo>
                    <a:pt x="16406" y="7494"/>
                    <a:pt x="16379" y="7494"/>
                    <a:pt x="16352" y="7485"/>
                  </a:cubicBezTo>
                  <a:close/>
                  <a:moveTo>
                    <a:pt x="5002" y="7625"/>
                  </a:moveTo>
                  <a:cubicBezTo>
                    <a:pt x="4986" y="7625"/>
                    <a:pt x="4964" y="7638"/>
                    <a:pt x="4942" y="7646"/>
                  </a:cubicBezTo>
                  <a:cubicBezTo>
                    <a:pt x="4907" y="7655"/>
                    <a:pt x="4907" y="7690"/>
                    <a:pt x="4889" y="7717"/>
                  </a:cubicBezTo>
                  <a:cubicBezTo>
                    <a:pt x="4880" y="7735"/>
                    <a:pt x="4898" y="7771"/>
                    <a:pt x="4907" y="7797"/>
                  </a:cubicBezTo>
                  <a:cubicBezTo>
                    <a:pt x="4915" y="7833"/>
                    <a:pt x="4951" y="7833"/>
                    <a:pt x="4978" y="7851"/>
                  </a:cubicBezTo>
                  <a:cubicBezTo>
                    <a:pt x="4981" y="7853"/>
                    <a:pt x="4985" y="7853"/>
                    <a:pt x="4990" y="7853"/>
                  </a:cubicBezTo>
                  <a:cubicBezTo>
                    <a:pt x="5009" y="7853"/>
                    <a:pt x="5037" y="7840"/>
                    <a:pt x="5058" y="7833"/>
                  </a:cubicBezTo>
                  <a:cubicBezTo>
                    <a:pt x="5094" y="7824"/>
                    <a:pt x="5085" y="7780"/>
                    <a:pt x="5112" y="7762"/>
                  </a:cubicBezTo>
                  <a:cubicBezTo>
                    <a:pt x="5112" y="7735"/>
                    <a:pt x="5103" y="7699"/>
                    <a:pt x="5094" y="7681"/>
                  </a:cubicBezTo>
                  <a:cubicBezTo>
                    <a:pt x="5076" y="7646"/>
                    <a:pt x="5040" y="7637"/>
                    <a:pt x="5014" y="7628"/>
                  </a:cubicBezTo>
                  <a:cubicBezTo>
                    <a:pt x="5010" y="7626"/>
                    <a:pt x="5006" y="7625"/>
                    <a:pt x="5002" y="7625"/>
                  </a:cubicBezTo>
                  <a:close/>
                  <a:moveTo>
                    <a:pt x="10659" y="7562"/>
                  </a:moveTo>
                  <a:cubicBezTo>
                    <a:pt x="10633" y="7562"/>
                    <a:pt x="10609" y="7570"/>
                    <a:pt x="10589" y="7583"/>
                  </a:cubicBezTo>
                  <a:cubicBezTo>
                    <a:pt x="10545" y="7601"/>
                    <a:pt x="10527" y="7646"/>
                    <a:pt x="10518" y="7681"/>
                  </a:cubicBezTo>
                  <a:cubicBezTo>
                    <a:pt x="10500" y="7762"/>
                    <a:pt x="10563" y="7842"/>
                    <a:pt x="10643" y="7860"/>
                  </a:cubicBezTo>
                  <a:cubicBezTo>
                    <a:pt x="10678" y="7851"/>
                    <a:pt x="10714" y="7860"/>
                    <a:pt x="10741" y="7833"/>
                  </a:cubicBezTo>
                  <a:cubicBezTo>
                    <a:pt x="10786" y="7806"/>
                    <a:pt x="10794" y="7771"/>
                    <a:pt x="10812" y="7735"/>
                  </a:cubicBezTo>
                  <a:cubicBezTo>
                    <a:pt x="10812" y="7726"/>
                    <a:pt x="10794" y="7646"/>
                    <a:pt x="10794" y="7637"/>
                  </a:cubicBezTo>
                  <a:cubicBezTo>
                    <a:pt x="10768" y="7592"/>
                    <a:pt x="10732" y="7574"/>
                    <a:pt x="10687" y="7565"/>
                  </a:cubicBezTo>
                  <a:cubicBezTo>
                    <a:pt x="10678" y="7563"/>
                    <a:pt x="10668" y="7562"/>
                    <a:pt x="10659" y="7562"/>
                  </a:cubicBezTo>
                  <a:close/>
                  <a:moveTo>
                    <a:pt x="11328" y="7589"/>
                  </a:moveTo>
                  <a:cubicBezTo>
                    <a:pt x="11258" y="7589"/>
                    <a:pt x="11195" y="7645"/>
                    <a:pt x="11187" y="7708"/>
                  </a:cubicBezTo>
                  <a:cubicBezTo>
                    <a:pt x="11169" y="7797"/>
                    <a:pt x="11232" y="7869"/>
                    <a:pt x="11312" y="7887"/>
                  </a:cubicBezTo>
                  <a:cubicBezTo>
                    <a:pt x="11317" y="7887"/>
                    <a:pt x="11322" y="7887"/>
                    <a:pt x="11327" y="7887"/>
                  </a:cubicBezTo>
                  <a:cubicBezTo>
                    <a:pt x="11402" y="7887"/>
                    <a:pt x="11473" y="7828"/>
                    <a:pt x="11481" y="7753"/>
                  </a:cubicBezTo>
                  <a:cubicBezTo>
                    <a:pt x="11490" y="7681"/>
                    <a:pt x="11428" y="7601"/>
                    <a:pt x="11356" y="7592"/>
                  </a:cubicBezTo>
                  <a:cubicBezTo>
                    <a:pt x="11347" y="7590"/>
                    <a:pt x="11338" y="7589"/>
                    <a:pt x="11328" y="7589"/>
                  </a:cubicBezTo>
                  <a:close/>
                  <a:moveTo>
                    <a:pt x="16988" y="7526"/>
                  </a:moveTo>
                  <a:cubicBezTo>
                    <a:pt x="16954" y="7526"/>
                    <a:pt x="16921" y="7536"/>
                    <a:pt x="16888" y="7556"/>
                  </a:cubicBezTo>
                  <a:cubicBezTo>
                    <a:pt x="16852" y="7592"/>
                    <a:pt x="16825" y="7637"/>
                    <a:pt x="16816" y="7681"/>
                  </a:cubicBezTo>
                  <a:cubicBezTo>
                    <a:pt x="16807" y="7717"/>
                    <a:pt x="16825" y="7771"/>
                    <a:pt x="16843" y="7815"/>
                  </a:cubicBezTo>
                  <a:cubicBezTo>
                    <a:pt x="16870" y="7860"/>
                    <a:pt x="16923" y="7869"/>
                    <a:pt x="16968" y="7895"/>
                  </a:cubicBezTo>
                  <a:cubicBezTo>
                    <a:pt x="17012" y="7878"/>
                    <a:pt x="17066" y="7887"/>
                    <a:pt x="17102" y="7851"/>
                  </a:cubicBezTo>
                  <a:cubicBezTo>
                    <a:pt x="17146" y="7824"/>
                    <a:pt x="17164" y="7780"/>
                    <a:pt x="17173" y="7735"/>
                  </a:cubicBezTo>
                  <a:cubicBezTo>
                    <a:pt x="17182" y="7690"/>
                    <a:pt x="17173" y="7646"/>
                    <a:pt x="17146" y="7601"/>
                  </a:cubicBezTo>
                  <a:cubicBezTo>
                    <a:pt x="17119" y="7556"/>
                    <a:pt x="17066" y="7539"/>
                    <a:pt x="17021" y="7530"/>
                  </a:cubicBezTo>
                  <a:cubicBezTo>
                    <a:pt x="17010" y="7527"/>
                    <a:pt x="16999" y="7526"/>
                    <a:pt x="16988" y="7526"/>
                  </a:cubicBezTo>
                  <a:close/>
                  <a:moveTo>
                    <a:pt x="5674" y="7664"/>
                  </a:moveTo>
                  <a:cubicBezTo>
                    <a:pt x="5620" y="7664"/>
                    <a:pt x="5549" y="7717"/>
                    <a:pt x="5549" y="7771"/>
                  </a:cubicBezTo>
                  <a:cubicBezTo>
                    <a:pt x="5549" y="7833"/>
                    <a:pt x="5585" y="7887"/>
                    <a:pt x="5647" y="7895"/>
                  </a:cubicBezTo>
                  <a:cubicBezTo>
                    <a:pt x="5651" y="7896"/>
                    <a:pt x="5655" y="7897"/>
                    <a:pt x="5659" y="7897"/>
                  </a:cubicBezTo>
                  <a:cubicBezTo>
                    <a:pt x="5705" y="7897"/>
                    <a:pt x="5773" y="7854"/>
                    <a:pt x="5781" y="7797"/>
                  </a:cubicBezTo>
                  <a:cubicBezTo>
                    <a:pt x="5790" y="7744"/>
                    <a:pt x="5736" y="7672"/>
                    <a:pt x="5674" y="7664"/>
                  </a:cubicBezTo>
                  <a:close/>
                  <a:moveTo>
                    <a:pt x="17657" y="7546"/>
                  </a:moveTo>
                  <a:cubicBezTo>
                    <a:pt x="17653" y="7546"/>
                    <a:pt x="17650" y="7547"/>
                    <a:pt x="17646" y="7548"/>
                  </a:cubicBezTo>
                  <a:cubicBezTo>
                    <a:pt x="17601" y="7565"/>
                    <a:pt x="17548" y="7574"/>
                    <a:pt x="17521" y="7628"/>
                  </a:cubicBezTo>
                  <a:cubicBezTo>
                    <a:pt x="17512" y="7655"/>
                    <a:pt x="17494" y="7681"/>
                    <a:pt x="17485" y="7690"/>
                  </a:cubicBezTo>
                  <a:cubicBezTo>
                    <a:pt x="17467" y="7824"/>
                    <a:pt x="17566" y="7922"/>
                    <a:pt x="17664" y="7922"/>
                  </a:cubicBezTo>
                  <a:cubicBezTo>
                    <a:pt x="17762" y="7922"/>
                    <a:pt x="17851" y="7824"/>
                    <a:pt x="17851" y="7726"/>
                  </a:cubicBezTo>
                  <a:cubicBezTo>
                    <a:pt x="17842" y="7690"/>
                    <a:pt x="17833" y="7655"/>
                    <a:pt x="17797" y="7637"/>
                  </a:cubicBezTo>
                  <a:cubicBezTo>
                    <a:pt x="17771" y="7619"/>
                    <a:pt x="17744" y="7610"/>
                    <a:pt x="17726" y="7592"/>
                  </a:cubicBezTo>
                  <a:cubicBezTo>
                    <a:pt x="17702" y="7576"/>
                    <a:pt x="17685" y="7546"/>
                    <a:pt x="17657" y="7546"/>
                  </a:cubicBezTo>
                  <a:close/>
                  <a:moveTo>
                    <a:pt x="6329" y="7689"/>
                  </a:moveTo>
                  <a:cubicBezTo>
                    <a:pt x="6263" y="7689"/>
                    <a:pt x="6226" y="7724"/>
                    <a:pt x="6218" y="7788"/>
                  </a:cubicBezTo>
                  <a:cubicBezTo>
                    <a:pt x="6209" y="7869"/>
                    <a:pt x="6236" y="7913"/>
                    <a:pt x="6316" y="7922"/>
                  </a:cubicBezTo>
                  <a:cubicBezTo>
                    <a:pt x="6326" y="7923"/>
                    <a:pt x="6335" y="7924"/>
                    <a:pt x="6344" y="7924"/>
                  </a:cubicBezTo>
                  <a:cubicBezTo>
                    <a:pt x="6407" y="7924"/>
                    <a:pt x="6442" y="7895"/>
                    <a:pt x="6450" y="7824"/>
                  </a:cubicBezTo>
                  <a:cubicBezTo>
                    <a:pt x="6459" y="7744"/>
                    <a:pt x="6423" y="7708"/>
                    <a:pt x="6352" y="7690"/>
                  </a:cubicBezTo>
                  <a:cubicBezTo>
                    <a:pt x="6344" y="7689"/>
                    <a:pt x="6336" y="7689"/>
                    <a:pt x="6329" y="7689"/>
                  </a:cubicBezTo>
                  <a:close/>
                  <a:moveTo>
                    <a:pt x="11989" y="7625"/>
                  </a:moveTo>
                  <a:cubicBezTo>
                    <a:pt x="11950" y="7625"/>
                    <a:pt x="11923" y="7640"/>
                    <a:pt x="11901" y="7655"/>
                  </a:cubicBezTo>
                  <a:cubicBezTo>
                    <a:pt x="11874" y="7681"/>
                    <a:pt x="11847" y="7717"/>
                    <a:pt x="11847" y="7771"/>
                  </a:cubicBezTo>
                  <a:cubicBezTo>
                    <a:pt x="11838" y="7815"/>
                    <a:pt x="11856" y="7851"/>
                    <a:pt x="11874" y="7878"/>
                  </a:cubicBezTo>
                  <a:cubicBezTo>
                    <a:pt x="11901" y="7904"/>
                    <a:pt x="11936" y="7922"/>
                    <a:pt x="11981" y="7931"/>
                  </a:cubicBezTo>
                  <a:cubicBezTo>
                    <a:pt x="11989" y="7933"/>
                    <a:pt x="11997" y="7934"/>
                    <a:pt x="12005" y="7934"/>
                  </a:cubicBezTo>
                  <a:cubicBezTo>
                    <a:pt x="12038" y="7934"/>
                    <a:pt x="12066" y="7919"/>
                    <a:pt x="12088" y="7904"/>
                  </a:cubicBezTo>
                  <a:cubicBezTo>
                    <a:pt x="12124" y="7878"/>
                    <a:pt x="12159" y="7851"/>
                    <a:pt x="12142" y="7797"/>
                  </a:cubicBezTo>
                  <a:cubicBezTo>
                    <a:pt x="12177" y="7753"/>
                    <a:pt x="12142" y="7717"/>
                    <a:pt x="12124" y="7681"/>
                  </a:cubicBezTo>
                  <a:cubicBezTo>
                    <a:pt x="12097" y="7655"/>
                    <a:pt x="12061" y="7637"/>
                    <a:pt x="12017" y="7628"/>
                  </a:cubicBezTo>
                  <a:cubicBezTo>
                    <a:pt x="12007" y="7626"/>
                    <a:pt x="11998" y="7625"/>
                    <a:pt x="11989" y="7625"/>
                  </a:cubicBezTo>
                  <a:close/>
                  <a:moveTo>
                    <a:pt x="12658" y="7653"/>
                  </a:moveTo>
                  <a:cubicBezTo>
                    <a:pt x="12577" y="7653"/>
                    <a:pt x="12532" y="7691"/>
                    <a:pt x="12516" y="7780"/>
                  </a:cubicBezTo>
                  <a:cubicBezTo>
                    <a:pt x="12498" y="7887"/>
                    <a:pt x="12543" y="7940"/>
                    <a:pt x="12641" y="7958"/>
                  </a:cubicBezTo>
                  <a:cubicBezTo>
                    <a:pt x="12652" y="7959"/>
                    <a:pt x="12661" y="7959"/>
                    <a:pt x="12671" y="7959"/>
                  </a:cubicBezTo>
                  <a:cubicBezTo>
                    <a:pt x="12758" y="7959"/>
                    <a:pt x="12803" y="7921"/>
                    <a:pt x="12811" y="7824"/>
                  </a:cubicBezTo>
                  <a:cubicBezTo>
                    <a:pt x="12828" y="7726"/>
                    <a:pt x="12784" y="7672"/>
                    <a:pt x="12686" y="7655"/>
                  </a:cubicBezTo>
                  <a:cubicBezTo>
                    <a:pt x="12676" y="7654"/>
                    <a:pt x="12667" y="7653"/>
                    <a:pt x="12658" y="7653"/>
                  </a:cubicBezTo>
                  <a:close/>
                  <a:moveTo>
                    <a:pt x="6974" y="7731"/>
                  </a:moveTo>
                  <a:cubicBezTo>
                    <a:pt x="6957" y="7731"/>
                    <a:pt x="6942" y="7740"/>
                    <a:pt x="6923" y="7753"/>
                  </a:cubicBezTo>
                  <a:cubicBezTo>
                    <a:pt x="6869" y="7780"/>
                    <a:pt x="6887" y="7833"/>
                    <a:pt x="6878" y="7878"/>
                  </a:cubicBezTo>
                  <a:cubicBezTo>
                    <a:pt x="6869" y="7913"/>
                    <a:pt x="6905" y="7931"/>
                    <a:pt x="6923" y="7949"/>
                  </a:cubicBezTo>
                  <a:cubicBezTo>
                    <a:pt x="6932" y="7967"/>
                    <a:pt x="6958" y="7967"/>
                    <a:pt x="6985" y="7967"/>
                  </a:cubicBezTo>
                  <a:cubicBezTo>
                    <a:pt x="6995" y="7970"/>
                    <a:pt x="7006" y="7972"/>
                    <a:pt x="7017" y="7972"/>
                  </a:cubicBezTo>
                  <a:cubicBezTo>
                    <a:pt x="7037" y="7972"/>
                    <a:pt x="7057" y="7966"/>
                    <a:pt x="7074" y="7949"/>
                  </a:cubicBezTo>
                  <a:cubicBezTo>
                    <a:pt x="7110" y="7931"/>
                    <a:pt x="7110" y="7895"/>
                    <a:pt x="7119" y="7869"/>
                  </a:cubicBezTo>
                  <a:cubicBezTo>
                    <a:pt x="7128" y="7824"/>
                    <a:pt x="7110" y="7797"/>
                    <a:pt x="7083" y="7762"/>
                  </a:cubicBezTo>
                  <a:cubicBezTo>
                    <a:pt x="7065" y="7726"/>
                    <a:pt x="7030" y="7744"/>
                    <a:pt x="6994" y="7735"/>
                  </a:cubicBezTo>
                  <a:cubicBezTo>
                    <a:pt x="6987" y="7733"/>
                    <a:pt x="6980" y="7731"/>
                    <a:pt x="6974" y="7731"/>
                  </a:cubicBezTo>
                  <a:close/>
                  <a:moveTo>
                    <a:pt x="7679" y="7743"/>
                  </a:moveTo>
                  <a:cubicBezTo>
                    <a:pt x="7625" y="7743"/>
                    <a:pt x="7547" y="7801"/>
                    <a:pt x="7538" y="7860"/>
                  </a:cubicBezTo>
                  <a:cubicBezTo>
                    <a:pt x="7520" y="7904"/>
                    <a:pt x="7583" y="8003"/>
                    <a:pt x="7645" y="8011"/>
                  </a:cubicBezTo>
                  <a:cubicBezTo>
                    <a:pt x="7648" y="8012"/>
                    <a:pt x="7652" y="8012"/>
                    <a:pt x="7655" y="8012"/>
                  </a:cubicBezTo>
                  <a:cubicBezTo>
                    <a:pt x="7710" y="8012"/>
                    <a:pt x="7797" y="7946"/>
                    <a:pt x="7797" y="7895"/>
                  </a:cubicBezTo>
                  <a:cubicBezTo>
                    <a:pt x="7806" y="7833"/>
                    <a:pt x="7752" y="7762"/>
                    <a:pt x="7690" y="7744"/>
                  </a:cubicBezTo>
                  <a:cubicBezTo>
                    <a:pt x="7686" y="7743"/>
                    <a:pt x="7683" y="7743"/>
                    <a:pt x="7679" y="7743"/>
                  </a:cubicBezTo>
                  <a:close/>
                  <a:moveTo>
                    <a:pt x="13322" y="7679"/>
                  </a:moveTo>
                  <a:cubicBezTo>
                    <a:pt x="13246" y="7679"/>
                    <a:pt x="13158" y="7751"/>
                    <a:pt x="13150" y="7824"/>
                  </a:cubicBezTo>
                  <a:cubicBezTo>
                    <a:pt x="13141" y="7895"/>
                    <a:pt x="13212" y="7994"/>
                    <a:pt x="13283" y="8011"/>
                  </a:cubicBezTo>
                  <a:cubicBezTo>
                    <a:pt x="13291" y="8013"/>
                    <a:pt x="13299" y="8014"/>
                    <a:pt x="13307" y="8014"/>
                  </a:cubicBezTo>
                  <a:cubicBezTo>
                    <a:pt x="13383" y="8014"/>
                    <a:pt x="13472" y="7941"/>
                    <a:pt x="13480" y="7869"/>
                  </a:cubicBezTo>
                  <a:cubicBezTo>
                    <a:pt x="13489" y="7797"/>
                    <a:pt x="13417" y="7699"/>
                    <a:pt x="13346" y="7681"/>
                  </a:cubicBezTo>
                  <a:cubicBezTo>
                    <a:pt x="13338" y="7680"/>
                    <a:pt x="13330" y="7679"/>
                    <a:pt x="13322" y="7679"/>
                  </a:cubicBezTo>
                  <a:close/>
                  <a:moveTo>
                    <a:pt x="3320" y="7890"/>
                  </a:moveTo>
                  <a:cubicBezTo>
                    <a:pt x="3285" y="7890"/>
                    <a:pt x="3243" y="7914"/>
                    <a:pt x="3229" y="7949"/>
                  </a:cubicBezTo>
                  <a:cubicBezTo>
                    <a:pt x="3229" y="7949"/>
                    <a:pt x="3229" y="7958"/>
                    <a:pt x="3229" y="7958"/>
                  </a:cubicBezTo>
                  <a:cubicBezTo>
                    <a:pt x="3265" y="7967"/>
                    <a:pt x="3301" y="7994"/>
                    <a:pt x="3336" y="7994"/>
                  </a:cubicBezTo>
                  <a:cubicBezTo>
                    <a:pt x="3363" y="7994"/>
                    <a:pt x="3390" y="7994"/>
                    <a:pt x="3408" y="8020"/>
                  </a:cubicBezTo>
                  <a:cubicBezTo>
                    <a:pt x="3408" y="8011"/>
                    <a:pt x="3417" y="8011"/>
                    <a:pt x="3417" y="8003"/>
                  </a:cubicBezTo>
                  <a:cubicBezTo>
                    <a:pt x="3426" y="7958"/>
                    <a:pt x="3390" y="7904"/>
                    <a:pt x="3345" y="7895"/>
                  </a:cubicBezTo>
                  <a:cubicBezTo>
                    <a:pt x="3338" y="7892"/>
                    <a:pt x="3329" y="7890"/>
                    <a:pt x="3320" y="7890"/>
                  </a:cubicBezTo>
                  <a:close/>
                  <a:moveTo>
                    <a:pt x="13991" y="7707"/>
                  </a:moveTo>
                  <a:cubicBezTo>
                    <a:pt x="13907" y="7707"/>
                    <a:pt x="13827" y="7776"/>
                    <a:pt x="13819" y="7860"/>
                  </a:cubicBezTo>
                  <a:cubicBezTo>
                    <a:pt x="13810" y="7931"/>
                    <a:pt x="13881" y="8029"/>
                    <a:pt x="13961" y="8038"/>
                  </a:cubicBezTo>
                  <a:cubicBezTo>
                    <a:pt x="13966" y="8039"/>
                    <a:pt x="13971" y="8039"/>
                    <a:pt x="13975" y="8039"/>
                  </a:cubicBezTo>
                  <a:cubicBezTo>
                    <a:pt x="14053" y="8039"/>
                    <a:pt x="14140" y="7971"/>
                    <a:pt x="14149" y="7887"/>
                  </a:cubicBezTo>
                  <a:cubicBezTo>
                    <a:pt x="14158" y="7815"/>
                    <a:pt x="14086" y="7717"/>
                    <a:pt x="14006" y="7708"/>
                  </a:cubicBezTo>
                  <a:cubicBezTo>
                    <a:pt x="14001" y="7708"/>
                    <a:pt x="13996" y="7707"/>
                    <a:pt x="13991" y="7707"/>
                  </a:cubicBezTo>
                  <a:close/>
                  <a:moveTo>
                    <a:pt x="8312" y="7787"/>
                  </a:moveTo>
                  <a:cubicBezTo>
                    <a:pt x="8243" y="7787"/>
                    <a:pt x="8197" y="7831"/>
                    <a:pt x="8181" y="7904"/>
                  </a:cubicBezTo>
                  <a:cubicBezTo>
                    <a:pt x="8172" y="7985"/>
                    <a:pt x="8216" y="8038"/>
                    <a:pt x="8305" y="8047"/>
                  </a:cubicBezTo>
                  <a:cubicBezTo>
                    <a:pt x="8315" y="8049"/>
                    <a:pt x="8324" y="8051"/>
                    <a:pt x="8333" y="8051"/>
                  </a:cubicBezTo>
                  <a:cubicBezTo>
                    <a:pt x="8392" y="8051"/>
                    <a:pt x="8440" y="8001"/>
                    <a:pt x="8448" y="7931"/>
                  </a:cubicBezTo>
                  <a:cubicBezTo>
                    <a:pt x="8457" y="7860"/>
                    <a:pt x="8413" y="7797"/>
                    <a:pt x="8332" y="7788"/>
                  </a:cubicBezTo>
                  <a:cubicBezTo>
                    <a:pt x="8325" y="7788"/>
                    <a:pt x="8319" y="7787"/>
                    <a:pt x="8312" y="7787"/>
                  </a:cubicBezTo>
                  <a:close/>
                  <a:moveTo>
                    <a:pt x="8981" y="7814"/>
                  </a:moveTo>
                  <a:cubicBezTo>
                    <a:pt x="8912" y="7814"/>
                    <a:pt x="8866" y="7857"/>
                    <a:pt x="8850" y="7922"/>
                  </a:cubicBezTo>
                  <a:cubicBezTo>
                    <a:pt x="8841" y="8003"/>
                    <a:pt x="8885" y="8065"/>
                    <a:pt x="8966" y="8074"/>
                  </a:cubicBezTo>
                  <a:cubicBezTo>
                    <a:pt x="8976" y="8076"/>
                    <a:pt x="8986" y="8077"/>
                    <a:pt x="8996" y="8077"/>
                  </a:cubicBezTo>
                  <a:cubicBezTo>
                    <a:pt x="9061" y="8077"/>
                    <a:pt x="9110" y="8028"/>
                    <a:pt x="9117" y="7958"/>
                  </a:cubicBezTo>
                  <a:cubicBezTo>
                    <a:pt x="9126" y="7878"/>
                    <a:pt x="9082" y="7824"/>
                    <a:pt x="9001" y="7815"/>
                  </a:cubicBezTo>
                  <a:cubicBezTo>
                    <a:pt x="8995" y="7814"/>
                    <a:pt x="8988" y="7814"/>
                    <a:pt x="8981" y="7814"/>
                  </a:cubicBezTo>
                  <a:close/>
                  <a:moveTo>
                    <a:pt x="14640" y="7752"/>
                  </a:moveTo>
                  <a:cubicBezTo>
                    <a:pt x="14566" y="7752"/>
                    <a:pt x="14496" y="7804"/>
                    <a:pt x="14488" y="7895"/>
                  </a:cubicBezTo>
                  <a:cubicBezTo>
                    <a:pt x="14470" y="7994"/>
                    <a:pt x="14541" y="8074"/>
                    <a:pt x="14631" y="8083"/>
                  </a:cubicBezTo>
                  <a:cubicBezTo>
                    <a:pt x="14637" y="8083"/>
                    <a:pt x="14643" y="8084"/>
                    <a:pt x="14649" y="8084"/>
                  </a:cubicBezTo>
                  <a:cubicBezTo>
                    <a:pt x="14737" y="8084"/>
                    <a:pt x="14801" y="8023"/>
                    <a:pt x="14818" y="7931"/>
                  </a:cubicBezTo>
                  <a:cubicBezTo>
                    <a:pt x="14818" y="7842"/>
                    <a:pt x="14773" y="7762"/>
                    <a:pt x="14657" y="7753"/>
                  </a:cubicBezTo>
                  <a:cubicBezTo>
                    <a:pt x="14651" y="7752"/>
                    <a:pt x="14646" y="7752"/>
                    <a:pt x="14640" y="7752"/>
                  </a:cubicBezTo>
                  <a:close/>
                  <a:moveTo>
                    <a:pt x="15299" y="7776"/>
                  </a:moveTo>
                  <a:cubicBezTo>
                    <a:pt x="15220" y="7776"/>
                    <a:pt x="15164" y="7829"/>
                    <a:pt x="15148" y="7922"/>
                  </a:cubicBezTo>
                  <a:cubicBezTo>
                    <a:pt x="15139" y="8020"/>
                    <a:pt x="15193" y="8092"/>
                    <a:pt x="15300" y="8110"/>
                  </a:cubicBezTo>
                  <a:cubicBezTo>
                    <a:pt x="15311" y="8112"/>
                    <a:pt x="15321" y="8113"/>
                    <a:pt x="15332" y="8113"/>
                  </a:cubicBezTo>
                  <a:cubicBezTo>
                    <a:pt x="15362" y="8113"/>
                    <a:pt x="15389" y="8103"/>
                    <a:pt x="15416" y="8083"/>
                  </a:cubicBezTo>
                  <a:cubicBezTo>
                    <a:pt x="15460" y="8047"/>
                    <a:pt x="15478" y="8011"/>
                    <a:pt x="15487" y="7958"/>
                  </a:cubicBezTo>
                  <a:cubicBezTo>
                    <a:pt x="15496" y="7860"/>
                    <a:pt x="15442" y="7788"/>
                    <a:pt x="15335" y="7780"/>
                  </a:cubicBezTo>
                  <a:cubicBezTo>
                    <a:pt x="15323" y="7777"/>
                    <a:pt x="15311" y="7776"/>
                    <a:pt x="15299" y="7776"/>
                  </a:cubicBezTo>
                  <a:close/>
                  <a:moveTo>
                    <a:pt x="3977" y="7912"/>
                  </a:moveTo>
                  <a:cubicBezTo>
                    <a:pt x="3956" y="7912"/>
                    <a:pt x="3939" y="7932"/>
                    <a:pt x="3916" y="7940"/>
                  </a:cubicBezTo>
                  <a:cubicBezTo>
                    <a:pt x="3890" y="7958"/>
                    <a:pt x="3890" y="7985"/>
                    <a:pt x="3881" y="8011"/>
                  </a:cubicBezTo>
                  <a:cubicBezTo>
                    <a:pt x="3872" y="8047"/>
                    <a:pt x="3899" y="8065"/>
                    <a:pt x="3907" y="8083"/>
                  </a:cubicBezTo>
                  <a:cubicBezTo>
                    <a:pt x="3925" y="8119"/>
                    <a:pt x="3952" y="8110"/>
                    <a:pt x="3979" y="8119"/>
                  </a:cubicBezTo>
                  <a:cubicBezTo>
                    <a:pt x="3984" y="8120"/>
                    <a:pt x="3988" y="8120"/>
                    <a:pt x="3993" y="8120"/>
                  </a:cubicBezTo>
                  <a:cubicBezTo>
                    <a:pt x="4019" y="8120"/>
                    <a:pt x="4035" y="8099"/>
                    <a:pt x="4050" y="8092"/>
                  </a:cubicBezTo>
                  <a:cubicBezTo>
                    <a:pt x="4086" y="8074"/>
                    <a:pt x="4077" y="8047"/>
                    <a:pt x="4086" y="8020"/>
                  </a:cubicBezTo>
                  <a:cubicBezTo>
                    <a:pt x="4095" y="7994"/>
                    <a:pt x="4077" y="7976"/>
                    <a:pt x="4059" y="7949"/>
                  </a:cubicBezTo>
                  <a:cubicBezTo>
                    <a:pt x="4041" y="7922"/>
                    <a:pt x="4014" y="7922"/>
                    <a:pt x="3988" y="7913"/>
                  </a:cubicBezTo>
                  <a:cubicBezTo>
                    <a:pt x="3984" y="7912"/>
                    <a:pt x="3980" y="7912"/>
                    <a:pt x="3977" y="7912"/>
                  </a:cubicBezTo>
                  <a:close/>
                  <a:moveTo>
                    <a:pt x="9632" y="7852"/>
                  </a:moveTo>
                  <a:cubicBezTo>
                    <a:pt x="9609" y="7852"/>
                    <a:pt x="9589" y="7865"/>
                    <a:pt x="9563" y="7878"/>
                  </a:cubicBezTo>
                  <a:cubicBezTo>
                    <a:pt x="9528" y="7904"/>
                    <a:pt x="9528" y="7940"/>
                    <a:pt x="9519" y="7976"/>
                  </a:cubicBezTo>
                  <a:cubicBezTo>
                    <a:pt x="9510" y="8011"/>
                    <a:pt x="9528" y="8038"/>
                    <a:pt x="9546" y="8074"/>
                  </a:cubicBezTo>
                  <a:cubicBezTo>
                    <a:pt x="9563" y="8119"/>
                    <a:pt x="9599" y="8110"/>
                    <a:pt x="9644" y="8119"/>
                  </a:cubicBezTo>
                  <a:cubicBezTo>
                    <a:pt x="9654" y="8123"/>
                    <a:pt x="9663" y="8126"/>
                    <a:pt x="9672" y="8126"/>
                  </a:cubicBezTo>
                  <a:cubicBezTo>
                    <a:pt x="9694" y="8126"/>
                    <a:pt x="9714" y="8111"/>
                    <a:pt x="9733" y="8092"/>
                  </a:cubicBezTo>
                  <a:cubicBezTo>
                    <a:pt x="9769" y="8074"/>
                    <a:pt x="9777" y="8038"/>
                    <a:pt x="9786" y="8003"/>
                  </a:cubicBezTo>
                  <a:cubicBezTo>
                    <a:pt x="9786" y="7967"/>
                    <a:pt x="9786" y="7940"/>
                    <a:pt x="9760" y="7904"/>
                  </a:cubicBezTo>
                  <a:cubicBezTo>
                    <a:pt x="9733" y="7869"/>
                    <a:pt x="9706" y="7860"/>
                    <a:pt x="9661" y="7860"/>
                  </a:cubicBezTo>
                  <a:cubicBezTo>
                    <a:pt x="9651" y="7855"/>
                    <a:pt x="9641" y="7852"/>
                    <a:pt x="9632" y="7852"/>
                  </a:cubicBezTo>
                  <a:close/>
                  <a:moveTo>
                    <a:pt x="4641" y="7956"/>
                  </a:moveTo>
                  <a:cubicBezTo>
                    <a:pt x="4586" y="7956"/>
                    <a:pt x="4558" y="7985"/>
                    <a:pt x="4550" y="8047"/>
                  </a:cubicBezTo>
                  <a:cubicBezTo>
                    <a:pt x="4541" y="8119"/>
                    <a:pt x="4568" y="8145"/>
                    <a:pt x="4639" y="8154"/>
                  </a:cubicBezTo>
                  <a:cubicBezTo>
                    <a:pt x="4653" y="8158"/>
                    <a:pt x="4666" y="8160"/>
                    <a:pt x="4677" y="8160"/>
                  </a:cubicBezTo>
                  <a:cubicBezTo>
                    <a:pt x="4720" y="8160"/>
                    <a:pt x="4739" y="8131"/>
                    <a:pt x="4746" y="8074"/>
                  </a:cubicBezTo>
                  <a:cubicBezTo>
                    <a:pt x="4764" y="8003"/>
                    <a:pt x="4737" y="7967"/>
                    <a:pt x="4666" y="7958"/>
                  </a:cubicBezTo>
                  <a:cubicBezTo>
                    <a:pt x="4657" y="7957"/>
                    <a:pt x="4649" y="7956"/>
                    <a:pt x="4641" y="7956"/>
                  </a:cubicBezTo>
                  <a:close/>
                  <a:moveTo>
                    <a:pt x="15933" y="7806"/>
                  </a:moveTo>
                  <a:cubicBezTo>
                    <a:pt x="15906" y="7833"/>
                    <a:pt x="15871" y="7851"/>
                    <a:pt x="15844" y="7878"/>
                  </a:cubicBezTo>
                  <a:cubicBezTo>
                    <a:pt x="15826" y="7895"/>
                    <a:pt x="15826" y="7922"/>
                    <a:pt x="15817" y="7940"/>
                  </a:cubicBezTo>
                  <a:cubicBezTo>
                    <a:pt x="15817" y="7940"/>
                    <a:pt x="15817" y="7949"/>
                    <a:pt x="15817" y="7958"/>
                  </a:cubicBezTo>
                  <a:cubicBezTo>
                    <a:pt x="15781" y="8029"/>
                    <a:pt x="15844" y="8074"/>
                    <a:pt x="15879" y="8127"/>
                  </a:cubicBezTo>
                  <a:cubicBezTo>
                    <a:pt x="15879" y="8136"/>
                    <a:pt x="15897" y="8136"/>
                    <a:pt x="15906" y="8145"/>
                  </a:cubicBezTo>
                  <a:cubicBezTo>
                    <a:pt x="15924" y="8145"/>
                    <a:pt x="15942" y="8145"/>
                    <a:pt x="15969" y="8154"/>
                  </a:cubicBezTo>
                  <a:cubicBezTo>
                    <a:pt x="15981" y="8159"/>
                    <a:pt x="15992" y="8161"/>
                    <a:pt x="16002" y="8161"/>
                  </a:cubicBezTo>
                  <a:cubicBezTo>
                    <a:pt x="16053" y="8161"/>
                    <a:pt x="16085" y="8114"/>
                    <a:pt x="16129" y="8092"/>
                  </a:cubicBezTo>
                  <a:cubicBezTo>
                    <a:pt x="16138" y="8083"/>
                    <a:pt x="16138" y="8074"/>
                    <a:pt x="16138" y="8056"/>
                  </a:cubicBezTo>
                  <a:cubicBezTo>
                    <a:pt x="16147" y="8038"/>
                    <a:pt x="16147" y="8020"/>
                    <a:pt x="16147" y="8003"/>
                  </a:cubicBezTo>
                  <a:cubicBezTo>
                    <a:pt x="16165" y="7958"/>
                    <a:pt x="16147" y="7913"/>
                    <a:pt x="16120" y="7878"/>
                  </a:cubicBezTo>
                  <a:cubicBezTo>
                    <a:pt x="16067" y="7806"/>
                    <a:pt x="15995" y="7833"/>
                    <a:pt x="15933" y="7806"/>
                  </a:cubicBezTo>
                  <a:close/>
                  <a:moveTo>
                    <a:pt x="10320" y="7868"/>
                  </a:moveTo>
                  <a:cubicBezTo>
                    <a:pt x="10258" y="7868"/>
                    <a:pt x="10178" y="7935"/>
                    <a:pt x="10170" y="7994"/>
                  </a:cubicBezTo>
                  <a:cubicBezTo>
                    <a:pt x="10161" y="8065"/>
                    <a:pt x="10232" y="8154"/>
                    <a:pt x="10304" y="8163"/>
                  </a:cubicBezTo>
                  <a:cubicBezTo>
                    <a:pt x="10307" y="8164"/>
                    <a:pt x="10310" y="8164"/>
                    <a:pt x="10314" y="8164"/>
                  </a:cubicBezTo>
                  <a:cubicBezTo>
                    <a:pt x="10376" y="8164"/>
                    <a:pt x="10464" y="8089"/>
                    <a:pt x="10464" y="8029"/>
                  </a:cubicBezTo>
                  <a:cubicBezTo>
                    <a:pt x="10473" y="7967"/>
                    <a:pt x="10393" y="7869"/>
                    <a:pt x="10331" y="7869"/>
                  </a:cubicBezTo>
                  <a:cubicBezTo>
                    <a:pt x="10327" y="7868"/>
                    <a:pt x="10323" y="7868"/>
                    <a:pt x="10320" y="7868"/>
                  </a:cubicBezTo>
                  <a:close/>
                  <a:moveTo>
                    <a:pt x="16655" y="7831"/>
                  </a:moveTo>
                  <a:cubicBezTo>
                    <a:pt x="16613" y="7831"/>
                    <a:pt x="16578" y="7847"/>
                    <a:pt x="16549" y="7869"/>
                  </a:cubicBezTo>
                  <a:cubicBezTo>
                    <a:pt x="16513" y="7887"/>
                    <a:pt x="16486" y="7931"/>
                    <a:pt x="16468" y="7976"/>
                  </a:cubicBezTo>
                  <a:cubicBezTo>
                    <a:pt x="16450" y="8065"/>
                    <a:pt x="16540" y="8181"/>
                    <a:pt x="16629" y="8199"/>
                  </a:cubicBezTo>
                  <a:cubicBezTo>
                    <a:pt x="16673" y="8199"/>
                    <a:pt x="16718" y="8181"/>
                    <a:pt x="16754" y="8154"/>
                  </a:cubicBezTo>
                  <a:cubicBezTo>
                    <a:pt x="16789" y="8136"/>
                    <a:pt x="16816" y="8092"/>
                    <a:pt x="16834" y="8047"/>
                  </a:cubicBezTo>
                  <a:cubicBezTo>
                    <a:pt x="16852" y="7958"/>
                    <a:pt x="16763" y="7842"/>
                    <a:pt x="16682" y="7833"/>
                  </a:cubicBezTo>
                  <a:cubicBezTo>
                    <a:pt x="16673" y="7831"/>
                    <a:pt x="16664" y="7831"/>
                    <a:pt x="16655" y="7831"/>
                  </a:cubicBezTo>
                  <a:close/>
                  <a:moveTo>
                    <a:pt x="5335" y="7967"/>
                  </a:moveTo>
                  <a:cubicBezTo>
                    <a:pt x="5281" y="7967"/>
                    <a:pt x="5210" y="8020"/>
                    <a:pt x="5201" y="8065"/>
                  </a:cubicBezTo>
                  <a:cubicBezTo>
                    <a:pt x="5192" y="8136"/>
                    <a:pt x="5263" y="8199"/>
                    <a:pt x="5308" y="8199"/>
                  </a:cubicBezTo>
                  <a:cubicBezTo>
                    <a:pt x="5312" y="8199"/>
                    <a:pt x="5316" y="8200"/>
                    <a:pt x="5320" y="8200"/>
                  </a:cubicBezTo>
                  <a:cubicBezTo>
                    <a:pt x="5372" y="8200"/>
                    <a:pt x="5433" y="8150"/>
                    <a:pt x="5433" y="8101"/>
                  </a:cubicBezTo>
                  <a:cubicBezTo>
                    <a:pt x="5442" y="8038"/>
                    <a:pt x="5388" y="7976"/>
                    <a:pt x="5335" y="7967"/>
                  </a:cubicBezTo>
                  <a:close/>
                  <a:moveTo>
                    <a:pt x="10972" y="7910"/>
                  </a:moveTo>
                  <a:cubicBezTo>
                    <a:pt x="10904" y="7910"/>
                    <a:pt x="10847" y="7967"/>
                    <a:pt x="10839" y="8038"/>
                  </a:cubicBezTo>
                  <a:cubicBezTo>
                    <a:pt x="10821" y="8119"/>
                    <a:pt x="10884" y="8199"/>
                    <a:pt x="10964" y="8208"/>
                  </a:cubicBezTo>
                  <a:cubicBezTo>
                    <a:pt x="10969" y="8208"/>
                    <a:pt x="10974" y="8209"/>
                    <a:pt x="10979" y="8209"/>
                  </a:cubicBezTo>
                  <a:cubicBezTo>
                    <a:pt x="11054" y="8209"/>
                    <a:pt x="11125" y="8149"/>
                    <a:pt x="11133" y="8074"/>
                  </a:cubicBezTo>
                  <a:cubicBezTo>
                    <a:pt x="11142" y="7994"/>
                    <a:pt x="11080" y="7922"/>
                    <a:pt x="11000" y="7913"/>
                  </a:cubicBezTo>
                  <a:cubicBezTo>
                    <a:pt x="10990" y="7911"/>
                    <a:pt x="10981" y="7910"/>
                    <a:pt x="10972" y="7910"/>
                  </a:cubicBezTo>
                  <a:close/>
                  <a:moveTo>
                    <a:pt x="17312" y="7875"/>
                  </a:moveTo>
                  <a:cubicBezTo>
                    <a:pt x="17218" y="7875"/>
                    <a:pt x="17137" y="7949"/>
                    <a:pt x="17137" y="8038"/>
                  </a:cubicBezTo>
                  <a:cubicBezTo>
                    <a:pt x="17128" y="8136"/>
                    <a:pt x="17182" y="8217"/>
                    <a:pt x="17298" y="8234"/>
                  </a:cubicBezTo>
                  <a:cubicBezTo>
                    <a:pt x="17303" y="8235"/>
                    <a:pt x="17309" y="8235"/>
                    <a:pt x="17315" y="8235"/>
                  </a:cubicBezTo>
                  <a:cubicBezTo>
                    <a:pt x="17407" y="8235"/>
                    <a:pt x="17494" y="8166"/>
                    <a:pt x="17494" y="8074"/>
                  </a:cubicBezTo>
                  <a:cubicBezTo>
                    <a:pt x="17503" y="7976"/>
                    <a:pt x="17450" y="7887"/>
                    <a:pt x="17343" y="7878"/>
                  </a:cubicBezTo>
                  <a:cubicBezTo>
                    <a:pt x="17332" y="7876"/>
                    <a:pt x="17322" y="7875"/>
                    <a:pt x="17312" y="7875"/>
                  </a:cubicBezTo>
                  <a:close/>
                  <a:moveTo>
                    <a:pt x="11653" y="7930"/>
                  </a:moveTo>
                  <a:cubicBezTo>
                    <a:pt x="11580" y="7930"/>
                    <a:pt x="11517" y="7990"/>
                    <a:pt x="11508" y="8065"/>
                  </a:cubicBezTo>
                  <a:cubicBezTo>
                    <a:pt x="11490" y="8145"/>
                    <a:pt x="11553" y="8226"/>
                    <a:pt x="11633" y="8234"/>
                  </a:cubicBezTo>
                  <a:cubicBezTo>
                    <a:pt x="11638" y="8235"/>
                    <a:pt x="11643" y="8235"/>
                    <a:pt x="11648" y="8235"/>
                  </a:cubicBezTo>
                  <a:cubicBezTo>
                    <a:pt x="11723" y="8235"/>
                    <a:pt x="11794" y="8176"/>
                    <a:pt x="11803" y="8101"/>
                  </a:cubicBezTo>
                  <a:cubicBezTo>
                    <a:pt x="11811" y="8020"/>
                    <a:pt x="11749" y="7940"/>
                    <a:pt x="11669" y="7931"/>
                  </a:cubicBezTo>
                  <a:cubicBezTo>
                    <a:pt x="11664" y="7931"/>
                    <a:pt x="11658" y="7930"/>
                    <a:pt x="11653" y="7930"/>
                  </a:cubicBezTo>
                  <a:close/>
                  <a:moveTo>
                    <a:pt x="5974" y="8010"/>
                  </a:moveTo>
                  <a:cubicBezTo>
                    <a:pt x="5956" y="8010"/>
                    <a:pt x="5940" y="8013"/>
                    <a:pt x="5924" y="8029"/>
                  </a:cubicBezTo>
                  <a:cubicBezTo>
                    <a:pt x="5906" y="8056"/>
                    <a:pt x="5870" y="8065"/>
                    <a:pt x="5870" y="8110"/>
                  </a:cubicBezTo>
                  <a:cubicBezTo>
                    <a:pt x="5870" y="8136"/>
                    <a:pt x="5861" y="8163"/>
                    <a:pt x="5888" y="8190"/>
                  </a:cubicBezTo>
                  <a:cubicBezTo>
                    <a:pt x="5912" y="8206"/>
                    <a:pt x="5922" y="8245"/>
                    <a:pt x="5957" y="8245"/>
                  </a:cubicBezTo>
                  <a:cubicBezTo>
                    <a:pt x="5960" y="8245"/>
                    <a:pt x="5964" y="8244"/>
                    <a:pt x="5968" y="8243"/>
                  </a:cubicBezTo>
                  <a:cubicBezTo>
                    <a:pt x="5976" y="8249"/>
                    <a:pt x="5984" y="8251"/>
                    <a:pt x="5992" y="8251"/>
                  </a:cubicBezTo>
                  <a:cubicBezTo>
                    <a:pt x="6011" y="8251"/>
                    <a:pt x="6030" y="8238"/>
                    <a:pt x="6048" y="8226"/>
                  </a:cubicBezTo>
                  <a:cubicBezTo>
                    <a:pt x="6075" y="8199"/>
                    <a:pt x="6102" y="8190"/>
                    <a:pt x="6102" y="8145"/>
                  </a:cubicBezTo>
                  <a:cubicBezTo>
                    <a:pt x="6102" y="8119"/>
                    <a:pt x="6102" y="8092"/>
                    <a:pt x="6084" y="8074"/>
                  </a:cubicBezTo>
                  <a:cubicBezTo>
                    <a:pt x="6057" y="8047"/>
                    <a:pt x="6048" y="8011"/>
                    <a:pt x="6013" y="8011"/>
                  </a:cubicBezTo>
                  <a:cubicBezTo>
                    <a:pt x="5999" y="8011"/>
                    <a:pt x="5986" y="8010"/>
                    <a:pt x="5974" y="8010"/>
                  </a:cubicBezTo>
                  <a:close/>
                  <a:moveTo>
                    <a:pt x="17966" y="7895"/>
                  </a:moveTo>
                  <a:cubicBezTo>
                    <a:pt x="17876" y="7895"/>
                    <a:pt x="17797" y="7956"/>
                    <a:pt x="17789" y="8065"/>
                  </a:cubicBezTo>
                  <a:cubicBezTo>
                    <a:pt x="17771" y="8110"/>
                    <a:pt x="17797" y="8154"/>
                    <a:pt x="17824" y="8190"/>
                  </a:cubicBezTo>
                  <a:cubicBezTo>
                    <a:pt x="17860" y="8234"/>
                    <a:pt x="17896" y="8252"/>
                    <a:pt x="17949" y="8261"/>
                  </a:cubicBezTo>
                  <a:cubicBezTo>
                    <a:pt x="17955" y="8262"/>
                    <a:pt x="17962" y="8262"/>
                    <a:pt x="17968" y="8262"/>
                  </a:cubicBezTo>
                  <a:cubicBezTo>
                    <a:pt x="18058" y="8262"/>
                    <a:pt x="18138" y="8201"/>
                    <a:pt x="18154" y="8101"/>
                  </a:cubicBezTo>
                  <a:cubicBezTo>
                    <a:pt x="18163" y="8047"/>
                    <a:pt x="18145" y="8011"/>
                    <a:pt x="18110" y="7967"/>
                  </a:cubicBezTo>
                  <a:cubicBezTo>
                    <a:pt x="18083" y="7922"/>
                    <a:pt x="18038" y="7904"/>
                    <a:pt x="17985" y="7895"/>
                  </a:cubicBezTo>
                  <a:cubicBezTo>
                    <a:pt x="17979" y="7895"/>
                    <a:pt x="17973" y="7895"/>
                    <a:pt x="17966" y="7895"/>
                  </a:cubicBezTo>
                  <a:close/>
                  <a:moveTo>
                    <a:pt x="6646" y="8037"/>
                  </a:moveTo>
                  <a:cubicBezTo>
                    <a:pt x="6584" y="8037"/>
                    <a:pt x="6539" y="8080"/>
                    <a:pt x="6539" y="8145"/>
                  </a:cubicBezTo>
                  <a:cubicBezTo>
                    <a:pt x="6530" y="8217"/>
                    <a:pt x="6575" y="8270"/>
                    <a:pt x="6646" y="8270"/>
                  </a:cubicBezTo>
                  <a:cubicBezTo>
                    <a:pt x="6651" y="8271"/>
                    <a:pt x="6657" y="8271"/>
                    <a:pt x="6662" y="8271"/>
                  </a:cubicBezTo>
                  <a:cubicBezTo>
                    <a:pt x="6719" y="8271"/>
                    <a:pt x="6771" y="8228"/>
                    <a:pt x="6771" y="8163"/>
                  </a:cubicBezTo>
                  <a:cubicBezTo>
                    <a:pt x="6780" y="8101"/>
                    <a:pt x="6735" y="8047"/>
                    <a:pt x="6664" y="8038"/>
                  </a:cubicBezTo>
                  <a:cubicBezTo>
                    <a:pt x="6658" y="8037"/>
                    <a:pt x="6652" y="8037"/>
                    <a:pt x="6646" y="8037"/>
                  </a:cubicBezTo>
                  <a:close/>
                  <a:moveTo>
                    <a:pt x="12286" y="7974"/>
                  </a:moveTo>
                  <a:cubicBezTo>
                    <a:pt x="12212" y="7974"/>
                    <a:pt x="12167" y="8012"/>
                    <a:pt x="12150" y="8101"/>
                  </a:cubicBezTo>
                  <a:cubicBezTo>
                    <a:pt x="12142" y="8208"/>
                    <a:pt x="12177" y="8261"/>
                    <a:pt x="12284" y="8270"/>
                  </a:cubicBezTo>
                  <a:cubicBezTo>
                    <a:pt x="12298" y="8273"/>
                    <a:pt x="12311" y="8274"/>
                    <a:pt x="12324" y="8274"/>
                  </a:cubicBezTo>
                  <a:cubicBezTo>
                    <a:pt x="12397" y="8274"/>
                    <a:pt x="12438" y="8228"/>
                    <a:pt x="12454" y="8136"/>
                  </a:cubicBezTo>
                  <a:cubicBezTo>
                    <a:pt x="12463" y="8038"/>
                    <a:pt x="12418" y="7994"/>
                    <a:pt x="12311" y="7976"/>
                  </a:cubicBezTo>
                  <a:cubicBezTo>
                    <a:pt x="12302" y="7975"/>
                    <a:pt x="12294" y="7974"/>
                    <a:pt x="12286" y="7974"/>
                  </a:cubicBezTo>
                  <a:close/>
                  <a:moveTo>
                    <a:pt x="18462" y="8106"/>
                  </a:moveTo>
                  <a:cubicBezTo>
                    <a:pt x="18457" y="8106"/>
                    <a:pt x="18449" y="8110"/>
                    <a:pt x="18449" y="8110"/>
                  </a:cubicBezTo>
                  <a:cubicBezTo>
                    <a:pt x="18449" y="8127"/>
                    <a:pt x="18449" y="8145"/>
                    <a:pt x="18449" y="8163"/>
                  </a:cubicBezTo>
                  <a:cubicBezTo>
                    <a:pt x="18467" y="8226"/>
                    <a:pt x="18538" y="8306"/>
                    <a:pt x="18609" y="8306"/>
                  </a:cubicBezTo>
                  <a:lnTo>
                    <a:pt x="18672" y="8306"/>
                  </a:lnTo>
                  <a:cubicBezTo>
                    <a:pt x="18690" y="8306"/>
                    <a:pt x="18699" y="8297"/>
                    <a:pt x="18707" y="8297"/>
                  </a:cubicBezTo>
                  <a:cubicBezTo>
                    <a:pt x="18699" y="8288"/>
                    <a:pt x="18690" y="8279"/>
                    <a:pt x="18681" y="8270"/>
                  </a:cubicBezTo>
                  <a:cubicBezTo>
                    <a:pt x="18609" y="8217"/>
                    <a:pt x="18529" y="8172"/>
                    <a:pt x="18467" y="8110"/>
                  </a:cubicBezTo>
                  <a:cubicBezTo>
                    <a:pt x="18467" y="8107"/>
                    <a:pt x="18465" y="8106"/>
                    <a:pt x="18462" y="8106"/>
                  </a:cubicBezTo>
                  <a:close/>
                  <a:moveTo>
                    <a:pt x="12978" y="7991"/>
                  </a:moveTo>
                  <a:cubicBezTo>
                    <a:pt x="12946" y="7991"/>
                    <a:pt x="12911" y="8006"/>
                    <a:pt x="12882" y="8020"/>
                  </a:cubicBezTo>
                  <a:cubicBezTo>
                    <a:pt x="12837" y="8038"/>
                    <a:pt x="12837" y="8092"/>
                    <a:pt x="12802" y="8119"/>
                  </a:cubicBezTo>
                  <a:cubicBezTo>
                    <a:pt x="12811" y="8154"/>
                    <a:pt x="12820" y="8199"/>
                    <a:pt x="12828" y="8234"/>
                  </a:cubicBezTo>
                  <a:cubicBezTo>
                    <a:pt x="12837" y="8252"/>
                    <a:pt x="12918" y="8306"/>
                    <a:pt x="12944" y="8315"/>
                  </a:cubicBezTo>
                  <a:cubicBezTo>
                    <a:pt x="12980" y="8306"/>
                    <a:pt x="13016" y="8297"/>
                    <a:pt x="13051" y="8288"/>
                  </a:cubicBezTo>
                  <a:cubicBezTo>
                    <a:pt x="13096" y="8270"/>
                    <a:pt x="13105" y="8217"/>
                    <a:pt x="13132" y="8181"/>
                  </a:cubicBezTo>
                  <a:cubicBezTo>
                    <a:pt x="13123" y="8145"/>
                    <a:pt x="13123" y="8110"/>
                    <a:pt x="13105" y="8074"/>
                  </a:cubicBezTo>
                  <a:cubicBezTo>
                    <a:pt x="13087" y="8020"/>
                    <a:pt x="13034" y="8003"/>
                    <a:pt x="12998" y="7994"/>
                  </a:cubicBezTo>
                  <a:cubicBezTo>
                    <a:pt x="12991" y="7992"/>
                    <a:pt x="12985" y="7991"/>
                    <a:pt x="12978" y="7991"/>
                  </a:cubicBezTo>
                  <a:close/>
                  <a:moveTo>
                    <a:pt x="7315" y="8065"/>
                  </a:moveTo>
                  <a:cubicBezTo>
                    <a:pt x="7280" y="8074"/>
                    <a:pt x="7235" y="8074"/>
                    <a:pt x="7208" y="8110"/>
                  </a:cubicBezTo>
                  <a:cubicBezTo>
                    <a:pt x="7199" y="8136"/>
                    <a:pt x="7173" y="8163"/>
                    <a:pt x="7173" y="8181"/>
                  </a:cubicBezTo>
                  <a:cubicBezTo>
                    <a:pt x="7181" y="8217"/>
                    <a:pt x="7181" y="8243"/>
                    <a:pt x="7208" y="8279"/>
                  </a:cubicBezTo>
                  <a:cubicBezTo>
                    <a:pt x="7226" y="8306"/>
                    <a:pt x="7262" y="8306"/>
                    <a:pt x="7280" y="8324"/>
                  </a:cubicBezTo>
                  <a:cubicBezTo>
                    <a:pt x="7315" y="8306"/>
                    <a:pt x="7351" y="8324"/>
                    <a:pt x="7378" y="8297"/>
                  </a:cubicBezTo>
                  <a:cubicBezTo>
                    <a:pt x="7413" y="8270"/>
                    <a:pt x="7413" y="8234"/>
                    <a:pt x="7431" y="8217"/>
                  </a:cubicBezTo>
                  <a:cubicBezTo>
                    <a:pt x="7422" y="8181"/>
                    <a:pt x="7422" y="8136"/>
                    <a:pt x="7387" y="8110"/>
                  </a:cubicBezTo>
                  <a:cubicBezTo>
                    <a:pt x="7369" y="8092"/>
                    <a:pt x="7342" y="8065"/>
                    <a:pt x="7315" y="8065"/>
                  </a:cubicBezTo>
                  <a:close/>
                  <a:moveTo>
                    <a:pt x="13644" y="8029"/>
                  </a:moveTo>
                  <a:cubicBezTo>
                    <a:pt x="13559" y="8029"/>
                    <a:pt x="13471" y="8105"/>
                    <a:pt x="13471" y="8181"/>
                  </a:cubicBezTo>
                  <a:cubicBezTo>
                    <a:pt x="13462" y="8261"/>
                    <a:pt x="13542" y="8350"/>
                    <a:pt x="13614" y="8359"/>
                  </a:cubicBezTo>
                  <a:cubicBezTo>
                    <a:pt x="13618" y="8360"/>
                    <a:pt x="13623" y="8360"/>
                    <a:pt x="13627" y="8360"/>
                  </a:cubicBezTo>
                  <a:cubicBezTo>
                    <a:pt x="13713" y="8360"/>
                    <a:pt x="13801" y="8284"/>
                    <a:pt x="13801" y="8208"/>
                  </a:cubicBezTo>
                  <a:cubicBezTo>
                    <a:pt x="13810" y="8127"/>
                    <a:pt x="13729" y="8038"/>
                    <a:pt x="13658" y="8029"/>
                  </a:cubicBezTo>
                  <a:cubicBezTo>
                    <a:pt x="13654" y="8029"/>
                    <a:pt x="13649" y="8029"/>
                    <a:pt x="13644" y="8029"/>
                  </a:cubicBezTo>
                  <a:close/>
                  <a:moveTo>
                    <a:pt x="7968" y="8104"/>
                  </a:moveTo>
                  <a:cubicBezTo>
                    <a:pt x="7941" y="8104"/>
                    <a:pt x="7916" y="8123"/>
                    <a:pt x="7895" y="8136"/>
                  </a:cubicBezTo>
                  <a:cubicBezTo>
                    <a:pt x="7868" y="8145"/>
                    <a:pt x="7851" y="8181"/>
                    <a:pt x="7842" y="8217"/>
                  </a:cubicBezTo>
                  <a:cubicBezTo>
                    <a:pt x="7824" y="8252"/>
                    <a:pt x="7851" y="8288"/>
                    <a:pt x="7859" y="8315"/>
                  </a:cubicBezTo>
                  <a:cubicBezTo>
                    <a:pt x="7877" y="8342"/>
                    <a:pt x="7913" y="8359"/>
                    <a:pt x="7949" y="8377"/>
                  </a:cubicBezTo>
                  <a:cubicBezTo>
                    <a:pt x="7984" y="8368"/>
                    <a:pt x="8020" y="8368"/>
                    <a:pt x="8047" y="8350"/>
                  </a:cubicBezTo>
                  <a:cubicBezTo>
                    <a:pt x="8065" y="8324"/>
                    <a:pt x="8091" y="8297"/>
                    <a:pt x="8100" y="8261"/>
                  </a:cubicBezTo>
                  <a:cubicBezTo>
                    <a:pt x="8109" y="8226"/>
                    <a:pt x="8091" y="8190"/>
                    <a:pt x="8074" y="8163"/>
                  </a:cubicBezTo>
                  <a:cubicBezTo>
                    <a:pt x="8065" y="8136"/>
                    <a:pt x="8029" y="8119"/>
                    <a:pt x="7993" y="8110"/>
                  </a:cubicBezTo>
                  <a:cubicBezTo>
                    <a:pt x="7985" y="8105"/>
                    <a:pt x="7977" y="8104"/>
                    <a:pt x="7968" y="8104"/>
                  </a:cubicBezTo>
                  <a:close/>
                  <a:moveTo>
                    <a:pt x="14309" y="8055"/>
                  </a:moveTo>
                  <a:cubicBezTo>
                    <a:pt x="14219" y="8055"/>
                    <a:pt x="14148" y="8115"/>
                    <a:pt x="14140" y="8199"/>
                  </a:cubicBezTo>
                  <a:cubicBezTo>
                    <a:pt x="14131" y="8297"/>
                    <a:pt x="14184" y="8368"/>
                    <a:pt x="14283" y="8386"/>
                  </a:cubicBezTo>
                  <a:cubicBezTo>
                    <a:pt x="14292" y="8388"/>
                    <a:pt x="14301" y="8389"/>
                    <a:pt x="14310" y="8389"/>
                  </a:cubicBezTo>
                  <a:cubicBezTo>
                    <a:pt x="14388" y="8389"/>
                    <a:pt x="14454" y="8323"/>
                    <a:pt x="14470" y="8243"/>
                  </a:cubicBezTo>
                  <a:cubicBezTo>
                    <a:pt x="14479" y="8154"/>
                    <a:pt x="14425" y="8065"/>
                    <a:pt x="14327" y="8056"/>
                  </a:cubicBezTo>
                  <a:cubicBezTo>
                    <a:pt x="14321" y="8055"/>
                    <a:pt x="14315" y="8055"/>
                    <a:pt x="14309" y="8055"/>
                  </a:cubicBezTo>
                  <a:close/>
                  <a:moveTo>
                    <a:pt x="8633" y="8135"/>
                  </a:moveTo>
                  <a:cubicBezTo>
                    <a:pt x="8564" y="8135"/>
                    <a:pt x="8518" y="8178"/>
                    <a:pt x="8502" y="8243"/>
                  </a:cubicBezTo>
                  <a:cubicBezTo>
                    <a:pt x="8493" y="8324"/>
                    <a:pt x="8537" y="8386"/>
                    <a:pt x="8618" y="8395"/>
                  </a:cubicBezTo>
                  <a:cubicBezTo>
                    <a:pt x="8628" y="8397"/>
                    <a:pt x="8638" y="8398"/>
                    <a:pt x="8648" y="8398"/>
                  </a:cubicBezTo>
                  <a:cubicBezTo>
                    <a:pt x="8713" y="8398"/>
                    <a:pt x="8762" y="8349"/>
                    <a:pt x="8769" y="8279"/>
                  </a:cubicBezTo>
                  <a:cubicBezTo>
                    <a:pt x="8778" y="8199"/>
                    <a:pt x="8734" y="8145"/>
                    <a:pt x="8653" y="8136"/>
                  </a:cubicBezTo>
                  <a:cubicBezTo>
                    <a:pt x="8647" y="8136"/>
                    <a:pt x="8640" y="8135"/>
                    <a:pt x="8633" y="8135"/>
                  </a:cubicBezTo>
                  <a:close/>
                  <a:moveTo>
                    <a:pt x="14959" y="8097"/>
                  </a:moveTo>
                  <a:cubicBezTo>
                    <a:pt x="14924" y="8097"/>
                    <a:pt x="14896" y="8107"/>
                    <a:pt x="14862" y="8127"/>
                  </a:cubicBezTo>
                  <a:cubicBezTo>
                    <a:pt x="14827" y="8154"/>
                    <a:pt x="14809" y="8190"/>
                    <a:pt x="14809" y="8234"/>
                  </a:cubicBezTo>
                  <a:cubicBezTo>
                    <a:pt x="14791" y="8342"/>
                    <a:pt x="14845" y="8413"/>
                    <a:pt x="14943" y="8431"/>
                  </a:cubicBezTo>
                  <a:cubicBezTo>
                    <a:pt x="14950" y="8431"/>
                    <a:pt x="14958" y="8432"/>
                    <a:pt x="14965" y="8432"/>
                  </a:cubicBezTo>
                  <a:cubicBezTo>
                    <a:pt x="15060" y="8432"/>
                    <a:pt x="15122" y="8379"/>
                    <a:pt x="15130" y="8288"/>
                  </a:cubicBezTo>
                  <a:cubicBezTo>
                    <a:pt x="15148" y="8181"/>
                    <a:pt x="15094" y="8119"/>
                    <a:pt x="14996" y="8101"/>
                  </a:cubicBezTo>
                  <a:cubicBezTo>
                    <a:pt x="14983" y="8098"/>
                    <a:pt x="14971" y="8097"/>
                    <a:pt x="14959" y="8097"/>
                  </a:cubicBezTo>
                  <a:close/>
                  <a:moveTo>
                    <a:pt x="9295" y="8170"/>
                  </a:moveTo>
                  <a:cubicBezTo>
                    <a:pt x="9268" y="8170"/>
                    <a:pt x="9245" y="8184"/>
                    <a:pt x="9215" y="8199"/>
                  </a:cubicBezTo>
                  <a:cubicBezTo>
                    <a:pt x="9180" y="8226"/>
                    <a:pt x="9180" y="8261"/>
                    <a:pt x="9171" y="8297"/>
                  </a:cubicBezTo>
                  <a:cubicBezTo>
                    <a:pt x="9162" y="8342"/>
                    <a:pt x="9180" y="8368"/>
                    <a:pt x="9198" y="8395"/>
                  </a:cubicBezTo>
                  <a:cubicBezTo>
                    <a:pt x="9215" y="8431"/>
                    <a:pt x="9251" y="8440"/>
                    <a:pt x="9287" y="8440"/>
                  </a:cubicBezTo>
                  <a:cubicBezTo>
                    <a:pt x="9296" y="8442"/>
                    <a:pt x="9305" y="8443"/>
                    <a:pt x="9314" y="8443"/>
                  </a:cubicBezTo>
                  <a:cubicBezTo>
                    <a:pt x="9337" y="8443"/>
                    <a:pt x="9359" y="8435"/>
                    <a:pt x="9385" y="8422"/>
                  </a:cubicBezTo>
                  <a:cubicBezTo>
                    <a:pt x="9421" y="8395"/>
                    <a:pt x="9438" y="8368"/>
                    <a:pt x="9430" y="8324"/>
                  </a:cubicBezTo>
                  <a:cubicBezTo>
                    <a:pt x="9447" y="8288"/>
                    <a:pt x="9430" y="8261"/>
                    <a:pt x="9412" y="8226"/>
                  </a:cubicBezTo>
                  <a:cubicBezTo>
                    <a:pt x="9385" y="8181"/>
                    <a:pt x="9349" y="8181"/>
                    <a:pt x="9314" y="8172"/>
                  </a:cubicBezTo>
                  <a:cubicBezTo>
                    <a:pt x="9307" y="8170"/>
                    <a:pt x="9301" y="8170"/>
                    <a:pt x="9295" y="8170"/>
                  </a:cubicBezTo>
                  <a:close/>
                  <a:moveTo>
                    <a:pt x="15620" y="8124"/>
                  </a:moveTo>
                  <a:cubicBezTo>
                    <a:pt x="15541" y="8124"/>
                    <a:pt x="15486" y="8176"/>
                    <a:pt x="15478" y="8261"/>
                  </a:cubicBezTo>
                  <a:cubicBezTo>
                    <a:pt x="15460" y="8368"/>
                    <a:pt x="15514" y="8440"/>
                    <a:pt x="15612" y="8458"/>
                  </a:cubicBezTo>
                  <a:cubicBezTo>
                    <a:pt x="15620" y="8458"/>
                    <a:pt x="15627" y="8458"/>
                    <a:pt x="15634" y="8458"/>
                  </a:cubicBezTo>
                  <a:cubicBezTo>
                    <a:pt x="15729" y="8458"/>
                    <a:pt x="15791" y="8406"/>
                    <a:pt x="15799" y="8315"/>
                  </a:cubicBezTo>
                  <a:cubicBezTo>
                    <a:pt x="15817" y="8208"/>
                    <a:pt x="15763" y="8136"/>
                    <a:pt x="15656" y="8127"/>
                  </a:cubicBezTo>
                  <a:cubicBezTo>
                    <a:pt x="15644" y="8125"/>
                    <a:pt x="15632" y="8124"/>
                    <a:pt x="15620" y="8124"/>
                  </a:cubicBezTo>
                  <a:close/>
                  <a:moveTo>
                    <a:pt x="4976" y="8293"/>
                  </a:moveTo>
                  <a:cubicBezTo>
                    <a:pt x="4959" y="8293"/>
                    <a:pt x="4937" y="8300"/>
                    <a:pt x="4924" y="8306"/>
                  </a:cubicBezTo>
                  <a:cubicBezTo>
                    <a:pt x="4907" y="8315"/>
                    <a:pt x="4898" y="8333"/>
                    <a:pt x="4880" y="8350"/>
                  </a:cubicBezTo>
                  <a:cubicBezTo>
                    <a:pt x="4871" y="8359"/>
                    <a:pt x="4862" y="8368"/>
                    <a:pt x="4862" y="8377"/>
                  </a:cubicBezTo>
                  <a:cubicBezTo>
                    <a:pt x="4862" y="8395"/>
                    <a:pt x="4862" y="8404"/>
                    <a:pt x="4871" y="8413"/>
                  </a:cubicBezTo>
                  <a:cubicBezTo>
                    <a:pt x="4880" y="8431"/>
                    <a:pt x="4898" y="8440"/>
                    <a:pt x="4907" y="8449"/>
                  </a:cubicBezTo>
                  <a:cubicBezTo>
                    <a:pt x="4951" y="8458"/>
                    <a:pt x="4996" y="8466"/>
                    <a:pt x="5031" y="8475"/>
                  </a:cubicBezTo>
                  <a:cubicBezTo>
                    <a:pt x="5038" y="8480"/>
                    <a:pt x="5043" y="8481"/>
                    <a:pt x="5047" y="8481"/>
                  </a:cubicBezTo>
                  <a:cubicBezTo>
                    <a:pt x="5059" y="8481"/>
                    <a:pt x="5060" y="8464"/>
                    <a:pt x="5067" y="8458"/>
                  </a:cubicBezTo>
                  <a:cubicBezTo>
                    <a:pt x="5103" y="8422"/>
                    <a:pt x="5076" y="8386"/>
                    <a:pt x="5067" y="8359"/>
                  </a:cubicBezTo>
                  <a:cubicBezTo>
                    <a:pt x="5067" y="8315"/>
                    <a:pt x="5023" y="8315"/>
                    <a:pt x="4996" y="8297"/>
                  </a:cubicBezTo>
                  <a:cubicBezTo>
                    <a:pt x="4991" y="8294"/>
                    <a:pt x="4984" y="8293"/>
                    <a:pt x="4976" y="8293"/>
                  </a:cubicBezTo>
                  <a:close/>
                  <a:moveTo>
                    <a:pt x="9980" y="8188"/>
                  </a:moveTo>
                  <a:cubicBezTo>
                    <a:pt x="9949" y="8188"/>
                    <a:pt x="9914" y="8202"/>
                    <a:pt x="9885" y="8217"/>
                  </a:cubicBezTo>
                  <a:cubicBezTo>
                    <a:pt x="9858" y="8234"/>
                    <a:pt x="9840" y="8279"/>
                    <a:pt x="9822" y="8315"/>
                  </a:cubicBezTo>
                  <a:cubicBezTo>
                    <a:pt x="9831" y="8350"/>
                    <a:pt x="9831" y="8395"/>
                    <a:pt x="9858" y="8422"/>
                  </a:cubicBezTo>
                  <a:cubicBezTo>
                    <a:pt x="9876" y="8449"/>
                    <a:pt x="9911" y="8475"/>
                    <a:pt x="9947" y="8484"/>
                  </a:cubicBezTo>
                  <a:cubicBezTo>
                    <a:pt x="9983" y="8484"/>
                    <a:pt x="10027" y="8475"/>
                    <a:pt x="10054" y="8449"/>
                  </a:cubicBezTo>
                  <a:cubicBezTo>
                    <a:pt x="10090" y="8431"/>
                    <a:pt x="10108" y="8386"/>
                    <a:pt x="10116" y="8359"/>
                  </a:cubicBezTo>
                  <a:cubicBezTo>
                    <a:pt x="10125" y="8324"/>
                    <a:pt x="10108" y="8279"/>
                    <a:pt x="10090" y="8252"/>
                  </a:cubicBezTo>
                  <a:cubicBezTo>
                    <a:pt x="10072" y="8226"/>
                    <a:pt x="10027" y="8199"/>
                    <a:pt x="10000" y="8190"/>
                  </a:cubicBezTo>
                  <a:cubicBezTo>
                    <a:pt x="9994" y="8188"/>
                    <a:pt x="9987" y="8188"/>
                    <a:pt x="9980" y="8188"/>
                  </a:cubicBezTo>
                  <a:close/>
                  <a:moveTo>
                    <a:pt x="16298" y="8152"/>
                  </a:moveTo>
                  <a:cubicBezTo>
                    <a:pt x="16256" y="8152"/>
                    <a:pt x="16221" y="8168"/>
                    <a:pt x="16192" y="8190"/>
                  </a:cubicBezTo>
                  <a:cubicBezTo>
                    <a:pt x="16156" y="8217"/>
                    <a:pt x="16129" y="8261"/>
                    <a:pt x="16120" y="8306"/>
                  </a:cubicBezTo>
                  <a:cubicBezTo>
                    <a:pt x="16120" y="8359"/>
                    <a:pt x="16138" y="8404"/>
                    <a:pt x="16165" y="8449"/>
                  </a:cubicBezTo>
                  <a:cubicBezTo>
                    <a:pt x="16174" y="8466"/>
                    <a:pt x="16263" y="8511"/>
                    <a:pt x="16281" y="8511"/>
                  </a:cubicBezTo>
                  <a:cubicBezTo>
                    <a:pt x="16290" y="8513"/>
                    <a:pt x="16300" y="8513"/>
                    <a:pt x="16309" y="8513"/>
                  </a:cubicBezTo>
                  <a:cubicBezTo>
                    <a:pt x="16350" y="8513"/>
                    <a:pt x="16385" y="8497"/>
                    <a:pt x="16415" y="8475"/>
                  </a:cubicBezTo>
                  <a:cubicBezTo>
                    <a:pt x="16450" y="8449"/>
                    <a:pt x="16477" y="8404"/>
                    <a:pt x="16486" y="8350"/>
                  </a:cubicBezTo>
                  <a:cubicBezTo>
                    <a:pt x="16486" y="8306"/>
                    <a:pt x="16468" y="8261"/>
                    <a:pt x="16441" y="8217"/>
                  </a:cubicBezTo>
                  <a:cubicBezTo>
                    <a:pt x="16433" y="8199"/>
                    <a:pt x="16343" y="8154"/>
                    <a:pt x="16326" y="8154"/>
                  </a:cubicBezTo>
                  <a:cubicBezTo>
                    <a:pt x="16316" y="8153"/>
                    <a:pt x="16307" y="8152"/>
                    <a:pt x="16298" y="8152"/>
                  </a:cubicBezTo>
                  <a:close/>
                  <a:moveTo>
                    <a:pt x="10661" y="8226"/>
                  </a:moveTo>
                  <a:cubicBezTo>
                    <a:pt x="10616" y="8234"/>
                    <a:pt x="10571" y="8234"/>
                    <a:pt x="10536" y="8270"/>
                  </a:cubicBezTo>
                  <a:cubicBezTo>
                    <a:pt x="10509" y="8297"/>
                    <a:pt x="10491" y="8324"/>
                    <a:pt x="10491" y="8359"/>
                  </a:cubicBezTo>
                  <a:cubicBezTo>
                    <a:pt x="10473" y="8440"/>
                    <a:pt x="10545" y="8520"/>
                    <a:pt x="10625" y="8529"/>
                  </a:cubicBezTo>
                  <a:cubicBezTo>
                    <a:pt x="10630" y="8529"/>
                    <a:pt x="10634" y="8530"/>
                    <a:pt x="10639" y="8530"/>
                  </a:cubicBezTo>
                  <a:cubicBezTo>
                    <a:pt x="10706" y="8530"/>
                    <a:pt x="10777" y="8471"/>
                    <a:pt x="10786" y="8404"/>
                  </a:cubicBezTo>
                  <a:cubicBezTo>
                    <a:pt x="10786" y="8377"/>
                    <a:pt x="10768" y="8315"/>
                    <a:pt x="10759" y="8288"/>
                  </a:cubicBezTo>
                  <a:cubicBezTo>
                    <a:pt x="10732" y="8252"/>
                    <a:pt x="10687" y="8243"/>
                    <a:pt x="10661" y="8226"/>
                  </a:cubicBezTo>
                  <a:close/>
                  <a:moveTo>
                    <a:pt x="16977" y="8172"/>
                  </a:moveTo>
                  <a:cubicBezTo>
                    <a:pt x="16879" y="8172"/>
                    <a:pt x="16789" y="8226"/>
                    <a:pt x="16772" y="8333"/>
                  </a:cubicBezTo>
                  <a:cubicBezTo>
                    <a:pt x="16763" y="8431"/>
                    <a:pt x="16843" y="8529"/>
                    <a:pt x="16941" y="8538"/>
                  </a:cubicBezTo>
                  <a:cubicBezTo>
                    <a:pt x="16947" y="8538"/>
                    <a:pt x="16954" y="8539"/>
                    <a:pt x="16960" y="8539"/>
                  </a:cubicBezTo>
                  <a:cubicBezTo>
                    <a:pt x="17043" y="8539"/>
                    <a:pt x="17121" y="8485"/>
                    <a:pt x="17137" y="8377"/>
                  </a:cubicBezTo>
                  <a:cubicBezTo>
                    <a:pt x="17146" y="8279"/>
                    <a:pt x="17066" y="8181"/>
                    <a:pt x="16977" y="8172"/>
                  </a:cubicBezTo>
                  <a:close/>
                  <a:moveTo>
                    <a:pt x="11289" y="8251"/>
                  </a:moveTo>
                  <a:cubicBezTo>
                    <a:pt x="11222" y="8251"/>
                    <a:pt x="11151" y="8310"/>
                    <a:pt x="11142" y="8377"/>
                  </a:cubicBezTo>
                  <a:cubicBezTo>
                    <a:pt x="11125" y="8458"/>
                    <a:pt x="11187" y="8538"/>
                    <a:pt x="11267" y="8547"/>
                  </a:cubicBezTo>
                  <a:cubicBezTo>
                    <a:pt x="11277" y="8549"/>
                    <a:pt x="11286" y="8550"/>
                    <a:pt x="11295" y="8550"/>
                  </a:cubicBezTo>
                  <a:cubicBezTo>
                    <a:pt x="11365" y="8550"/>
                    <a:pt x="11429" y="8493"/>
                    <a:pt x="11437" y="8422"/>
                  </a:cubicBezTo>
                  <a:cubicBezTo>
                    <a:pt x="11446" y="8342"/>
                    <a:pt x="11383" y="8261"/>
                    <a:pt x="11303" y="8252"/>
                  </a:cubicBezTo>
                  <a:cubicBezTo>
                    <a:pt x="11298" y="8252"/>
                    <a:pt x="11294" y="8251"/>
                    <a:pt x="11289" y="8251"/>
                  </a:cubicBezTo>
                  <a:close/>
                  <a:moveTo>
                    <a:pt x="5624" y="8331"/>
                  </a:moveTo>
                  <a:cubicBezTo>
                    <a:pt x="5573" y="8331"/>
                    <a:pt x="5512" y="8374"/>
                    <a:pt x="5504" y="8431"/>
                  </a:cubicBezTo>
                  <a:cubicBezTo>
                    <a:pt x="5495" y="8484"/>
                    <a:pt x="5549" y="8556"/>
                    <a:pt x="5602" y="8565"/>
                  </a:cubicBezTo>
                  <a:cubicBezTo>
                    <a:pt x="5606" y="8565"/>
                    <a:pt x="5610" y="8566"/>
                    <a:pt x="5615" y="8566"/>
                  </a:cubicBezTo>
                  <a:cubicBezTo>
                    <a:pt x="5660" y="8566"/>
                    <a:pt x="5728" y="8524"/>
                    <a:pt x="5736" y="8466"/>
                  </a:cubicBezTo>
                  <a:cubicBezTo>
                    <a:pt x="5745" y="8413"/>
                    <a:pt x="5692" y="8342"/>
                    <a:pt x="5638" y="8333"/>
                  </a:cubicBezTo>
                  <a:cubicBezTo>
                    <a:pt x="5634" y="8332"/>
                    <a:pt x="5629" y="8331"/>
                    <a:pt x="5624" y="8331"/>
                  </a:cubicBezTo>
                  <a:close/>
                  <a:moveTo>
                    <a:pt x="17623" y="8216"/>
                  </a:moveTo>
                  <a:cubicBezTo>
                    <a:pt x="17528" y="8216"/>
                    <a:pt x="17457" y="8269"/>
                    <a:pt x="17441" y="8368"/>
                  </a:cubicBezTo>
                  <a:cubicBezTo>
                    <a:pt x="17423" y="8475"/>
                    <a:pt x="17485" y="8565"/>
                    <a:pt x="17592" y="8582"/>
                  </a:cubicBezTo>
                  <a:cubicBezTo>
                    <a:pt x="17600" y="8583"/>
                    <a:pt x="17608" y="8583"/>
                    <a:pt x="17615" y="8583"/>
                  </a:cubicBezTo>
                  <a:cubicBezTo>
                    <a:pt x="17711" y="8583"/>
                    <a:pt x="17781" y="8530"/>
                    <a:pt x="17797" y="8431"/>
                  </a:cubicBezTo>
                  <a:cubicBezTo>
                    <a:pt x="17824" y="8324"/>
                    <a:pt x="17753" y="8234"/>
                    <a:pt x="17646" y="8217"/>
                  </a:cubicBezTo>
                  <a:cubicBezTo>
                    <a:pt x="17638" y="8216"/>
                    <a:pt x="17631" y="8216"/>
                    <a:pt x="17623" y="8216"/>
                  </a:cubicBezTo>
                  <a:close/>
                  <a:moveTo>
                    <a:pt x="6282" y="8358"/>
                  </a:moveTo>
                  <a:cubicBezTo>
                    <a:pt x="6226" y="8358"/>
                    <a:pt x="6173" y="8401"/>
                    <a:pt x="6173" y="8466"/>
                  </a:cubicBezTo>
                  <a:cubicBezTo>
                    <a:pt x="6164" y="8529"/>
                    <a:pt x="6209" y="8582"/>
                    <a:pt x="6280" y="8591"/>
                  </a:cubicBezTo>
                  <a:cubicBezTo>
                    <a:pt x="6286" y="8592"/>
                    <a:pt x="6291" y="8592"/>
                    <a:pt x="6296" y="8592"/>
                  </a:cubicBezTo>
                  <a:cubicBezTo>
                    <a:pt x="6353" y="8592"/>
                    <a:pt x="6405" y="8550"/>
                    <a:pt x="6405" y="8484"/>
                  </a:cubicBezTo>
                  <a:cubicBezTo>
                    <a:pt x="6414" y="8413"/>
                    <a:pt x="6370" y="8359"/>
                    <a:pt x="6298" y="8359"/>
                  </a:cubicBezTo>
                  <a:cubicBezTo>
                    <a:pt x="6293" y="8359"/>
                    <a:pt x="6288" y="8358"/>
                    <a:pt x="6282" y="8358"/>
                  </a:cubicBezTo>
                  <a:close/>
                  <a:moveTo>
                    <a:pt x="11932" y="8293"/>
                  </a:moveTo>
                  <a:cubicBezTo>
                    <a:pt x="11859" y="8293"/>
                    <a:pt x="11818" y="8338"/>
                    <a:pt x="11803" y="8422"/>
                  </a:cubicBezTo>
                  <a:cubicBezTo>
                    <a:pt x="11794" y="8529"/>
                    <a:pt x="11829" y="8582"/>
                    <a:pt x="11936" y="8591"/>
                  </a:cubicBezTo>
                  <a:cubicBezTo>
                    <a:pt x="11951" y="8594"/>
                    <a:pt x="11964" y="8595"/>
                    <a:pt x="11976" y="8595"/>
                  </a:cubicBezTo>
                  <a:cubicBezTo>
                    <a:pt x="12049" y="8595"/>
                    <a:pt x="12091" y="8550"/>
                    <a:pt x="12106" y="8466"/>
                  </a:cubicBezTo>
                  <a:cubicBezTo>
                    <a:pt x="12115" y="8359"/>
                    <a:pt x="12079" y="8315"/>
                    <a:pt x="11972" y="8297"/>
                  </a:cubicBezTo>
                  <a:cubicBezTo>
                    <a:pt x="11958" y="8294"/>
                    <a:pt x="11945" y="8293"/>
                    <a:pt x="11932" y="8293"/>
                  </a:cubicBezTo>
                  <a:close/>
                  <a:moveTo>
                    <a:pt x="18287" y="8241"/>
                  </a:moveTo>
                  <a:cubicBezTo>
                    <a:pt x="18246" y="8241"/>
                    <a:pt x="18210" y="8257"/>
                    <a:pt x="18181" y="8279"/>
                  </a:cubicBezTo>
                  <a:cubicBezTo>
                    <a:pt x="18136" y="8315"/>
                    <a:pt x="18110" y="8350"/>
                    <a:pt x="18110" y="8413"/>
                  </a:cubicBezTo>
                  <a:cubicBezTo>
                    <a:pt x="18092" y="8511"/>
                    <a:pt x="18163" y="8591"/>
                    <a:pt x="18270" y="8609"/>
                  </a:cubicBezTo>
                  <a:cubicBezTo>
                    <a:pt x="18282" y="8613"/>
                    <a:pt x="18294" y="8615"/>
                    <a:pt x="18304" y="8615"/>
                  </a:cubicBezTo>
                  <a:cubicBezTo>
                    <a:pt x="18340" y="8615"/>
                    <a:pt x="18370" y="8594"/>
                    <a:pt x="18404" y="8573"/>
                  </a:cubicBezTo>
                  <a:cubicBezTo>
                    <a:pt x="18449" y="8538"/>
                    <a:pt x="18467" y="8502"/>
                    <a:pt x="18475" y="8440"/>
                  </a:cubicBezTo>
                  <a:cubicBezTo>
                    <a:pt x="18484" y="8342"/>
                    <a:pt x="18413" y="8261"/>
                    <a:pt x="18315" y="8243"/>
                  </a:cubicBezTo>
                  <a:cubicBezTo>
                    <a:pt x="18305" y="8242"/>
                    <a:pt x="18296" y="8241"/>
                    <a:pt x="18287" y="8241"/>
                  </a:cubicBezTo>
                  <a:close/>
                  <a:moveTo>
                    <a:pt x="12602" y="8320"/>
                  </a:moveTo>
                  <a:cubicBezTo>
                    <a:pt x="12528" y="8320"/>
                    <a:pt x="12487" y="8366"/>
                    <a:pt x="12472" y="8458"/>
                  </a:cubicBezTo>
                  <a:cubicBezTo>
                    <a:pt x="12463" y="8556"/>
                    <a:pt x="12498" y="8609"/>
                    <a:pt x="12605" y="8618"/>
                  </a:cubicBezTo>
                  <a:cubicBezTo>
                    <a:pt x="12619" y="8621"/>
                    <a:pt x="12633" y="8622"/>
                    <a:pt x="12645" y="8622"/>
                  </a:cubicBezTo>
                  <a:cubicBezTo>
                    <a:pt x="12718" y="8622"/>
                    <a:pt x="12760" y="8576"/>
                    <a:pt x="12775" y="8484"/>
                  </a:cubicBezTo>
                  <a:cubicBezTo>
                    <a:pt x="12784" y="8395"/>
                    <a:pt x="12739" y="8333"/>
                    <a:pt x="12641" y="8324"/>
                  </a:cubicBezTo>
                  <a:cubicBezTo>
                    <a:pt x="12627" y="8321"/>
                    <a:pt x="12614" y="8320"/>
                    <a:pt x="12602" y="8320"/>
                  </a:cubicBezTo>
                  <a:close/>
                  <a:moveTo>
                    <a:pt x="6934" y="8393"/>
                  </a:moveTo>
                  <a:cubicBezTo>
                    <a:pt x="6927" y="8393"/>
                    <a:pt x="6921" y="8393"/>
                    <a:pt x="6914" y="8395"/>
                  </a:cubicBezTo>
                  <a:cubicBezTo>
                    <a:pt x="6887" y="8404"/>
                    <a:pt x="6842" y="8431"/>
                    <a:pt x="6842" y="8475"/>
                  </a:cubicBezTo>
                  <a:cubicBezTo>
                    <a:pt x="6842" y="8493"/>
                    <a:pt x="6842" y="8502"/>
                    <a:pt x="6834" y="8520"/>
                  </a:cubicBezTo>
                  <a:cubicBezTo>
                    <a:pt x="6825" y="8547"/>
                    <a:pt x="6834" y="8565"/>
                    <a:pt x="6860" y="8591"/>
                  </a:cubicBezTo>
                  <a:cubicBezTo>
                    <a:pt x="6878" y="8618"/>
                    <a:pt x="6896" y="8627"/>
                    <a:pt x="6923" y="8627"/>
                  </a:cubicBezTo>
                  <a:cubicBezTo>
                    <a:pt x="6932" y="8627"/>
                    <a:pt x="6932" y="8636"/>
                    <a:pt x="6949" y="8636"/>
                  </a:cubicBezTo>
                  <a:cubicBezTo>
                    <a:pt x="6956" y="8638"/>
                    <a:pt x="6963" y="8639"/>
                    <a:pt x="6970" y="8639"/>
                  </a:cubicBezTo>
                  <a:cubicBezTo>
                    <a:pt x="6990" y="8639"/>
                    <a:pt x="7012" y="8629"/>
                    <a:pt x="7039" y="8609"/>
                  </a:cubicBezTo>
                  <a:cubicBezTo>
                    <a:pt x="7057" y="8600"/>
                    <a:pt x="7065" y="8582"/>
                    <a:pt x="7065" y="8556"/>
                  </a:cubicBezTo>
                  <a:cubicBezTo>
                    <a:pt x="7065" y="8520"/>
                    <a:pt x="7092" y="8484"/>
                    <a:pt x="7057" y="8449"/>
                  </a:cubicBezTo>
                  <a:cubicBezTo>
                    <a:pt x="7048" y="8440"/>
                    <a:pt x="7039" y="8413"/>
                    <a:pt x="7021" y="8413"/>
                  </a:cubicBezTo>
                  <a:cubicBezTo>
                    <a:pt x="6992" y="8406"/>
                    <a:pt x="6963" y="8393"/>
                    <a:pt x="6934" y="8393"/>
                  </a:cubicBezTo>
                  <a:close/>
                  <a:moveTo>
                    <a:pt x="18808" y="8371"/>
                  </a:moveTo>
                  <a:cubicBezTo>
                    <a:pt x="18793" y="8371"/>
                    <a:pt x="18784" y="8385"/>
                    <a:pt x="18779" y="8413"/>
                  </a:cubicBezTo>
                  <a:cubicBezTo>
                    <a:pt x="18779" y="8422"/>
                    <a:pt x="18779" y="8431"/>
                    <a:pt x="18770" y="8449"/>
                  </a:cubicBezTo>
                  <a:cubicBezTo>
                    <a:pt x="18752" y="8493"/>
                    <a:pt x="18779" y="8529"/>
                    <a:pt x="18797" y="8573"/>
                  </a:cubicBezTo>
                  <a:cubicBezTo>
                    <a:pt x="18806" y="8609"/>
                    <a:pt x="18850" y="8627"/>
                    <a:pt x="18886" y="8645"/>
                  </a:cubicBezTo>
                  <a:cubicBezTo>
                    <a:pt x="18906" y="8652"/>
                    <a:pt x="18928" y="8655"/>
                    <a:pt x="18951" y="8655"/>
                  </a:cubicBezTo>
                  <a:cubicBezTo>
                    <a:pt x="18987" y="8655"/>
                    <a:pt x="19026" y="8647"/>
                    <a:pt x="19064" y="8636"/>
                  </a:cubicBezTo>
                  <a:cubicBezTo>
                    <a:pt x="19091" y="8618"/>
                    <a:pt x="19091" y="8600"/>
                    <a:pt x="19073" y="8573"/>
                  </a:cubicBezTo>
                  <a:cubicBezTo>
                    <a:pt x="19055" y="8556"/>
                    <a:pt x="19038" y="8538"/>
                    <a:pt x="19020" y="8529"/>
                  </a:cubicBezTo>
                  <a:cubicBezTo>
                    <a:pt x="18957" y="8493"/>
                    <a:pt x="18895" y="8440"/>
                    <a:pt x="18841" y="8386"/>
                  </a:cubicBezTo>
                  <a:cubicBezTo>
                    <a:pt x="18828" y="8376"/>
                    <a:pt x="18817" y="8371"/>
                    <a:pt x="18808" y="8371"/>
                  </a:cubicBezTo>
                  <a:close/>
                  <a:moveTo>
                    <a:pt x="7622" y="8411"/>
                  </a:moveTo>
                  <a:cubicBezTo>
                    <a:pt x="7588" y="8411"/>
                    <a:pt x="7560" y="8425"/>
                    <a:pt x="7538" y="8440"/>
                  </a:cubicBezTo>
                  <a:cubicBezTo>
                    <a:pt x="7512" y="8458"/>
                    <a:pt x="7503" y="8493"/>
                    <a:pt x="7485" y="8529"/>
                  </a:cubicBezTo>
                  <a:cubicBezTo>
                    <a:pt x="7494" y="8565"/>
                    <a:pt x="7494" y="8600"/>
                    <a:pt x="7520" y="8618"/>
                  </a:cubicBezTo>
                  <a:cubicBezTo>
                    <a:pt x="7536" y="8642"/>
                    <a:pt x="7567" y="8673"/>
                    <a:pt x="7598" y="8673"/>
                  </a:cubicBezTo>
                  <a:cubicBezTo>
                    <a:pt x="7602" y="8673"/>
                    <a:pt x="7606" y="8673"/>
                    <a:pt x="7610" y="8672"/>
                  </a:cubicBezTo>
                  <a:cubicBezTo>
                    <a:pt x="7645" y="8672"/>
                    <a:pt x="7681" y="8672"/>
                    <a:pt x="7699" y="8645"/>
                  </a:cubicBezTo>
                  <a:cubicBezTo>
                    <a:pt x="7726" y="8627"/>
                    <a:pt x="7761" y="8600"/>
                    <a:pt x="7752" y="8556"/>
                  </a:cubicBezTo>
                  <a:cubicBezTo>
                    <a:pt x="7752" y="8520"/>
                    <a:pt x="7743" y="8484"/>
                    <a:pt x="7726" y="8466"/>
                  </a:cubicBezTo>
                  <a:cubicBezTo>
                    <a:pt x="7708" y="8440"/>
                    <a:pt x="7681" y="8413"/>
                    <a:pt x="7645" y="8413"/>
                  </a:cubicBezTo>
                  <a:cubicBezTo>
                    <a:pt x="7637" y="8411"/>
                    <a:pt x="7629" y="8411"/>
                    <a:pt x="7622" y="8411"/>
                  </a:cubicBezTo>
                  <a:close/>
                  <a:moveTo>
                    <a:pt x="13298" y="8350"/>
                  </a:moveTo>
                  <a:cubicBezTo>
                    <a:pt x="13220" y="8350"/>
                    <a:pt x="13131" y="8425"/>
                    <a:pt x="13123" y="8493"/>
                  </a:cubicBezTo>
                  <a:cubicBezTo>
                    <a:pt x="13114" y="8573"/>
                    <a:pt x="13194" y="8672"/>
                    <a:pt x="13266" y="8681"/>
                  </a:cubicBezTo>
                  <a:cubicBezTo>
                    <a:pt x="13270" y="8681"/>
                    <a:pt x="13274" y="8681"/>
                    <a:pt x="13278" y="8681"/>
                  </a:cubicBezTo>
                  <a:cubicBezTo>
                    <a:pt x="13356" y="8681"/>
                    <a:pt x="13444" y="8605"/>
                    <a:pt x="13453" y="8529"/>
                  </a:cubicBezTo>
                  <a:cubicBezTo>
                    <a:pt x="13462" y="8458"/>
                    <a:pt x="13390" y="8359"/>
                    <a:pt x="13310" y="8350"/>
                  </a:cubicBezTo>
                  <a:cubicBezTo>
                    <a:pt x="13306" y="8350"/>
                    <a:pt x="13302" y="8350"/>
                    <a:pt x="13298" y="8350"/>
                  </a:cubicBezTo>
                  <a:close/>
                  <a:moveTo>
                    <a:pt x="13961" y="8376"/>
                  </a:moveTo>
                  <a:cubicBezTo>
                    <a:pt x="13871" y="8376"/>
                    <a:pt x="13800" y="8436"/>
                    <a:pt x="13792" y="8520"/>
                  </a:cubicBezTo>
                  <a:cubicBezTo>
                    <a:pt x="13783" y="8618"/>
                    <a:pt x="13837" y="8689"/>
                    <a:pt x="13935" y="8707"/>
                  </a:cubicBezTo>
                  <a:cubicBezTo>
                    <a:pt x="13944" y="8709"/>
                    <a:pt x="13953" y="8710"/>
                    <a:pt x="13962" y="8710"/>
                  </a:cubicBezTo>
                  <a:cubicBezTo>
                    <a:pt x="14040" y="8710"/>
                    <a:pt x="14106" y="8644"/>
                    <a:pt x="14122" y="8565"/>
                  </a:cubicBezTo>
                  <a:cubicBezTo>
                    <a:pt x="14131" y="8475"/>
                    <a:pt x="14077" y="8386"/>
                    <a:pt x="13979" y="8377"/>
                  </a:cubicBezTo>
                  <a:cubicBezTo>
                    <a:pt x="13973" y="8377"/>
                    <a:pt x="13967" y="8376"/>
                    <a:pt x="13961" y="8376"/>
                  </a:cubicBezTo>
                  <a:close/>
                  <a:moveTo>
                    <a:pt x="8286" y="8456"/>
                  </a:moveTo>
                  <a:cubicBezTo>
                    <a:pt x="8216" y="8456"/>
                    <a:pt x="8170" y="8500"/>
                    <a:pt x="8154" y="8573"/>
                  </a:cubicBezTo>
                  <a:cubicBezTo>
                    <a:pt x="8145" y="8633"/>
                    <a:pt x="8194" y="8717"/>
                    <a:pt x="8268" y="8717"/>
                  </a:cubicBezTo>
                  <a:cubicBezTo>
                    <a:pt x="8271" y="8717"/>
                    <a:pt x="8275" y="8717"/>
                    <a:pt x="8279" y="8716"/>
                  </a:cubicBezTo>
                  <a:cubicBezTo>
                    <a:pt x="8286" y="8718"/>
                    <a:pt x="8294" y="8719"/>
                    <a:pt x="8301" y="8719"/>
                  </a:cubicBezTo>
                  <a:cubicBezTo>
                    <a:pt x="8359" y="8719"/>
                    <a:pt x="8421" y="8662"/>
                    <a:pt x="8421" y="8591"/>
                  </a:cubicBezTo>
                  <a:cubicBezTo>
                    <a:pt x="8430" y="8520"/>
                    <a:pt x="8377" y="8466"/>
                    <a:pt x="8305" y="8458"/>
                  </a:cubicBezTo>
                  <a:cubicBezTo>
                    <a:pt x="8299" y="8457"/>
                    <a:pt x="8292" y="8456"/>
                    <a:pt x="8286" y="8456"/>
                  </a:cubicBezTo>
                  <a:close/>
                  <a:moveTo>
                    <a:pt x="8955" y="8483"/>
                  </a:moveTo>
                  <a:cubicBezTo>
                    <a:pt x="8885" y="8483"/>
                    <a:pt x="8839" y="8526"/>
                    <a:pt x="8823" y="8591"/>
                  </a:cubicBezTo>
                  <a:cubicBezTo>
                    <a:pt x="8814" y="8672"/>
                    <a:pt x="8859" y="8734"/>
                    <a:pt x="8939" y="8743"/>
                  </a:cubicBezTo>
                  <a:cubicBezTo>
                    <a:pt x="8946" y="8744"/>
                    <a:pt x="8952" y="8744"/>
                    <a:pt x="8959" y="8744"/>
                  </a:cubicBezTo>
                  <a:cubicBezTo>
                    <a:pt x="9029" y="8744"/>
                    <a:pt x="9082" y="8701"/>
                    <a:pt x="9091" y="8627"/>
                  </a:cubicBezTo>
                  <a:cubicBezTo>
                    <a:pt x="9099" y="8547"/>
                    <a:pt x="9055" y="8493"/>
                    <a:pt x="8975" y="8484"/>
                  </a:cubicBezTo>
                  <a:cubicBezTo>
                    <a:pt x="8968" y="8484"/>
                    <a:pt x="8961" y="8483"/>
                    <a:pt x="8955" y="8483"/>
                  </a:cubicBezTo>
                  <a:close/>
                  <a:moveTo>
                    <a:pt x="14609" y="8418"/>
                  </a:moveTo>
                  <a:cubicBezTo>
                    <a:pt x="14524" y="8418"/>
                    <a:pt x="14469" y="8471"/>
                    <a:pt x="14461" y="8565"/>
                  </a:cubicBezTo>
                  <a:cubicBezTo>
                    <a:pt x="14443" y="8663"/>
                    <a:pt x="14497" y="8734"/>
                    <a:pt x="14595" y="8752"/>
                  </a:cubicBezTo>
                  <a:cubicBezTo>
                    <a:pt x="14603" y="8753"/>
                    <a:pt x="14610" y="8753"/>
                    <a:pt x="14617" y="8753"/>
                  </a:cubicBezTo>
                  <a:cubicBezTo>
                    <a:pt x="14712" y="8753"/>
                    <a:pt x="14775" y="8700"/>
                    <a:pt x="14791" y="8609"/>
                  </a:cubicBezTo>
                  <a:cubicBezTo>
                    <a:pt x="14800" y="8502"/>
                    <a:pt x="14746" y="8431"/>
                    <a:pt x="14648" y="8422"/>
                  </a:cubicBezTo>
                  <a:cubicBezTo>
                    <a:pt x="14635" y="8420"/>
                    <a:pt x="14622" y="8418"/>
                    <a:pt x="14609" y="8418"/>
                  </a:cubicBezTo>
                  <a:close/>
                  <a:moveTo>
                    <a:pt x="15272" y="8445"/>
                  </a:moveTo>
                  <a:cubicBezTo>
                    <a:pt x="15193" y="8445"/>
                    <a:pt x="15137" y="8498"/>
                    <a:pt x="15121" y="8591"/>
                  </a:cubicBezTo>
                  <a:cubicBezTo>
                    <a:pt x="15112" y="8689"/>
                    <a:pt x="15166" y="8761"/>
                    <a:pt x="15264" y="8779"/>
                  </a:cubicBezTo>
                  <a:cubicBezTo>
                    <a:pt x="15272" y="8779"/>
                    <a:pt x="15279" y="8780"/>
                    <a:pt x="15287" y="8780"/>
                  </a:cubicBezTo>
                  <a:cubicBezTo>
                    <a:pt x="15381" y="8780"/>
                    <a:pt x="15443" y="8727"/>
                    <a:pt x="15451" y="8636"/>
                  </a:cubicBezTo>
                  <a:cubicBezTo>
                    <a:pt x="15469" y="8529"/>
                    <a:pt x="15416" y="8458"/>
                    <a:pt x="15309" y="8449"/>
                  </a:cubicBezTo>
                  <a:cubicBezTo>
                    <a:pt x="15296" y="8446"/>
                    <a:pt x="15284" y="8445"/>
                    <a:pt x="15272" y="8445"/>
                  </a:cubicBezTo>
                  <a:close/>
                  <a:moveTo>
                    <a:pt x="9616" y="8518"/>
                  </a:moveTo>
                  <a:cubicBezTo>
                    <a:pt x="9589" y="8518"/>
                    <a:pt x="9566" y="8532"/>
                    <a:pt x="9537" y="8547"/>
                  </a:cubicBezTo>
                  <a:cubicBezTo>
                    <a:pt x="9492" y="8573"/>
                    <a:pt x="9501" y="8609"/>
                    <a:pt x="9492" y="8645"/>
                  </a:cubicBezTo>
                  <a:cubicBezTo>
                    <a:pt x="9483" y="8689"/>
                    <a:pt x="9501" y="8707"/>
                    <a:pt x="9519" y="8743"/>
                  </a:cubicBezTo>
                  <a:cubicBezTo>
                    <a:pt x="9537" y="8779"/>
                    <a:pt x="9572" y="8779"/>
                    <a:pt x="9608" y="8788"/>
                  </a:cubicBezTo>
                  <a:cubicBezTo>
                    <a:pt x="9618" y="8790"/>
                    <a:pt x="9626" y="8791"/>
                    <a:pt x="9635" y="8791"/>
                  </a:cubicBezTo>
                  <a:cubicBezTo>
                    <a:pt x="9659" y="8791"/>
                    <a:pt x="9680" y="8783"/>
                    <a:pt x="9706" y="8770"/>
                  </a:cubicBezTo>
                  <a:cubicBezTo>
                    <a:pt x="9742" y="8743"/>
                    <a:pt x="9760" y="8716"/>
                    <a:pt x="9751" y="8672"/>
                  </a:cubicBezTo>
                  <a:cubicBezTo>
                    <a:pt x="9769" y="8636"/>
                    <a:pt x="9751" y="8609"/>
                    <a:pt x="9733" y="8573"/>
                  </a:cubicBezTo>
                  <a:cubicBezTo>
                    <a:pt x="9706" y="8529"/>
                    <a:pt x="9670" y="8529"/>
                    <a:pt x="9635" y="8520"/>
                  </a:cubicBezTo>
                  <a:cubicBezTo>
                    <a:pt x="9628" y="8518"/>
                    <a:pt x="9622" y="8518"/>
                    <a:pt x="9616" y="8518"/>
                  </a:cubicBezTo>
                  <a:close/>
                  <a:moveTo>
                    <a:pt x="5922" y="8678"/>
                  </a:moveTo>
                  <a:cubicBezTo>
                    <a:pt x="5908" y="8678"/>
                    <a:pt x="5895" y="8691"/>
                    <a:pt x="5888" y="8698"/>
                  </a:cubicBezTo>
                  <a:cubicBezTo>
                    <a:pt x="5870" y="8707"/>
                    <a:pt x="5861" y="8716"/>
                    <a:pt x="5861" y="8734"/>
                  </a:cubicBezTo>
                  <a:cubicBezTo>
                    <a:pt x="5861" y="8743"/>
                    <a:pt x="5879" y="8752"/>
                    <a:pt x="5897" y="8752"/>
                  </a:cubicBezTo>
                  <a:cubicBezTo>
                    <a:pt x="5932" y="8761"/>
                    <a:pt x="5977" y="8779"/>
                    <a:pt x="6013" y="8788"/>
                  </a:cubicBezTo>
                  <a:cubicBezTo>
                    <a:pt x="6019" y="8788"/>
                    <a:pt x="6029" y="8792"/>
                    <a:pt x="6037" y="8792"/>
                  </a:cubicBezTo>
                  <a:cubicBezTo>
                    <a:pt x="6042" y="8792"/>
                    <a:pt x="6045" y="8791"/>
                    <a:pt x="6048" y="8788"/>
                  </a:cubicBezTo>
                  <a:cubicBezTo>
                    <a:pt x="6057" y="8788"/>
                    <a:pt x="6066" y="8770"/>
                    <a:pt x="6066" y="8770"/>
                  </a:cubicBezTo>
                  <a:cubicBezTo>
                    <a:pt x="6048" y="8743"/>
                    <a:pt x="6031" y="8716"/>
                    <a:pt x="6004" y="8689"/>
                  </a:cubicBezTo>
                  <a:cubicBezTo>
                    <a:pt x="5986" y="8681"/>
                    <a:pt x="5959" y="8681"/>
                    <a:pt x="5932" y="8681"/>
                  </a:cubicBezTo>
                  <a:cubicBezTo>
                    <a:pt x="5929" y="8679"/>
                    <a:pt x="5926" y="8678"/>
                    <a:pt x="5922" y="8678"/>
                  </a:cubicBezTo>
                  <a:close/>
                  <a:moveTo>
                    <a:pt x="10295" y="8529"/>
                  </a:moveTo>
                  <a:cubicBezTo>
                    <a:pt x="10250" y="8538"/>
                    <a:pt x="10215" y="8538"/>
                    <a:pt x="10179" y="8565"/>
                  </a:cubicBezTo>
                  <a:cubicBezTo>
                    <a:pt x="10143" y="8591"/>
                    <a:pt x="10143" y="8627"/>
                    <a:pt x="10125" y="8654"/>
                  </a:cubicBezTo>
                  <a:cubicBezTo>
                    <a:pt x="10116" y="8743"/>
                    <a:pt x="10179" y="8823"/>
                    <a:pt x="10259" y="8832"/>
                  </a:cubicBezTo>
                  <a:cubicBezTo>
                    <a:pt x="10304" y="8832"/>
                    <a:pt x="10339" y="8823"/>
                    <a:pt x="10375" y="8788"/>
                  </a:cubicBezTo>
                  <a:cubicBezTo>
                    <a:pt x="10402" y="8761"/>
                    <a:pt x="10420" y="8734"/>
                    <a:pt x="10420" y="8689"/>
                  </a:cubicBezTo>
                  <a:cubicBezTo>
                    <a:pt x="10420" y="8654"/>
                    <a:pt x="10420" y="8609"/>
                    <a:pt x="10384" y="8582"/>
                  </a:cubicBezTo>
                  <a:cubicBezTo>
                    <a:pt x="10375" y="8573"/>
                    <a:pt x="10304" y="8529"/>
                    <a:pt x="10295" y="8529"/>
                  </a:cubicBezTo>
                  <a:close/>
                  <a:moveTo>
                    <a:pt x="15960" y="8466"/>
                  </a:moveTo>
                  <a:cubicBezTo>
                    <a:pt x="15953" y="8476"/>
                    <a:pt x="15945" y="8479"/>
                    <a:pt x="15936" y="8479"/>
                  </a:cubicBezTo>
                  <a:cubicBezTo>
                    <a:pt x="15923" y="8479"/>
                    <a:pt x="15909" y="8473"/>
                    <a:pt x="15898" y="8473"/>
                  </a:cubicBezTo>
                  <a:cubicBezTo>
                    <a:pt x="15894" y="8473"/>
                    <a:pt x="15891" y="8474"/>
                    <a:pt x="15888" y="8475"/>
                  </a:cubicBezTo>
                  <a:cubicBezTo>
                    <a:pt x="15853" y="8502"/>
                    <a:pt x="15817" y="8520"/>
                    <a:pt x="15790" y="8556"/>
                  </a:cubicBezTo>
                  <a:cubicBezTo>
                    <a:pt x="15772" y="8573"/>
                    <a:pt x="15772" y="8600"/>
                    <a:pt x="15763" y="8618"/>
                  </a:cubicBezTo>
                  <a:cubicBezTo>
                    <a:pt x="15763" y="8654"/>
                    <a:pt x="15755" y="8681"/>
                    <a:pt x="15763" y="8698"/>
                  </a:cubicBezTo>
                  <a:cubicBezTo>
                    <a:pt x="15781" y="8734"/>
                    <a:pt x="15808" y="8770"/>
                    <a:pt x="15835" y="8797"/>
                  </a:cubicBezTo>
                  <a:cubicBezTo>
                    <a:pt x="15853" y="8814"/>
                    <a:pt x="15888" y="8832"/>
                    <a:pt x="15915" y="8832"/>
                  </a:cubicBezTo>
                  <a:cubicBezTo>
                    <a:pt x="15933" y="8832"/>
                    <a:pt x="15969" y="8832"/>
                    <a:pt x="15987" y="8823"/>
                  </a:cubicBezTo>
                  <a:cubicBezTo>
                    <a:pt x="16022" y="8814"/>
                    <a:pt x="16049" y="8779"/>
                    <a:pt x="16085" y="8761"/>
                  </a:cubicBezTo>
                  <a:cubicBezTo>
                    <a:pt x="16111" y="8743"/>
                    <a:pt x="16085" y="8698"/>
                    <a:pt x="16120" y="8681"/>
                  </a:cubicBezTo>
                  <a:cubicBezTo>
                    <a:pt x="16120" y="8654"/>
                    <a:pt x="16120" y="8618"/>
                    <a:pt x="16111" y="8600"/>
                  </a:cubicBezTo>
                  <a:cubicBezTo>
                    <a:pt x="16094" y="8565"/>
                    <a:pt x="16067" y="8529"/>
                    <a:pt x="16040" y="8502"/>
                  </a:cubicBezTo>
                  <a:cubicBezTo>
                    <a:pt x="16022" y="8484"/>
                    <a:pt x="15987" y="8493"/>
                    <a:pt x="15960" y="8466"/>
                  </a:cubicBezTo>
                  <a:close/>
                  <a:moveTo>
                    <a:pt x="16643" y="8501"/>
                  </a:moveTo>
                  <a:cubicBezTo>
                    <a:pt x="16638" y="8501"/>
                    <a:pt x="16634" y="8501"/>
                    <a:pt x="16629" y="8502"/>
                  </a:cubicBezTo>
                  <a:cubicBezTo>
                    <a:pt x="16584" y="8502"/>
                    <a:pt x="16531" y="8502"/>
                    <a:pt x="16495" y="8538"/>
                  </a:cubicBezTo>
                  <a:cubicBezTo>
                    <a:pt x="16468" y="8556"/>
                    <a:pt x="16424" y="8627"/>
                    <a:pt x="16424" y="8654"/>
                  </a:cubicBezTo>
                  <a:cubicBezTo>
                    <a:pt x="16433" y="8707"/>
                    <a:pt x="16433" y="8752"/>
                    <a:pt x="16468" y="8797"/>
                  </a:cubicBezTo>
                  <a:cubicBezTo>
                    <a:pt x="16504" y="8832"/>
                    <a:pt x="16549" y="8841"/>
                    <a:pt x="16584" y="8868"/>
                  </a:cubicBezTo>
                  <a:cubicBezTo>
                    <a:pt x="16638" y="8850"/>
                    <a:pt x="16682" y="8850"/>
                    <a:pt x="16727" y="8823"/>
                  </a:cubicBezTo>
                  <a:cubicBezTo>
                    <a:pt x="16745" y="8797"/>
                    <a:pt x="16789" y="8725"/>
                    <a:pt x="16789" y="8698"/>
                  </a:cubicBezTo>
                  <a:cubicBezTo>
                    <a:pt x="16780" y="8654"/>
                    <a:pt x="16780" y="8600"/>
                    <a:pt x="16745" y="8556"/>
                  </a:cubicBezTo>
                  <a:cubicBezTo>
                    <a:pt x="16721" y="8532"/>
                    <a:pt x="16683" y="8501"/>
                    <a:pt x="16643" y="8501"/>
                  </a:cubicBezTo>
                  <a:close/>
                  <a:moveTo>
                    <a:pt x="10941" y="8573"/>
                  </a:moveTo>
                  <a:cubicBezTo>
                    <a:pt x="10874" y="8573"/>
                    <a:pt x="10803" y="8632"/>
                    <a:pt x="10794" y="8698"/>
                  </a:cubicBezTo>
                  <a:cubicBezTo>
                    <a:pt x="10777" y="8779"/>
                    <a:pt x="10839" y="8859"/>
                    <a:pt x="10919" y="8868"/>
                  </a:cubicBezTo>
                  <a:cubicBezTo>
                    <a:pt x="10929" y="8870"/>
                    <a:pt x="10938" y="8871"/>
                    <a:pt x="10947" y="8871"/>
                  </a:cubicBezTo>
                  <a:cubicBezTo>
                    <a:pt x="11017" y="8871"/>
                    <a:pt x="11081" y="8814"/>
                    <a:pt x="11089" y="8743"/>
                  </a:cubicBezTo>
                  <a:cubicBezTo>
                    <a:pt x="11098" y="8663"/>
                    <a:pt x="11035" y="8582"/>
                    <a:pt x="10955" y="8573"/>
                  </a:cubicBezTo>
                  <a:cubicBezTo>
                    <a:pt x="10950" y="8573"/>
                    <a:pt x="10946" y="8573"/>
                    <a:pt x="10941" y="8573"/>
                  </a:cubicBezTo>
                  <a:close/>
                  <a:moveTo>
                    <a:pt x="17272" y="8537"/>
                  </a:moveTo>
                  <a:cubicBezTo>
                    <a:pt x="17182" y="8537"/>
                    <a:pt x="17110" y="8606"/>
                    <a:pt x="17093" y="8698"/>
                  </a:cubicBezTo>
                  <a:cubicBezTo>
                    <a:pt x="17075" y="8797"/>
                    <a:pt x="17155" y="8895"/>
                    <a:pt x="17253" y="8904"/>
                  </a:cubicBezTo>
                  <a:cubicBezTo>
                    <a:pt x="17259" y="8904"/>
                    <a:pt x="17265" y="8904"/>
                    <a:pt x="17271" y="8904"/>
                  </a:cubicBezTo>
                  <a:cubicBezTo>
                    <a:pt x="17369" y="8904"/>
                    <a:pt x="17442" y="8836"/>
                    <a:pt x="17458" y="8743"/>
                  </a:cubicBezTo>
                  <a:cubicBezTo>
                    <a:pt x="17467" y="8645"/>
                    <a:pt x="17387" y="8547"/>
                    <a:pt x="17289" y="8538"/>
                  </a:cubicBezTo>
                  <a:cubicBezTo>
                    <a:pt x="17283" y="8537"/>
                    <a:pt x="17278" y="8537"/>
                    <a:pt x="17272" y="8537"/>
                  </a:cubicBezTo>
                  <a:close/>
                  <a:moveTo>
                    <a:pt x="11600" y="8598"/>
                  </a:moveTo>
                  <a:cubicBezTo>
                    <a:pt x="11567" y="8598"/>
                    <a:pt x="11539" y="8612"/>
                    <a:pt x="11517" y="8627"/>
                  </a:cubicBezTo>
                  <a:cubicBezTo>
                    <a:pt x="11481" y="8654"/>
                    <a:pt x="11464" y="8689"/>
                    <a:pt x="11455" y="8734"/>
                  </a:cubicBezTo>
                  <a:cubicBezTo>
                    <a:pt x="11455" y="8779"/>
                    <a:pt x="11464" y="8823"/>
                    <a:pt x="11490" y="8850"/>
                  </a:cubicBezTo>
                  <a:cubicBezTo>
                    <a:pt x="11508" y="8877"/>
                    <a:pt x="11544" y="8895"/>
                    <a:pt x="11588" y="8904"/>
                  </a:cubicBezTo>
                  <a:cubicBezTo>
                    <a:pt x="11597" y="8905"/>
                    <a:pt x="11605" y="8906"/>
                    <a:pt x="11613" y="8906"/>
                  </a:cubicBezTo>
                  <a:cubicBezTo>
                    <a:pt x="11649" y="8906"/>
                    <a:pt x="11683" y="8891"/>
                    <a:pt x="11704" y="8877"/>
                  </a:cubicBezTo>
                  <a:cubicBezTo>
                    <a:pt x="11731" y="8850"/>
                    <a:pt x="11767" y="8814"/>
                    <a:pt x="11758" y="8770"/>
                  </a:cubicBezTo>
                  <a:cubicBezTo>
                    <a:pt x="11785" y="8725"/>
                    <a:pt x="11749" y="8681"/>
                    <a:pt x="11731" y="8654"/>
                  </a:cubicBezTo>
                  <a:cubicBezTo>
                    <a:pt x="11713" y="8627"/>
                    <a:pt x="11669" y="8609"/>
                    <a:pt x="11624" y="8600"/>
                  </a:cubicBezTo>
                  <a:cubicBezTo>
                    <a:pt x="11616" y="8599"/>
                    <a:pt x="11608" y="8598"/>
                    <a:pt x="11600" y="8598"/>
                  </a:cubicBezTo>
                  <a:close/>
                  <a:moveTo>
                    <a:pt x="17939" y="8562"/>
                  </a:moveTo>
                  <a:cubicBezTo>
                    <a:pt x="17898" y="8562"/>
                    <a:pt x="17863" y="8578"/>
                    <a:pt x="17833" y="8600"/>
                  </a:cubicBezTo>
                  <a:cubicBezTo>
                    <a:pt x="17789" y="8636"/>
                    <a:pt x="17762" y="8672"/>
                    <a:pt x="17762" y="8716"/>
                  </a:cubicBezTo>
                  <a:cubicBezTo>
                    <a:pt x="17744" y="8832"/>
                    <a:pt x="17806" y="8912"/>
                    <a:pt x="17922" y="8930"/>
                  </a:cubicBezTo>
                  <a:cubicBezTo>
                    <a:pt x="17932" y="8932"/>
                    <a:pt x="17941" y="8933"/>
                    <a:pt x="17949" y="8933"/>
                  </a:cubicBezTo>
                  <a:cubicBezTo>
                    <a:pt x="17989" y="8933"/>
                    <a:pt x="18019" y="8917"/>
                    <a:pt x="18056" y="8895"/>
                  </a:cubicBezTo>
                  <a:cubicBezTo>
                    <a:pt x="18092" y="8859"/>
                    <a:pt x="18128" y="8823"/>
                    <a:pt x="18119" y="8779"/>
                  </a:cubicBezTo>
                  <a:cubicBezTo>
                    <a:pt x="18136" y="8663"/>
                    <a:pt x="18074" y="8582"/>
                    <a:pt x="17967" y="8565"/>
                  </a:cubicBezTo>
                  <a:cubicBezTo>
                    <a:pt x="17958" y="8563"/>
                    <a:pt x="17948" y="8562"/>
                    <a:pt x="17939" y="8562"/>
                  </a:cubicBezTo>
                  <a:close/>
                  <a:moveTo>
                    <a:pt x="6604" y="8706"/>
                  </a:moveTo>
                  <a:cubicBezTo>
                    <a:pt x="6548" y="8706"/>
                    <a:pt x="6503" y="8748"/>
                    <a:pt x="6495" y="8805"/>
                  </a:cubicBezTo>
                  <a:cubicBezTo>
                    <a:pt x="6486" y="8877"/>
                    <a:pt x="6530" y="8930"/>
                    <a:pt x="6602" y="8939"/>
                  </a:cubicBezTo>
                  <a:cubicBezTo>
                    <a:pt x="6607" y="8940"/>
                    <a:pt x="6612" y="8940"/>
                    <a:pt x="6617" y="8940"/>
                  </a:cubicBezTo>
                  <a:cubicBezTo>
                    <a:pt x="6674" y="8940"/>
                    <a:pt x="6726" y="8897"/>
                    <a:pt x="6726" y="8832"/>
                  </a:cubicBezTo>
                  <a:cubicBezTo>
                    <a:pt x="6744" y="8770"/>
                    <a:pt x="6691" y="8707"/>
                    <a:pt x="6619" y="8707"/>
                  </a:cubicBezTo>
                  <a:cubicBezTo>
                    <a:pt x="6614" y="8707"/>
                    <a:pt x="6609" y="8706"/>
                    <a:pt x="6604" y="8706"/>
                  </a:cubicBezTo>
                  <a:close/>
                  <a:moveTo>
                    <a:pt x="12253" y="8641"/>
                  </a:moveTo>
                  <a:cubicBezTo>
                    <a:pt x="12180" y="8641"/>
                    <a:pt x="12139" y="8686"/>
                    <a:pt x="12124" y="8770"/>
                  </a:cubicBezTo>
                  <a:cubicBezTo>
                    <a:pt x="12115" y="8877"/>
                    <a:pt x="12150" y="8930"/>
                    <a:pt x="12258" y="8939"/>
                  </a:cubicBezTo>
                  <a:cubicBezTo>
                    <a:pt x="12272" y="8942"/>
                    <a:pt x="12285" y="8943"/>
                    <a:pt x="12297" y="8943"/>
                  </a:cubicBezTo>
                  <a:cubicBezTo>
                    <a:pt x="12370" y="8943"/>
                    <a:pt x="12412" y="8897"/>
                    <a:pt x="12427" y="8805"/>
                  </a:cubicBezTo>
                  <a:cubicBezTo>
                    <a:pt x="12436" y="8707"/>
                    <a:pt x="12391" y="8654"/>
                    <a:pt x="12293" y="8645"/>
                  </a:cubicBezTo>
                  <a:cubicBezTo>
                    <a:pt x="12279" y="8642"/>
                    <a:pt x="12266" y="8641"/>
                    <a:pt x="12253" y="8641"/>
                  </a:cubicBezTo>
                  <a:close/>
                  <a:moveTo>
                    <a:pt x="18609" y="8608"/>
                  </a:moveTo>
                  <a:cubicBezTo>
                    <a:pt x="18518" y="8608"/>
                    <a:pt x="18439" y="8669"/>
                    <a:pt x="18422" y="8770"/>
                  </a:cubicBezTo>
                  <a:cubicBezTo>
                    <a:pt x="18413" y="8823"/>
                    <a:pt x="18431" y="8859"/>
                    <a:pt x="18467" y="8904"/>
                  </a:cubicBezTo>
                  <a:cubicBezTo>
                    <a:pt x="18493" y="8948"/>
                    <a:pt x="18538" y="8975"/>
                    <a:pt x="18583" y="8975"/>
                  </a:cubicBezTo>
                  <a:cubicBezTo>
                    <a:pt x="18589" y="8975"/>
                    <a:pt x="18595" y="8976"/>
                    <a:pt x="18600" y="8976"/>
                  </a:cubicBezTo>
                  <a:cubicBezTo>
                    <a:pt x="18698" y="8976"/>
                    <a:pt x="18771" y="8907"/>
                    <a:pt x="18788" y="8814"/>
                  </a:cubicBezTo>
                  <a:cubicBezTo>
                    <a:pt x="18797" y="8761"/>
                    <a:pt x="18779" y="8716"/>
                    <a:pt x="18752" y="8681"/>
                  </a:cubicBezTo>
                  <a:cubicBezTo>
                    <a:pt x="18716" y="8636"/>
                    <a:pt x="18681" y="8609"/>
                    <a:pt x="18627" y="8609"/>
                  </a:cubicBezTo>
                  <a:cubicBezTo>
                    <a:pt x="18621" y="8609"/>
                    <a:pt x="18615" y="8608"/>
                    <a:pt x="18609" y="8608"/>
                  </a:cubicBezTo>
                  <a:close/>
                  <a:moveTo>
                    <a:pt x="12948" y="8653"/>
                  </a:moveTo>
                  <a:cubicBezTo>
                    <a:pt x="12871" y="8653"/>
                    <a:pt x="12783" y="8721"/>
                    <a:pt x="12775" y="8797"/>
                  </a:cubicBezTo>
                  <a:cubicBezTo>
                    <a:pt x="12766" y="8877"/>
                    <a:pt x="12846" y="8975"/>
                    <a:pt x="12918" y="8984"/>
                  </a:cubicBezTo>
                  <a:cubicBezTo>
                    <a:pt x="12922" y="8984"/>
                    <a:pt x="12927" y="8985"/>
                    <a:pt x="12932" y="8985"/>
                  </a:cubicBezTo>
                  <a:cubicBezTo>
                    <a:pt x="13010" y="8985"/>
                    <a:pt x="13105" y="8917"/>
                    <a:pt x="13105" y="8841"/>
                  </a:cubicBezTo>
                  <a:cubicBezTo>
                    <a:pt x="13114" y="8761"/>
                    <a:pt x="13043" y="8663"/>
                    <a:pt x="12962" y="8654"/>
                  </a:cubicBezTo>
                  <a:cubicBezTo>
                    <a:pt x="12958" y="8653"/>
                    <a:pt x="12953" y="8653"/>
                    <a:pt x="12948" y="8653"/>
                  </a:cubicBezTo>
                  <a:close/>
                  <a:moveTo>
                    <a:pt x="7279" y="8733"/>
                  </a:moveTo>
                  <a:cubicBezTo>
                    <a:pt x="7226" y="8733"/>
                    <a:pt x="7154" y="8800"/>
                    <a:pt x="7146" y="8850"/>
                  </a:cubicBezTo>
                  <a:cubicBezTo>
                    <a:pt x="7137" y="8904"/>
                    <a:pt x="7208" y="8993"/>
                    <a:pt x="7262" y="8993"/>
                  </a:cubicBezTo>
                  <a:cubicBezTo>
                    <a:pt x="7265" y="8993"/>
                    <a:pt x="7269" y="8994"/>
                    <a:pt x="7273" y="8994"/>
                  </a:cubicBezTo>
                  <a:cubicBezTo>
                    <a:pt x="7326" y="8994"/>
                    <a:pt x="7404" y="8935"/>
                    <a:pt x="7404" y="8877"/>
                  </a:cubicBezTo>
                  <a:cubicBezTo>
                    <a:pt x="7413" y="8823"/>
                    <a:pt x="7342" y="8734"/>
                    <a:pt x="7288" y="8734"/>
                  </a:cubicBezTo>
                  <a:cubicBezTo>
                    <a:pt x="7285" y="8734"/>
                    <a:pt x="7282" y="8733"/>
                    <a:pt x="7279" y="8733"/>
                  </a:cubicBezTo>
                  <a:close/>
                  <a:moveTo>
                    <a:pt x="19162" y="8663"/>
                  </a:moveTo>
                  <a:cubicBezTo>
                    <a:pt x="19153" y="8663"/>
                    <a:pt x="19145" y="8681"/>
                    <a:pt x="19127" y="8698"/>
                  </a:cubicBezTo>
                  <a:cubicBezTo>
                    <a:pt x="19082" y="8743"/>
                    <a:pt x="19100" y="8814"/>
                    <a:pt x="19091" y="8868"/>
                  </a:cubicBezTo>
                  <a:cubicBezTo>
                    <a:pt x="19127" y="8939"/>
                    <a:pt x="19162" y="9002"/>
                    <a:pt x="19261" y="9002"/>
                  </a:cubicBezTo>
                  <a:cubicBezTo>
                    <a:pt x="19274" y="9006"/>
                    <a:pt x="19287" y="9008"/>
                    <a:pt x="19299" y="9008"/>
                  </a:cubicBezTo>
                  <a:cubicBezTo>
                    <a:pt x="19358" y="9008"/>
                    <a:pt x="19402" y="8959"/>
                    <a:pt x="19439" y="8921"/>
                  </a:cubicBezTo>
                  <a:cubicBezTo>
                    <a:pt x="19448" y="8912"/>
                    <a:pt x="19448" y="8895"/>
                    <a:pt x="19439" y="8886"/>
                  </a:cubicBezTo>
                  <a:cubicBezTo>
                    <a:pt x="19421" y="8868"/>
                    <a:pt x="19403" y="8859"/>
                    <a:pt x="19385" y="8841"/>
                  </a:cubicBezTo>
                  <a:cubicBezTo>
                    <a:pt x="19332" y="8788"/>
                    <a:pt x="19269" y="8743"/>
                    <a:pt x="19216" y="8689"/>
                  </a:cubicBezTo>
                  <a:cubicBezTo>
                    <a:pt x="19198" y="8681"/>
                    <a:pt x="19180" y="8663"/>
                    <a:pt x="19162" y="8663"/>
                  </a:cubicBezTo>
                  <a:close/>
                  <a:moveTo>
                    <a:pt x="7932" y="8757"/>
                  </a:moveTo>
                  <a:cubicBezTo>
                    <a:pt x="7869" y="8757"/>
                    <a:pt x="7822" y="8799"/>
                    <a:pt x="7815" y="8868"/>
                  </a:cubicBezTo>
                  <a:cubicBezTo>
                    <a:pt x="7797" y="8948"/>
                    <a:pt x="7851" y="9011"/>
                    <a:pt x="7922" y="9020"/>
                  </a:cubicBezTo>
                  <a:cubicBezTo>
                    <a:pt x="7932" y="9022"/>
                    <a:pt x="7943" y="9023"/>
                    <a:pt x="7953" y="9023"/>
                  </a:cubicBezTo>
                  <a:cubicBezTo>
                    <a:pt x="8018" y="9023"/>
                    <a:pt x="8066" y="8974"/>
                    <a:pt x="8074" y="8912"/>
                  </a:cubicBezTo>
                  <a:cubicBezTo>
                    <a:pt x="8082" y="8832"/>
                    <a:pt x="8038" y="8770"/>
                    <a:pt x="7966" y="8761"/>
                  </a:cubicBezTo>
                  <a:cubicBezTo>
                    <a:pt x="7955" y="8758"/>
                    <a:pt x="7943" y="8757"/>
                    <a:pt x="7932" y="8757"/>
                  </a:cubicBezTo>
                  <a:close/>
                  <a:moveTo>
                    <a:pt x="13610" y="8698"/>
                  </a:moveTo>
                  <a:cubicBezTo>
                    <a:pt x="13540" y="8698"/>
                    <a:pt x="13452" y="8765"/>
                    <a:pt x="13444" y="8841"/>
                  </a:cubicBezTo>
                  <a:cubicBezTo>
                    <a:pt x="13435" y="8921"/>
                    <a:pt x="13506" y="9020"/>
                    <a:pt x="13596" y="9028"/>
                  </a:cubicBezTo>
                  <a:cubicBezTo>
                    <a:pt x="13599" y="9029"/>
                    <a:pt x="13603" y="9029"/>
                    <a:pt x="13607" y="9029"/>
                  </a:cubicBezTo>
                  <a:cubicBezTo>
                    <a:pt x="13677" y="9029"/>
                    <a:pt x="13766" y="8953"/>
                    <a:pt x="13774" y="8877"/>
                  </a:cubicBezTo>
                  <a:cubicBezTo>
                    <a:pt x="13783" y="8797"/>
                    <a:pt x="13712" y="8707"/>
                    <a:pt x="13622" y="8698"/>
                  </a:cubicBezTo>
                  <a:cubicBezTo>
                    <a:pt x="13618" y="8698"/>
                    <a:pt x="13614" y="8698"/>
                    <a:pt x="13610" y="8698"/>
                  </a:cubicBezTo>
                  <a:close/>
                  <a:moveTo>
                    <a:pt x="14273" y="8722"/>
                  </a:moveTo>
                  <a:cubicBezTo>
                    <a:pt x="14192" y="8722"/>
                    <a:pt x="14129" y="8773"/>
                    <a:pt x="14113" y="8859"/>
                  </a:cubicBezTo>
                  <a:cubicBezTo>
                    <a:pt x="14095" y="8957"/>
                    <a:pt x="14158" y="9037"/>
                    <a:pt x="14247" y="9055"/>
                  </a:cubicBezTo>
                  <a:cubicBezTo>
                    <a:pt x="14253" y="9056"/>
                    <a:pt x="14259" y="9056"/>
                    <a:pt x="14265" y="9056"/>
                  </a:cubicBezTo>
                  <a:cubicBezTo>
                    <a:pt x="14355" y="9056"/>
                    <a:pt x="14426" y="8996"/>
                    <a:pt x="14443" y="8912"/>
                  </a:cubicBezTo>
                  <a:cubicBezTo>
                    <a:pt x="14452" y="8823"/>
                    <a:pt x="14390" y="8743"/>
                    <a:pt x="14309" y="8725"/>
                  </a:cubicBezTo>
                  <a:cubicBezTo>
                    <a:pt x="14297" y="8723"/>
                    <a:pt x="14285" y="8722"/>
                    <a:pt x="14273" y="8722"/>
                  </a:cubicBezTo>
                  <a:close/>
                  <a:moveTo>
                    <a:pt x="8597" y="8802"/>
                  </a:moveTo>
                  <a:cubicBezTo>
                    <a:pt x="8533" y="8802"/>
                    <a:pt x="8491" y="8852"/>
                    <a:pt x="8475" y="8921"/>
                  </a:cubicBezTo>
                  <a:cubicBezTo>
                    <a:pt x="8466" y="8993"/>
                    <a:pt x="8511" y="9055"/>
                    <a:pt x="8600" y="9064"/>
                  </a:cubicBezTo>
                  <a:cubicBezTo>
                    <a:pt x="8606" y="9065"/>
                    <a:pt x="8612" y="9065"/>
                    <a:pt x="8618" y="9065"/>
                  </a:cubicBezTo>
                  <a:cubicBezTo>
                    <a:pt x="8681" y="9065"/>
                    <a:pt x="8734" y="9022"/>
                    <a:pt x="8743" y="8948"/>
                  </a:cubicBezTo>
                  <a:cubicBezTo>
                    <a:pt x="8752" y="8877"/>
                    <a:pt x="8707" y="8814"/>
                    <a:pt x="8627" y="8805"/>
                  </a:cubicBezTo>
                  <a:cubicBezTo>
                    <a:pt x="8616" y="8803"/>
                    <a:pt x="8606" y="8802"/>
                    <a:pt x="8597" y="8802"/>
                  </a:cubicBezTo>
                  <a:close/>
                  <a:moveTo>
                    <a:pt x="9255" y="8821"/>
                  </a:moveTo>
                  <a:cubicBezTo>
                    <a:pt x="9223" y="8821"/>
                    <a:pt x="9202" y="8835"/>
                    <a:pt x="9180" y="8850"/>
                  </a:cubicBezTo>
                  <a:cubicBezTo>
                    <a:pt x="9135" y="8877"/>
                    <a:pt x="9135" y="8912"/>
                    <a:pt x="9126" y="8948"/>
                  </a:cubicBezTo>
                  <a:cubicBezTo>
                    <a:pt x="9117" y="8984"/>
                    <a:pt x="9135" y="9011"/>
                    <a:pt x="9153" y="9046"/>
                  </a:cubicBezTo>
                  <a:cubicBezTo>
                    <a:pt x="9180" y="9082"/>
                    <a:pt x="9207" y="9082"/>
                    <a:pt x="9242" y="9091"/>
                  </a:cubicBezTo>
                  <a:cubicBezTo>
                    <a:pt x="9253" y="9093"/>
                    <a:pt x="9263" y="9094"/>
                    <a:pt x="9273" y="9094"/>
                  </a:cubicBezTo>
                  <a:cubicBezTo>
                    <a:pt x="9300" y="9094"/>
                    <a:pt x="9320" y="9084"/>
                    <a:pt x="9340" y="9064"/>
                  </a:cubicBezTo>
                  <a:cubicBezTo>
                    <a:pt x="9385" y="9046"/>
                    <a:pt x="9394" y="9011"/>
                    <a:pt x="9394" y="8966"/>
                  </a:cubicBezTo>
                  <a:cubicBezTo>
                    <a:pt x="9412" y="8930"/>
                    <a:pt x="9394" y="8904"/>
                    <a:pt x="9367" y="8877"/>
                  </a:cubicBezTo>
                  <a:cubicBezTo>
                    <a:pt x="9349" y="8832"/>
                    <a:pt x="9314" y="8832"/>
                    <a:pt x="9278" y="8823"/>
                  </a:cubicBezTo>
                  <a:cubicBezTo>
                    <a:pt x="9270" y="8822"/>
                    <a:pt x="9262" y="8821"/>
                    <a:pt x="9255" y="8821"/>
                  </a:cubicBezTo>
                  <a:close/>
                  <a:moveTo>
                    <a:pt x="14920" y="8758"/>
                  </a:moveTo>
                  <a:cubicBezTo>
                    <a:pt x="14886" y="8758"/>
                    <a:pt x="14856" y="8774"/>
                    <a:pt x="14827" y="8797"/>
                  </a:cubicBezTo>
                  <a:cubicBezTo>
                    <a:pt x="14782" y="8823"/>
                    <a:pt x="14764" y="8868"/>
                    <a:pt x="14764" y="8912"/>
                  </a:cubicBezTo>
                  <a:cubicBezTo>
                    <a:pt x="14746" y="9011"/>
                    <a:pt x="14809" y="9082"/>
                    <a:pt x="14907" y="9091"/>
                  </a:cubicBezTo>
                  <a:cubicBezTo>
                    <a:pt x="14920" y="9093"/>
                    <a:pt x="14932" y="9094"/>
                    <a:pt x="14943" y="9094"/>
                  </a:cubicBezTo>
                  <a:cubicBezTo>
                    <a:pt x="15022" y="9094"/>
                    <a:pt x="15079" y="9042"/>
                    <a:pt x="15094" y="8948"/>
                  </a:cubicBezTo>
                  <a:cubicBezTo>
                    <a:pt x="15103" y="8904"/>
                    <a:pt x="15094" y="8868"/>
                    <a:pt x="15068" y="8823"/>
                  </a:cubicBezTo>
                  <a:cubicBezTo>
                    <a:pt x="15032" y="8788"/>
                    <a:pt x="14996" y="8761"/>
                    <a:pt x="14943" y="8761"/>
                  </a:cubicBezTo>
                  <a:cubicBezTo>
                    <a:pt x="14935" y="8759"/>
                    <a:pt x="14927" y="8758"/>
                    <a:pt x="14920" y="8758"/>
                  </a:cubicBezTo>
                  <a:close/>
                  <a:moveTo>
                    <a:pt x="15585" y="8784"/>
                  </a:moveTo>
                  <a:cubicBezTo>
                    <a:pt x="15550" y="8784"/>
                    <a:pt x="15521" y="8796"/>
                    <a:pt x="15487" y="8823"/>
                  </a:cubicBezTo>
                  <a:cubicBezTo>
                    <a:pt x="15451" y="8850"/>
                    <a:pt x="15433" y="8877"/>
                    <a:pt x="15433" y="8930"/>
                  </a:cubicBezTo>
                  <a:cubicBezTo>
                    <a:pt x="15416" y="9037"/>
                    <a:pt x="15469" y="9109"/>
                    <a:pt x="15567" y="9118"/>
                  </a:cubicBezTo>
                  <a:cubicBezTo>
                    <a:pt x="15581" y="9120"/>
                    <a:pt x="15594" y="9121"/>
                    <a:pt x="15607" y="9121"/>
                  </a:cubicBezTo>
                  <a:cubicBezTo>
                    <a:pt x="15692" y="9121"/>
                    <a:pt x="15748" y="9069"/>
                    <a:pt x="15763" y="8984"/>
                  </a:cubicBezTo>
                  <a:cubicBezTo>
                    <a:pt x="15772" y="8877"/>
                    <a:pt x="15719" y="8805"/>
                    <a:pt x="15621" y="8788"/>
                  </a:cubicBezTo>
                  <a:cubicBezTo>
                    <a:pt x="15608" y="8785"/>
                    <a:pt x="15596" y="8784"/>
                    <a:pt x="15585" y="8784"/>
                  </a:cubicBezTo>
                  <a:close/>
                  <a:moveTo>
                    <a:pt x="6895" y="9058"/>
                  </a:moveTo>
                  <a:cubicBezTo>
                    <a:pt x="6890" y="9058"/>
                    <a:pt x="6887" y="9062"/>
                    <a:pt x="6887" y="9073"/>
                  </a:cubicBezTo>
                  <a:cubicBezTo>
                    <a:pt x="6878" y="9082"/>
                    <a:pt x="6896" y="9091"/>
                    <a:pt x="6905" y="9100"/>
                  </a:cubicBezTo>
                  <a:cubicBezTo>
                    <a:pt x="6941" y="9109"/>
                    <a:pt x="6976" y="9118"/>
                    <a:pt x="7021" y="9136"/>
                  </a:cubicBezTo>
                  <a:cubicBezTo>
                    <a:pt x="7021" y="9127"/>
                    <a:pt x="7030" y="9127"/>
                    <a:pt x="7039" y="9127"/>
                  </a:cubicBezTo>
                  <a:cubicBezTo>
                    <a:pt x="7039" y="9118"/>
                    <a:pt x="7030" y="9118"/>
                    <a:pt x="7030" y="9109"/>
                  </a:cubicBezTo>
                  <a:cubicBezTo>
                    <a:pt x="7008" y="9079"/>
                    <a:pt x="6973" y="9062"/>
                    <a:pt x="6937" y="9062"/>
                  </a:cubicBezTo>
                  <a:cubicBezTo>
                    <a:pt x="6929" y="9062"/>
                    <a:pt x="6921" y="9063"/>
                    <a:pt x="6914" y="9064"/>
                  </a:cubicBezTo>
                  <a:cubicBezTo>
                    <a:pt x="6909" y="9064"/>
                    <a:pt x="6901" y="9058"/>
                    <a:pt x="6895" y="9058"/>
                  </a:cubicBezTo>
                  <a:close/>
                  <a:moveTo>
                    <a:pt x="9947" y="8850"/>
                  </a:moveTo>
                  <a:cubicBezTo>
                    <a:pt x="9876" y="8850"/>
                    <a:pt x="9786" y="8921"/>
                    <a:pt x="9777" y="8984"/>
                  </a:cubicBezTo>
                  <a:cubicBezTo>
                    <a:pt x="9777" y="9046"/>
                    <a:pt x="9849" y="9136"/>
                    <a:pt x="9902" y="9153"/>
                  </a:cubicBezTo>
                  <a:cubicBezTo>
                    <a:pt x="9906" y="9154"/>
                    <a:pt x="9911" y="9154"/>
                    <a:pt x="9915" y="9154"/>
                  </a:cubicBezTo>
                  <a:cubicBezTo>
                    <a:pt x="9985" y="9154"/>
                    <a:pt x="10072" y="9087"/>
                    <a:pt x="10072" y="9020"/>
                  </a:cubicBezTo>
                  <a:cubicBezTo>
                    <a:pt x="10081" y="8957"/>
                    <a:pt x="10009" y="8859"/>
                    <a:pt x="9947" y="8850"/>
                  </a:cubicBezTo>
                  <a:close/>
                  <a:moveTo>
                    <a:pt x="10593" y="8876"/>
                  </a:moveTo>
                  <a:cubicBezTo>
                    <a:pt x="10526" y="8876"/>
                    <a:pt x="10455" y="8935"/>
                    <a:pt x="10447" y="9011"/>
                  </a:cubicBezTo>
                  <a:cubicBezTo>
                    <a:pt x="10438" y="9082"/>
                    <a:pt x="10509" y="9171"/>
                    <a:pt x="10589" y="9180"/>
                  </a:cubicBezTo>
                  <a:cubicBezTo>
                    <a:pt x="10643" y="9180"/>
                    <a:pt x="10741" y="9109"/>
                    <a:pt x="10750" y="9046"/>
                  </a:cubicBezTo>
                  <a:cubicBezTo>
                    <a:pt x="10750" y="8966"/>
                    <a:pt x="10696" y="8886"/>
                    <a:pt x="10607" y="8877"/>
                  </a:cubicBezTo>
                  <a:cubicBezTo>
                    <a:pt x="10603" y="8876"/>
                    <a:pt x="10598" y="8876"/>
                    <a:pt x="10593" y="8876"/>
                  </a:cubicBezTo>
                  <a:close/>
                  <a:moveTo>
                    <a:pt x="16281" y="8814"/>
                  </a:moveTo>
                  <a:cubicBezTo>
                    <a:pt x="16227" y="8814"/>
                    <a:pt x="16183" y="8832"/>
                    <a:pt x="16147" y="8859"/>
                  </a:cubicBezTo>
                  <a:cubicBezTo>
                    <a:pt x="16120" y="8886"/>
                    <a:pt x="16085" y="8921"/>
                    <a:pt x="16076" y="8975"/>
                  </a:cubicBezTo>
                  <a:cubicBezTo>
                    <a:pt x="16076" y="9028"/>
                    <a:pt x="16094" y="9073"/>
                    <a:pt x="16120" y="9109"/>
                  </a:cubicBezTo>
                  <a:cubicBezTo>
                    <a:pt x="16129" y="9136"/>
                    <a:pt x="16218" y="9180"/>
                    <a:pt x="16236" y="9180"/>
                  </a:cubicBezTo>
                  <a:cubicBezTo>
                    <a:pt x="16244" y="9181"/>
                    <a:pt x="16251" y="9182"/>
                    <a:pt x="16258" y="9182"/>
                  </a:cubicBezTo>
                  <a:cubicBezTo>
                    <a:pt x="16302" y="9182"/>
                    <a:pt x="16339" y="9160"/>
                    <a:pt x="16370" y="9144"/>
                  </a:cubicBezTo>
                  <a:cubicBezTo>
                    <a:pt x="16388" y="9136"/>
                    <a:pt x="16441" y="9037"/>
                    <a:pt x="16441" y="9011"/>
                  </a:cubicBezTo>
                  <a:cubicBezTo>
                    <a:pt x="16441" y="8975"/>
                    <a:pt x="16424" y="8930"/>
                    <a:pt x="16397" y="8886"/>
                  </a:cubicBezTo>
                  <a:cubicBezTo>
                    <a:pt x="16388" y="8859"/>
                    <a:pt x="16299" y="8814"/>
                    <a:pt x="16281" y="8814"/>
                  </a:cubicBezTo>
                  <a:close/>
                  <a:moveTo>
                    <a:pt x="16935" y="8840"/>
                  </a:moveTo>
                  <a:cubicBezTo>
                    <a:pt x="16842" y="8840"/>
                    <a:pt x="16753" y="8917"/>
                    <a:pt x="16745" y="9011"/>
                  </a:cubicBezTo>
                  <a:cubicBezTo>
                    <a:pt x="16745" y="9100"/>
                    <a:pt x="16798" y="9189"/>
                    <a:pt x="16905" y="9207"/>
                  </a:cubicBezTo>
                  <a:cubicBezTo>
                    <a:pt x="16915" y="9209"/>
                    <a:pt x="16924" y="9209"/>
                    <a:pt x="16933" y="9209"/>
                  </a:cubicBezTo>
                  <a:cubicBezTo>
                    <a:pt x="17021" y="9209"/>
                    <a:pt x="17102" y="9135"/>
                    <a:pt x="17111" y="9046"/>
                  </a:cubicBezTo>
                  <a:cubicBezTo>
                    <a:pt x="17119" y="8948"/>
                    <a:pt x="17066" y="8868"/>
                    <a:pt x="16950" y="8841"/>
                  </a:cubicBezTo>
                  <a:cubicBezTo>
                    <a:pt x="16945" y="8841"/>
                    <a:pt x="16940" y="8840"/>
                    <a:pt x="16935" y="8840"/>
                  </a:cubicBezTo>
                  <a:close/>
                  <a:moveTo>
                    <a:pt x="11261" y="8921"/>
                  </a:moveTo>
                  <a:cubicBezTo>
                    <a:pt x="11187" y="8921"/>
                    <a:pt x="11124" y="8980"/>
                    <a:pt x="11116" y="9055"/>
                  </a:cubicBezTo>
                  <a:cubicBezTo>
                    <a:pt x="11107" y="9127"/>
                    <a:pt x="11169" y="9207"/>
                    <a:pt x="11241" y="9216"/>
                  </a:cubicBezTo>
                  <a:cubicBezTo>
                    <a:pt x="11250" y="9218"/>
                    <a:pt x="11259" y="9219"/>
                    <a:pt x="11268" y="9219"/>
                  </a:cubicBezTo>
                  <a:cubicBezTo>
                    <a:pt x="11339" y="9219"/>
                    <a:pt x="11402" y="9162"/>
                    <a:pt x="11410" y="9091"/>
                  </a:cubicBezTo>
                  <a:cubicBezTo>
                    <a:pt x="11419" y="9011"/>
                    <a:pt x="11356" y="8930"/>
                    <a:pt x="11276" y="8921"/>
                  </a:cubicBezTo>
                  <a:cubicBezTo>
                    <a:pt x="11271" y="8921"/>
                    <a:pt x="11266" y="8921"/>
                    <a:pt x="11261" y="8921"/>
                  </a:cubicBezTo>
                  <a:close/>
                  <a:moveTo>
                    <a:pt x="11906" y="8944"/>
                  </a:moveTo>
                  <a:cubicBezTo>
                    <a:pt x="11833" y="8944"/>
                    <a:pt x="11792" y="8989"/>
                    <a:pt x="11785" y="9073"/>
                  </a:cubicBezTo>
                  <a:cubicBezTo>
                    <a:pt x="11767" y="9180"/>
                    <a:pt x="11811" y="9234"/>
                    <a:pt x="11910" y="9243"/>
                  </a:cubicBezTo>
                  <a:cubicBezTo>
                    <a:pt x="11924" y="9245"/>
                    <a:pt x="11937" y="9246"/>
                    <a:pt x="11949" y="9246"/>
                  </a:cubicBezTo>
                  <a:cubicBezTo>
                    <a:pt x="12022" y="9246"/>
                    <a:pt x="12064" y="9202"/>
                    <a:pt x="12079" y="9118"/>
                  </a:cubicBezTo>
                  <a:cubicBezTo>
                    <a:pt x="12097" y="9011"/>
                    <a:pt x="12052" y="8966"/>
                    <a:pt x="11945" y="8948"/>
                  </a:cubicBezTo>
                  <a:cubicBezTo>
                    <a:pt x="11931" y="8946"/>
                    <a:pt x="11918" y="8944"/>
                    <a:pt x="11906" y="8944"/>
                  </a:cubicBezTo>
                  <a:close/>
                  <a:moveTo>
                    <a:pt x="17599" y="8885"/>
                  </a:moveTo>
                  <a:cubicBezTo>
                    <a:pt x="17501" y="8885"/>
                    <a:pt x="17422" y="8946"/>
                    <a:pt x="17414" y="9046"/>
                  </a:cubicBezTo>
                  <a:cubicBezTo>
                    <a:pt x="17405" y="9153"/>
                    <a:pt x="17467" y="9234"/>
                    <a:pt x="17574" y="9251"/>
                  </a:cubicBezTo>
                  <a:cubicBezTo>
                    <a:pt x="17581" y="9252"/>
                    <a:pt x="17588" y="9252"/>
                    <a:pt x="17594" y="9252"/>
                  </a:cubicBezTo>
                  <a:cubicBezTo>
                    <a:pt x="17692" y="9252"/>
                    <a:pt x="17771" y="9191"/>
                    <a:pt x="17780" y="9082"/>
                  </a:cubicBezTo>
                  <a:cubicBezTo>
                    <a:pt x="17789" y="8984"/>
                    <a:pt x="17726" y="8904"/>
                    <a:pt x="17619" y="8886"/>
                  </a:cubicBezTo>
                  <a:cubicBezTo>
                    <a:pt x="17612" y="8885"/>
                    <a:pt x="17606" y="8885"/>
                    <a:pt x="17599" y="8885"/>
                  </a:cubicBezTo>
                  <a:close/>
                  <a:moveTo>
                    <a:pt x="18261" y="8910"/>
                  </a:moveTo>
                  <a:cubicBezTo>
                    <a:pt x="18219" y="8910"/>
                    <a:pt x="18184" y="8926"/>
                    <a:pt x="18154" y="8948"/>
                  </a:cubicBezTo>
                  <a:cubicBezTo>
                    <a:pt x="18110" y="8984"/>
                    <a:pt x="18083" y="9020"/>
                    <a:pt x="18083" y="9073"/>
                  </a:cubicBezTo>
                  <a:cubicBezTo>
                    <a:pt x="18074" y="9118"/>
                    <a:pt x="18083" y="9162"/>
                    <a:pt x="18119" y="9207"/>
                  </a:cubicBezTo>
                  <a:cubicBezTo>
                    <a:pt x="18145" y="9243"/>
                    <a:pt x="18190" y="9269"/>
                    <a:pt x="18244" y="9278"/>
                  </a:cubicBezTo>
                  <a:cubicBezTo>
                    <a:pt x="18253" y="9280"/>
                    <a:pt x="18262" y="9281"/>
                    <a:pt x="18270" y="9281"/>
                  </a:cubicBezTo>
                  <a:cubicBezTo>
                    <a:pt x="18310" y="9281"/>
                    <a:pt x="18341" y="9265"/>
                    <a:pt x="18377" y="9243"/>
                  </a:cubicBezTo>
                  <a:cubicBezTo>
                    <a:pt x="18413" y="9207"/>
                    <a:pt x="18449" y="9171"/>
                    <a:pt x="18440" y="9118"/>
                  </a:cubicBezTo>
                  <a:cubicBezTo>
                    <a:pt x="18458" y="9064"/>
                    <a:pt x="18440" y="9028"/>
                    <a:pt x="18413" y="8984"/>
                  </a:cubicBezTo>
                  <a:cubicBezTo>
                    <a:pt x="18377" y="8939"/>
                    <a:pt x="18342" y="8921"/>
                    <a:pt x="18288" y="8912"/>
                  </a:cubicBezTo>
                  <a:cubicBezTo>
                    <a:pt x="18279" y="8911"/>
                    <a:pt x="18269" y="8910"/>
                    <a:pt x="18261" y="8910"/>
                  </a:cubicBezTo>
                  <a:close/>
                  <a:moveTo>
                    <a:pt x="12623" y="8975"/>
                  </a:moveTo>
                  <a:cubicBezTo>
                    <a:pt x="12588" y="8984"/>
                    <a:pt x="12543" y="8984"/>
                    <a:pt x="12507" y="9011"/>
                  </a:cubicBezTo>
                  <a:cubicBezTo>
                    <a:pt x="12463" y="9037"/>
                    <a:pt x="12454" y="9082"/>
                    <a:pt x="12427" y="9118"/>
                  </a:cubicBezTo>
                  <a:cubicBezTo>
                    <a:pt x="12436" y="9153"/>
                    <a:pt x="12445" y="9189"/>
                    <a:pt x="12463" y="9225"/>
                  </a:cubicBezTo>
                  <a:cubicBezTo>
                    <a:pt x="12481" y="9269"/>
                    <a:pt x="12534" y="9278"/>
                    <a:pt x="12570" y="9305"/>
                  </a:cubicBezTo>
                  <a:cubicBezTo>
                    <a:pt x="12605" y="9287"/>
                    <a:pt x="12650" y="9296"/>
                    <a:pt x="12686" y="9269"/>
                  </a:cubicBezTo>
                  <a:cubicBezTo>
                    <a:pt x="12730" y="9243"/>
                    <a:pt x="12748" y="9198"/>
                    <a:pt x="12757" y="9162"/>
                  </a:cubicBezTo>
                  <a:cubicBezTo>
                    <a:pt x="12766" y="9127"/>
                    <a:pt x="12739" y="9091"/>
                    <a:pt x="12730" y="9055"/>
                  </a:cubicBezTo>
                  <a:cubicBezTo>
                    <a:pt x="12712" y="9011"/>
                    <a:pt x="12659" y="9002"/>
                    <a:pt x="12623" y="8975"/>
                  </a:cubicBezTo>
                  <a:close/>
                  <a:moveTo>
                    <a:pt x="18904" y="8945"/>
                  </a:moveTo>
                  <a:cubicBezTo>
                    <a:pt x="18892" y="8945"/>
                    <a:pt x="18880" y="8946"/>
                    <a:pt x="18868" y="8948"/>
                  </a:cubicBezTo>
                  <a:cubicBezTo>
                    <a:pt x="18832" y="8948"/>
                    <a:pt x="18806" y="8966"/>
                    <a:pt x="18779" y="8993"/>
                  </a:cubicBezTo>
                  <a:cubicBezTo>
                    <a:pt x="18761" y="9020"/>
                    <a:pt x="18725" y="9046"/>
                    <a:pt x="18734" y="9091"/>
                  </a:cubicBezTo>
                  <a:cubicBezTo>
                    <a:pt x="18734" y="9100"/>
                    <a:pt x="18734" y="9109"/>
                    <a:pt x="18725" y="9118"/>
                  </a:cubicBezTo>
                  <a:cubicBezTo>
                    <a:pt x="18716" y="9171"/>
                    <a:pt x="18734" y="9216"/>
                    <a:pt x="18761" y="9251"/>
                  </a:cubicBezTo>
                  <a:cubicBezTo>
                    <a:pt x="18785" y="9283"/>
                    <a:pt x="18816" y="9315"/>
                    <a:pt x="18861" y="9315"/>
                  </a:cubicBezTo>
                  <a:cubicBezTo>
                    <a:pt x="18866" y="9315"/>
                    <a:pt x="18871" y="9315"/>
                    <a:pt x="18877" y="9314"/>
                  </a:cubicBezTo>
                  <a:lnTo>
                    <a:pt x="18895" y="9314"/>
                  </a:lnTo>
                  <a:cubicBezTo>
                    <a:pt x="18911" y="9320"/>
                    <a:pt x="18927" y="9323"/>
                    <a:pt x="18941" y="9323"/>
                  </a:cubicBezTo>
                  <a:cubicBezTo>
                    <a:pt x="18991" y="9323"/>
                    <a:pt x="19032" y="9291"/>
                    <a:pt x="19073" y="9243"/>
                  </a:cubicBezTo>
                  <a:cubicBezTo>
                    <a:pt x="19082" y="9234"/>
                    <a:pt x="19082" y="9225"/>
                    <a:pt x="19082" y="9216"/>
                  </a:cubicBezTo>
                  <a:cubicBezTo>
                    <a:pt x="19091" y="9180"/>
                    <a:pt x="19091" y="9153"/>
                    <a:pt x="19100" y="9127"/>
                  </a:cubicBezTo>
                  <a:cubicBezTo>
                    <a:pt x="19109" y="9082"/>
                    <a:pt x="19082" y="9046"/>
                    <a:pt x="19064" y="9011"/>
                  </a:cubicBezTo>
                  <a:cubicBezTo>
                    <a:pt x="19046" y="8993"/>
                    <a:pt x="19029" y="8975"/>
                    <a:pt x="19002" y="8966"/>
                  </a:cubicBezTo>
                  <a:cubicBezTo>
                    <a:pt x="18969" y="8953"/>
                    <a:pt x="18937" y="8945"/>
                    <a:pt x="18904" y="8945"/>
                  </a:cubicBezTo>
                  <a:close/>
                  <a:moveTo>
                    <a:pt x="13252" y="9001"/>
                  </a:moveTo>
                  <a:cubicBezTo>
                    <a:pt x="13174" y="9001"/>
                    <a:pt x="13087" y="9069"/>
                    <a:pt x="13078" y="9144"/>
                  </a:cubicBezTo>
                  <a:cubicBezTo>
                    <a:pt x="13069" y="9225"/>
                    <a:pt x="13150" y="9323"/>
                    <a:pt x="13230" y="9332"/>
                  </a:cubicBezTo>
                  <a:cubicBezTo>
                    <a:pt x="13310" y="9332"/>
                    <a:pt x="13408" y="9260"/>
                    <a:pt x="13408" y="9189"/>
                  </a:cubicBezTo>
                  <a:cubicBezTo>
                    <a:pt x="13417" y="9100"/>
                    <a:pt x="13346" y="9002"/>
                    <a:pt x="13266" y="9002"/>
                  </a:cubicBezTo>
                  <a:cubicBezTo>
                    <a:pt x="13261" y="9001"/>
                    <a:pt x="13256" y="9001"/>
                    <a:pt x="13252" y="9001"/>
                  </a:cubicBezTo>
                  <a:close/>
                  <a:moveTo>
                    <a:pt x="7621" y="9081"/>
                  </a:moveTo>
                  <a:cubicBezTo>
                    <a:pt x="7617" y="9081"/>
                    <a:pt x="7614" y="9081"/>
                    <a:pt x="7610" y="9082"/>
                  </a:cubicBezTo>
                  <a:cubicBezTo>
                    <a:pt x="7583" y="9082"/>
                    <a:pt x="7538" y="9082"/>
                    <a:pt x="7520" y="9109"/>
                  </a:cubicBezTo>
                  <a:cubicBezTo>
                    <a:pt x="7494" y="9127"/>
                    <a:pt x="7467" y="9162"/>
                    <a:pt x="7467" y="9198"/>
                  </a:cubicBezTo>
                  <a:cubicBezTo>
                    <a:pt x="7467" y="9234"/>
                    <a:pt x="7485" y="9260"/>
                    <a:pt x="7494" y="9296"/>
                  </a:cubicBezTo>
                  <a:cubicBezTo>
                    <a:pt x="7494" y="9296"/>
                    <a:pt x="7585" y="9342"/>
                    <a:pt x="7599" y="9342"/>
                  </a:cubicBezTo>
                  <a:cubicBezTo>
                    <a:pt x="7600" y="9342"/>
                    <a:pt x="7601" y="9341"/>
                    <a:pt x="7601" y="9341"/>
                  </a:cubicBezTo>
                  <a:cubicBezTo>
                    <a:pt x="7627" y="9332"/>
                    <a:pt x="7663" y="9332"/>
                    <a:pt x="7681" y="9314"/>
                  </a:cubicBezTo>
                  <a:cubicBezTo>
                    <a:pt x="7699" y="9287"/>
                    <a:pt x="7726" y="9269"/>
                    <a:pt x="7726" y="9234"/>
                  </a:cubicBezTo>
                  <a:cubicBezTo>
                    <a:pt x="7735" y="9189"/>
                    <a:pt x="7708" y="9162"/>
                    <a:pt x="7699" y="9127"/>
                  </a:cubicBezTo>
                  <a:cubicBezTo>
                    <a:pt x="7666" y="9118"/>
                    <a:pt x="7656" y="9081"/>
                    <a:pt x="7621" y="9081"/>
                  </a:cubicBezTo>
                  <a:close/>
                  <a:moveTo>
                    <a:pt x="19525" y="8974"/>
                  </a:moveTo>
                  <a:cubicBezTo>
                    <a:pt x="19516" y="8974"/>
                    <a:pt x="19508" y="8977"/>
                    <a:pt x="19501" y="8984"/>
                  </a:cubicBezTo>
                  <a:cubicBezTo>
                    <a:pt x="19457" y="9011"/>
                    <a:pt x="19412" y="9037"/>
                    <a:pt x="19403" y="9100"/>
                  </a:cubicBezTo>
                  <a:cubicBezTo>
                    <a:pt x="19403" y="9109"/>
                    <a:pt x="19385" y="9127"/>
                    <a:pt x="19385" y="9127"/>
                  </a:cubicBezTo>
                  <a:cubicBezTo>
                    <a:pt x="19394" y="9207"/>
                    <a:pt x="19394" y="9278"/>
                    <a:pt x="19466" y="9314"/>
                  </a:cubicBezTo>
                  <a:cubicBezTo>
                    <a:pt x="19501" y="9332"/>
                    <a:pt x="19537" y="9359"/>
                    <a:pt x="19555" y="9359"/>
                  </a:cubicBezTo>
                  <a:cubicBezTo>
                    <a:pt x="19591" y="9350"/>
                    <a:pt x="19635" y="9359"/>
                    <a:pt x="19662" y="9341"/>
                  </a:cubicBezTo>
                  <a:cubicBezTo>
                    <a:pt x="19698" y="9323"/>
                    <a:pt x="19724" y="9305"/>
                    <a:pt x="19742" y="9269"/>
                  </a:cubicBezTo>
                  <a:cubicBezTo>
                    <a:pt x="19751" y="9243"/>
                    <a:pt x="19769" y="9216"/>
                    <a:pt x="19778" y="9189"/>
                  </a:cubicBezTo>
                  <a:cubicBezTo>
                    <a:pt x="19778" y="9189"/>
                    <a:pt x="19769" y="9171"/>
                    <a:pt x="19769" y="9162"/>
                  </a:cubicBezTo>
                  <a:cubicBezTo>
                    <a:pt x="19707" y="9109"/>
                    <a:pt x="19635" y="9046"/>
                    <a:pt x="19573" y="8993"/>
                  </a:cubicBezTo>
                  <a:cubicBezTo>
                    <a:pt x="19556" y="8982"/>
                    <a:pt x="19540" y="8974"/>
                    <a:pt x="19525" y="8974"/>
                  </a:cubicBezTo>
                  <a:close/>
                  <a:moveTo>
                    <a:pt x="13905" y="9045"/>
                  </a:moveTo>
                  <a:cubicBezTo>
                    <a:pt x="13819" y="9045"/>
                    <a:pt x="13764" y="9097"/>
                    <a:pt x="13747" y="9180"/>
                  </a:cubicBezTo>
                  <a:cubicBezTo>
                    <a:pt x="13738" y="9269"/>
                    <a:pt x="13792" y="9359"/>
                    <a:pt x="13890" y="9376"/>
                  </a:cubicBezTo>
                  <a:cubicBezTo>
                    <a:pt x="13896" y="9377"/>
                    <a:pt x="13901" y="9377"/>
                    <a:pt x="13907" y="9377"/>
                  </a:cubicBezTo>
                  <a:cubicBezTo>
                    <a:pt x="13990" y="9377"/>
                    <a:pt x="14069" y="9317"/>
                    <a:pt x="14077" y="9225"/>
                  </a:cubicBezTo>
                  <a:cubicBezTo>
                    <a:pt x="14086" y="9127"/>
                    <a:pt x="14024" y="9046"/>
                    <a:pt x="13926" y="9046"/>
                  </a:cubicBezTo>
                  <a:cubicBezTo>
                    <a:pt x="13919" y="9046"/>
                    <a:pt x="13912" y="9045"/>
                    <a:pt x="13905" y="9045"/>
                  </a:cubicBezTo>
                  <a:close/>
                  <a:moveTo>
                    <a:pt x="8241" y="9117"/>
                  </a:moveTo>
                  <a:cubicBezTo>
                    <a:pt x="8172" y="9117"/>
                    <a:pt x="8126" y="9160"/>
                    <a:pt x="8118" y="9234"/>
                  </a:cubicBezTo>
                  <a:cubicBezTo>
                    <a:pt x="8100" y="9314"/>
                    <a:pt x="8154" y="9376"/>
                    <a:pt x="8225" y="9385"/>
                  </a:cubicBezTo>
                  <a:cubicBezTo>
                    <a:pt x="8232" y="9386"/>
                    <a:pt x="8239" y="9386"/>
                    <a:pt x="8245" y="9386"/>
                  </a:cubicBezTo>
                  <a:cubicBezTo>
                    <a:pt x="8316" y="9386"/>
                    <a:pt x="8369" y="9343"/>
                    <a:pt x="8377" y="9269"/>
                  </a:cubicBezTo>
                  <a:cubicBezTo>
                    <a:pt x="8386" y="9189"/>
                    <a:pt x="8341" y="9127"/>
                    <a:pt x="8261" y="9118"/>
                  </a:cubicBezTo>
                  <a:cubicBezTo>
                    <a:pt x="8254" y="9117"/>
                    <a:pt x="8248" y="9117"/>
                    <a:pt x="8241" y="9117"/>
                  </a:cubicBezTo>
                  <a:close/>
                  <a:moveTo>
                    <a:pt x="14583" y="9063"/>
                  </a:moveTo>
                  <a:cubicBezTo>
                    <a:pt x="14496" y="9063"/>
                    <a:pt x="14433" y="9116"/>
                    <a:pt x="14416" y="9207"/>
                  </a:cubicBezTo>
                  <a:cubicBezTo>
                    <a:pt x="14399" y="9314"/>
                    <a:pt x="14452" y="9385"/>
                    <a:pt x="14559" y="9394"/>
                  </a:cubicBezTo>
                  <a:cubicBezTo>
                    <a:pt x="14573" y="9396"/>
                    <a:pt x="14586" y="9398"/>
                    <a:pt x="14598" y="9398"/>
                  </a:cubicBezTo>
                  <a:cubicBezTo>
                    <a:pt x="14681" y="9398"/>
                    <a:pt x="14731" y="9345"/>
                    <a:pt x="14746" y="9251"/>
                  </a:cubicBezTo>
                  <a:cubicBezTo>
                    <a:pt x="14764" y="9153"/>
                    <a:pt x="14702" y="9082"/>
                    <a:pt x="14604" y="9064"/>
                  </a:cubicBezTo>
                  <a:cubicBezTo>
                    <a:pt x="14597" y="9063"/>
                    <a:pt x="14590" y="9063"/>
                    <a:pt x="14583" y="9063"/>
                  </a:cubicBezTo>
                  <a:close/>
                  <a:moveTo>
                    <a:pt x="8907" y="9142"/>
                  </a:moveTo>
                  <a:cubicBezTo>
                    <a:pt x="8876" y="9142"/>
                    <a:pt x="8854" y="9157"/>
                    <a:pt x="8832" y="9171"/>
                  </a:cubicBezTo>
                  <a:cubicBezTo>
                    <a:pt x="8787" y="9198"/>
                    <a:pt x="8787" y="9234"/>
                    <a:pt x="8778" y="9269"/>
                  </a:cubicBezTo>
                  <a:cubicBezTo>
                    <a:pt x="8769" y="9305"/>
                    <a:pt x="8787" y="9332"/>
                    <a:pt x="8805" y="9367"/>
                  </a:cubicBezTo>
                  <a:cubicBezTo>
                    <a:pt x="8832" y="9403"/>
                    <a:pt x="8859" y="9403"/>
                    <a:pt x="8894" y="9412"/>
                  </a:cubicBezTo>
                  <a:cubicBezTo>
                    <a:pt x="8905" y="9414"/>
                    <a:pt x="8915" y="9415"/>
                    <a:pt x="8925" y="9415"/>
                  </a:cubicBezTo>
                  <a:cubicBezTo>
                    <a:pt x="8952" y="9415"/>
                    <a:pt x="8972" y="9405"/>
                    <a:pt x="8992" y="9385"/>
                  </a:cubicBezTo>
                  <a:cubicBezTo>
                    <a:pt x="9037" y="9367"/>
                    <a:pt x="9046" y="9332"/>
                    <a:pt x="9046" y="9287"/>
                  </a:cubicBezTo>
                  <a:cubicBezTo>
                    <a:pt x="9064" y="9251"/>
                    <a:pt x="9046" y="9225"/>
                    <a:pt x="9028" y="9198"/>
                  </a:cubicBezTo>
                  <a:cubicBezTo>
                    <a:pt x="9001" y="9153"/>
                    <a:pt x="8966" y="9153"/>
                    <a:pt x="8930" y="9144"/>
                  </a:cubicBezTo>
                  <a:cubicBezTo>
                    <a:pt x="8922" y="9143"/>
                    <a:pt x="8914" y="9142"/>
                    <a:pt x="8907" y="9142"/>
                  </a:cubicBezTo>
                  <a:close/>
                  <a:moveTo>
                    <a:pt x="15250" y="9108"/>
                  </a:moveTo>
                  <a:cubicBezTo>
                    <a:pt x="15157" y="9108"/>
                    <a:pt x="15102" y="9160"/>
                    <a:pt x="15085" y="9251"/>
                  </a:cubicBezTo>
                  <a:cubicBezTo>
                    <a:pt x="15077" y="9305"/>
                    <a:pt x="15085" y="9341"/>
                    <a:pt x="15112" y="9376"/>
                  </a:cubicBezTo>
                  <a:cubicBezTo>
                    <a:pt x="15139" y="9412"/>
                    <a:pt x="15175" y="9439"/>
                    <a:pt x="15219" y="9439"/>
                  </a:cubicBezTo>
                  <a:cubicBezTo>
                    <a:pt x="15233" y="9441"/>
                    <a:pt x="15246" y="9442"/>
                    <a:pt x="15259" y="9442"/>
                  </a:cubicBezTo>
                  <a:cubicBezTo>
                    <a:pt x="15344" y="9442"/>
                    <a:pt x="15400" y="9391"/>
                    <a:pt x="15416" y="9305"/>
                  </a:cubicBezTo>
                  <a:cubicBezTo>
                    <a:pt x="15424" y="9198"/>
                    <a:pt x="15371" y="9127"/>
                    <a:pt x="15273" y="9109"/>
                  </a:cubicBezTo>
                  <a:cubicBezTo>
                    <a:pt x="15265" y="9108"/>
                    <a:pt x="15258" y="9108"/>
                    <a:pt x="15250" y="9108"/>
                  </a:cubicBezTo>
                  <a:close/>
                  <a:moveTo>
                    <a:pt x="9579" y="9178"/>
                  </a:moveTo>
                  <a:cubicBezTo>
                    <a:pt x="9548" y="9178"/>
                    <a:pt x="9514" y="9192"/>
                    <a:pt x="9492" y="9207"/>
                  </a:cubicBezTo>
                  <a:cubicBezTo>
                    <a:pt x="9465" y="9225"/>
                    <a:pt x="9438" y="9269"/>
                    <a:pt x="9438" y="9296"/>
                  </a:cubicBezTo>
                  <a:cubicBezTo>
                    <a:pt x="9430" y="9332"/>
                    <a:pt x="9447" y="9376"/>
                    <a:pt x="9465" y="9403"/>
                  </a:cubicBezTo>
                  <a:cubicBezTo>
                    <a:pt x="9483" y="9439"/>
                    <a:pt x="9528" y="9457"/>
                    <a:pt x="9554" y="9466"/>
                  </a:cubicBezTo>
                  <a:cubicBezTo>
                    <a:pt x="9561" y="9467"/>
                    <a:pt x="9568" y="9468"/>
                    <a:pt x="9575" y="9468"/>
                  </a:cubicBezTo>
                  <a:cubicBezTo>
                    <a:pt x="9606" y="9468"/>
                    <a:pt x="9641" y="9453"/>
                    <a:pt x="9670" y="9439"/>
                  </a:cubicBezTo>
                  <a:cubicBezTo>
                    <a:pt x="9697" y="9412"/>
                    <a:pt x="9706" y="9376"/>
                    <a:pt x="9733" y="9341"/>
                  </a:cubicBezTo>
                  <a:cubicBezTo>
                    <a:pt x="9724" y="9305"/>
                    <a:pt x="9715" y="9260"/>
                    <a:pt x="9697" y="9234"/>
                  </a:cubicBezTo>
                  <a:cubicBezTo>
                    <a:pt x="9670" y="9207"/>
                    <a:pt x="9635" y="9180"/>
                    <a:pt x="9599" y="9180"/>
                  </a:cubicBezTo>
                  <a:cubicBezTo>
                    <a:pt x="9593" y="9178"/>
                    <a:pt x="9586" y="9178"/>
                    <a:pt x="9579" y="9178"/>
                  </a:cubicBezTo>
                  <a:close/>
                  <a:moveTo>
                    <a:pt x="15942" y="9118"/>
                  </a:moveTo>
                  <a:cubicBezTo>
                    <a:pt x="15929" y="9127"/>
                    <a:pt x="15913" y="9127"/>
                    <a:pt x="15898" y="9127"/>
                  </a:cubicBezTo>
                  <a:cubicBezTo>
                    <a:pt x="15884" y="9127"/>
                    <a:pt x="15871" y="9127"/>
                    <a:pt x="15862" y="9136"/>
                  </a:cubicBezTo>
                  <a:cubicBezTo>
                    <a:pt x="15835" y="9153"/>
                    <a:pt x="15799" y="9171"/>
                    <a:pt x="15781" y="9189"/>
                  </a:cubicBezTo>
                  <a:cubicBezTo>
                    <a:pt x="15746" y="9216"/>
                    <a:pt x="15772" y="9260"/>
                    <a:pt x="15737" y="9269"/>
                  </a:cubicBezTo>
                  <a:cubicBezTo>
                    <a:pt x="15746" y="9314"/>
                    <a:pt x="15746" y="9367"/>
                    <a:pt x="15763" y="9403"/>
                  </a:cubicBezTo>
                  <a:cubicBezTo>
                    <a:pt x="15799" y="9448"/>
                    <a:pt x="15844" y="9466"/>
                    <a:pt x="15879" y="9474"/>
                  </a:cubicBezTo>
                  <a:cubicBezTo>
                    <a:pt x="15903" y="9474"/>
                    <a:pt x="15923" y="9478"/>
                    <a:pt x="15942" y="9478"/>
                  </a:cubicBezTo>
                  <a:cubicBezTo>
                    <a:pt x="15951" y="9478"/>
                    <a:pt x="15960" y="9477"/>
                    <a:pt x="15969" y="9474"/>
                  </a:cubicBezTo>
                  <a:cubicBezTo>
                    <a:pt x="15987" y="9474"/>
                    <a:pt x="16004" y="9466"/>
                    <a:pt x="16022" y="9448"/>
                  </a:cubicBezTo>
                  <a:cubicBezTo>
                    <a:pt x="16040" y="9439"/>
                    <a:pt x="16049" y="9421"/>
                    <a:pt x="16067" y="9403"/>
                  </a:cubicBezTo>
                  <a:cubicBezTo>
                    <a:pt x="16085" y="9385"/>
                    <a:pt x="16067" y="9350"/>
                    <a:pt x="16094" y="9332"/>
                  </a:cubicBezTo>
                  <a:cubicBezTo>
                    <a:pt x="16085" y="9287"/>
                    <a:pt x="16094" y="9243"/>
                    <a:pt x="16067" y="9198"/>
                  </a:cubicBezTo>
                  <a:cubicBezTo>
                    <a:pt x="16031" y="9153"/>
                    <a:pt x="15987" y="9144"/>
                    <a:pt x="15942" y="9118"/>
                  </a:cubicBezTo>
                  <a:close/>
                  <a:moveTo>
                    <a:pt x="7886" y="9421"/>
                  </a:moveTo>
                  <a:cubicBezTo>
                    <a:pt x="7886" y="9421"/>
                    <a:pt x="7877" y="9430"/>
                    <a:pt x="7868" y="9430"/>
                  </a:cubicBezTo>
                  <a:cubicBezTo>
                    <a:pt x="7877" y="9430"/>
                    <a:pt x="7877" y="9439"/>
                    <a:pt x="7877" y="9439"/>
                  </a:cubicBezTo>
                  <a:cubicBezTo>
                    <a:pt x="7922" y="9457"/>
                    <a:pt x="7958" y="9483"/>
                    <a:pt x="8002" y="9483"/>
                  </a:cubicBezTo>
                  <a:lnTo>
                    <a:pt x="8011" y="9483"/>
                  </a:lnTo>
                  <a:cubicBezTo>
                    <a:pt x="8011" y="9483"/>
                    <a:pt x="8011" y="9474"/>
                    <a:pt x="8011" y="9474"/>
                  </a:cubicBezTo>
                  <a:cubicBezTo>
                    <a:pt x="7984" y="9439"/>
                    <a:pt x="7949" y="9430"/>
                    <a:pt x="7913" y="9421"/>
                  </a:cubicBezTo>
                  <a:close/>
                  <a:moveTo>
                    <a:pt x="8011" y="9492"/>
                  </a:moveTo>
                  <a:cubicBezTo>
                    <a:pt x="8011" y="9501"/>
                    <a:pt x="8020" y="9501"/>
                    <a:pt x="8020" y="9501"/>
                  </a:cubicBezTo>
                  <a:lnTo>
                    <a:pt x="8029" y="9501"/>
                  </a:lnTo>
                  <a:cubicBezTo>
                    <a:pt x="8020" y="9492"/>
                    <a:pt x="8020" y="9492"/>
                    <a:pt x="8020" y="9492"/>
                  </a:cubicBezTo>
                  <a:close/>
                  <a:moveTo>
                    <a:pt x="10249" y="9195"/>
                  </a:moveTo>
                  <a:cubicBezTo>
                    <a:pt x="10179" y="9195"/>
                    <a:pt x="10114" y="9252"/>
                    <a:pt x="10099" y="9323"/>
                  </a:cubicBezTo>
                  <a:cubicBezTo>
                    <a:pt x="10090" y="9403"/>
                    <a:pt x="10143" y="9483"/>
                    <a:pt x="10232" y="9501"/>
                  </a:cubicBezTo>
                  <a:cubicBezTo>
                    <a:pt x="10259" y="9492"/>
                    <a:pt x="10295" y="9492"/>
                    <a:pt x="10331" y="9474"/>
                  </a:cubicBezTo>
                  <a:cubicBezTo>
                    <a:pt x="10366" y="9448"/>
                    <a:pt x="10384" y="9412"/>
                    <a:pt x="10393" y="9367"/>
                  </a:cubicBezTo>
                  <a:cubicBezTo>
                    <a:pt x="10402" y="9359"/>
                    <a:pt x="10384" y="9278"/>
                    <a:pt x="10375" y="9269"/>
                  </a:cubicBezTo>
                  <a:cubicBezTo>
                    <a:pt x="10357" y="9234"/>
                    <a:pt x="10313" y="9216"/>
                    <a:pt x="10277" y="9198"/>
                  </a:cubicBezTo>
                  <a:cubicBezTo>
                    <a:pt x="10268" y="9196"/>
                    <a:pt x="10258" y="9195"/>
                    <a:pt x="10249" y="9195"/>
                  </a:cubicBezTo>
                  <a:close/>
                  <a:moveTo>
                    <a:pt x="16576" y="9168"/>
                  </a:moveTo>
                  <a:cubicBezTo>
                    <a:pt x="16541" y="9168"/>
                    <a:pt x="16504" y="9178"/>
                    <a:pt x="16477" y="9198"/>
                  </a:cubicBezTo>
                  <a:cubicBezTo>
                    <a:pt x="16433" y="9225"/>
                    <a:pt x="16424" y="9278"/>
                    <a:pt x="16406" y="9314"/>
                  </a:cubicBezTo>
                  <a:cubicBezTo>
                    <a:pt x="16388" y="9341"/>
                    <a:pt x="16415" y="9430"/>
                    <a:pt x="16433" y="9448"/>
                  </a:cubicBezTo>
                  <a:cubicBezTo>
                    <a:pt x="16459" y="9492"/>
                    <a:pt x="16513" y="9501"/>
                    <a:pt x="16557" y="9528"/>
                  </a:cubicBezTo>
                  <a:cubicBezTo>
                    <a:pt x="16602" y="9519"/>
                    <a:pt x="16647" y="9519"/>
                    <a:pt x="16691" y="9492"/>
                  </a:cubicBezTo>
                  <a:cubicBezTo>
                    <a:pt x="16727" y="9466"/>
                    <a:pt x="16745" y="9421"/>
                    <a:pt x="16763" y="9376"/>
                  </a:cubicBezTo>
                  <a:cubicBezTo>
                    <a:pt x="16772" y="9350"/>
                    <a:pt x="16745" y="9260"/>
                    <a:pt x="16727" y="9243"/>
                  </a:cubicBezTo>
                  <a:cubicBezTo>
                    <a:pt x="16700" y="9198"/>
                    <a:pt x="16656" y="9171"/>
                    <a:pt x="16611" y="9171"/>
                  </a:cubicBezTo>
                  <a:cubicBezTo>
                    <a:pt x="16600" y="9169"/>
                    <a:pt x="16588" y="9168"/>
                    <a:pt x="16576" y="9168"/>
                  </a:cubicBezTo>
                  <a:close/>
                  <a:moveTo>
                    <a:pt x="10922" y="9242"/>
                  </a:moveTo>
                  <a:cubicBezTo>
                    <a:pt x="10847" y="9242"/>
                    <a:pt x="10776" y="9301"/>
                    <a:pt x="10768" y="9376"/>
                  </a:cubicBezTo>
                  <a:cubicBezTo>
                    <a:pt x="10759" y="9448"/>
                    <a:pt x="10812" y="9528"/>
                    <a:pt x="10902" y="9537"/>
                  </a:cubicBezTo>
                  <a:cubicBezTo>
                    <a:pt x="10907" y="9538"/>
                    <a:pt x="10913" y="9538"/>
                    <a:pt x="10919" y="9538"/>
                  </a:cubicBezTo>
                  <a:cubicBezTo>
                    <a:pt x="10992" y="9538"/>
                    <a:pt x="11054" y="9486"/>
                    <a:pt x="11062" y="9403"/>
                  </a:cubicBezTo>
                  <a:cubicBezTo>
                    <a:pt x="11071" y="9332"/>
                    <a:pt x="11009" y="9251"/>
                    <a:pt x="10937" y="9243"/>
                  </a:cubicBezTo>
                  <a:cubicBezTo>
                    <a:pt x="10932" y="9242"/>
                    <a:pt x="10927" y="9242"/>
                    <a:pt x="10922" y="9242"/>
                  </a:cubicBezTo>
                  <a:close/>
                  <a:moveTo>
                    <a:pt x="17251" y="9188"/>
                  </a:moveTo>
                  <a:cubicBezTo>
                    <a:pt x="17153" y="9188"/>
                    <a:pt x="17074" y="9250"/>
                    <a:pt x="17066" y="9359"/>
                  </a:cubicBezTo>
                  <a:cubicBezTo>
                    <a:pt x="17057" y="9457"/>
                    <a:pt x="17119" y="9537"/>
                    <a:pt x="17227" y="9555"/>
                  </a:cubicBezTo>
                  <a:cubicBezTo>
                    <a:pt x="17233" y="9555"/>
                    <a:pt x="17240" y="9556"/>
                    <a:pt x="17247" y="9556"/>
                  </a:cubicBezTo>
                  <a:cubicBezTo>
                    <a:pt x="17345" y="9556"/>
                    <a:pt x="17423" y="9494"/>
                    <a:pt x="17432" y="9385"/>
                  </a:cubicBezTo>
                  <a:cubicBezTo>
                    <a:pt x="17441" y="9287"/>
                    <a:pt x="17378" y="9207"/>
                    <a:pt x="17271" y="9189"/>
                  </a:cubicBezTo>
                  <a:cubicBezTo>
                    <a:pt x="17264" y="9188"/>
                    <a:pt x="17258" y="9188"/>
                    <a:pt x="17251" y="9188"/>
                  </a:cubicBezTo>
                  <a:close/>
                  <a:moveTo>
                    <a:pt x="11563" y="9265"/>
                  </a:moveTo>
                  <a:cubicBezTo>
                    <a:pt x="11485" y="9265"/>
                    <a:pt x="11444" y="9310"/>
                    <a:pt x="11437" y="9394"/>
                  </a:cubicBezTo>
                  <a:cubicBezTo>
                    <a:pt x="11419" y="9501"/>
                    <a:pt x="11464" y="9555"/>
                    <a:pt x="11562" y="9564"/>
                  </a:cubicBezTo>
                  <a:cubicBezTo>
                    <a:pt x="11577" y="9566"/>
                    <a:pt x="11591" y="9568"/>
                    <a:pt x="11604" y="9568"/>
                  </a:cubicBezTo>
                  <a:cubicBezTo>
                    <a:pt x="11681" y="9568"/>
                    <a:pt x="11716" y="9523"/>
                    <a:pt x="11731" y="9439"/>
                  </a:cubicBezTo>
                  <a:cubicBezTo>
                    <a:pt x="11749" y="9341"/>
                    <a:pt x="11704" y="9287"/>
                    <a:pt x="11606" y="9269"/>
                  </a:cubicBezTo>
                  <a:cubicBezTo>
                    <a:pt x="11591" y="9267"/>
                    <a:pt x="11576" y="9265"/>
                    <a:pt x="11563" y="9265"/>
                  </a:cubicBezTo>
                  <a:close/>
                  <a:moveTo>
                    <a:pt x="17884" y="9231"/>
                  </a:moveTo>
                  <a:cubicBezTo>
                    <a:pt x="17799" y="9231"/>
                    <a:pt x="17733" y="9298"/>
                    <a:pt x="17717" y="9394"/>
                  </a:cubicBezTo>
                  <a:cubicBezTo>
                    <a:pt x="17708" y="9448"/>
                    <a:pt x="17726" y="9483"/>
                    <a:pt x="17753" y="9528"/>
                  </a:cubicBezTo>
                  <a:cubicBezTo>
                    <a:pt x="17789" y="9573"/>
                    <a:pt x="17824" y="9590"/>
                    <a:pt x="17878" y="9599"/>
                  </a:cubicBezTo>
                  <a:cubicBezTo>
                    <a:pt x="17884" y="9600"/>
                    <a:pt x="17890" y="9600"/>
                    <a:pt x="17896" y="9600"/>
                  </a:cubicBezTo>
                  <a:cubicBezTo>
                    <a:pt x="17994" y="9600"/>
                    <a:pt x="18066" y="9531"/>
                    <a:pt x="18083" y="9430"/>
                  </a:cubicBezTo>
                  <a:cubicBezTo>
                    <a:pt x="18092" y="9385"/>
                    <a:pt x="18074" y="9341"/>
                    <a:pt x="18047" y="9305"/>
                  </a:cubicBezTo>
                  <a:cubicBezTo>
                    <a:pt x="18012" y="9260"/>
                    <a:pt x="17967" y="9234"/>
                    <a:pt x="17913" y="9234"/>
                  </a:cubicBezTo>
                  <a:cubicBezTo>
                    <a:pt x="17903" y="9232"/>
                    <a:pt x="17893" y="9231"/>
                    <a:pt x="17884" y="9231"/>
                  </a:cubicBezTo>
                  <a:close/>
                  <a:moveTo>
                    <a:pt x="12209" y="9310"/>
                  </a:moveTo>
                  <a:cubicBezTo>
                    <a:pt x="12136" y="9310"/>
                    <a:pt x="12094" y="9355"/>
                    <a:pt x="12079" y="9439"/>
                  </a:cubicBezTo>
                  <a:cubicBezTo>
                    <a:pt x="12070" y="9537"/>
                    <a:pt x="12115" y="9590"/>
                    <a:pt x="12213" y="9608"/>
                  </a:cubicBezTo>
                  <a:cubicBezTo>
                    <a:pt x="12222" y="9609"/>
                    <a:pt x="12232" y="9610"/>
                    <a:pt x="12240" y="9610"/>
                  </a:cubicBezTo>
                  <a:cubicBezTo>
                    <a:pt x="12321" y="9610"/>
                    <a:pt x="12366" y="9571"/>
                    <a:pt x="12382" y="9474"/>
                  </a:cubicBezTo>
                  <a:cubicBezTo>
                    <a:pt x="12391" y="9376"/>
                    <a:pt x="12347" y="9323"/>
                    <a:pt x="12249" y="9314"/>
                  </a:cubicBezTo>
                  <a:cubicBezTo>
                    <a:pt x="12234" y="9311"/>
                    <a:pt x="12221" y="9310"/>
                    <a:pt x="12209" y="9310"/>
                  </a:cubicBezTo>
                  <a:close/>
                  <a:moveTo>
                    <a:pt x="18573" y="9251"/>
                  </a:moveTo>
                  <a:cubicBezTo>
                    <a:pt x="18475" y="9251"/>
                    <a:pt x="18395" y="9319"/>
                    <a:pt x="18386" y="9412"/>
                  </a:cubicBezTo>
                  <a:cubicBezTo>
                    <a:pt x="18368" y="9519"/>
                    <a:pt x="18440" y="9617"/>
                    <a:pt x="18538" y="9617"/>
                  </a:cubicBezTo>
                  <a:cubicBezTo>
                    <a:pt x="18552" y="9621"/>
                    <a:pt x="18566" y="9623"/>
                    <a:pt x="18580" y="9623"/>
                  </a:cubicBezTo>
                  <a:cubicBezTo>
                    <a:pt x="18662" y="9623"/>
                    <a:pt x="18737" y="9557"/>
                    <a:pt x="18752" y="9466"/>
                  </a:cubicBezTo>
                  <a:cubicBezTo>
                    <a:pt x="18761" y="9367"/>
                    <a:pt x="18699" y="9269"/>
                    <a:pt x="18591" y="9251"/>
                  </a:cubicBezTo>
                  <a:cubicBezTo>
                    <a:pt x="18585" y="9251"/>
                    <a:pt x="18579" y="9251"/>
                    <a:pt x="18573" y="9251"/>
                  </a:cubicBezTo>
                  <a:close/>
                  <a:moveTo>
                    <a:pt x="12903" y="9320"/>
                  </a:moveTo>
                  <a:cubicBezTo>
                    <a:pt x="12834" y="9320"/>
                    <a:pt x="12747" y="9385"/>
                    <a:pt x="12739" y="9457"/>
                  </a:cubicBezTo>
                  <a:cubicBezTo>
                    <a:pt x="12721" y="9528"/>
                    <a:pt x="12793" y="9635"/>
                    <a:pt x="12873" y="9653"/>
                  </a:cubicBezTo>
                  <a:cubicBezTo>
                    <a:pt x="12878" y="9653"/>
                    <a:pt x="12882" y="9654"/>
                    <a:pt x="12887" y="9654"/>
                  </a:cubicBezTo>
                  <a:cubicBezTo>
                    <a:pt x="12964" y="9654"/>
                    <a:pt x="13052" y="9586"/>
                    <a:pt x="13060" y="9519"/>
                  </a:cubicBezTo>
                  <a:cubicBezTo>
                    <a:pt x="13078" y="9439"/>
                    <a:pt x="13007" y="9332"/>
                    <a:pt x="12927" y="9323"/>
                  </a:cubicBezTo>
                  <a:cubicBezTo>
                    <a:pt x="12919" y="9321"/>
                    <a:pt x="12911" y="9320"/>
                    <a:pt x="12903" y="9320"/>
                  </a:cubicBezTo>
                  <a:close/>
                  <a:moveTo>
                    <a:pt x="19252" y="9287"/>
                  </a:moveTo>
                  <a:cubicBezTo>
                    <a:pt x="19198" y="9305"/>
                    <a:pt x="19145" y="9296"/>
                    <a:pt x="19091" y="9341"/>
                  </a:cubicBezTo>
                  <a:cubicBezTo>
                    <a:pt x="19064" y="9376"/>
                    <a:pt x="19064" y="9421"/>
                    <a:pt x="19038" y="9457"/>
                  </a:cubicBezTo>
                  <a:cubicBezTo>
                    <a:pt x="19046" y="9510"/>
                    <a:pt x="19046" y="9564"/>
                    <a:pt x="19082" y="9608"/>
                  </a:cubicBezTo>
                  <a:cubicBezTo>
                    <a:pt x="19118" y="9653"/>
                    <a:pt x="19171" y="9653"/>
                    <a:pt x="19207" y="9680"/>
                  </a:cubicBezTo>
                  <a:cubicBezTo>
                    <a:pt x="19261" y="9662"/>
                    <a:pt x="19323" y="9671"/>
                    <a:pt x="19368" y="9626"/>
                  </a:cubicBezTo>
                  <a:cubicBezTo>
                    <a:pt x="19403" y="9590"/>
                    <a:pt x="19403" y="9537"/>
                    <a:pt x="19430" y="9501"/>
                  </a:cubicBezTo>
                  <a:cubicBezTo>
                    <a:pt x="19412" y="9448"/>
                    <a:pt x="19421" y="9385"/>
                    <a:pt x="19377" y="9341"/>
                  </a:cubicBezTo>
                  <a:cubicBezTo>
                    <a:pt x="19341" y="9314"/>
                    <a:pt x="19287" y="9314"/>
                    <a:pt x="19252" y="9287"/>
                  </a:cubicBezTo>
                  <a:close/>
                  <a:moveTo>
                    <a:pt x="19897" y="9316"/>
                  </a:moveTo>
                  <a:cubicBezTo>
                    <a:pt x="19880" y="9316"/>
                    <a:pt x="19861" y="9319"/>
                    <a:pt x="19840" y="9323"/>
                  </a:cubicBezTo>
                  <a:cubicBezTo>
                    <a:pt x="19787" y="9341"/>
                    <a:pt x="19751" y="9376"/>
                    <a:pt x="19724" y="9430"/>
                  </a:cubicBezTo>
                  <a:cubicBezTo>
                    <a:pt x="19716" y="9466"/>
                    <a:pt x="19707" y="9501"/>
                    <a:pt x="19716" y="9537"/>
                  </a:cubicBezTo>
                  <a:cubicBezTo>
                    <a:pt x="19716" y="9608"/>
                    <a:pt x="19760" y="9662"/>
                    <a:pt x="19823" y="9680"/>
                  </a:cubicBezTo>
                  <a:cubicBezTo>
                    <a:pt x="19858" y="9698"/>
                    <a:pt x="19885" y="9698"/>
                    <a:pt x="19930" y="9698"/>
                  </a:cubicBezTo>
                  <a:cubicBezTo>
                    <a:pt x="19992" y="9689"/>
                    <a:pt x="20046" y="9653"/>
                    <a:pt x="20072" y="9590"/>
                  </a:cubicBezTo>
                  <a:cubicBezTo>
                    <a:pt x="20081" y="9573"/>
                    <a:pt x="20090" y="9555"/>
                    <a:pt x="20099" y="9528"/>
                  </a:cubicBezTo>
                  <a:cubicBezTo>
                    <a:pt x="20090" y="9492"/>
                    <a:pt x="20081" y="9439"/>
                    <a:pt x="20037" y="9412"/>
                  </a:cubicBezTo>
                  <a:cubicBezTo>
                    <a:pt x="20010" y="9394"/>
                    <a:pt x="19992" y="9385"/>
                    <a:pt x="19974" y="9359"/>
                  </a:cubicBezTo>
                  <a:cubicBezTo>
                    <a:pt x="19952" y="9325"/>
                    <a:pt x="19926" y="9316"/>
                    <a:pt x="19897" y="9316"/>
                  </a:cubicBezTo>
                  <a:close/>
                  <a:moveTo>
                    <a:pt x="13574" y="9358"/>
                  </a:moveTo>
                  <a:cubicBezTo>
                    <a:pt x="13497" y="9358"/>
                    <a:pt x="13408" y="9434"/>
                    <a:pt x="13399" y="9510"/>
                  </a:cubicBezTo>
                  <a:cubicBezTo>
                    <a:pt x="13390" y="9590"/>
                    <a:pt x="13462" y="9680"/>
                    <a:pt x="13551" y="9698"/>
                  </a:cubicBezTo>
                  <a:cubicBezTo>
                    <a:pt x="13555" y="9698"/>
                    <a:pt x="13558" y="9698"/>
                    <a:pt x="13562" y="9698"/>
                  </a:cubicBezTo>
                  <a:cubicBezTo>
                    <a:pt x="13632" y="9698"/>
                    <a:pt x="13721" y="9622"/>
                    <a:pt x="13729" y="9546"/>
                  </a:cubicBezTo>
                  <a:cubicBezTo>
                    <a:pt x="13738" y="9466"/>
                    <a:pt x="13667" y="9376"/>
                    <a:pt x="13587" y="9359"/>
                  </a:cubicBezTo>
                  <a:cubicBezTo>
                    <a:pt x="13583" y="9358"/>
                    <a:pt x="13578" y="9358"/>
                    <a:pt x="13574" y="9358"/>
                  </a:cubicBezTo>
                  <a:close/>
                  <a:moveTo>
                    <a:pt x="14220" y="9391"/>
                  </a:moveTo>
                  <a:cubicBezTo>
                    <a:pt x="14140" y="9391"/>
                    <a:pt x="14084" y="9442"/>
                    <a:pt x="14068" y="9528"/>
                  </a:cubicBezTo>
                  <a:cubicBezTo>
                    <a:pt x="14051" y="9635"/>
                    <a:pt x="14104" y="9706"/>
                    <a:pt x="14211" y="9715"/>
                  </a:cubicBezTo>
                  <a:cubicBezTo>
                    <a:pt x="14225" y="9718"/>
                    <a:pt x="14238" y="9719"/>
                    <a:pt x="14250" y="9719"/>
                  </a:cubicBezTo>
                  <a:cubicBezTo>
                    <a:pt x="14333" y="9719"/>
                    <a:pt x="14383" y="9666"/>
                    <a:pt x="14399" y="9573"/>
                  </a:cubicBezTo>
                  <a:cubicBezTo>
                    <a:pt x="14416" y="9474"/>
                    <a:pt x="14363" y="9403"/>
                    <a:pt x="14256" y="9394"/>
                  </a:cubicBezTo>
                  <a:cubicBezTo>
                    <a:pt x="14243" y="9392"/>
                    <a:pt x="14231" y="9391"/>
                    <a:pt x="14220" y="9391"/>
                  </a:cubicBezTo>
                  <a:close/>
                  <a:moveTo>
                    <a:pt x="8582" y="9466"/>
                  </a:moveTo>
                  <a:cubicBezTo>
                    <a:pt x="8511" y="9466"/>
                    <a:pt x="8448" y="9501"/>
                    <a:pt x="8439" y="9573"/>
                  </a:cubicBezTo>
                  <a:cubicBezTo>
                    <a:pt x="8439" y="9582"/>
                    <a:pt x="8430" y="9590"/>
                    <a:pt x="8430" y="9599"/>
                  </a:cubicBezTo>
                  <a:cubicBezTo>
                    <a:pt x="8430" y="9635"/>
                    <a:pt x="8448" y="9644"/>
                    <a:pt x="8475" y="9671"/>
                  </a:cubicBezTo>
                  <a:cubicBezTo>
                    <a:pt x="8502" y="9698"/>
                    <a:pt x="8537" y="9698"/>
                    <a:pt x="8573" y="9715"/>
                  </a:cubicBezTo>
                  <a:cubicBezTo>
                    <a:pt x="8582" y="9721"/>
                    <a:pt x="8592" y="9723"/>
                    <a:pt x="8602" y="9723"/>
                  </a:cubicBezTo>
                  <a:cubicBezTo>
                    <a:pt x="8642" y="9723"/>
                    <a:pt x="8684" y="9686"/>
                    <a:pt x="8698" y="9644"/>
                  </a:cubicBezTo>
                  <a:cubicBezTo>
                    <a:pt x="8698" y="9635"/>
                    <a:pt x="8698" y="9617"/>
                    <a:pt x="8698" y="9608"/>
                  </a:cubicBezTo>
                  <a:cubicBezTo>
                    <a:pt x="8716" y="9546"/>
                    <a:pt x="8653" y="9474"/>
                    <a:pt x="8582" y="9466"/>
                  </a:cubicBezTo>
                  <a:close/>
                  <a:moveTo>
                    <a:pt x="9228" y="9490"/>
                  </a:moveTo>
                  <a:cubicBezTo>
                    <a:pt x="9197" y="9490"/>
                    <a:pt x="9175" y="9505"/>
                    <a:pt x="9153" y="9519"/>
                  </a:cubicBezTo>
                  <a:cubicBezTo>
                    <a:pt x="9108" y="9546"/>
                    <a:pt x="9108" y="9582"/>
                    <a:pt x="9099" y="9617"/>
                  </a:cubicBezTo>
                  <a:cubicBezTo>
                    <a:pt x="9091" y="9653"/>
                    <a:pt x="9108" y="9680"/>
                    <a:pt x="9126" y="9715"/>
                  </a:cubicBezTo>
                  <a:cubicBezTo>
                    <a:pt x="9153" y="9751"/>
                    <a:pt x="9180" y="9751"/>
                    <a:pt x="9215" y="9760"/>
                  </a:cubicBezTo>
                  <a:cubicBezTo>
                    <a:pt x="9227" y="9762"/>
                    <a:pt x="9237" y="9763"/>
                    <a:pt x="9246" y="9763"/>
                  </a:cubicBezTo>
                  <a:cubicBezTo>
                    <a:pt x="9273" y="9763"/>
                    <a:pt x="9294" y="9753"/>
                    <a:pt x="9314" y="9733"/>
                  </a:cubicBezTo>
                  <a:cubicBezTo>
                    <a:pt x="9358" y="9715"/>
                    <a:pt x="9367" y="9680"/>
                    <a:pt x="9367" y="9635"/>
                  </a:cubicBezTo>
                  <a:cubicBezTo>
                    <a:pt x="9385" y="9599"/>
                    <a:pt x="9367" y="9573"/>
                    <a:pt x="9340" y="9546"/>
                  </a:cubicBezTo>
                  <a:cubicBezTo>
                    <a:pt x="9322" y="9501"/>
                    <a:pt x="9287" y="9501"/>
                    <a:pt x="9251" y="9492"/>
                  </a:cubicBezTo>
                  <a:cubicBezTo>
                    <a:pt x="9243" y="9491"/>
                    <a:pt x="9235" y="9490"/>
                    <a:pt x="9228" y="9490"/>
                  </a:cubicBezTo>
                  <a:close/>
                  <a:moveTo>
                    <a:pt x="14902" y="9429"/>
                  </a:moveTo>
                  <a:cubicBezTo>
                    <a:pt x="14808" y="9429"/>
                    <a:pt x="14746" y="9482"/>
                    <a:pt x="14738" y="9573"/>
                  </a:cubicBezTo>
                  <a:cubicBezTo>
                    <a:pt x="14720" y="9680"/>
                    <a:pt x="14773" y="9751"/>
                    <a:pt x="14880" y="9760"/>
                  </a:cubicBezTo>
                  <a:cubicBezTo>
                    <a:pt x="14893" y="9762"/>
                    <a:pt x="14905" y="9763"/>
                    <a:pt x="14916" y="9763"/>
                  </a:cubicBezTo>
                  <a:cubicBezTo>
                    <a:pt x="14996" y="9763"/>
                    <a:pt x="15052" y="9711"/>
                    <a:pt x="15068" y="9617"/>
                  </a:cubicBezTo>
                  <a:cubicBezTo>
                    <a:pt x="15077" y="9573"/>
                    <a:pt x="15068" y="9528"/>
                    <a:pt x="15041" y="9492"/>
                  </a:cubicBezTo>
                  <a:cubicBezTo>
                    <a:pt x="15005" y="9457"/>
                    <a:pt x="14970" y="9439"/>
                    <a:pt x="14925" y="9430"/>
                  </a:cubicBezTo>
                  <a:cubicBezTo>
                    <a:pt x="14917" y="9429"/>
                    <a:pt x="14910" y="9429"/>
                    <a:pt x="14902" y="9429"/>
                  </a:cubicBezTo>
                  <a:close/>
                  <a:moveTo>
                    <a:pt x="15557" y="9446"/>
                  </a:moveTo>
                  <a:cubicBezTo>
                    <a:pt x="15504" y="9446"/>
                    <a:pt x="15467" y="9491"/>
                    <a:pt x="15424" y="9519"/>
                  </a:cubicBezTo>
                  <a:cubicBezTo>
                    <a:pt x="15416" y="9528"/>
                    <a:pt x="15416" y="9537"/>
                    <a:pt x="15416" y="9546"/>
                  </a:cubicBezTo>
                  <a:cubicBezTo>
                    <a:pt x="15407" y="9564"/>
                    <a:pt x="15407" y="9582"/>
                    <a:pt x="15398" y="9608"/>
                  </a:cubicBezTo>
                  <a:cubicBezTo>
                    <a:pt x="15371" y="9680"/>
                    <a:pt x="15433" y="9715"/>
                    <a:pt x="15469" y="9769"/>
                  </a:cubicBezTo>
                  <a:cubicBezTo>
                    <a:pt x="15469" y="9778"/>
                    <a:pt x="15487" y="9778"/>
                    <a:pt x="15496" y="9778"/>
                  </a:cubicBezTo>
                  <a:cubicBezTo>
                    <a:pt x="15514" y="9787"/>
                    <a:pt x="15532" y="9787"/>
                    <a:pt x="15549" y="9787"/>
                  </a:cubicBezTo>
                  <a:cubicBezTo>
                    <a:pt x="15564" y="9792"/>
                    <a:pt x="15578" y="9794"/>
                    <a:pt x="15590" y="9794"/>
                  </a:cubicBezTo>
                  <a:cubicBezTo>
                    <a:pt x="15623" y="9794"/>
                    <a:pt x="15649" y="9779"/>
                    <a:pt x="15674" y="9760"/>
                  </a:cubicBezTo>
                  <a:cubicBezTo>
                    <a:pt x="15746" y="9706"/>
                    <a:pt x="15728" y="9635"/>
                    <a:pt x="15746" y="9573"/>
                  </a:cubicBezTo>
                  <a:cubicBezTo>
                    <a:pt x="15719" y="9546"/>
                    <a:pt x="15701" y="9510"/>
                    <a:pt x="15674" y="9483"/>
                  </a:cubicBezTo>
                  <a:cubicBezTo>
                    <a:pt x="15664" y="9467"/>
                    <a:pt x="15653" y="9464"/>
                    <a:pt x="15640" y="9464"/>
                  </a:cubicBezTo>
                  <a:cubicBezTo>
                    <a:pt x="15632" y="9464"/>
                    <a:pt x="15623" y="9466"/>
                    <a:pt x="15612" y="9466"/>
                  </a:cubicBezTo>
                  <a:cubicBezTo>
                    <a:pt x="15612" y="9461"/>
                    <a:pt x="15610" y="9461"/>
                    <a:pt x="15607" y="9461"/>
                  </a:cubicBezTo>
                  <a:cubicBezTo>
                    <a:pt x="15605" y="9461"/>
                    <a:pt x="15603" y="9461"/>
                    <a:pt x="15603" y="9457"/>
                  </a:cubicBezTo>
                  <a:cubicBezTo>
                    <a:pt x="15586" y="9449"/>
                    <a:pt x="15571" y="9446"/>
                    <a:pt x="15557" y="9446"/>
                  </a:cubicBezTo>
                  <a:close/>
                  <a:moveTo>
                    <a:pt x="9918" y="9518"/>
                  </a:moveTo>
                  <a:cubicBezTo>
                    <a:pt x="9856" y="9518"/>
                    <a:pt x="9768" y="9585"/>
                    <a:pt x="9751" y="9644"/>
                  </a:cubicBezTo>
                  <a:cubicBezTo>
                    <a:pt x="9742" y="9706"/>
                    <a:pt x="9813" y="9805"/>
                    <a:pt x="9885" y="9813"/>
                  </a:cubicBezTo>
                  <a:cubicBezTo>
                    <a:pt x="9891" y="9815"/>
                    <a:pt x="9897" y="9816"/>
                    <a:pt x="9903" y="9816"/>
                  </a:cubicBezTo>
                  <a:cubicBezTo>
                    <a:pt x="9965" y="9816"/>
                    <a:pt x="10046" y="9745"/>
                    <a:pt x="10054" y="9689"/>
                  </a:cubicBezTo>
                  <a:cubicBezTo>
                    <a:pt x="10054" y="9626"/>
                    <a:pt x="9992" y="9537"/>
                    <a:pt x="9929" y="9519"/>
                  </a:cubicBezTo>
                  <a:cubicBezTo>
                    <a:pt x="9926" y="9519"/>
                    <a:pt x="9922" y="9518"/>
                    <a:pt x="9918" y="9518"/>
                  </a:cubicBezTo>
                  <a:close/>
                  <a:moveTo>
                    <a:pt x="10574" y="9545"/>
                  </a:moveTo>
                  <a:cubicBezTo>
                    <a:pt x="10499" y="9545"/>
                    <a:pt x="10428" y="9605"/>
                    <a:pt x="10420" y="9680"/>
                  </a:cubicBezTo>
                  <a:cubicBezTo>
                    <a:pt x="10411" y="9760"/>
                    <a:pt x="10473" y="9831"/>
                    <a:pt x="10554" y="9840"/>
                  </a:cubicBezTo>
                  <a:cubicBezTo>
                    <a:pt x="10563" y="9842"/>
                    <a:pt x="10572" y="9843"/>
                    <a:pt x="10581" y="9843"/>
                  </a:cubicBezTo>
                  <a:cubicBezTo>
                    <a:pt x="10650" y="9843"/>
                    <a:pt x="10707" y="9785"/>
                    <a:pt x="10723" y="9706"/>
                  </a:cubicBezTo>
                  <a:cubicBezTo>
                    <a:pt x="10732" y="9635"/>
                    <a:pt x="10670" y="9555"/>
                    <a:pt x="10589" y="9546"/>
                  </a:cubicBezTo>
                  <a:cubicBezTo>
                    <a:pt x="10584" y="9545"/>
                    <a:pt x="10579" y="9545"/>
                    <a:pt x="10574" y="9545"/>
                  </a:cubicBezTo>
                  <a:close/>
                  <a:moveTo>
                    <a:pt x="16254" y="9483"/>
                  </a:moveTo>
                  <a:cubicBezTo>
                    <a:pt x="16210" y="9492"/>
                    <a:pt x="16156" y="9492"/>
                    <a:pt x="16120" y="9528"/>
                  </a:cubicBezTo>
                  <a:cubicBezTo>
                    <a:pt x="16085" y="9564"/>
                    <a:pt x="16058" y="9599"/>
                    <a:pt x="16058" y="9644"/>
                  </a:cubicBezTo>
                  <a:cubicBezTo>
                    <a:pt x="16058" y="9689"/>
                    <a:pt x="16058" y="9742"/>
                    <a:pt x="16094" y="9778"/>
                  </a:cubicBezTo>
                  <a:cubicBezTo>
                    <a:pt x="16111" y="9805"/>
                    <a:pt x="16183" y="9849"/>
                    <a:pt x="16218" y="9849"/>
                  </a:cubicBezTo>
                  <a:cubicBezTo>
                    <a:pt x="16263" y="9840"/>
                    <a:pt x="16317" y="9840"/>
                    <a:pt x="16352" y="9805"/>
                  </a:cubicBezTo>
                  <a:cubicBezTo>
                    <a:pt x="16388" y="9769"/>
                    <a:pt x="16415" y="9733"/>
                    <a:pt x="16415" y="9689"/>
                  </a:cubicBezTo>
                  <a:cubicBezTo>
                    <a:pt x="16415" y="9644"/>
                    <a:pt x="16406" y="9590"/>
                    <a:pt x="16379" y="9555"/>
                  </a:cubicBezTo>
                  <a:cubicBezTo>
                    <a:pt x="16361" y="9528"/>
                    <a:pt x="16281" y="9483"/>
                    <a:pt x="16254" y="9483"/>
                  </a:cubicBezTo>
                  <a:close/>
                  <a:moveTo>
                    <a:pt x="16893" y="9509"/>
                  </a:moveTo>
                  <a:cubicBezTo>
                    <a:pt x="16804" y="9509"/>
                    <a:pt x="16726" y="9562"/>
                    <a:pt x="16709" y="9662"/>
                  </a:cubicBezTo>
                  <a:cubicBezTo>
                    <a:pt x="16682" y="9751"/>
                    <a:pt x="16763" y="9858"/>
                    <a:pt x="16861" y="9876"/>
                  </a:cubicBezTo>
                  <a:cubicBezTo>
                    <a:pt x="16867" y="9877"/>
                    <a:pt x="16873" y="9877"/>
                    <a:pt x="16879" y="9877"/>
                  </a:cubicBezTo>
                  <a:cubicBezTo>
                    <a:pt x="16970" y="9877"/>
                    <a:pt x="17049" y="9816"/>
                    <a:pt x="17066" y="9724"/>
                  </a:cubicBezTo>
                  <a:cubicBezTo>
                    <a:pt x="17084" y="9626"/>
                    <a:pt x="17012" y="9519"/>
                    <a:pt x="16914" y="9510"/>
                  </a:cubicBezTo>
                  <a:cubicBezTo>
                    <a:pt x="16907" y="9510"/>
                    <a:pt x="16900" y="9509"/>
                    <a:pt x="16893" y="9509"/>
                  </a:cubicBezTo>
                  <a:close/>
                  <a:moveTo>
                    <a:pt x="8859" y="9806"/>
                  </a:moveTo>
                  <a:cubicBezTo>
                    <a:pt x="8853" y="9806"/>
                    <a:pt x="8847" y="9808"/>
                    <a:pt x="8841" y="9813"/>
                  </a:cubicBezTo>
                  <a:cubicBezTo>
                    <a:pt x="8859" y="9822"/>
                    <a:pt x="8876" y="9831"/>
                    <a:pt x="8894" y="9840"/>
                  </a:cubicBezTo>
                  <a:cubicBezTo>
                    <a:pt x="8912" y="9849"/>
                    <a:pt x="8930" y="9849"/>
                    <a:pt x="8948" y="9867"/>
                  </a:cubicBezTo>
                  <a:cubicBezTo>
                    <a:pt x="8958" y="9872"/>
                    <a:pt x="8968" y="9877"/>
                    <a:pt x="8979" y="9877"/>
                  </a:cubicBezTo>
                  <a:cubicBezTo>
                    <a:pt x="8986" y="9877"/>
                    <a:pt x="8994" y="9875"/>
                    <a:pt x="9001" y="9867"/>
                  </a:cubicBezTo>
                  <a:cubicBezTo>
                    <a:pt x="8983" y="9858"/>
                    <a:pt x="8975" y="9831"/>
                    <a:pt x="8957" y="9822"/>
                  </a:cubicBezTo>
                  <a:cubicBezTo>
                    <a:pt x="8939" y="9813"/>
                    <a:pt x="8921" y="9813"/>
                    <a:pt x="8903" y="9813"/>
                  </a:cubicBezTo>
                  <a:cubicBezTo>
                    <a:pt x="8885" y="9813"/>
                    <a:pt x="8871" y="9806"/>
                    <a:pt x="8859" y="9806"/>
                  </a:cubicBezTo>
                  <a:close/>
                  <a:moveTo>
                    <a:pt x="11195" y="9579"/>
                  </a:moveTo>
                  <a:cubicBezTo>
                    <a:pt x="11167" y="9579"/>
                    <a:pt x="11143" y="9598"/>
                    <a:pt x="11125" y="9617"/>
                  </a:cubicBezTo>
                  <a:cubicBezTo>
                    <a:pt x="11089" y="9635"/>
                    <a:pt x="11071" y="9671"/>
                    <a:pt x="11071" y="9724"/>
                  </a:cubicBezTo>
                  <a:cubicBezTo>
                    <a:pt x="11062" y="9769"/>
                    <a:pt x="11080" y="9805"/>
                    <a:pt x="11098" y="9831"/>
                  </a:cubicBezTo>
                  <a:cubicBezTo>
                    <a:pt x="11125" y="9867"/>
                    <a:pt x="11160" y="9885"/>
                    <a:pt x="11205" y="9885"/>
                  </a:cubicBezTo>
                  <a:cubicBezTo>
                    <a:pt x="11213" y="9887"/>
                    <a:pt x="11221" y="9887"/>
                    <a:pt x="11229" y="9887"/>
                  </a:cubicBezTo>
                  <a:cubicBezTo>
                    <a:pt x="11263" y="9887"/>
                    <a:pt x="11292" y="9873"/>
                    <a:pt x="11321" y="9858"/>
                  </a:cubicBezTo>
                  <a:cubicBezTo>
                    <a:pt x="11348" y="9840"/>
                    <a:pt x="11365" y="9796"/>
                    <a:pt x="11374" y="9760"/>
                  </a:cubicBezTo>
                  <a:cubicBezTo>
                    <a:pt x="11383" y="9706"/>
                    <a:pt x="11365" y="9671"/>
                    <a:pt x="11348" y="9644"/>
                  </a:cubicBezTo>
                  <a:cubicBezTo>
                    <a:pt x="11325" y="9621"/>
                    <a:pt x="11296" y="9586"/>
                    <a:pt x="11256" y="9586"/>
                  </a:cubicBezTo>
                  <a:cubicBezTo>
                    <a:pt x="11248" y="9586"/>
                    <a:pt x="11240" y="9588"/>
                    <a:pt x="11232" y="9590"/>
                  </a:cubicBezTo>
                  <a:cubicBezTo>
                    <a:pt x="11219" y="9583"/>
                    <a:pt x="11206" y="9579"/>
                    <a:pt x="11195" y="9579"/>
                  </a:cubicBezTo>
                  <a:close/>
                  <a:moveTo>
                    <a:pt x="11864" y="9613"/>
                  </a:moveTo>
                  <a:cubicBezTo>
                    <a:pt x="11795" y="9613"/>
                    <a:pt x="11748" y="9658"/>
                    <a:pt x="11740" y="9742"/>
                  </a:cubicBezTo>
                  <a:cubicBezTo>
                    <a:pt x="11722" y="9840"/>
                    <a:pt x="11767" y="9894"/>
                    <a:pt x="11865" y="9912"/>
                  </a:cubicBezTo>
                  <a:cubicBezTo>
                    <a:pt x="11879" y="9914"/>
                    <a:pt x="11892" y="9915"/>
                    <a:pt x="11905" y="9915"/>
                  </a:cubicBezTo>
                  <a:cubicBezTo>
                    <a:pt x="11980" y="9915"/>
                    <a:pt x="12027" y="9870"/>
                    <a:pt x="12034" y="9778"/>
                  </a:cubicBezTo>
                  <a:cubicBezTo>
                    <a:pt x="12052" y="9680"/>
                    <a:pt x="12008" y="9626"/>
                    <a:pt x="11901" y="9617"/>
                  </a:cubicBezTo>
                  <a:cubicBezTo>
                    <a:pt x="11888" y="9615"/>
                    <a:pt x="11875" y="9613"/>
                    <a:pt x="11864" y="9613"/>
                  </a:cubicBezTo>
                  <a:close/>
                  <a:moveTo>
                    <a:pt x="17542" y="9552"/>
                  </a:moveTo>
                  <a:cubicBezTo>
                    <a:pt x="17452" y="9552"/>
                    <a:pt x="17385" y="9619"/>
                    <a:pt x="17369" y="9715"/>
                  </a:cubicBezTo>
                  <a:cubicBezTo>
                    <a:pt x="17360" y="9769"/>
                    <a:pt x="17378" y="9805"/>
                    <a:pt x="17405" y="9849"/>
                  </a:cubicBezTo>
                  <a:cubicBezTo>
                    <a:pt x="17441" y="9894"/>
                    <a:pt x="17476" y="9912"/>
                    <a:pt x="17539" y="9921"/>
                  </a:cubicBezTo>
                  <a:cubicBezTo>
                    <a:pt x="17544" y="9921"/>
                    <a:pt x="17550" y="9921"/>
                    <a:pt x="17555" y="9921"/>
                  </a:cubicBezTo>
                  <a:cubicBezTo>
                    <a:pt x="17646" y="9921"/>
                    <a:pt x="17718" y="9852"/>
                    <a:pt x="17735" y="9751"/>
                  </a:cubicBezTo>
                  <a:cubicBezTo>
                    <a:pt x="17744" y="9706"/>
                    <a:pt x="17726" y="9662"/>
                    <a:pt x="17699" y="9617"/>
                  </a:cubicBezTo>
                  <a:cubicBezTo>
                    <a:pt x="17664" y="9573"/>
                    <a:pt x="17628" y="9555"/>
                    <a:pt x="17574" y="9555"/>
                  </a:cubicBezTo>
                  <a:cubicBezTo>
                    <a:pt x="17563" y="9553"/>
                    <a:pt x="17553" y="9552"/>
                    <a:pt x="17542" y="9552"/>
                  </a:cubicBezTo>
                  <a:close/>
                  <a:moveTo>
                    <a:pt x="18211" y="9579"/>
                  </a:moveTo>
                  <a:cubicBezTo>
                    <a:pt x="18121" y="9579"/>
                    <a:pt x="18054" y="9646"/>
                    <a:pt x="18038" y="9742"/>
                  </a:cubicBezTo>
                  <a:cubicBezTo>
                    <a:pt x="18029" y="9796"/>
                    <a:pt x="18047" y="9831"/>
                    <a:pt x="18074" y="9876"/>
                  </a:cubicBezTo>
                  <a:cubicBezTo>
                    <a:pt x="18110" y="9921"/>
                    <a:pt x="18145" y="9938"/>
                    <a:pt x="18199" y="9947"/>
                  </a:cubicBezTo>
                  <a:cubicBezTo>
                    <a:pt x="18205" y="9948"/>
                    <a:pt x="18211" y="9948"/>
                    <a:pt x="18217" y="9948"/>
                  </a:cubicBezTo>
                  <a:cubicBezTo>
                    <a:pt x="18315" y="9948"/>
                    <a:pt x="18387" y="9879"/>
                    <a:pt x="18404" y="9778"/>
                  </a:cubicBezTo>
                  <a:cubicBezTo>
                    <a:pt x="18413" y="9733"/>
                    <a:pt x="18395" y="9689"/>
                    <a:pt x="18368" y="9644"/>
                  </a:cubicBezTo>
                  <a:cubicBezTo>
                    <a:pt x="18333" y="9599"/>
                    <a:pt x="18297" y="9582"/>
                    <a:pt x="18244" y="9582"/>
                  </a:cubicBezTo>
                  <a:cubicBezTo>
                    <a:pt x="18232" y="9580"/>
                    <a:pt x="18222" y="9579"/>
                    <a:pt x="18211" y="9579"/>
                  </a:cubicBezTo>
                  <a:close/>
                  <a:moveTo>
                    <a:pt x="12564" y="9642"/>
                  </a:moveTo>
                  <a:cubicBezTo>
                    <a:pt x="12533" y="9642"/>
                    <a:pt x="12502" y="9663"/>
                    <a:pt x="12472" y="9671"/>
                  </a:cubicBezTo>
                  <a:cubicBezTo>
                    <a:pt x="12418" y="9689"/>
                    <a:pt x="12418" y="9742"/>
                    <a:pt x="12391" y="9778"/>
                  </a:cubicBezTo>
                  <a:cubicBezTo>
                    <a:pt x="12400" y="9813"/>
                    <a:pt x="12400" y="9849"/>
                    <a:pt x="12418" y="9885"/>
                  </a:cubicBezTo>
                  <a:cubicBezTo>
                    <a:pt x="12436" y="9938"/>
                    <a:pt x="12489" y="9938"/>
                    <a:pt x="12534" y="9974"/>
                  </a:cubicBezTo>
                  <a:cubicBezTo>
                    <a:pt x="12561" y="9965"/>
                    <a:pt x="12605" y="9956"/>
                    <a:pt x="12641" y="9938"/>
                  </a:cubicBezTo>
                  <a:cubicBezTo>
                    <a:pt x="12686" y="9921"/>
                    <a:pt x="12686" y="9867"/>
                    <a:pt x="12712" y="9831"/>
                  </a:cubicBezTo>
                  <a:cubicBezTo>
                    <a:pt x="12704" y="9796"/>
                    <a:pt x="12704" y="9760"/>
                    <a:pt x="12686" y="9724"/>
                  </a:cubicBezTo>
                  <a:cubicBezTo>
                    <a:pt x="12668" y="9680"/>
                    <a:pt x="12623" y="9662"/>
                    <a:pt x="12579" y="9644"/>
                  </a:cubicBezTo>
                  <a:cubicBezTo>
                    <a:pt x="12574" y="9643"/>
                    <a:pt x="12569" y="9642"/>
                    <a:pt x="12564" y="9642"/>
                  </a:cubicBezTo>
                  <a:close/>
                  <a:moveTo>
                    <a:pt x="18877" y="9614"/>
                  </a:moveTo>
                  <a:cubicBezTo>
                    <a:pt x="18865" y="9614"/>
                    <a:pt x="18853" y="9615"/>
                    <a:pt x="18841" y="9617"/>
                  </a:cubicBezTo>
                  <a:cubicBezTo>
                    <a:pt x="18806" y="9617"/>
                    <a:pt x="18779" y="9635"/>
                    <a:pt x="18752" y="9662"/>
                  </a:cubicBezTo>
                  <a:cubicBezTo>
                    <a:pt x="18734" y="9689"/>
                    <a:pt x="18699" y="9715"/>
                    <a:pt x="18707" y="9760"/>
                  </a:cubicBezTo>
                  <a:cubicBezTo>
                    <a:pt x="18707" y="9778"/>
                    <a:pt x="18707" y="9787"/>
                    <a:pt x="18699" y="9796"/>
                  </a:cubicBezTo>
                  <a:cubicBezTo>
                    <a:pt x="18681" y="9849"/>
                    <a:pt x="18707" y="9885"/>
                    <a:pt x="18734" y="9921"/>
                  </a:cubicBezTo>
                  <a:cubicBezTo>
                    <a:pt x="18759" y="9945"/>
                    <a:pt x="18783" y="9984"/>
                    <a:pt x="18828" y="9984"/>
                  </a:cubicBezTo>
                  <a:cubicBezTo>
                    <a:pt x="18832" y="9984"/>
                    <a:pt x="18837" y="9984"/>
                    <a:pt x="18841" y="9983"/>
                  </a:cubicBezTo>
                  <a:lnTo>
                    <a:pt x="18868" y="9983"/>
                  </a:lnTo>
                  <a:cubicBezTo>
                    <a:pt x="18883" y="9989"/>
                    <a:pt x="18897" y="9991"/>
                    <a:pt x="18910" y="9991"/>
                  </a:cubicBezTo>
                  <a:cubicBezTo>
                    <a:pt x="18961" y="9991"/>
                    <a:pt x="19004" y="9954"/>
                    <a:pt x="19046" y="9912"/>
                  </a:cubicBezTo>
                  <a:cubicBezTo>
                    <a:pt x="19055" y="9903"/>
                    <a:pt x="19055" y="9885"/>
                    <a:pt x="19055" y="9876"/>
                  </a:cubicBezTo>
                  <a:cubicBezTo>
                    <a:pt x="19064" y="9849"/>
                    <a:pt x="19064" y="9822"/>
                    <a:pt x="19073" y="9796"/>
                  </a:cubicBezTo>
                  <a:cubicBezTo>
                    <a:pt x="19082" y="9751"/>
                    <a:pt x="19055" y="9715"/>
                    <a:pt x="19038" y="9680"/>
                  </a:cubicBezTo>
                  <a:cubicBezTo>
                    <a:pt x="19020" y="9662"/>
                    <a:pt x="19002" y="9635"/>
                    <a:pt x="18975" y="9635"/>
                  </a:cubicBezTo>
                  <a:cubicBezTo>
                    <a:pt x="18942" y="9622"/>
                    <a:pt x="18910" y="9614"/>
                    <a:pt x="18877" y="9614"/>
                  </a:cubicBezTo>
                  <a:close/>
                  <a:moveTo>
                    <a:pt x="13222" y="9668"/>
                  </a:moveTo>
                  <a:cubicBezTo>
                    <a:pt x="13148" y="9668"/>
                    <a:pt x="13068" y="9733"/>
                    <a:pt x="13060" y="9805"/>
                  </a:cubicBezTo>
                  <a:cubicBezTo>
                    <a:pt x="13043" y="9885"/>
                    <a:pt x="13114" y="9983"/>
                    <a:pt x="13194" y="9992"/>
                  </a:cubicBezTo>
                  <a:cubicBezTo>
                    <a:pt x="13203" y="9994"/>
                    <a:pt x="13211" y="9995"/>
                    <a:pt x="13220" y="9995"/>
                  </a:cubicBezTo>
                  <a:cubicBezTo>
                    <a:pt x="13294" y="9995"/>
                    <a:pt x="13374" y="9930"/>
                    <a:pt x="13382" y="9858"/>
                  </a:cubicBezTo>
                  <a:cubicBezTo>
                    <a:pt x="13399" y="9778"/>
                    <a:pt x="13328" y="9680"/>
                    <a:pt x="13248" y="9671"/>
                  </a:cubicBezTo>
                  <a:cubicBezTo>
                    <a:pt x="13239" y="9669"/>
                    <a:pt x="13231" y="9668"/>
                    <a:pt x="13222" y="9668"/>
                  </a:cubicBezTo>
                  <a:close/>
                  <a:moveTo>
                    <a:pt x="19573" y="9635"/>
                  </a:moveTo>
                  <a:cubicBezTo>
                    <a:pt x="19519" y="9653"/>
                    <a:pt x="19457" y="9644"/>
                    <a:pt x="19412" y="9689"/>
                  </a:cubicBezTo>
                  <a:cubicBezTo>
                    <a:pt x="19385" y="9724"/>
                    <a:pt x="19385" y="9769"/>
                    <a:pt x="19359" y="9805"/>
                  </a:cubicBezTo>
                  <a:cubicBezTo>
                    <a:pt x="19377" y="9858"/>
                    <a:pt x="19368" y="9912"/>
                    <a:pt x="19403" y="9956"/>
                  </a:cubicBezTo>
                  <a:cubicBezTo>
                    <a:pt x="19439" y="10001"/>
                    <a:pt x="19492" y="10001"/>
                    <a:pt x="19528" y="10028"/>
                  </a:cubicBezTo>
                  <a:cubicBezTo>
                    <a:pt x="19573" y="10010"/>
                    <a:pt x="19626" y="10019"/>
                    <a:pt x="19680" y="9983"/>
                  </a:cubicBezTo>
                  <a:cubicBezTo>
                    <a:pt x="19716" y="9947"/>
                    <a:pt x="19724" y="9894"/>
                    <a:pt x="19751" y="9858"/>
                  </a:cubicBezTo>
                  <a:cubicBezTo>
                    <a:pt x="19733" y="9805"/>
                    <a:pt x="19742" y="9751"/>
                    <a:pt x="19707" y="9706"/>
                  </a:cubicBezTo>
                  <a:cubicBezTo>
                    <a:pt x="19671" y="9662"/>
                    <a:pt x="19617" y="9662"/>
                    <a:pt x="19573" y="9635"/>
                  </a:cubicBezTo>
                  <a:close/>
                  <a:moveTo>
                    <a:pt x="13885" y="9706"/>
                  </a:moveTo>
                  <a:cubicBezTo>
                    <a:pt x="13810" y="9706"/>
                    <a:pt x="13737" y="9773"/>
                    <a:pt x="13721" y="9849"/>
                  </a:cubicBezTo>
                  <a:cubicBezTo>
                    <a:pt x="13712" y="9938"/>
                    <a:pt x="13765" y="10028"/>
                    <a:pt x="13863" y="10037"/>
                  </a:cubicBezTo>
                  <a:cubicBezTo>
                    <a:pt x="13870" y="10037"/>
                    <a:pt x="13877" y="10037"/>
                    <a:pt x="13884" y="10037"/>
                  </a:cubicBezTo>
                  <a:cubicBezTo>
                    <a:pt x="13973" y="10037"/>
                    <a:pt x="14042" y="9985"/>
                    <a:pt x="14051" y="9894"/>
                  </a:cubicBezTo>
                  <a:cubicBezTo>
                    <a:pt x="14060" y="9796"/>
                    <a:pt x="13997" y="9724"/>
                    <a:pt x="13899" y="9706"/>
                  </a:cubicBezTo>
                  <a:cubicBezTo>
                    <a:pt x="13894" y="9706"/>
                    <a:pt x="13890" y="9706"/>
                    <a:pt x="13885" y="9706"/>
                  </a:cubicBezTo>
                  <a:close/>
                  <a:moveTo>
                    <a:pt x="14556" y="9732"/>
                  </a:moveTo>
                  <a:cubicBezTo>
                    <a:pt x="14469" y="9732"/>
                    <a:pt x="14406" y="9785"/>
                    <a:pt x="14390" y="9876"/>
                  </a:cubicBezTo>
                  <a:cubicBezTo>
                    <a:pt x="14372" y="9983"/>
                    <a:pt x="14425" y="10054"/>
                    <a:pt x="14532" y="10063"/>
                  </a:cubicBezTo>
                  <a:cubicBezTo>
                    <a:pt x="14546" y="10066"/>
                    <a:pt x="14559" y="10067"/>
                    <a:pt x="14571" y="10067"/>
                  </a:cubicBezTo>
                  <a:cubicBezTo>
                    <a:pt x="14655" y="10067"/>
                    <a:pt x="14704" y="10014"/>
                    <a:pt x="14720" y="9921"/>
                  </a:cubicBezTo>
                  <a:cubicBezTo>
                    <a:pt x="14738" y="9822"/>
                    <a:pt x="14684" y="9751"/>
                    <a:pt x="14577" y="9733"/>
                  </a:cubicBezTo>
                  <a:cubicBezTo>
                    <a:pt x="14570" y="9733"/>
                    <a:pt x="14563" y="9732"/>
                    <a:pt x="14556" y="9732"/>
                  </a:cubicBezTo>
                  <a:close/>
                  <a:moveTo>
                    <a:pt x="20251" y="9680"/>
                  </a:moveTo>
                  <a:cubicBezTo>
                    <a:pt x="20206" y="9689"/>
                    <a:pt x="20153" y="9680"/>
                    <a:pt x="20108" y="9706"/>
                  </a:cubicBezTo>
                  <a:cubicBezTo>
                    <a:pt x="20055" y="9742"/>
                    <a:pt x="20055" y="9805"/>
                    <a:pt x="20019" y="9849"/>
                  </a:cubicBezTo>
                  <a:cubicBezTo>
                    <a:pt x="20046" y="9894"/>
                    <a:pt x="20028" y="9947"/>
                    <a:pt x="20063" y="9992"/>
                  </a:cubicBezTo>
                  <a:cubicBezTo>
                    <a:pt x="20099" y="10037"/>
                    <a:pt x="20153" y="10045"/>
                    <a:pt x="20188" y="10072"/>
                  </a:cubicBezTo>
                  <a:cubicBezTo>
                    <a:pt x="20233" y="10054"/>
                    <a:pt x="20286" y="10063"/>
                    <a:pt x="20322" y="10037"/>
                  </a:cubicBezTo>
                  <a:cubicBezTo>
                    <a:pt x="20376" y="10001"/>
                    <a:pt x="20385" y="9947"/>
                    <a:pt x="20420" y="9903"/>
                  </a:cubicBezTo>
                  <a:cubicBezTo>
                    <a:pt x="20394" y="9858"/>
                    <a:pt x="20411" y="9813"/>
                    <a:pt x="20394" y="9778"/>
                  </a:cubicBezTo>
                  <a:cubicBezTo>
                    <a:pt x="20358" y="9715"/>
                    <a:pt x="20295" y="9706"/>
                    <a:pt x="20251" y="9680"/>
                  </a:cubicBezTo>
                  <a:close/>
                  <a:moveTo>
                    <a:pt x="15220" y="9777"/>
                  </a:moveTo>
                  <a:cubicBezTo>
                    <a:pt x="15128" y="9777"/>
                    <a:pt x="15067" y="9822"/>
                    <a:pt x="15059" y="9921"/>
                  </a:cubicBezTo>
                  <a:cubicBezTo>
                    <a:pt x="15041" y="10019"/>
                    <a:pt x="15094" y="10090"/>
                    <a:pt x="15193" y="10108"/>
                  </a:cubicBezTo>
                  <a:cubicBezTo>
                    <a:pt x="15206" y="10110"/>
                    <a:pt x="15219" y="10111"/>
                    <a:pt x="15232" y="10111"/>
                  </a:cubicBezTo>
                  <a:cubicBezTo>
                    <a:pt x="15317" y="10111"/>
                    <a:pt x="15373" y="10059"/>
                    <a:pt x="15389" y="9965"/>
                  </a:cubicBezTo>
                  <a:cubicBezTo>
                    <a:pt x="15398" y="9921"/>
                    <a:pt x="15389" y="9876"/>
                    <a:pt x="15353" y="9840"/>
                  </a:cubicBezTo>
                  <a:cubicBezTo>
                    <a:pt x="15326" y="9805"/>
                    <a:pt x="15300" y="9787"/>
                    <a:pt x="15246" y="9778"/>
                  </a:cubicBezTo>
                  <a:cubicBezTo>
                    <a:pt x="15237" y="9777"/>
                    <a:pt x="15229" y="9777"/>
                    <a:pt x="15220" y="9777"/>
                  </a:cubicBezTo>
                  <a:close/>
                  <a:moveTo>
                    <a:pt x="9572" y="9822"/>
                  </a:moveTo>
                  <a:cubicBezTo>
                    <a:pt x="9510" y="9822"/>
                    <a:pt x="9403" y="9894"/>
                    <a:pt x="9412" y="9956"/>
                  </a:cubicBezTo>
                  <a:cubicBezTo>
                    <a:pt x="9412" y="9992"/>
                    <a:pt x="9421" y="10037"/>
                    <a:pt x="9447" y="10063"/>
                  </a:cubicBezTo>
                  <a:cubicBezTo>
                    <a:pt x="9474" y="10099"/>
                    <a:pt x="9528" y="10090"/>
                    <a:pt x="9563" y="10126"/>
                  </a:cubicBezTo>
                  <a:cubicBezTo>
                    <a:pt x="9590" y="10108"/>
                    <a:pt x="9626" y="10108"/>
                    <a:pt x="9653" y="10081"/>
                  </a:cubicBezTo>
                  <a:cubicBezTo>
                    <a:pt x="9679" y="10063"/>
                    <a:pt x="9688" y="10028"/>
                    <a:pt x="9706" y="10010"/>
                  </a:cubicBezTo>
                  <a:cubicBezTo>
                    <a:pt x="9715" y="9929"/>
                    <a:pt x="9635" y="9831"/>
                    <a:pt x="9572" y="9822"/>
                  </a:cubicBezTo>
                  <a:close/>
                  <a:moveTo>
                    <a:pt x="15897" y="9787"/>
                  </a:moveTo>
                  <a:cubicBezTo>
                    <a:pt x="15844" y="9787"/>
                    <a:pt x="15799" y="9805"/>
                    <a:pt x="15755" y="9831"/>
                  </a:cubicBezTo>
                  <a:cubicBezTo>
                    <a:pt x="15737" y="9840"/>
                    <a:pt x="15692" y="9929"/>
                    <a:pt x="15692" y="9947"/>
                  </a:cubicBezTo>
                  <a:cubicBezTo>
                    <a:pt x="15683" y="10001"/>
                    <a:pt x="15701" y="10045"/>
                    <a:pt x="15728" y="10081"/>
                  </a:cubicBezTo>
                  <a:cubicBezTo>
                    <a:pt x="15755" y="10117"/>
                    <a:pt x="15799" y="10144"/>
                    <a:pt x="15853" y="10152"/>
                  </a:cubicBezTo>
                  <a:cubicBezTo>
                    <a:pt x="15897" y="10152"/>
                    <a:pt x="15942" y="10135"/>
                    <a:pt x="15987" y="10108"/>
                  </a:cubicBezTo>
                  <a:cubicBezTo>
                    <a:pt x="16004" y="10099"/>
                    <a:pt x="16049" y="10010"/>
                    <a:pt x="16058" y="9992"/>
                  </a:cubicBezTo>
                  <a:cubicBezTo>
                    <a:pt x="16058" y="9938"/>
                    <a:pt x="16040" y="9894"/>
                    <a:pt x="16013" y="9858"/>
                  </a:cubicBezTo>
                  <a:cubicBezTo>
                    <a:pt x="15987" y="9822"/>
                    <a:pt x="15942" y="9796"/>
                    <a:pt x="15897" y="9787"/>
                  </a:cubicBezTo>
                  <a:close/>
                  <a:moveTo>
                    <a:pt x="10215" y="9866"/>
                  </a:moveTo>
                  <a:cubicBezTo>
                    <a:pt x="10141" y="9866"/>
                    <a:pt x="10071" y="9917"/>
                    <a:pt x="10054" y="9983"/>
                  </a:cubicBezTo>
                  <a:cubicBezTo>
                    <a:pt x="10045" y="10072"/>
                    <a:pt x="10099" y="10152"/>
                    <a:pt x="10179" y="10161"/>
                  </a:cubicBezTo>
                  <a:cubicBezTo>
                    <a:pt x="10185" y="10162"/>
                    <a:pt x="10191" y="10162"/>
                    <a:pt x="10196" y="10162"/>
                  </a:cubicBezTo>
                  <a:cubicBezTo>
                    <a:pt x="10271" y="10162"/>
                    <a:pt x="10341" y="10111"/>
                    <a:pt x="10357" y="10037"/>
                  </a:cubicBezTo>
                  <a:cubicBezTo>
                    <a:pt x="10366" y="9956"/>
                    <a:pt x="10313" y="9876"/>
                    <a:pt x="10232" y="9867"/>
                  </a:cubicBezTo>
                  <a:cubicBezTo>
                    <a:pt x="10227" y="9866"/>
                    <a:pt x="10221" y="9866"/>
                    <a:pt x="10215" y="9866"/>
                  </a:cubicBezTo>
                  <a:close/>
                  <a:moveTo>
                    <a:pt x="10877" y="9893"/>
                  </a:moveTo>
                  <a:cubicBezTo>
                    <a:pt x="10802" y="9893"/>
                    <a:pt x="10731" y="9952"/>
                    <a:pt x="10723" y="10019"/>
                  </a:cubicBezTo>
                  <a:cubicBezTo>
                    <a:pt x="10714" y="10099"/>
                    <a:pt x="10777" y="10179"/>
                    <a:pt x="10857" y="10188"/>
                  </a:cubicBezTo>
                  <a:cubicBezTo>
                    <a:pt x="10862" y="10189"/>
                    <a:pt x="10867" y="10189"/>
                    <a:pt x="10872" y="10189"/>
                  </a:cubicBezTo>
                  <a:cubicBezTo>
                    <a:pt x="10946" y="10189"/>
                    <a:pt x="11010" y="10130"/>
                    <a:pt x="11026" y="10054"/>
                  </a:cubicBezTo>
                  <a:cubicBezTo>
                    <a:pt x="11035" y="9974"/>
                    <a:pt x="10973" y="9903"/>
                    <a:pt x="10893" y="9894"/>
                  </a:cubicBezTo>
                  <a:cubicBezTo>
                    <a:pt x="10887" y="9893"/>
                    <a:pt x="10882" y="9893"/>
                    <a:pt x="10877" y="9893"/>
                  </a:cubicBezTo>
                  <a:close/>
                  <a:moveTo>
                    <a:pt x="16537" y="9830"/>
                  </a:moveTo>
                  <a:cubicBezTo>
                    <a:pt x="16447" y="9830"/>
                    <a:pt x="16369" y="9884"/>
                    <a:pt x="16361" y="9992"/>
                  </a:cubicBezTo>
                  <a:cubicBezTo>
                    <a:pt x="16343" y="10090"/>
                    <a:pt x="16424" y="10188"/>
                    <a:pt x="16522" y="10197"/>
                  </a:cubicBezTo>
                  <a:cubicBezTo>
                    <a:pt x="16611" y="10197"/>
                    <a:pt x="16700" y="10144"/>
                    <a:pt x="16718" y="10037"/>
                  </a:cubicBezTo>
                  <a:cubicBezTo>
                    <a:pt x="16736" y="9929"/>
                    <a:pt x="16656" y="9831"/>
                    <a:pt x="16557" y="9831"/>
                  </a:cubicBezTo>
                  <a:cubicBezTo>
                    <a:pt x="16550" y="9831"/>
                    <a:pt x="16543" y="9830"/>
                    <a:pt x="16537" y="9830"/>
                  </a:cubicBezTo>
                  <a:close/>
                  <a:moveTo>
                    <a:pt x="17200" y="9855"/>
                  </a:moveTo>
                  <a:cubicBezTo>
                    <a:pt x="17109" y="9855"/>
                    <a:pt x="17038" y="9915"/>
                    <a:pt x="17030" y="10010"/>
                  </a:cubicBezTo>
                  <a:cubicBezTo>
                    <a:pt x="17012" y="10117"/>
                    <a:pt x="17066" y="10197"/>
                    <a:pt x="17173" y="10215"/>
                  </a:cubicBezTo>
                  <a:cubicBezTo>
                    <a:pt x="17188" y="10219"/>
                    <a:pt x="17203" y="10221"/>
                    <a:pt x="17218" y="10221"/>
                  </a:cubicBezTo>
                  <a:cubicBezTo>
                    <a:pt x="17304" y="10221"/>
                    <a:pt x="17372" y="10155"/>
                    <a:pt x="17387" y="10063"/>
                  </a:cubicBezTo>
                  <a:cubicBezTo>
                    <a:pt x="17396" y="9956"/>
                    <a:pt x="17343" y="9876"/>
                    <a:pt x="17235" y="9858"/>
                  </a:cubicBezTo>
                  <a:cubicBezTo>
                    <a:pt x="17223" y="9856"/>
                    <a:pt x="17211" y="9855"/>
                    <a:pt x="17200" y="9855"/>
                  </a:cubicBezTo>
                  <a:close/>
                  <a:moveTo>
                    <a:pt x="11522" y="9935"/>
                  </a:moveTo>
                  <a:cubicBezTo>
                    <a:pt x="11449" y="9935"/>
                    <a:pt x="11407" y="9978"/>
                    <a:pt x="11392" y="10054"/>
                  </a:cubicBezTo>
                  <a:cubicBezTo>
                    <a:pt x="11374" y="10161"/>
                    <a:pt x="11419" y="10215"/>
                    <a:pt x="11517" y="10233"/>
                  </a:cubicBezTo>
                  <a:cubicBezTo>
                    <a:pt x="11527" y="10234"/>
                    <a:pt x="11536" y="10234"/>
                    <a:pt x="11545" y="10234"/>
                  </a:cubicBezTo>
                  <a:cubicBezTo>
                    <a:pt x="11627" y="10234"/>
                    <a:pt x="11679" y="10196"/>
                    <a:pt x="11687" y="10108"/>
                  </a:cubicBezTo>
                  <a:cubicBezTo>
                    <a:pt x="11704" y="10001"/>
                    <a:pt x="11660" y="9947"/>
                    <a:pt x="11562" y="9938"/>
                  </a:cubicBezTo>
                  <a:cubicBezTo>
                    <a:pt x="11547" y="9936"/>
                    <a:pt x="11534" y="9935"/>
                    <a:pt x="11522" y="9935"/>
                  </a:cubicBezTo>
                  <a:close/>
                  <a:moveTo>
                    <a:pt x="17896" y="9894"/>
                  </a:moveTo>
                  <a:cubicBezTo>
                    <a:pt x="17842" y="9894"/>
                    <a:pt x="17797" y="9912"/>
                    <a:pt x="17762" y="9938"/>
                  </a:cubicBezTo>
                  <a:cubicBezTo>
                    <a:pt x="17717" y="9965"/>
                    <a:pt x="17699" y="10010"/>
                    <a:pt x="17690" y="10054"/>
                  </a:cubicBezTo>
                  <a:cubicBezTo>
                    <a:pt x="17682" y="10108"/>
                    <a:pt x="17699" y="10152"/>
                    <a:pt x="17726" y="10188"/>
                  </a:cubicBezTo>
                  <a:cubicBezTo>
                    <a:pt x="17762" y="10233"/>
                    <a:pt x="17797" y="10260"/>
                    <a:pt x="17851" y="10268"/>
                  </a:cubicBezTo>
                  <a:cubicBezTo>
                    <a:pt x="17905" y="10268"/>
                    <a:pt x="17949" y="10260"/>
                    <a:pt x="17985" y="10224"/>
                  </a:cubicBezTo>
                  <a:cubicBezTo>
                    <a:pt x="18029" y="10197"/>
                    <a:pt x="18056" y="10161"/>
                    <a:pt x="18056" y="10108"/>
                  </a:cubicBezTo>
                  <a:cubicBezTo>
                    <a:pt x="18065" y="10054"/>
                    <a:pt x="18047" y="10010"/>
                    <a:pt x="18021" y="9974"/>
                  </a:cubicBezTo>
                  <a:cubicBezTo>
                    <a:pt x="17985" y="9929"/>
                    <a:pt x="17949" y="9903"/>
                    <a:pt x="17896" y="9894"/>
                  </a:cubicBezTo>
                  <a:close/>
                  <a:moveTo>
                    <a:pt x="12222" y="9947"/>
                  </a:moveTo>
                  <a:cubicBezTo>
                    <a:pt x="12186" y="9965"/>
                    <a:pt x="12133" y="9956"/>
                    <a:pt x="12106" y="9992"/>
                  </a:cubicBezTo>
                  <a:cubicBezTo>
                    <a:pt x="12079" y="10019"/>
                    <a:pt x="12043" y="10054"/>
                    <a:pt x="12043" y="10090"/>
                  </a:cubicBezTo>
                  <a:cubicBezTo>
                    <a:pt x="12043" y="10135"/>
                    <a:pt x="12052" y="10188"/>
                    <a:pt x="12088" y="10215"/>
                  </a:cubicBezTo>
                  <a:cubicBezTo>
                    <a:pt x="12124" y="10242"/>
                    <a:pt x="12159" y="10260"/>
                    <a:pt x="12195" y="10277"/>
                  </a:cubicBezTo>
                  <a:cubicBezTo>
                    <a:pt x="12231" y="10251"/>
                    <a:pt x="12284" y="10268"/>
                    <a:pt x="12311" y="10224"/>
                  </a:cubicBezTo>
                  <a:cubicBezTo>
                    <a:pt x="12338" y="10197"/>
                    <a:pt x="12356" y="10161"/>
                    <a:pt x="12373" y="10135"/>
                  </a:cubicBezTo>
                  <a:cubicBezTo>
                    <a:pt x="12356" y="10090"/>
                    <a:pt x="12365" y="10037"/>
                    <a:pt x="12320" y="10001"/>
                  </a:cubicBezTo>
                  <a:cubicBezTo>
                    <a:pt x="12293" y="9974"/>
                    <a:pt x="12258" y="9965"/>
                    <a:pt x="12222" y="9947"/>
                  </a:cubicBezTo>
                  <a:close/>
                  <a:moveTo>
                    <a:pt x="18539" y="9920"/>
                  </a:moveTo>
                  <a:cubicBezTo>
                    <a:pt x="18455" y="9920"/>
                    <a:pt x="18368" y="9981"/>
                    <a:pt x="18360" y="10081"/>
                  </a:cubicBezTo>
                  <a:cubicBezTo>
                    <a:pt x="18342" y="10179"/>
                    <a:pt x="18404" y="10286"/>
                    <a:pt x="18520" y="10286"/>
                  </a:cubicBezTo>
                  <a:cubicBezTo>
                    <a:pt x="18533" y="10290"/>
                    <a:pt x="18546" y="10291"/>
                    <a:pt x="18559" y="10291"/>
                  </a:cubicBezTo>
                  <a:cubicBezTo>
                    <a:pt x="18642" y="10291"/>
                    <a:pt x="18718" y="10219"/>
                    <a:pt x="18725" y="10126"/>
                  </a:cubicBezTo>
                  <a:cubicBezTo>
                    <a:pt x="18734" y="10028"/>
                    <a:pt x="18663" y="9938"/>
                    <a:pt x="18556" y="9921"/>
                  </a:cubicBezTo>
                  <a:cubicBezTo>
                    <a:pt x="18550" y="9920"/>
                    <a:pt x="18544" y="9920"/>
                    <a:pt x="18539" y="9920"/>
                  </a:cubicBezTo>
                  <a:close/>
                  <a:moveTo>
                    <a:pt x="9853" y="10188"/>
                  </a:moveTo>
                  <a:cubicBezTo>
                    <a:pt x="9829" y="10188"/>
                    <a:pt x="9806" y="10194"/>
                    <a:pt x="9786" y="10206"/>
                  </a:cubicBezTo>
                  <a:cubicBezTo>
                    <a:pt x="9786" y="10206"/>
                    <a:pt x="9777" y="10215"/>
                    <a:pt x="9777" y="10215"/>
                  </a:cubicBezTo>
                  <a:cubicBezTo>
                    <a:pt x="9777" y="10215"/>
                    <a:pt x="9786" y="10224"/>
                    <a:pt x="9786" y="10224"/>
                  </a:cubicBezTo>
                  <a:cubicBezTo>
                    <a:pt x="9849" y="10233"/>
                    <a:pt x="9893" y="10277"/>
                    <a:pt x="9947" y="10295"/>
                  </a:cubicBezTo>
                  <a:cubicBezTo>
                    <a:pt x="9965" y="10295"/>
                    <a:pt x="9974" y="10304"/>
                    <a:pt x="9983" y="10304"/>
                  </a:cubicBezTo>
                  <a:cubicBezTo>
                    <a:pt x="9983" y="10304"/>
                    <a:pt x="10000" y="10286"/>
                    <a:pt x="10000" y="10286"/>
                  </a:cubicBezTo>
                  <a:cubicBezTo>
                    <a:pt x="9988" y="10228"/>
                    <a:pt x="9918" y="10188"/>
                    <a:pt x="9853" y="10188"/>
                  </a:cubicBezTo>
                  <a:close/>
                  <a:moveTo>
                    <a:pt x="12876" y="9989"/>
                  </a:moveTo>
                  <a:cubicBezTo>
                    <a:pt x="12800" y="9989"/>
                    <a:pt x="12712" y="10062"/>
                    <a:pt x="12712" y="10135"/>
                  </a:cubicBezTo>
                  <a:cubicBezTo>
                    <a:pt x="12704" y="10215"/>
                    <a:pt x="12775" y="10304"/>
                    <a:pt x="12855" y="10322"/>
                  </a:cubicBezTo>
                  <a:cubicBezTo>
                    <a:pt x="12859" y="10322"/>
                    <a:pt x="12864" y="10323"/>
                    <a:pt x="12868" y="10323"/>
                  </a:cubicBezTo>
                  <a:cubicBezTo>
                    <a:pt x="12945" y="10323"/>
                    <a:pt x="13034" y="10247"/>
                    <a:pt x="13043" y="10170"/>
                  </a:cubicBezTo>
                  <a:cubicBezTo>
                    <a:pt x="13043" y="10090"/>
                    <a:pt x="12971" y="10001"/>
                    <a:pt x="12900" y="9992"/>
                  </a:cubicBezTo>
                  <a:cubicBezTo>
                    <a:pt x="12892" y="9990"/>
                    <a:pt x="12884" y="9989"/>
                    <a:pt x="12876" y="9989"/>
                  </a:cubicBezTo>
                  <a:close/>
                  <a:moveTo>
                    <a:pt x="13527" y="10016"/>
                  </a:moveTo>
                  <a:cubicBezTo>
                    <a:pt x="13444" y="10016"/>
                    <a:pt x="13382" y="10075"/>
                    <a:pt x="13382" y="10161"/>
                  </a:cubicBezTo>
                  <a:cubicBezTo>
                    <a:pt x="13373" y="10260"/>
                    <a:pt x="13426" y="10331"/>
                    <a:pt x="13515" y="10340"/>
                  </a:cubicBezTo>
                  <a:cubicBezTo>
                    <a:pt x="13526" y="10342"/>
                    <a:pt x="13536" y="10343"/>
                    <a:pt x="13546" y="10343"/>
                  </a:cubicBezTo>
                  <a:cubicBezTo>
                    <a:pt x="13624" y="10343"/>
                    <a:pt x="13695" y="10284"/>
                    <a:pt x="13703" y="10197"/>
                  </a:cubicBezTo>
                  <a:cubicBezTo>
                    <a:pt x="13721" y="10108"/>
                    <a:pt x="13658" y="10028"/>
                    <a:pt x="13560" y="10019"/>
                  </a:cubicBezTo>
                  <a:cubicBezTo>
                    <a:pt x="13549" y="10017"/>
                    <a:pt x="13538" y="10016"/>
                    <a:pt x="13527" y="10016"/>
                  </a:cubicBezTo>
                  <a:close/>
                  <a:moveTo>
                    <a:pt x="19243" y="9956"/>
                  </a:moveTo>
                  <a:cubicBezTo>
                    <a:pt x="19198" y="9965"/>
                    <a:pt x="19153" y="9956"/>
                    <a:pt x="19109" y="9983"/>
                  </a:cubicBezTo>
                  <a:cubicBezTo>
                    <a:pt x="19046" y="10010"/>
                    <a:pt x="19038" y="10072"/>
                    <a:pt x="19011" y="10126"/>
                  </a:cubicBezTo>
                  <a:cubicBezTo>
                    <a:pt x="19029" y="10152"/>
                    <a:pt x="19011" y="10188"/>
                    <a:pt x="19029" y="10224"/>
                  </a:cubicBezTo>
                  <a:cubicBezTo>
                    <a:pt x="19038" y="10251"/>
                    <a:pt x="19055" y="10277"/>
                    <a:pt x="19082" y="10295"/>
                  </a:cubicBezTo>
                  <a:cubicBezTo>
                    <a:pt x="19109" y="10322"/>
                    <a:pt x="19145" y="10331"/>
                    <a:pt x="19180" y="10349"/>
                  </a:cubicBezTo>
                  <a:cubicBezTo>
                    <a:pt x="19216" y="10331"/>
                    <a:pt x="19261" y="10349"/>
                    <a:pt x="19305" y="10322"/>
                  </a:cubicBezTo>
                  <a:cubicBezTo>
                    <a:pt x="19359" y="10286"/>
                    <a:pt x="19368" y="10233"/>
                    <a:pt x="19403" y="10179"/>
                  </a:cubicBezTo>
                  <a:cubicBezTo>
                    <a:pt x="19385" y="10144"/>
                    <a:pt x="19403" y="10099"/>
                    <a:pt x="19377" y="10054"/>
                  </a:cubicBezTo>
                  <a:cubicBezTo>
                    <a:pt x="19350" y="9992"/>
                    <a:pt x="19287" y="9983"/>
                    <a:pt x="19243" y="9956"/>
                  </a:cubicBezTo>
                  <a:close/>
                  <a:moveTo>
                    <a:pt x="19894" y="9974"/>
                  </a:moveTo>
                  <a:cubicBezTo>
                    <a:pt x="19849" y="9992"/>
                    <a:pt x="19805" y="9983"/>
                    <a:pt x="19760" y="10010"/>
                  </a:cubicBezTo>
                  <a:cubicBezTo>
                    <a:pt x="19698" y="10037"/>
                    <a:pt x="19689" y="10099"/>
                    <a:pt x="19662" y="10144"/>
                  </a:cubicBezTo>
                  <a:cubicBezTo>
                    <a:pt x="19680" y="10188"/>
                    <a:pt x="19662" y="10242"/>
                    <a:pt x="19689" y="10277"/>
                  </a:cubicBezTo>
                  <a:cubicBezTo>
                    <a:pt x="19724" y="10331"/>
                    <a:pt x="19778" y="10349"/>
                    <a:pt x="19831" y="10367"/>
                  </a:cubicBezTo>
                  <a:cubicBezTo>
                    <a:pt x="19849" y="10358"/>
                    <a:pt x="19869" y="10358"/>
                    <a:pt x="19891" y="10358"/>
                  </a:cubicBezTo>
                  <a:cubicBezTo>
                    <a:pt x="19912" y="10358"/>
                    <a:pt x="19934" y="10358"/>
                    <a:pt x="19956" y="10349"/>
                  </a:cubicBezTo>
                  <a:cubicBezTo>
                    <a:pt x="20010" y="10313"/>
                    <a:pt x="20019" y="10251"/>
                    <a:pt x="20055" y="10206"/>
                  </a:cubicBezTo>
                  <a:cubicBezTo>
                    <a:pt x="20037" y="10170"/>
                    <a:pt x="20055" y="10117"/>
                    <a:pt x="20028" y="10081"/>
                  </a:cubicBezTo>
                  <a:cubicBezTo>
                    <a:pt x="20001" y="10019"/>
                    <a:pt x="19939" y="10010"/>
                    <a:pt x="19894" y="9974"/>
                  </a:cubicBezTo>
                  <a:close/>
                  <a:moveTo>
                    <a:pt x="14179" y="10051"/>
                  </a:moveTo>
                  <a:cubicBezTo>
                    <a:pt x="14097" y="10051"/>
                    <a:pt x="14040" y="10110"/>
                    <a:pt x="14024" y="10197"/>
                  </a:cubicBezTo>
                  <a:cubicBezTo>
                    <a:pt x="14015" y="10295"/>
                    <a:pt x="14068" y="10367"/>
                    <a:pt x="14167" y="10384"/>
                  </a:cubicBezTo>
                  <a:cubicBezTo>
                    <a:pt x="14180" y="10387"/>
                    <a:pt x="14193" y="10388"/>
                    <a:pt x="14206" y="10388"/>
                  </a:cubicBezTo>
                  <a:cubicBezTo>
                    <a:pt x="14291" y="10388"/>
                    <a:pt x="14346" y="10335"/>
                    <a:pt x="14354" y="10242"/>
                  </a:cubicBezTo>
                  <a:cubicBezTo>
                    <a:pt x="14372" y="10144"/>
                    <a:pt x="14318" y="10072"/>
                    <a:pt x="14211" y="10054"/>
                  </a:cubicBezTo>
                  <a:cubicBezTo>
                    <a:pt x="14200" y="10052"/>
                    <a:pt x="14189" y="10051"/>
                    <a:pt x="14179" y="10051"/>
                  </a:cubicBezTo>
                  <a:close/>
                  <a:moveTo>
                    <a:pt x="20554" y="10019"/>
                  </a:moveTo>
                  <a:cubicBezTo>
                    <a:pt x="20509" y="10037"/>
                    <a:pt x="20465" y="10028"/>
                    <a:pt x="20411" y="10054"/>
                  </a:cubicBezTo>
                  <a:cubicBezTo>
                    <a:pt x="20367" y="10090"/>
                    <a:pt x="20358" y="10144"/>
                    <a:pt x="20322" y="10188"/>
                  </a:cubicBezTo>
                  <a:cubicBezTo>
                    <a:pt x="20340" y="10233"/>
                    <a:pt x="20331" y="10286"/>
                    <a:pt x="20367" y="10331"/>
                  </a:cubicBezTo>
                  <a:cubicBezTo>
                    <a:pt x="20394" y="10384"/>
                    <a:pt x="20456" y="10384"/>
                    <a:pt x="20492" y="10411"/>
                  </a:cubicBezTo>
                  <a:cubicBezTo>
                    <a:pt x="20536" y="10393"/>
                    <a:pt x="20590" y="10411"/>
                    <a:pt x="20625" y="10384"/>
                  </a:cubicBezTo>
                  <a:cubicBezTo>
                    <a:pt x="20679" y="10349"/>
                    <a:pt x="20688" y="10295"/>
                    <a:pt x="20724" y="10251"/>
                  </a:cubicBezTo>
                  <a:cubicBezTo>
                    <a:pt x="20706" y="10206"/>
                    <a:pt x="20715" y="10161"/>
                    <a:pt x="20697" y="10117"/>
                  </a:cubicBezTo>
                  <a:cubicBezTo>
                    <a:pt x="20670" y="10063"/>
                    <a:pt x="20608" y="10054"/>
                    <a:pt x="20554" y="10019"/>
                  </a:cubicBezTo>
                  <a:close/>
                  <a:moveTo>
                    <a:pt x="14843" y="10078"/>
                  </a:moveTo>
                  <a:cubicBezTo>
                    <a:pt x="14809" y="10078"/>
                    <a:pt x="14782" y="10088"/>
                    <a:pt x="14755" y="10108"/>
                  </a:cubicBezTo>
                  <a:cubicBezTo>
                    <a:pt x="14720" y="10135"/>
                    <a:pt x="14702" y="10170"/>
                    <a:pt x="14693" y="10224"/>
                  </a:cubicBezTo>
                  <a:cubicBezTo>
                    <a:pt x="14684" y="10331"/>
                    <a:pt x="14738" y="10393"/>
                    <a:pt x="14836" y="10411"/>
                  </a:cubicBezTo>
                  <a:cubicBezTo>
                    <a:pt x="14849" y="10413"/>
                    <a:pt x="14862" y="10415"/>
                    <a:pt x="14875" y="10415"/>
                  </a:cubicBezTo>
                  <a:cubicBezTo>
                    <a:pt x="14960" y="10415"/>
                    <a:pt x="15015" y="10362"/>
                    <a:pt x="15023" y="10268"/>
                  </a:cubicBezTo>
                  <a:cubicBezTo>
                    <a:pt x="15041" y="10161"/>
                    <a:pt x="14987" y="10099"/>
                    <a:pt x="14880" y="10081"/>
                  </a:cubicBezTo>
                  <a:cubicBezTo>
                    <a:pt x="14867" y="10079"/>
                    <a:pt x="14855" y="10078"/>
                    <a:pt x="14843" y="10078"/>
                  </a:cubicBezTo>
                  <a:close/>
                  <a:moveTo>
                    <a:pt x="15526" y="10104"/>
                  </a:moveTo>
                  <a:cubicBezTo>
                    <a:pt x="15504" y="10104"/>
                    <a:pt x="15480" y="10113"/>
                    <a:pt x="15460" y="10126"/>
                  </a:cubicBezTo>
                  <a:cubicBezTo>
                    <a:pt x="15433" y="10144"/>
                    <a:pt x="15398" y="10161"/>
                    <a:pt x="15371" y="10197"/>
                  </a:cubicBezTo>
                  <a:cubicBezTo>
                    <a:pt x="15362" y="10215"/>
                    <a:pt x="15353" y="10242"/>
                    <a:pt x="15344" y="10268"/>
                  </a:cubicBezTo>
                  <a:cubicBezTo>
                    <a:pt x="15344" y="10295"/>
                    <a:pt x="15344" y="10322"/>
                    <a:pt x="15362" y="10349"/>
                  </a:cubicBezTo>
                  <a:cubicBezTo>
                    <a:pt x="15380" y="10384"/>
                    <a:pt x="15398" y="10420"/>
                    <a:pt x="15424" y="10438"/>
                  </a:cubicBezTo>
                  <a:cubicBezTo>
                    <a:pt x="15442" y="10456"/>
                    <a:pt x="15478" y="10456"/>
                    <a:pt x="15505" y="10465"/>
                  </a:cubicBezTo>
                  <a:cubicBezTo>
                    <a:pt x="15517" y="10465"/>
                    <a:pt x="15536" y="10469"/>
                    <a:pt x="15554" y="10469"/>
                  </a:cubicBezTo>
                  <a:cubicBezTo>
                    <a:pt x="15562" y="10469"/>
                    <a:pt x="15570" y="10468"/>
                    <a:pt x="15576" y="10465"/>
                  </a:cubicBezTo>
                  <a:cubicBezTo>
                    <a:pt x="15612" y="10447"/>
                    <a:pt x="15639" y="10420"/>
                    <a:pt x="15665" y="10393"/>
                  </a:cubicBezTo>
                  <a:cubicBezTo>
                    <a:pt x="15683" y="10376"/>
                    <a:pt x="15710" y="10340"/>
                    <a:pt x="15701" y="10313"/>
                  </a:cubicBezTo>
                  <a:cubicBezTo>
                    <a:pt x="15701" y="10268"/>
                    <a:pt x="15692" y="10215"/>
                    <a:pt x="15656" y="10170"/>
                  </a:cubicBezTo>
                  <a:cubicBezTo>
                    <a:pt x="15621" y="10135"/>
                    <a:pt x="15585" y="10126"/>
                    <a:pt x="15549" y="10108"/>
                  </a:cubicBezTo>
                  <a:cubicBezTo>
                    <a:pt x="15542" y="10105"/>
                    <a:pt x="15534" y="10104"/>
                    <a:pt x="15526" y="10104"/>
                  </a:cubicBezTo>
                  <a:close/>
                  <a:moveTo>
                    <a:pt x="16218" y="10135"/>
                  </a:moveTo>
                  <a:cubicBezTo>
                    <a:pt x="16174" y="10135"/>
                    <a:pt x="16129" y="10144"/>
                    <a:pt x="16085" y="10170"/>
                  </a:cubicBezTo>
                  <a:cubicBezTo>
                    <a:pt x="16049" y="10197"/>
                    <a:pt x="16022" y="10242"/>
                    <a:pt x="16013" y="10286"/>
                  </a:cubicBezTo>
                  <a:cubicBezTo>
                    <a:pt x="16004" y="10331"/>
                    <a:pt x="16022" y="10376"/>
                    <a:pt x="16040" y="10420"/>
                  </a:cubicBezTo>
                  <a:cubicBezTo>
                    <a:pt x="16076" y="10465"/>
                    <a:pt x="16120" y="10474"/>
                    <a:pt x="16165" y="10500"/>
                  </a:cubicBezTo>
                  <a:cubicBezTo>
                    <a:pt x="16210" y="10483"/>
                    <a:pt x="16263" y="10491"/>
                    <a:pt x="16299" y="10465"/>
                  </a:cubicBezTo>
                  <a:cubicBezTo>
                    <a:pt x="16343" y="10438"/>
                    <a:pt x="16361" y="10393"/>
                    <a:pt x="16370" y="10349"/>
                  </a:cubicBezTo>
                  <a:cubicBezTo>
                    <a:pt x="16379" y="10304"/>
                    <a:pt x="16370" y="10251"/>
                    <a:pt x="16343" y="10215"/>
                  </a:cubicBezTo>
                  <a:cubicBezTo>
                    <a:pt x="16317" y="10170"/>
                    <a:pt x="16263" y="10144"/>
                    <a:pt x="16218" y="10135"/>
                  </a:cubicBezTo>
                  <a:close/>
                  <a:moveTo>
                    <a:pt x="10527" y="10214"/>
                  </a:moveTo>
                  <a:cubicBezTo>
                    <a:pt x="10454" y="10214"/>
                    <a:pt x="10392" y="10265"/>
                    <a:pt x="10375" y="10340"/>
                  </a:cubicBezTo>
                  <a:cubicBezTo>
                    <a:pt x="10366" y="10420"/>
                    <a:pt x="10429" y="10500"/>
                    <a:pt x="10509" y="10509"/>
                  </a:cubicBezTo>
                  <a:cubicBezTo>
                    <a:pt x="10514" y="10510"/>
                    <a:pt x="10519" y="10510"/>
                    <a:pt x="10524" y="10510"/>
                  </a:cubicBezTo>
                  <a:cubicBezTo>
                    <a:pt x="10599" y="10510"/>
                    <a:pt x="10670" y="10451"/>
                    <a:pt x="10678" y="10376"/>
                  </a:cubicBezTo>
                  <a:cubicBezTo>
                    <a:pt x="10687" y="10304"/>
                    <a:pt x="10625" y="10224"/>
                    <a:pt x="10545" y="10215"/>
                  </a:cubicBezTo>
                  <a:cubicBezTo>
                    <a:pt x="10539" y="10214"/>
                    <a:pt x="10533" y="10214"/>
                    <a:pt x="10527" y="10214"/>
                  </a:cubicBezTo>
                  <a:close/>
                  <a:moveTo>
                    <a:pt x="16851" y="10177"/>
                  </a:moveTo>
                  <a:cubicBezTo>
                    <a:pt x="16763" y="10177"/>
                    <a:pt x="16682" y="10251"/>
                    <a:pt x="16682" y="10340"/>
                  </a:cubicBezTo>
                  <a:cubicBezTo>
                    <a:pt x="16673" y="10438"/>
                    <a:pt x="16727" y="10518"/>
                    <a:pt x="16834" y="10536"/>
                  </a:cubicBezTo>
                  <a:cubicBezTo>
                    <a:pt x="16844" y="10538"/>
                    <a:pt x="16854" y="10539"/>
                    <a:pt x="16864" y="10539"/>
                  </a:cubicBezTo>
                  <a:cubicBezTo>
                    <a:pt x="16959" y="10539"/>
                    <a:pt x="17039" y="10464"/>
                    <a:pt x="17039" y="10376"/>
                  </a:cubicBezTo>
                  <a:cubicBezTo>
                    <a:pt x="17048" y="10277"/>
                    <a:pt x="16995" y="10197"/>
                    <a:pt x="16879" y="10179"/>
                  </a:cubicBezTo>
                  <a:cubicBezTo>
                    <a:pt x="16869" y="10178"/>
                    <a:pt x="16860" y="10177"/>
                    <a:pt x="16851" y="10177"/>
                  </a:cubicBezTo>
                  <a:close/>
                  <a:moveTo>
                    <a:pt x="11182" y="10248"/>
                  </a:moveTo>
                  <a:cubicBezTo>
                    <a:pt x="11148" y="10248"/>
                    <a:pt x="11120" y="10264"/>
                    <a:pt x="11098" y="10286"/>
                  </a:cubicBezTo>
                  <a:cubicBezTo>
                    <a:pt x="11062" y="10304"/>
                    <a:pt x="11044" y="10340"/>
                    <a:pt x="11044" y="10393"/>
                  </a:cubicBezTo>
                  <a:cubicBezTo>
                    <a:pt x="11035" y="10438"/>
                    <a:pt x="11053" y="10474"/>
                    <a:pt x="11071" y="10500"/>
                  </a:cubicBezTo>
                  <a:cubicBezTo>
                    <a:pt x="11087" y="10524"/>
                    <a:pt x="11117" y="10555"/>
                    <a:pt x="11162" y="10555"/>
                  </a:cubicBezTo>
                  <a:cubicBezTo>
                    <a:pt x="11167" y="10555"/>
                    <a:pt x="11172" y="10555"/>
                    <a:pt x="11178" y="10554"/>
                  </a:cubicBezTo>
                  <a:cubicBezTo>
                    <a:pt x="11190" y="10554"/>
                    <a:pt x="11206" y="10558"/>
                    <a:pt x="11220" y="10558"/>
                  </a:cubicBezTo>
                  <a:cubicBezTo>
                    <a:pt x="11228" y="10558"/>
                    <a:pt x="11235" y="10557"/>
                    <a:pt x="11241" y="10554"/>
                  </a:cubicBezTo>
                  <a:cubicBezTo>
                    <a:pt x="11267" y="10536"/>
                    <a:pt x="11303" y="10518"/>
                    <a:pt x="11321" y="10491"/>
                  </a:cubicBezTo>
                  <a:cubicBezTo>
                    <a:pt x="11330" y="10474"/>
                    <a:pt x="11339" y="10447"/>
                    <a:pt x="11348" y="10420"/>
                  </a:cubicBezTo>
                  <a:cubicBezTo>
                    <a:pt x="11365" y="10376"/>
                    <a:pt x="11339" y="10340"/>
                    <a:pt x="11312" y="10313"/>
                  </a:cubicBezTo>
                  <a:cubicBezTo>
                    <a:pt x="11294" y="10277"/>
                    <a:pt x="11249" y="10260"/>
                    <a:pt x="11205" y="10251"/>
                  </a:cubicBezTo>
                  <a:cubicBezTo>
                    <a:pt x="11197" y="10249"/>
                    <a:pt x="11189" y="10248"/>
                    <a:pt x="11182" y="10248"/>
                  </a:cubicBezTo>
                  <a:close/>
                  <a:moveTo>
                    <a:pt x="17518" y="10203"/>
                  </a:moveTo>
                  <a:cubicBezTo>
                    <a:pt x="17432" y="10203"/>
                    <a:pt x="17359" y="10271"/>
                    <a:pt x="17343" y="10367"/>
                  </a:cubicBezTo>
                  <a:cubicBezTo>
                    <a:pt x="17334" y="10411"/>
                    <a:pt x="17351" y="10456"/>
                    <a:pt x="17378" y="10500"/>
                  </a:cubicBezTo>
                  <a:cubicBezTo>
                    <a:pt x="17414" y="10536"/>
                    <a:pt x="17450" y="10563"/>
                    <a:pt x="17512" y="10572"/>
                  </a:cubicBezTo>
                  <a:cubicBezTo>
                    <a:pt x="17518" y="10572"/>
                    <a:pt x="17523" y="10573"/>
                    <a:pt x="17528" y="10573"/>
                  </a:cubicBezTo>
                  <a:cubicBezTo>
                    <a:pt x="17619" y="10573"/>
                    <a:pt x="17691" y="10503"/>
                    <a:pt x="17708" y="10402"/>
                  </a:cubicBezTo>
                  <a:cubicBezTo>
                    <a:pt x="17726" y="10358"/>
                    <a:pt x="17699" y="10313"/>
                    <a:pt x="17673" y="10277"/>
                  </a:cubicBezTo>
                  <a:cubicBezTo>
                    <a:pt x="17637" y="10233"/>
                    <a:pt x="17601" y="10206"/>
                    <a:pt x="17548" y="10206"/>
                  </a:cubicBezTo>
                  <a:cubicBezTo>
                    <a:pt x="17538" y="10204"/>
                    <a:pt x="17528" y="10203"/>
                    <a:pt x="17518" y="10203"/>
                  </a:cubicBezTo>
                  <a:close/>
                  <a:moveTo>
                    <a:pt x="11843" y="10282"/>
                  </a:moveTo>
                  <a:cubicBezTo>
                    <a:pt x="11768" y="10282"/>
                    <a:pt x="11721" y="10327"/>
                    <a:pt x="11713" y="10411"/>
                  </a:cubicBezTo>
                  <a:cubicBezTo>
                    <a:pt x="11695" y="10509"/>
                    <a:pt x="11740" y="10563"/>
                    <a:pt x="11847" y="10581"/>
                  </a:cubicBezTo>
                  <a:cubicBezTo>
                    <a:pt x="11857" y="10582"/>
                    <a:pt x="11866" y="10582"/>
                    <a:pt x="11874" y="10582"/>
                  </a:cubicBezTo>
                  <a:cubicBezTo>
                    <a:pt x="11955" y="10582"/>
                    <a:pt x="12000" y="10544"/>
                    <a:pt x="12008" y="10447"/>
                  </a:cubicBezTo>
                  <a:cubicBezTo>
                    <a:pt x="12026" y="10349"/>
                    <a:pt x="11981" y="10295"/>
                    <a:pt x="11883" y="10286"/>
                  </a:cubicBezTo>
                  <a:cubicBezTo>
                    <a:pt x="11869" y="10284"/>
                    <a:pt x="11855" y="10282"/>
                    <a:pt x="11843" y="10282"/>
                  </a:cubicBezTo>
                  <a:close/>
                  <a:moveTo>
                    <a:pt x="18198" y="10241"/>
                  </a:moveTo>
                  <a:cubicBezTo>
                    <a:pt x="18107" y="10241"/>
                    <a:pt x="18020" y="10302"/>
                    <a:pt x="18012" y="10402"/>
                  </a:cubicBezTo>
                  <a:cubicBezTo>
                    <a:pt x="17994" y="10509"/>
                    <a:pt x="18065" y="10599"/>
                    <a:pt x="18163" y="10607"/>
                  </a:cubicBezTo>
                  <a:cubicBezTo>
                    <a:pt x="18175" y="10609"/>
                    <a:pt x="18187" y="10610"/>
                    <a:pt x="18198" y="10610"/>
                  </a:cubicBezTo>
                  <a:cubicBezTo>
                    <a:pt x="18297" y="10610"/>
                    <a:pt x="18369" y="10544"/>
                    <a:pt x="18377" y="10456"/>
                  </a:cubicBezTo>
                  <a:cubicBezTo>
                    <a:pt x="18395" y="10358"/>
                    <a:pt x="18324" y="10260"/>
                    <a:pt x="18217" y="10242"/>
                  </a:cubicBezTo>
                  <a:cubicBezTo>
                    <a:pt x="18211" y="10241"/>
                    <a:pt x="18204" y="10241"/>
                    <a:pt x="18198" y="10241"/>
                  </a:cubicBezTo>
                  <a:close/>
                  <a:moveTo>
                    <a:pt x="12528" y="10311"/>
                  </a:moveTo>
                  <a:cubicBezTo>
                    <a:pt x="12452" y="10311"/>
                    <a:pt x="12365" y="10383"/>
                    <a:pt x="12365" y="10456"/>
                  </a:cubicBezTo>
                  <a:cubicBezTo>
                    <a:pt x="12356" y="10536"/>
                    <a:pt x="12427" y="10625"/>
                    <a:pt x="12507" y="10634"/>
                  </a:cubicBezTo>
                  <a:cubicBezTo>
                    <a:pt x="12515" y="10636"/>
                    <a:pt x="12523" y="10637"/>
                    <a:pt x="12531" y="10637"/>
                  </a:cubicBezTo>
                  <a:cubicBezTo>
                    <a:pt x="12606" y="10637"/>
                    <a:pt x="12687" y="10564"/>
                    <a:pt x="12695" y="10491"/>
                  </a:cubicBezTo>
                  <a:cubicBezTo>
                    <a:pt x="12704" y="10411"/>
                    <a:pt x="12623" y="10322"/>
                    <a:pt x="12552" y="10313"/>
                  </a:cubicBezTo>
                  <a:cubicBezTo>
                    <a:pt x="12544" y="10311"/>
                    <a:pt x="12536" y="10311"/>
                    <a:pt x="12528" y="10311"/>
                  </a:cubicBezTo>
                  <a:close/>
                  <a:moveTo>
                    <a:pt x="13189" y="10330"/>
                  </a:moveTo>
                  <a:cubicBezTo>
                    <a:pt x="13112" y="10330"/>
                    <a:pt x="13024" y="10397"/>
                    <a:pt x="13016" y="10465"/>
                  </a:cubicBezTo>
                  <a:cubicBezTo>
                    <a:pt x="12998" y="10554"/>
                    <a:pt x="13069" y="10652"/>
                    <a:pt x="13150" y="10661"/>
                  </a:cubicBezTo>
                  <a:cubicBezTo>
                    <a:pt x="13155" y="10662"/>
                    <a:pt x="13160" y="10662"/>
                    <a:pt x="13165" y="10662"/>
                  </a:cubicBezTo>
                  <a:cubicBezTo>
                    <a:pt x="13242" y="10662"/>
                    <a:pt x="13329" y="10602"/>
                    <a:pt x="13346" y="10527"/>
                  </a:cubicBezTo>
                  <a:cubicBezTo>
                    <a:pt x="13355" y="10447"/>
                    <a:pt x="13283" y="10349"/>
                    <a:pt x="13203" y="10331"/>
                  </a:cubicBezTo>
                  <a:cubicBezTo>
                    <a:pt x="13199" y="10330"/>
                    <a:pt x="13194" y="10330"/>
                    <a:pt x="13189" y="10330"/>
                  </a:cubicBezTo>
                  <a:close/>
                  <a:moveTo>
                    <a:pt x="18868" y="10268"/>
                  </a:moveTo>
                  <a:cubicBezTo>
                    <a:pt x="18814" y="10286"/>
                    <a:pt x="18752" y="10277"/>
                    <a:pt x="18707" y="10331"/>
                  </a:cubicBezTo>
                  <a:cubicBezTo>
                    <a:pt x="18672" y="10358"/>
                    <a:pt x="18663" y="10402"/>
                    <a:pt x="18645" y="10447"/>
                  </a:cubicBezTo>
                  <a:cubicBezTo>
                    <a:pt x="18636" y="10474"/>
                    <a:pt x="18654" y="10518"/>
                    <a:pt x="18663" y="10545"/>
                  </a:cubicBezTo>
                  <a:cubicBezTo>
                    <a:pt x="18681" y="10581"/>
                    <a:pt x="18707" y="10599"/>
                    <a:pt x="18725" y="10625"/>
                  </a:cubicBezTo>
                  <a:cubicBezTo>
                    <a:pt x="18752" y="10652"/>
                    <a:pt x="18797" y="10625"/>
                    <a:pt x="18806" y="10670"/>
                  </a:cubicBezTo>
                  <a:cubicBezTo>
                    <a:pt x="18859" y="10652"/>
                    <a:pt x="18913" y="10661"/>
                    <a:pt x="18957" y="10625"/>
                  </a:cubicBezTo>
                  <a:cubicBezTo>
                    <a:pt x="19011" y="10599"/>
                    <a:pt x="19011" y="10536"/>
                    <a:pt x="19038" y="10500"/>
                  </a:cubicBezTo>
                  <a:cubicBezTo>
                    <a:pt x="19020" y="10447"/>
                    <a:pt x="19038" y="10393"/>
                    <a:pt x="18993" y="10340"/>
                  </a:cubicBezTo>
                  <a:cubicBezTo>
                    <a:pt x="18957" y="10304"/>
                    <a:pt x="18904" y="10295"/>
                    <a:pt x="18868" y="10268"/>
                  </a:cubicBezTo>
                  <a:close/>
                  <a:moveTo>
                    <a:pt x="19537" y="10295"/>
                  </a:moveTo>
                  <a:cubicBezTo>
                    <a:pt x="19492" y="10313"/>
                    <a:pt x="19430" y="10304"/>
                    <a:pt x="19385" y="10349"/>
                  </a:cubicBezTo>
                  <a:cubicBezTo>
                    <a:pt x="19341" y="10384"/>
                    <a:pt x="19341" y="10429"/>
                    <a:pt x="19314" y="10474"/>
                  </a:cubicBezTo>
                  <a:cubicBezTo>
                    <a:pt x="19332" y="10527"/>
                    <a:pt x="19323" y="10590"/>
                    <a:pt x="19368" y="10634"/>
                  </a:cubicBezTo>
                  <a:cubicBezTo>
                    <a:pt x="19403" y="10661"/>
                    <a:pt x="19448" y="10670"/>
                    <a:pt x="19484" y="10697"/>
                  </a:cubicBezTo>
                  <a:cubicBezTo>
                    <a:pt x="19537" y="10679"/>
                    <a:pt x="19591" y="10688"/>
                    <a:pt x="19644" y="10643"/>
                  </a:cubicBezTo>
                  <a:cubicBezTo>
                    <a:pt x="19680" y="10607"/>
                    <a:pt x="19680" y="10554"/>
                    <a:pt x="19707" y="10518"/>
                  </a:cubicBezTo>
                  <a:cubicBezTo>
                    <a:pt x="19689" y="10474"/>
                    <a:pt x="19707" y="10420"/>
                    <a:pt x="19662" y="10376"/>
                  </a:cubicBezTo>
                  <a:cubicBezTo>
                    <a:pt x="19626" y="10331"/>
                    <a:pt x="19582" y="10331"/>
                    <a:pt x="19537" y="10295"/>
                  </a:cubicBezTo>
                  <a:close/>
                  <a:moveTo>
                    <a:pt x="13842" y="10373"/>
                  </a:moveTo>
                  <a:cubicBezTo>
                    <a:pt x="13758" y="10373"/>
                    <a:pt x="13692" y="10438"/>
                    <a:pt x="13676" y="10518"/>
                  </a:cubicBezTo>
                  <a:cubicBezTo>
                    <a:pt x="13667" y="10607"/>
                    <a:pt x="13729" y="10697"/>
                    <a:pt x="13819" y="10706"/>
                  </a:cubicBezTo>
                  <a:cubicBezTo>
                    <a:pt x="13825" y="10706"/>
                    <a:pt x="13832" y="10707"/>
                    <a:pt x="13838" y="10707"/>
                  </a:cubicBezTo>
                  <a:cubicBezTo>
                    <a:pt x="13920" y="10707"/>
                    <a:pt x="13998" y="10654"/>
                    <a:pt x="14006" y="10563"/>
                  </a:cubicBezTo>
                  <a:cubicBezTo>
                    <a:pt x="14015" y="10465"/>
                    <a:pt x="13961" y="10393"/>
                    <a:pt x="13872" y="10376"/>
                  </a:cubicBezTo>
                  <a:cubicBezTo>
                    <a:pt x="13862" y="10374"/>
                    <a:pt x="13852" y="10373"/>
                    <a:pt x="13842" y="10373"/>
                  </a:cubicBezTo>
                  <a:close/>
                  <a:moveTo>
                    <a:pt x="20180" y="10337"/>
                  </a:moveTo>
                  <a:cubicBezTo>
                    <a:pt x="20154" y="10337"/>
                    <a:pt x="20121" y="10350"/>
                    <a:pt x="20099" y="10358"/>
                  </a:cubicBezTo>
                  <a:cubicBezTo>
                    <a:pt x="20072" y="10376"/>
                    <a:pt x="20046" y="10393"/>
                    <a:pt x="20019" y="10420"/>
                  </a:cubicBezTo>
                  <a:cubicBezTo>
                    <a:pt x="20001" y="10447"/>
                    <a:pt x="20010" y="10491"/>
                    <a:pt x="19974" y="10509"/>
                  </a:cubicBezTo>
                  <a:cubicBezTo>
                    <a:pt x="19992" y="10554"/>
                    <a:pt x="19983" y="10607"/>
                    <a:pt x="20019" y="10652"/>
                  </a:cubicBezTo>
                  <a:cubicBezTo>
                    <a:pt x="20055" y="10706"/>
                    <a:pt x="20108" y="10706"/>
                    <a:pt x="20144" y="10732"/>
                  </a:cubicBezTo>
                  <a:cubicBezTo>
                    <a:pt x="20197" y="10715"/>
                    <a:pt x="20260" y="10732"/>
                    <a:pt x="20304" y="10688"/>
                  </a:cubicBezTo>
                  <a:cubicBezTo>
                    <a:pt x="20340" y="10652"/>
                    <a:pt x="20349" y="10599"/>
                    <a:pt x="20376" y="10563"/>
                  </a:cubicBezTo>
                  <a:cubicBezTo>
                    <a:pt x="20358" y="10509"/>
                    <a:pt x="20367" y="10447"/>
                    <a:pt x="20322" y="10402"/>
                  </a:cubicBezTo>
                  <a:cubicBezTo>
                    <a:pt x="20286" y="10367"/>
                    <a:pt x="20242" y="10358"/>
                    <a:pt x="20197" y="10340"/>
                  </a:cubicBezTo>
                  <a:cubicBezTo>
                    <a:pt x="20192" y="10338"/>
                    <a:pt x="20186" y="10337"/>
                    <a:pt x="20180" y="10337"/>
                  </a:cubicBezTo>
                  <a:close/>
                  <a:moveTo>
                    <a:pt x="14502" y="10399"/>
                  </a:moveTo>
                  <a:cubicBezTo>
                    <a:pt x="14417" y="10399"/>
                    <a:pt x="14361" y="10452"/>
                    <a:pt x="14345" y="10545"/>
                  </a:cubicBezTo>
                  <a:cubicBezTo>
                    <a:pt x="14336" y="10643"/>
                    <a:pt x="14390" y="10715"/>
                    <a:pt x="14488" y="10732"/>
                  </a:cubicBezTo>
                  <a:cubicBezTo>
                    <a:pt x="14501" y="10735"/>
                    <a:pt x="14514" y="10736"/>
                    <a:pt x="14527" y="10736"/>
                  </a:cubicBezTo>
                  <a:cubicBezTo>
                    <a:pt x="14612" y="10736"/>
                    <a:pt x="14667" y="10683"/>
                    <a:pt x="14675" y="10590"/>
                  </a:cubicBezTo>
                  <a:cubicBezTo>
                    <a:pt x="14693" y="10491"/>
                    <a:pt x="14639" y="10420"/>
                    <a:pt x="14541" y="10402"/>
                  </a:cubicBezTo>
                  <a:cubicBezTo>
                    <a:pt x="14528" y="10400"/>
                    <a:pt x="14515" y="10399"/>
                    <a:pt x="14502" y="10399"/>
                  </a:cubicBezTo>
                  <a:close/>
                  <a:moveTo>
                    <a:pt x="20875" y="10367"/>
                  </a:moveTo>
                  <a:cubicBezTo>
                    <a:pt x="20840" y="10384"/>
                    <a:pt x="20786" y="10376"/>
                    <a:pt x="20750" y="10393"/>
                  </a:cubicBezTo>
                  <a:cubicBezTo>
                    <a:pt x="20688" y="10420"/>
                    <a:pt x="20679" y="10483"/>
                    <a:pt x="20652" y="10527"/>
                  </a:cubicBezTo>
                  <a:cubicBezTo>
                    <a:pt x="20661" y="10581"/>
                    <a:pt x="20652" y="10625"/>
                    <a:pt x="20679" y="10670"/>
                  </a:cubicBezTo>
                  <a:cubicBezTo>
                    <a:pt x="20715" y="10723"/>
                    <a:pt x="20768" y="10732"/>
                    <a:pt x="20813" y="10759"/>
                  </a:cubicBezTo>
                  <a:cubicBezTo>
                    <a:pt x="20866" y="10741"/>
                    <a:pt x="20911" y="10759"/>
                    <a:pt x="20956" y="10723"/>
                  </a:cubicBezTo>
                  <a:cubicBezTo>
                    <a:pt x="21009" y="10688"/>
                    <a:pt x="21009" y="10634"/>
                    <a:pt x="21045" y="10590"/>
                  </a:cubicBezTo>
                  <a:cubicBezTo>
                    <a:pt x="21027" y="10554"/>
                    <a:pt x="21036" y="10500"/>
                    <a:pt x="21009" y="10456"/>
                  </a:cubicBezTo>
                  <a:cubicBezTo>
                    <a:pt x="20982" y="10402"/>
                    <a:pt x="20920" y="10402"/>
                    <a:pt x="20875" y="10367"/>
                  </a:cubicBezTo>
                  <a:close/>
                  <a:moveTo>
                    <a:pt x="10842" y="10556"/>
                  </a:moveTo>
                  <a:cubicBezTo>
                    <a:pt x="10819" y="10556"/>
                    <a:pt x="10794" y="10563"/>
                    <a:pt x="10768" y="10581"/>
                  </a:cubicBezTo>
                  <a:cubicBezTo>
                    <a:pt x="10759" y="10590"/>
                    <a:pt x="10741" y="10599"/>
                    <a:pt x="10732" y="10607"/>
                  </a:cubicBezTo>
                  <a:cubicBezTo>
                    <a:pt x="10723" y="10625"/>
                    <a:pt x="10714" y="10634"/>
                    <a:pt x="10732" y="10643"/>
                  </a:cubicBezTo>
                  <a:cubicBezTo>
                    <a:pt x="10794" y="10670"/>
                    <a:pt x="10857" y="10706"/>
                    <a:pt x="10910" y="10732"/>
                  </a:cubicBezTo>
                  <a:cubicBezTo>
                    <a:pt x="10919" y="10741"/>
                    <a:pt x="10937" y="10750"/>
                    <a:pt x="10946" y="10750"/>
                  </a:cubicBezTo>
                  <a:cubicBezTo>
                    <a:pt x="10960" y="10757"/>
                    <a:pt x="10970" y="10761"/>
                    <a:pt x="10977" y="10761"/>
                  </a:cubicBezTo>
                  <a:cubicBezTo>
                    <a:pt x="10989" y="10761"/>
                    <a:pt x="10994" y="10751"/>
                    <a:pt x="11000" y="10723"/>
                  </a:cubicBezTo>
                  <a:cubicBezTo>
                    <a:pt x="11000" y="10670"/>
                    <a:pt x="10964" y="10599"/>
                    <a:pt x="10910" y="10572"/>
                  </a:cubicBezTo>
                  <a:cubicBezTo>
                    <a:pt x="10888" y="10563"/>
                    <a:pt x="10866" y="10556"/>
                    <a:pt x="10842" y="10556"/>
                  </a:cubicBezTo>
                  <a:close/>
                  <a:moveTo>
                    <a:pt x="15130" y="10438"/>
                  </a:moveTo>
                  <a:cubicBezTo>
                    <a:pt x="15094" y="10456"/>
                    <a:pt x="15068" y="10483"/>
                    <a:pt x="15032" y="10509"/>
                  </a:cubicBezTo>
                  <a:cubicBezTo>
                    <a:pt x="15023" y="10518"/>
                    <a:pt x="15023" y="10545"/>
                    <a:pt x="15014" y="10563"/>
                  </a:cubicBezTo>
                  <a:cubicBezTo>
                    <a:pt x="15014" y="10572"/>
                    <a:pt x="15014" y="10572"/>
                    <a:pt x="15014" y="10581"/>
                  </a:cubicBezTo>
                  <a:cubicBezTo>
                    <a:pt x="14978" y="10661"/>
                    <a:pt x="15032" y="10706"/>
                    <a:pt x="15077" y="10750"/>
                  </a:cubicBezTo>
                  <a:cubicBezTo>
                    <a:pt x="15077" y="10759"/>
                    <a:pt x="15094" y="10768"/>
                    <a:pt x="15103" y="10768"/>
                  </a:cubicBezTo>
                  <a:cubicBezTo>
                    <a:pt x="15121" y="10768"/>
                    <a:pt x="15139" y="10777"/>
                    <a:pt x="15166" y="10777"/>
                  </a:cubicBezTo>
                  <a:cubicBezTo>
                    <a:pt x="15179" y="10782"/>
                    <a:pt x="15191" y="10784"/>
                    <a:pt x="15203" y="10784"/>
                  </a:cubicBezTo>
                  <a:cubicBezTo>
                    <a:pt x="15251" y="10784"/>
                    <a:pt x="15283" y="10743"/>
                    <a:pt x="15326" y="10715"/>
                  </a:cubicBezTo>
                  <a:cubicBezTo>
                    <a:pt x="15335" y="10706"/>
                    <a:pt x="15335" y="10697"/>
                    <a:pt x="15335" y="10688"/>
                  </a:cubicBezTo>
                  <a:cubicBezTo>
                    <a:pt x="15335" y="10670"/>
                    <a:pt x="15335" y="10643"/>
                    <a:pt x="15344" y="10625"/>
                  </a:cubicBezTo>
                  <a:cubicBezTo>
                    <a:pt x="15362" y="10581"/>
                    <a:pt x="15335" y="10545"/>
                    <a:pt x="15309" y="10500"/>
                  </a:cubicBezTo>
                  <a:cubicBezTo>
                    <a:pt x="15264" y="10429"/>
                    <a:pt x="15193" y="10456"/>
                    <a:pt x="15130" y="10438"/>
                  </a:cubicBezTo>
                  <a:close/>
                  <a:moveTo>
                    <a:pt x="15847" y="10453"/>
                  </a:moveTo>
                  <a:cubicBezTo>
                    <a:pt x="15810" y="10453"/>
                    <a:pt x="15775" y="10469"/>
                    <a:pt x="15746" y="10491"/>
                  </a:cubicBezTo>
                  <a:cubicBezTo>
                    <a:pt x="15710" y="10518"/>
                    <a:pt x="15674" y="10554"/>
                    <a:pt x="15665" y="10607"/>
                  </a:cubicBezTo>
                  <a:cubicBezTo>
                    <a:pt x="15648" y="10688"/>
                    <a:pt x="15728" y="10804"/>
                    <a:pt x="15817" y="10822"/>
                  </a:cubicBezTo>
                  <a:cubicBezTo>
                    <a:pt x="15871" y="10822"/>
                    <a:pt x="15915" y="10804"/>
                    <a:pt x="15951" y="10786"/>
                  </a:cubicBezTo>
                  <a:cubicBezTo>
                    <a:pt x="15987" y="10759"/>
                    <a:pt x="16013" y="10715"/>
                    <a:pt x="16022" y="10670"/>
                  </a:cubicBezTo>
                  <a:cubicBezTo>
                    <a:pt x="16049" y="10590"/>
                    <a:pt x="15960" y="10474"/>
                    <a:pt x="15871" y="10456"/>
                  </a:cubicBezTo>
                  <a:cubicBezTo>
                    <a:pt x="15863" y="10454"/>
                    <a:pt x="15855" y="10453"/>
                    <a:pt x="15847" y="10453"/>
                  </a:cubicBezTo>
                  <a:close/>
                  <a:moveTo>
                    <a:pt x="16515" y="10497"/>
                  </a:moveTo>
                  <a:cubicBezTo>
                    <a:pt x="16427" y="10497"/>
                    <a:pt x="16342" y="10557"/>
                    <a:pt x="16334" y="10652"/>
                  </a:cubicBezTo>
                  <a:cubicBezTo>
                    <a:pt x="16317" y="10768"/>
                    <a:pt x="16388" y="10839"/>
                    <a:pt x="16477" y="10857"/>
                  </a:cubicBezTo>
                  <a:cubicBezTo>
                    <a:pt x="16491" y="10861"/>
                    <a:pt x="16505" y="10863"/>
                    <a:pt x="16519" y="10863"/>
                  </a:cubicBezTo>
                  <a:cubicBezTo>
                    <a:pt x="16602" y="10863"/>
                    <a:pt x="16676" y="10797"/>
                    <a:pt x="16691" y="10706"/>
                  </a:cubicBezTo>
                  <a:cubicBezTo>
                    <a:pt x="16700" y="10599"/>
                    <a:pt x="16638" y="10518"/>
                    <a:pt x="16549" y="10500"/>
                  </a:cubicBezTo>
                  <a:cubicBezTo>
                    <a:pt x="16537" y="10498"/>
                    <a:pt x="16526" y="10497"/>
                    <a:pt x="16515" y="10497"/>
                  </a:cubicBezTo>
                  <a:close/>
                  <a:moveTo>
                    <a:pt x="17170" y="10524"/>
                  </a:moveTo>
                  <a:cubicBezTo>
                    <a:pt x="17084" y="10524"/>
                    <a:pt x="17011" y="10592"/>
                    <a:pt x="16995" y="10688"/>
                  </a:cubicBezTo>
                  <a:cubicBezTo>
                    <a:pt x="16986" y="10732"/>
                    <a:pt x="17004" y="10777"/>
                    <a:pt x="17030" y="10813"/>
                  </a:cubicBezTo>
                  <a:cubicBezTo>
                    <a:pt x="17066" y="10857"/>
                    <a:pt x="17111" y="10884"/>
                    <a:pt x="17164" y="10893"/>
                  </a:cubicBezTo>
                  <a:cubicBezTo>
                    <a:pt x="17170" y="10893"/>
                    <a:pt x="17175" y="10894"/>
                    <a:pt x="17181" y="10894"/>
                  </a:cubicBezTo>
                  <a:cubicBezTo>
                    <a:pt x="17271" y="10894"/>
                    <a:pt x="17344" y="10825"/>
                    <a:pt x="17360" y="10732"/>
                  </a:cubicBezTo>
                  <a:cubicBezTo>
                    <a:pt x="17369" y="10679"/>
                    <a:pt x="17360" y="10634"/>
                    <a:pt x="17325" y="10599"/>
                  </a:cubicBezTo>
                  <a:cubicBezTo>
                    <a:pt x="17298" y="10554"/>
                    <a:pt x="17253" y="10527"/>
                    <a:pt x="17200" y="10527"/>
                  </a:cubicBezTo>
                  <a:cubicBezTo>
                    <a:pt x="17190" y="10525"/>
                    <a:pt x="17180" y="10524"/>
                    <a:pt x="17170" y="10524"/>
                  </a:cubicBezTo>
                  <a:close/>
                  <a:moveTo>
                    <a:pt x="11492" y="10604"/>
                  </a:moveTo>
                  <a:cubicBezTo>
                    <a:pt x="11416" y="10604"/>
                    <a:pt x="11381" y="10648"/>
                    <a:pt x="11365" y="10732"/>
                  </a:cubicBezTo>
                  <a:cubicBezTo>
                    <a:pt x="11348" y="10830"/>
                    <a:pt x="11392" y="10884"/>
                    <a:pt x="11499" y="10902"/>
                  </a:cubicBezTo>
                  <a:cubicBezTo>
                    <a:pt x="11509" y="10903"/>
                    <a:pt x="11518" y="10903"/>
                    <a:pt x="11527" y="10903"/>
                  </a:cubicBezTo>
                  <a:cubicBezTo>
                    <a:pt x="11607" y="10903"/>
                    <a:pt x="11652" y="10865"/>
                    <a:pt x="11660" y="10768"/>
                  </a:cubicBezTo>
                  <a:cubicBezTo>
                    <a:pt x="11678" y="10670"/>
                    <a:pt x="11633" y="10616"/>
                    <a:pt x="11535" y="10607"/>
                  </a:cubicBezTo>
                  <a:cubicBezTo>
                    <a:pt x="11519" y="10605"/>
                    <a:pt x="11505" y="10604"/>
                    <a:pt x="11492" y="10604"/>
                  </a:cubicBezTo>
                  <a:close/>
                  <a:moveTo>
                    <a:pt x="17838" y="10562"/>
                  </a:moveTo>
                  <a:cubicBezTo>
                    <a:pt x="17734" y="10562"/>
                    <a:pt x="17663" y="10623"/>
                    <a:pt x="17646" y="10723"/>
                  </a:cubicBezTo>
                  <a:cubicBezTo>
                    <a:pt x="17637" y="10777"/>
                    <a:pt x="17655" y="10822"/>
                    <a:pt x="17682" y="10857"/>
                  </a:cubicBezTo>
                  <a:cubicBezTo>
                    <a:pt x="17717" y="10902"/>
                    <a:pt x="17753" y="10929"/>
                    <a:pt x="17797" y="10929"/>
                  </a:cubicBezTo>
                  <a:cubicBezTo>
                    <a:pt x="17809" y="10930"/>
                    <a:pt x="17821" y="10931"/>
                    <a:pt x="17832" y="10931"/>
                  </a:cubicBezTo>
                  <a:cubicBezTo>
                    <a:pt x="17929" y="10931"/>
                    <a:pt x="17996" y="10864"/>
                    <a:pt x="18012" y="10768"/>
                  </a:cubicBezTo>
                  <a:cubicBezTo>
                    <a:pt x="18021" y="10715"/>
                    <a:pt x="18003" y="10679"/>
                    <a:pt x="17976" y="10634"/>
                  </a:cubicBezTo>
                  <a:cubicBezTo>
                    <a:pt x="17940" y="10599"/>
                    <a:pt x="17905" y="10572"/>
                    <a:pt x="17860" y="10563"/>
                  </a:cubicBezTo>
                  <a:cubicBezTo>
                    <a:pt x="17853" y="10562"/>
                    <a:pt x="17845" y="10562"/>
                    <a:pt x="17838" y="10562"/>
                  </a:cubicBezTo>
                  <a:close/>
                  <a:moveTo>
                    <a:pt x="12186" y="10616"/>
                  </a:moveTo>
                  <a:cubicBezTo>
                    <a:pt x="12142" y="10616"/>
                    <a:pt x="12088" y="10616"/>
                    <a:pt x="12052" y="10661"/>
                  </a:cubicBezTo>
                  <a:cubicBezTo>
                    <a:pt x="12034" y="10688"/>
                    <a:pt x="12017" y="10723"/>
                    <a:pt x="11999" y="10759"/>
                  </a:cubicBezTo>
                  <a:cubicBezTo>
                    <a:pt x="12017" y="10795"/>
                    <a:pt x="12008" y="10848"/>
                    <a:pt x="12043" y="10884"/>
                  </a:cubicBezTo>
                  <a:cubicBezTo>
                    <a:pt x="12079" y="10902"/>
                    <a:pt x="12115" y="10920"/>
                    <a:pt x="12142" y="10938"/>
                  </a:cubicBezTo>
                  <a:cubicBezTo>
                    <a:pt x="12186" y="10920"/>
                    <a:pt x="12240" y="10929"/>
                    <a:pt x="12275" y="10893"/>
                  </a:cubicBezTo>
                  <a:cubicBezTo>
                    <a:pt x="12293" y="10857"/>
                    <a:pt x="12311" y="10822"/>
                    <a:pt x="12329" y="10795"/>
                  </a:cubicBezTo>
                  <a:cubicBezTo>
                    <a:pt x="12311" y="10750"/>
                    <a:pt x="12320" y="10697"/>
                    <a:pt x="12284" y="10670"/>
                  </a:cubicBezTo>
                  <a:cubicBezTo>
                    <a:pt x="12258" y="10652"/>
                    <a:pt x="12222" y="10616"/>
                    <a:pt x="12186" y="10616"/>
                  </a:cubicBezTo>
                  <a:close/>
                  <a:moveTo>
                    <a:pt x="18464" y="10584"/>
                  </a:moveTo>
                  <a:cubicBezTo>
                    <a:pt x="18433" y="10584"/>
                    <a:pt x="18405" y="10605"/>
                    <a:pt x="18377" y="10625"/>
                  </a:cubicBezTo>
                  <a:cubicBezTo>
                    <a:pt x="18306" y="10670"/>
                    <a:pt x="18315" y="10750"/>
                    <a:pt x="18306" y="10822"/>
                  </a:cubicBezTo>
                  <a:cubicBezTo>
                    <a:pt x="18306" y="10839"/>
                    <a:pt x="18324" y="10875"/>
                    <a:pt x="18342" y="10893"/>
                  </a:cubicBezTo>
                  <a:cubicBezTo>
                    <a:pt x="18377" y="10920"/>
                    <a:pt x="18404" y="10955"/>
                    <a:pt x="18449" y="10955"/>
                  </a:cubicBezTo>
                  <a:cubicBezTo>
                    <a:pt x="18452" y="10952"/>
                    <a:pt x="18456" y="10951"/>
                    <a:pt x="18460" y="10951"/>
                  </a:cubicBezTo>
                  <a:cubicBezTo>
                    <a:pt x="18469" y="10951"/>
                    <a:pt x="18478" y="10955"/>
                    <a:pt x="18484" y="10955"/>
                  </a:cubicBezTo>
                  <a:cubicBezTo>
                    <a:pt x="18497" y="10960"/>
                    <a:pt x="18510" y="10963"/>
                    <a:pt x="18523" y="10963"/>
                  </a:cubicBezTo>
                  <a:cubicBezTo>
                    <a:pt x="18558" y="10963"/>
                    <a:pt x="18593" y="10948"/>
                    <a:pt x="18618" y="10929"/>
                  </a:cubicBezTo>
                  <a:cubicBezTo>
                    <a:pt x="18645" y="10893"/>
                    <a:pt x="18681" y="10866"/>
                    <a:pt x="18681" y="10813"/>
                  </a:cubicBezTo>
                  <a:cubicBezTo>
                    <a:pt x="18681" y="10804"/>
                    <a:pt x="18681" y="10804"/>
                    <a:pt x="18681" y="10795"/>
                  </a:cubicBezTo>
                  <a:cubicBezTo>
                    <a:pt x="18707" y="10723"/>
                    <a:pt x="18663" y="10670"/>
                    <a:pt x="18600" y="10607"/>
                  </a:cubicBezTo>
                  <a:cubicBezTo>
                    <a:pt x="18591" y="10607"/>
                    <a:pt x="18583" y="10599"/>
                    <a:pt x="18574" y="10599"/>
                  </a:cubicBezTo>
                  <a:cubicBezTo>
                    <a:pt x="18547" y="10599"/>
                    <a:pt x="18520" y="10599"/>
                    <a:pt x="18493" y="10590"/>
                  </a:cubicBezTo>
                  <a:cubicBezTo>
                    <a:pt x="18483" y="10586"/>
                    <a:pt x="18474" y="10584"/>
                    <a:pt x="18464" y="10584"/>
                  </a:cubicBezTo>
                  <a:close/>
                  <a:moveTo>
                    <a:pt x="12841" y="10651"/>
                  </a:moveTo>
                  <a:cubicBezTo>
                    <a:pt x="12756" y="10651"/>
                    <a:pt x="12668" y="10728"/>
                    <a:pt x="12668" y="10804"/>
                  </a:cubicBezTo>
                  <a:cubicBezTo>
                    <a:pt x="12659" y="10884"/>
                    <a:pt x="12739" y="10973"/>
                    <a:pt x="12811" y="10982"/>
                  </a:cubicBezTo>
                  <a:cubicBezTo>
                    <a:pt x="12815" y="10983"/>
                    <a:pt x="12819" y="10983"/>
                    <a:pt x="12823" y="10983"/>
                  </a:cubicBezTo>
                  <a:cubicBezTo>
                    <a:pt x="12901" y="10983"/>
                    <a:pt x="12990" y="10907"/>
                    <a:pt x="12998" y="10830"/>
                  </a:cubicBezTo>
                  <a:cubicBezTo>
                    <a:pt x="13007" y="10759"/>
                    <a:pt x="12927" y="10661"/>
                    <a:pt x="12855" y="10652"/>
                  </a:cubicBezTo>
                  <a:cubicBezTo>
                    <a:pt x="12851" y="10652"/>
                    <a:pt x="12846" y="10651"/>
                    <a:pt x="12841" y="10651"/>
                  </a:cubicBezTo>
                  <a:close/>
                  <a:moveTo>
                    <a:pt x="13509" y="10678"/>
                  </a:moveTo>
                  <a:cubicBezTo>
                    <a:pt x="13422" y="10678"/>
                    <a:pt x="13353" y="10723"/>
                    <a:pt x="13337" y="10813"/>
                  </a:cubicBezTo>
                  <a:cubicBezTo>
                    <a:pt x="13319" y="10911"/>
                    <a:pt x="13382" y="10991"/>
                    <a:pt x="13471" y="11009"/>
                  </a:cubicBezTo>
                  <a:cubicBezTo>
                    <a:pt x="13482" y="11011"/>
                    <a:pt x="13493" y="11012"/>
                    <a:pt x="13504" y="11012"/>
                  </a:cubicBezTo>
                  <a:cubicBezTo>
                    <a:pt x="13587" y="11012"/>
                    <a:pt x="13651" y="10953"/>
                    <a:pt x="13667" y="10866"/>
                  </a:cubicBezTo>
                  <a:cubicBezTo>
                    <a:pt x="13676" y="10786"/>
                    <a:pt x="13614" y="10697"/>
                    <a:pt x="13533" y="10679"/>
                  </a:cubicBezTo>
                  <a:cubicBezTo>
                    <a:pt x="13525" y="10678"/>
                    <a:pt x="13517" y="10678"/>
                    <a:pt x="13509" y="10678"/>
                  </a:cubicBezTo>
                  <a:close/>
                  <a:moveTo>
                    <a:pt x="19189" y="10616"/>
                  </a:moveTo>
                  <a:cubicBezTo>
                    <a:pt x="19145" y="10634"/>
                    <a:pt x="19091" y="10625"/>
                    <a:pt x="19038" y="10661"/>
                  </a:cubicBezTo>
                  <a:cubicBezTo>
                    <a:pt x="19002" y="10697"/>
                    <a:pt x="18993" y="10750"/>
                    <a:pt x="18966" y="10786"/>
                  </a:cubicBezTo>
                  <a:cubicBezTo>
                    <a:pt x="18984" y="10830"/>
                    <a:pt x="18975" y="10875"/>
                    <a:pt x="19002" y="10920"/>
                  </a:cubicBezTo>
                  <a:cubicBezTo>
                    <a:pt x="19029" y="10973"/>
                    <a:pt x="19091" y="10982"/>
                    <a:pt x="19136" y="11018"/>
                  </a:cubicBezTo>
                  <a:cubicBezTo>
                    <a:pt x="19171" y="10991"/>
                    <a:pt x="19216" y="11009"/>
                    <a:pt x="19261" y="10991"/>
                  </a:cubicBezTo>
                  <a:cubicBezTo>
                    <a:pt x="19323" y="10955"/>
                    <a:pt x="19332" y="10893"/>
                    <a:pt x="19359" y="10848"/>
                  </a:cubicBezTo>
                  <a:cubicBezTo>
                    <a:pt x="19341" y="10804"/>
                    <a:pt x="19359" y="10750"/>
                    <a:pt x="19323" y="10706"/>
                  </a:cubicBezTo>
                  <a:cubicBezTo>
                    <a:pt x="19296" y="10652"/>
                    <a:pt x="19234" y="10652"/>
                    <a:pt x="19189" y="10616"/>
                  </a:cubicBezTo>
                  <a:close/>
                  <a:moveTo>
                    <a:pt x="19858" y="10643"/>
                  </a:moveTo>
                  <a:cubicBezTo>
                    <a:pt x="19805" y="10661"/>
                    <a:pt x="19742" y="10652"/>
                    <a:pt x="19698" y="10697"/>
                  </a:cubicBezTo>
                  <a:cubicBezTo>
                    <a:pt x="19662" y="10732"/>
                    <a:pt x="19662" y="10786"/>
                    <a:pt x="19635" y="10822"/>
                  </a:cubicBezTo>
                  <a:cubicBezTo>
                    <a:pt x="19653" y="10875"/>
                    <a:pt x="19644" y="10938"/>
                    <a:pt x="19689" y="10982"/>
                  </a:cubicBezTo>
                  <a:cubicBezTo>
                    <a:pt x="19724" y="11009"/>
                    <a:pt x="19778" y="11018"/>
                    <a:pt x="19805" y="11045"/>
                  </a:cubicBezTo>
                  <a:cubicBezTo>
                    <a:pt x="19858" y="11027"/>
                    <a:pt x="19921" y="11027"/>
                    <a:pt x="19965" y="10982"/>
                  </a:cubicBezTo>
                  <a:cubicBezTo>
                    <a:pt x="20001" y="10946"/>
                    <a:pt x="19992" y="10902"/>
                    <a:pt x="20028" y="10875"/>
                  </a:cubicBezTo>
                  <a:cubicBezTo>
                    <a:pt x="20019" y="10813"/>
                    <a:pt x="20019" y="10759"/>
                    <a:pt x="19983" y="10715"/>
                  </a:cubicBezTo>
                  <a:cubicBezTo>
                    <a:pt x="19947" y="10670"/>
                    <a:pt x="19894" y="10670"/>
                    <a:pt x="19858" y="10643"/>
                  </a:cubicBezTo>
                  <a:close/>
                  <a:moveTo>
                    <a:pt x="14151" y="10720"/>
                  </a:moveTo>
                  <a:cubicBezTo>
                    <a:pt x="14118" y="10720"/>
                    <a:pt x="14086" y="10730"/>
                    <a:pt x="14060" y="10750"/>
                  </a:cubicBezTo>
                  <a:cubicBezTo>
                    <a:pt x="14024" y="10777"/>
                    <a:pt x="14006" y="10813"/>
                    <a:pt x="13997" y="10866"/>
                  </a:cubicBezTo>
                  <a:cubicBezTo>
                    <a:pt x="13988" y="10973"/>
                    <a:pt x="14042" y="11036"/>
                    <a:pt x="14140" y="11054"/>
                  </a:cubicBezTo>
                  <a:cubicBezTo>
                    <a:pt x="14152" y="11056"/>
                    <a:pt x="14164" y="11057"/>
                    <a:pt x="14175" y="11057"/>
                  </a:cubicBezTo>
                  <a:cubicBezTo>
                    <a:pt x="14262" y="11057"/>
                    <a:pt x="14319" y="10998"/>
                    <a:pt x="14327" y="10911"/>
                  </a:cubicBezTo>
                  <a:cubicBezTo>
                    <a:pt x="14345" y="10804"/>
                    <a:pt x="14292" y="10741"/>
                    <a:pt x="14184" y="10723"/>
                  </a:cubicBezTo>
                  <a:cubicBezTo>
                    <a:pt x="14173" y="10721"/>
                    <a:pt x="14162" y="10720"/>
                    <a:pt x="14151" y="10720"/>
                  </a:cubicBezTo>
                  <a:close/>
                  <a:moveTo>
                    <a:pt x="21205" y="10715"/>
                  </a:moveTo>
                  <a:cubicBezTo>
                    <a:pt x="21192" y="10719"/>
                    <a:pt x="21176" y="10719"/>
                    <a:pt x="21161" y="10719"/>
                  </a:cubicBezTo>
                  <a:cubicBezTo>
                    <a:pt x="21145" y="10719"/>
                    <a:pt x="21129" y="10719"/>
                    <a:pt x="21116" y="10723"/>
                  </a:cubicBezTo>
                  <a:cubicBezTo>
                    <a:pt x="21063" y="10741"/>
                    <a:pt x="21009" y="10768"/>
                    <a:pt x="20991" y="10839"/>
                  </a:cubicBezTo>
                  <a:cubicBezTo>
                    <a:pt x="20982" y="10857"/>
                    <a:pt x="20964" y="10884"/>
                    <a:pt x="20973" y="10893"/>
                  </a:cubicBezTo>
                  <a:cubicBezTo>
                    <a:pt x="20991" y="10929"/>
                    <a:pt x="20964" y="10964"/>
                    <a:pt x="20982" y="10991"/>
                  </a:cubicBezTo>
                  <a:cubicBezTo>
                    <a:pt x="21000" y="11009"/>
                    <a:pt x="21018" y="11036"/>
                    <a:pt x="21027" y="11054"/>
                  </a:cubicBezTo>
                  <a:cubicBezTo>
                    <a:pt x="21031" y="11057"/>
                    <a:pt x="21034" y="11059"/>
                    <a:pt x="21037" y="11059"/>
                  </a:cubicBezTo>
                  <a:cubicBezTo>
                    <a:pt x="21042" y="11059"/>
                    <a:pt x="21045" y="11055"/>
                    <a:pt x="21045" y="11045"/>
                  </a:cubicBezTo>
                  <a:cubicBezTo>
                    <a:pt x="21089" y="10964"/>
                    <a:pt x="21125" y="10884"/>
                    <a:pt x="21161" y="10822"/>
                  </a:cubicBezTo>
                  <a:cubicBezTo>
                    <a:pt x="21161" y="10804"/>
                    <a:pt x="21161" y="10795"/>
                    <a:pt x="21170" y="10786"/>
                  </a:cubicBezTo>
                  <a:cubicBezTo>
                    <a:pt x="21187" y="10768"/>
                    <a:pt x="21187" y="10741"/>
                    <a:pt x="21205" y="10715"/>
                  </a:cubicBezTo>
                  <a:close/>
                  <a:moveTo>
                    <a:pt x="20527" y="10688"/>
                  </a:moveTo>
                  <a:cubicBezTo>
                    <a:pt x="20483" y="10706"/>
                    <a:pt x="20429" y="10697"/>
                    <a:pt x="20376" y="10732"/>
                  </a:cubicBezTo>
                  <a:cubicBezTo>
                    <a:pt x="20331" y="10768"/>
                    <a:pt x="20331" y="10822"/>
                    <a:pt x="20295" y="10866"/>
                  </a:cubicBezTo>
                  <a:cubicBezTo>
                    <a:pt x="20322" y="10911"/>
                    <a:pt x="20304" y="10973"/>
                    <a:pt x="20349" y="11018"/>
                  </a:cubicBezTo>
                  <a:cubicBezTo>
                    <a:pt x="20385" y="11054"/>
                    <a:pt x="20438" y="11054"/>
                    <a:pt x="20474" y="11080"/>
                  </a:cubicBezTo>
                  <a:cubicBezTo>
                    <a:pt x="20518" y="11062"/>
                    <a:pt x="20572" y="11080"/>
                    <a:pt x="20617" y="11036"/>
                  </a:cubicBezTo>
                  <a:cubicBezTo>
                    <a:pt x="20661" y="11000"/>
                    <a:pt x="20670" y="10955"/>
                    <a:pt x="20697" y="10911"/>
                  </a:cubicBezTo>
                  <a:cubicBezTo>
                    <a:pt x="20679" y="10866"/>
                    <a:pt x="20688" y="10822"/>
                    <a:pt x="20661" y="10768"/>
                  </a:cubicBezTo>
                  <a:cubicBezTo>
                    <a:pt x="20625" y="10723"/>
                    <a:pt x="20563" y="10723"/>
                    <a:pt x="20527" y="10688"/>
                  </a:cubicBezTo>
                  <a:close/>
                  <a:moveTo>
                    <a:pt x="14818" y="10747"/>
                  </a:moveTo>
                  <a:cubicBezTo>
                    <a:pt x="14738" y="10747"/>
                    <a:pt x="14682" y="10799"/>
                    <a:pt x="14666" y="10893"/>
                  </a:cubicBezTo>
                  <a:cubicBezTo>
                    <a:pt x="14657" y="10991"/>
                    <a:pt x="14702" y="11062"/>
                    <a:pt x="14809" y="11080"/>
                  </a:cubicBezTo>
                  <a:cubicBezTo>
                    <a:pt x="14823" y="11083"/>
                    <a:pt x="14836" y="11084"/>
                    <a:pt x="14848" y="11084"/>
                  </a:cubicBezTo>
                  <a:cubicBezTo>
                    <a:pt x="14933" y="11084"/>
                    <a:pt x="14988" y="11031"/>
                    <a:pt x="14996" y="10938"/>
                  </a:cubicBezTo>
                  <a:cubicBezTo>
                    <a:pt x="15014" y="10830"/>
                    <a:pt x="14961" y="10768"/>
                    <a:pt x="14854" y="10750"/>
                  </a:cubicBezTo>
                  <a:cubicBezTo>
                    <a:pt x="14841" y="10748"/>
                    <a:pt x="14829" y="10747"/>
                    <a:pt x="14818" y="10747"/>
                  </a:cubicBezTo>
                  <a:close/>
                  <a:moveTo>
                    <a:pt x="15532" y="10777"/>
                  </a:moveTo>
                  <a:cubicBezTo>
                    <a:pt x="15505" y="10777"/>
                    <a:pt x="15416" y="10795"/>
                    <a:pt x="15398" y="10813"/>
                  </a:cubicBezTo>
                  <a:cubicBezTo>
                    <a:pt x="15371" y="10822"/>
                    <a:pt x="15317" y="10911"/>
                    <a:pt x="15317" y="10938"/>
                  </a:cubicBezTo>
                  <a:cubicBezTo>
                    <a:pt x="15317" y="10982"/>
                    <a:pt x="15326" y="11027"/>
                    <a:pt x="15353" y="11062"/>
                  </a:cubicBezTo>
                  <a:cubicBezTo>
                    <a:pt x="15380" y="11098"/>
                    <a:pt x="15416" y="11134"/>
                    <a:pt x="15469" y="11134"/>
                  </a:cubicBezTo>
                  <a:cubicBezTo>
                    <a:pt x="15472" y="11135"/>
                    <a:pt x="15478" y="11136"/>
                    <a:pt x="15486" y="11136"/>
                  </a:cubicBezTo>
                  <a:cubicBezTo>
                    <a:pt x="15520" y="11136"/>
                    <a:pt x="15588" y="11122"/>
                    <a:pt x="15603" y="11107"/>
                  </a:cubicBezTo>
                  <a:cubicBezTo>
                    <a:pt x="15639" y="11071"/>
                    <a:pt x="15674" y="11036"/>
                    <a:pt x="15683" y="10982"/>
                  </a:cubicBezTo>
                  <a:cubicBezTo>
                    <a:pt x="15683" y="10938"/>
                    <a:pt x="15665" y="10884"/>
                    <a:pt x="15639" y="10848"/>
                  </a:cubicBezTo>
                  <a:cubicBezTo>
                    <a:pt x="15621" y="10813"/>
                    <a:pt x="15576" y="10786"/>
                    <a:pt x="15532" y="10777"/>
                  </a:cubicBezTo>
                  <a:close/>
                  <a:moveTo>
                    <a:pt x="16171" y="10803"/>
                  </a:moveTo>
                  <a:cubicBezTo>
                    <a:pt x="16081" y="10803"/>
                    <a:pt x="16003" y="10856"/>
                    <a:pt x="15987" y="10955"/>
                  </a:cubicBezTo>
                  <a:cubicBezTo>
                    <a:pt x="15969" y="11054"/>
                    <a:pt x="16049" y="11152"/>
                    <a:pt x="16138" y="11169"/>
                  </a:cubicBezTo>
                  <a:cubicBezTo>
                    <a:pt x="16144" y="11170"/>
                    <a:pt x="16151" y="11170"/>
                    <a:pt x="16157" y="11170"/>
                  </a:cubicBezTo>
                  <a:cubicBezTo>
                    <a:pt x="16247" y="11170"/>
                    <a:pt x="16327" y="11110"/>
                    <a:pt x="16343" y="11018"/>
                  </a:cubicBezTo>
                  <a:cubicBezTo>
                    <a:pt x="16370" y="10920"/>
                    <a:pt x="16290" y="10813"/>
                    <a:pt x="16192" y="10804"/>
                  </a:cubicBezTo>
                  <a:cubicBezTo>
                    <a:pt x="16185" y="10803"/>
                    <a:pt x="16178" y="10803"/>
                    <a:pt x="16171" y="10803"/>
                  </a:cubicBezTo>
                  <a:close/>
                  <a:moveTo>
                    <a:pt x="16814" y="10839"/>
                  </a:moveTo>
                  <a:cubicBezTo>
                    <a:pt x="16718" y="10839"/>
                    <a:pt x="16654" y="10900"/>
                    <a:pt x="16638" y="11000"/>
                  </a:cubicBezTo>
                  <a:cubicBezTo>
                    <a:pt x="16629" y="11107"/>
                    <a:pt x="16691" y="11196"/>
                    <a:pt x="16798" y="11205"/>
                  </a:cubicBezTo>
                  <a:cubicBezTo>
                    <a:pt x="16805" y="11206"/>
                    <a:pt x="16812" y="11206"/>
                    <a:pt x="16818" y="11206"/>
                  </a:cubicBezTo>
                  <a:cubicBezTo>
                    <a:pt x="16915" y="11206"/>
                    <a:pt x="16986" y="11145"/>
                    <a:pt x="16995" y="11045"/>
                  </a:cubicBezTo>
                  <a:cubicBezTo>
                    <a:pt x="17012" y="10946"/>
                    <a:pt x="16941" y="10848"/>
                    <a:pt x="16834" y="10839"/>
                  </a:cubicBezTo>
                  <a:cubicBezTo>
                    <a:pt x="16827" y="10839"/>
                    <a:pt x="16821" y="10839"/>
                    <a:pt x="16814" y="10839"/>
                  </a:cubicBezTo>
                  <a:close/>
                  <a:moveTo>
                    <a:pt x="11824" y="10942"/>
                  </a:moveTo>
                  <a:cubicBezTo>
                    <a:pt x="11774" y="10942"/>
                    <a:pt x="11725" y="10968"/>
                    <a:pt x="11695" y="11009"/>
                  </a:cubicBezTo>
                  <a:cubicBezTo>
                    <a:pt x="11669" y="11036"/>
                    <a:pt x="11678" y="11062"/>
                    <a:pt x="11669" y="11098"/>
                  </a:cubicBezTo>
                  <a:cubicBezTo>
                    <a:pt x="11669" y="11098"/>
                    <a:pt x="11678" y="11107"/>
                    <a:pt x="11687" y="11107"/>
                  </a:cubicBezTo>
                  <a:cubicBezTo>
                    <a:pt x="11749" y="11143"/>
                    <a:pt x="11820" y="11178"/>
                    <a:pt x="11883" y="11214"/>
                  </a:cubicBezTo>
                  <a:cubicBezTo>
                    <a:pt x="11890" y="11222"/>
                    <a:pt x="11898" y="11224"/>
                    <a:pt x="11905" y="11224"/>
                  </a:cubicBezTo>
                  <a:cubicBezTo>
                    <a:pt x="11914" y="11224"/>
                    <a:pt x="11922" y="11219"/>
                    <a:pt x="11927" y="11214"/>
                  </a:cubicBezTo>
                  <a:cubicBezTo>
                    <a:pt x="11954" y="11187"/>
                    <a:pt x="11963" y="11161"/>
                    <a:pt x="11963" y="11125"/>
                  </a:cubicBezTo>
                  <a:cubicBezTo>
                    <a:pt x="11981" y="11054"/>
                    <a:pt x="11963" y="11000"/>
                    <a:pt x="11901" y="10964"/>
                  </a:cubicBezTo>
                  <a:cubicBezTo>
                    <a:pt x="11876" y="10949"/>
                    <a:pt x="11850" y="10942"/>
                    <a:pt x="11824" y="10942"/>
                  </a:cubicBezTo>
                  <a:close/>
                  <a:moveTo>
                    <a:pt x="17476" y="10864"/>
                  </a:moveTo>
                  <a:cubicBezTo>
                    <a:pt x="17437" y="10864"/>
                    <a:pt x="17406" y="10880"/>
                    <a:pt x="17369" y="10902"/>
                  </a:cubicBezTo>
                  <a:cubicBezTo>
                    <a:pt x="17325" y="10938"/>
                    <a:pt x="17307" y="10982"/>
                    <a:pt x="17298" y="11036"/>
                  </a:cubicBezTo>
                  <a:cubicBezTo>
                    <a:pt x="17289" y="11134"/>
                    <a:pt x="17360" y="11214"/>
                    <a:pt x="17467" y="11232"/>
                  </a:cubicBezTo>
                  <a:cubicBezTo>
                    <a:pt x="17475" y="11234"/>
                    <a:pt x="17483" y="11234"/>
                    <a:pt x="17491" y="11234"/>
                  </a:cubicBezTo>
                  <a:cubicBezTo>
                    <a:pt x="17528" y="11234"/>
                    <a:pt x="17563" y="11218"/>
                    <a:pt x="17592" y="11196"/>
                  </a:cubicBezTo>
                  <a:cubicBezTo>
                    <a:pt x="17637" y="11161"/>
                    <a:pt x="17664" y="11125"/>
                    <a:pt x="17664" y="11071"/>
                  </a:cubicBezTo>
                  <a:cubicBezTo>
                    <a:pt x="17682" y="10973"/>
                    <a:pt x="17610" y="10884"/>
                    <a:pt x="17503" y="10866"/>
                  </a:cubicBezTo>
                  <a:cubicBezTo>
                    <a:pt x="17494" y="10865"/>
                    <a:pt x="17485" y="10864"/>
                    <a:pt x="17476" y="10864"/>
                  </a:cubicBezTo>
                  <a:close/>
                  <a:moveTo>
                    <a:pt x="18154" y="10910"/>
                  </a:moveTo>
                  <a:cubicBezTo>
                    <a:pt x="18063" y="10910"/>
                    <a:pt x="17984" y="10971"/>
                    <a:pt x="17967" y="11062"/>
                  </a:cubicBezTo>
                  <a:cubicBezTo>
                    <a:pt x="17949" y="11169"/>
                    <a:pt x="18021" y="11268"/>
                    <a:pt x="18128" y="11277"/>
                  </a:cubicBezTo>
                  <a:cubicBezTo>
                    <a:pt x="18142" y="11280"/>
                    <a:pt x="18155" y="11282"/>
                    <a:pt x="18169" y="11282"/>
                  </a:cubicBezTo>
                  <a:cubicBezTo>
                    <a:pt x="18257" y="11282"/>
                    <a:pt x="18325" y="11209"/>
                    <a:pt x="18333" y="11116"/>
                  </a:cubicBezTo>
                  <a:cubicBezTo>
                    <a:pt x="18351" y="11027"/>
                    <a:pt x="18288" y="10929"/>
                    <a:pt x="18172" y="10911"/>
                  </a:cubicBezTo>
                  <a:cubicBezTo>
                    <a:pt x="18166" y="10910"/>
                    <a:pt x="18160" y="10910"/>
                    <a:pt x="18154" y="10910"/>
                  </a:cubicBezTo>
                  <a:close/>
                  <a:moveTo>
                    <a:pt x="12502" y="10955"/>
                  </a:moveTo>
                  <a:cubicBezTo>
                    <a:pt x="12425" y="10955"/>
                    <a:pt x="12337" y="11022"/>
                    <a:pt x="12320" y="11098"/>
                  </a:cubicBezTo>
                  <a:cubicBezTo>
                    <a:pt x="12311" y="11169"/>
                    <a:pt x="12382" y="11268"/>
                    <a:pt x="12454" y="11285"/>
                  </a:cubicBezTo>
                  <a:cubicBezTo>
                    <a:pt x="12462" y="11287"/>
                    <a:pt x="12471" y="11288"/>
                    <a:pt x="12480" y="11288"/>
                  </a:cubicBezTo>
                  <a:cubicBezTo>
                    <a:pt x="12554" y="11288"/>
                    <a:pt x="12634" y="11224"/>
                    <a:pt x="12650" y="11152"/>
                  </a:cubicBezTo>
                  <a:cubicBezTo>
                    <a:pt x="12659" y="11071"/>
                    <a:pt x="12597" y="10973"/>
                    <a:pt x="12516" y="10955"/>
                  </a:cubicBezTo>
                  <a:cubicBezTo>
                    <a:pt x="12512" y="10955"/>
                    <a:pt x="12507" y="10955"/>
                    <a:pt x="12502" y="10955"/>
                  </a:cubicBezTo>
                  <a:close/>
                  <a:moveTo>
                    <a:pt x="18841" y="10920"/>
                  </a:moveTo>
                  <a:cubicBezTo>
                    <a:pt x="18788" y="10938"/>
                    <a:pt x="18725" y="10938"/>
                    <a:pt x="18681" y="10982"/>
                  </a:cubicBezTo>
                  <a:cubicBezTo>
                    <a:pt x="18645" y="11018"/>
                    <a:pt x="18645" y="11062"/>
                    <a:pt x="18618" y="11098"/>
                  </a:cubicBezTo>
                  <a:cubicBezTo>
                    <a:pt x="18636" y="11152"/>
                    <a:pt x="18627" y="11214"/>
                    <a:pt x="18681" y="11259"/>
                  </a:cubicBezTo>
                  <a:cubicBezTo>
                    <a:pt x="18707" y="11294"/>
                    <a:pt x="18761" y="11285"/>
                    <a:pt x="18788" y="11312"/>
                  </a:cubicBezTo>
                  <a:cubicBezTo>
                    <a:pt x="18850" y="11303"/>
                    <a:pt x="18904" y="11303"/>
                    <a:pt x="18948" y="11268"/>
                  </a:cubicBezTo>
                  <a:cubicBezTo>
                    <a:pt x="18984" y="11232"/>
                    <a:pt x="18984" y="11178"/>
                    <a:pt x="19020" y="11143"/>
                  </a:cubicBezTo>
                  <a:cubicBezTo>
                    <a:pt x="19002" y="11089"/>
                    <a:pt x="19011" y="11036"/>
                    <a:pt x="18966" y="10982"/>
                  </a:cubicBezTo>
                  <a:cubicBezTo>
                    <a:pt x="18930" y="10946"/>
                    <a:pt x="18877" y="10946"/>
                    <a:pt x="18841" y="10920"/>
                  </a:cubicBezTo>
                  <a:close/>
                  <a:moveTo>
                    <a:pt x="13151" y="10999"/>
                  </a:moveTo>
                  <a:cubicBezTo>
                    <a:pt x="13068" y="10999"/>
                    <a:pt x="12997" y="11059"/>
                    <a:pt x="12989" y="11143"/>
                  </a:cubicBezTo>
                  <a:cubicBezTo>
                    <a:pt x="12971" y="11232"/>
                    <a:pt x="13034" y="11321"/>
                    <a:pt x="13132" y="11330"/>
                  </a:cubicBezTo>
                  <a:cubicBezTo>
                    <a:pt x="13137" y="11331"/>
                    <a:pt x="13143" y="11331"/>
                    <a:pt x="13149" y="11331"/>
                  </a:cubicBezTo>
                  <a:cubicBezTo>
                    <a:pt x="13232" y="11331"/>
                    <a:pt x="13311" y="11271"/>
                    <a:pt x="13319" y="11187"/>
                  </a:cubicBezTo>
                  <a:cubicBezTo>
                    <a:pt x="13328" y="11089"/>
                    <a:pt x="13266" y="11009"/>
                    <a:pt x="13167" y="11000"/>
                  </a:cubicBezTo>
                  <a:cubicBezTo>
                    <a:pt x="13162" y="10999"/>
                    <a:pt x="13156" y="10999"/>
                    <a:pt x="13151" y="10999"/>
                  </a:cubicBezTo>
                  <a:close/>
                  <a:moveTo>
                    <a:pt x="19510" y="10964"/>
                  </a:moveTo>
                  <a:cubicBezTo>
                    <a:pt x="19457" y="10982"/>
                    <a:pt x="19394" y="10973"/>
                    <a:pt x="19350" y="11027"/>
                  </a:cubicBezTo>
                  <a:cubicBezTo>
                    <a:pt x="19314" y="11054"/>
                    <a:pt x="19314" y="11107"/>
                    <a:pt x="19287" y="11143"/>
                  </a:cubicBezTo>
                  <a:cubicBezTo>
                    <a:pt x="19305" y="11187"/>
                    <a:pt x="19296" y="11250"/>
                    <a:pt x="19341" y="11294"/>
                  </a:cubicBezTo>
                  <a:cubicBezTo>
                    <a:pt x="19368" y="11330"/>
                    <a:pt x="19421" y="11330"/>
                    <a:pt x="19457" y="11357"/>
                  </a:cubicBezTo>
                  <a:cubicBezTo>
                    <a:pt x="19510" y="11339"/>
                    <a:pt x="19564" y="11357"/>
                    <a:pt x="19608" y="11321"/>
                  </a:cubicBezTo>
                  <a:cubicBezTo>
                    <a:pt x="19644" y="11285"/>
                    <a:pt x="19653" y="11232"/>
                    <a:pt x="19680" y="11196"/>
                  </a:cubicBezTo>
                  <a:cubicBezTo>
                    <a:pt x="19662" y="11143"/>
                    <a:pt x="19680" y="11080"/>
                    <a:pt x="19635" y="11036"/>
                  </a:cubicBezTo>
                  <a:cubicBezTo>
                    <a:pt x="19600" y="11000"/>
                    <a:pt x="19546" y="10991"/>
                    <a:pt x="19510" y="10964"/>
                  </a:cubicBezTo>
                  <a:close/>
                  <a:moveTo>
                    <a:pt x="13816" y="11026"/>
                  </a:moveTo>
                  <a:cubicBezTo>
                    <a:pt x="13728" y="11026"/>
                    <a:pt x="13666" y="11078"/>
                    <a:pt x="13658" y="11169"/>
                  </a:cubicBezTo>
                  <a:cubicBezTo>
                    <a:pt x="13640" y="11268"/>
                    <a:pt x="13694" y="11339"/>
                    <a:pt x="13801" y="11357"/>
                  </a:cubicBezTo>
                  <a:cubicBezTo>
                    <a:pt x="13813" y="11359"/>
                    <a:pt x="13825" y="11360"/>
                    <a:pt x="13837" y="11360"/>
                  </a:cubicBezTo>
                  <a:cubicBezTo>
                    <a:pt x="13916" y="11360"/>
                    <a:pt x="13973" y="11308"/>
                    <a:pt x="13988" y="11214"/>
                  </a:cubicBezTo>
                  <a:cubicBezTo>
                    <a:pt x="13997" y="11107"/>
                    <a:pt x="13944" y="11045"/>
                    <a:pt x="13837" y="11027"/>
                  </a:cubicBezTo>
                  <a:cubicBezTo>
                    <a:pt x="13829" y="11026"/>
                    <a:pt x="13823" y="11026"/>
                    <a:pt x="13816" y="11026"/>
                  </a:cubicBezTo>
                  <a:close/>
                  <a:moveTo>
                    <a:pt x="20170" y="10991"/>
                  </a:moveTo>
                  <a:cubicBezTo>
                    <a:pt x="20117" y="11009"/>
                    <a:pt x="20063" y="11000"/>
                    <a:pt x="20010" y="11054"/>
                  </a:cubicBezTo>
                  <a:cubicBezTo>
                    <a:pt x="19983" y="11080"/>
                    <a:pt x="19983" y="11134"/>
                    <a:pt x="19956" y="11161"/>
                  </a:cubicBezTo>
                  <a:cubicBezTo>
                    <a:pt x="19965" y="11223"/>
                    <a:pt x="19965" y="11277"/>
                    <a:pt x="20010" y="11321"/>
                  </a:cubicBezTo>
                  <a:cubicBezTo>
                    <a:pt x="20037" y="11357"/>
                    <a:pt x="20090" y="11357"/>
                    <a:pt x="20126" y="11384"/>
                  </a:cubicBezTo>
                  <a:cubicBezTo>
                    <a:pt x="20170" y="11366"/>
                    <a:pt x="20233" y="11384"/>
                    <a:pt x="20278" y="11348"/>
                  </a:cubicBezTo>
                  <a:cubicBezTo>
                    <a:pt x="20313" y="11312"/>
                    <a:pt x="20322" y="11259"/>
                    <a:pt x="20349" y="11214"/>
                  </a:cubicBezTo>
                  <a:cubicBezTo>
                    <a:pt x="20331" y="11169"/>
                    <a:pt x="20340" y="11107"/>
                    <a:pt x="20304" y="11062"/>
                  </a:cubicBezTo>
                  <a:cubicBezTo>
                    <a:pt x="20269" y="11018"/>
                    <a:pt x="20215" y="11018"/>
                    <a:pt x="20170" y="10991"/>
                  </a:cubicBezTo>
                  <a:close/>
                  <a:moveTo>
                    <a:pt x="14470" y="11068"/>
                  </a:moveTo>
                  <a:cubicBezTo>
                    <a:pt x="14390" y="11068"/>
                    <a:pt x="14334" y="11121"/>
                    <a:pt x="14318" y="11214"/>
                  </a:cubicBezTo>
                  <a:cubicBezTo>
                    <a:pt x="14309" y="11321"/>
                    <a:pt x="14363" y="11384"/>
                    <a:pt x="14470" y="11401"/>
                  </a:cubicBezTo>
                  <a:cubicBezTo>
                    <a:pt x="14481" y="11404"/>
                    <a:pt x="14492" y="11405"/>
                    <a:pt x="14502" y="11405"/>
                  </a:cubicBezTo>
                  <a:cubicBezTo>
                    <a:pt x="14532" y="11405"/>
                    <a:pt x="14559" y="11395"/>
                    <a:pt x="14586" y="11375"/>
                  </a:cubicBezTo>
                  <a:cubicBezTo>
                    <a:pt x="14631" y="11339"/>
                    <a:pt x="14648" y="11303"/>
                    <a:pt x="14648" y="11250"/>
                  </a:cubicBezTo>
                  <a:cubicBezTo>
                    <a:pt x="14666" y="11152"/>
                    <a:pt x="14613" y="11080"/>
                    <a:pt x="14506" y="11071"/>
                  </a:cubicBezTo>
                  <a:cubicBezTo>
                    <a:pt x="14493" y="11069"/>
                    <a:pt x="14481" y="11068"/>
                    <a:pt x="14470" y="11068"/>
                  </a:cubicBezTo>
                  <a:close/>
                  <a:moveTo>
                    <a:pt x="20822" y="11036"/>
                  </a:moveTo>
                  <a:cubicBezTo>
                    <a:pt x="20768" y="11054"/>
                    <a:pt x="20715" y="11036"/>
                    <a:pt x="20679" y="11080"/>
                  </a:cubicBezTo>
                  <a:cubicBezTo>
                    <a:pt x="20652" y="11107"/>
                    <a:pt x="20634" y="11125"/>
                    <a:pt x="20625" y="11161"/>
                  </a:cubicBezTo>
                  <a:cubicBezTo>
                    <a:pt x="20625" y="11187"/>
                    <a:pt x="20590" y="11205"/>
                    <a:pt x="20617" y="11241"/>
                  </a:cubicBezTo>
                  <a:cubicBezTo>
                    <a:pt x="20608" y="11330"/>
                    <a:pt x="20652" y="11384"/>
                    <a:pt x="20741" y="11410"/>
                  </a:cubicBezTo>
                  <a:cubicBezTo>
                    <a:pt x="20752" y="11421"/>
                    <a:pt x="20763" y="11425"/>
                    <a:pt x="20774" y="11425"/>
                  </a:cubicBezTo>
                  <a:cubicBezTo>
                    <a:pt x="20792" y="11425"/>
                    <a:pt x="20811" y="11415"/>
                    <a:pt x="20829" y="11415"/>
                  </a:cubicBezTo>
                  <a:cubicBezTo>
                    <a:pt x="20836" y="11415"/>
                    <a:pt x="20842" y="11416"/>
                    <a:pt x="20848" y="11419"/>
                  </a:cubicBezTo>
                  <a:cubicBezTo>
                    <a:pt x="20848" y="11419"/>
                    <a:pt x="20857" y="11410"/>
                    <a:pt x="20857" y="11410"/>
                  </a:cubicBezTo>
                  <a:cubicBezTo>
                    <a:pt x="20902" y="11339"/>
                    <a:pt x="20938" y="11277"/>
                    <a:pt x="20973" y="11205"/>
                  </a:cubicBezTo>
                  <a:cubicBezTo>
                    <a:pt x="20973" y="11196"/>
                    <a:pt x="20973" y="11187"/>
                    <a:pt x="20973" y="11178"/>
                  </a:cubicBezTo>
                  <a:cubicBezTo>
                    <a:pt x="20991" y="11134"/>
                    <a:pt x="20956" y="11107"/>
                    <a:pt x="20929" y="11080"/>
                  </a:cubicBezTo>
                  <a:cubicBezTo>
                    <a:pt x="20893" y="11054"/>
                    <a:pt x="20848" y="11054"/>
                    <a:pt x="20822" y="11036"/>
                  </a:cubicBezTo>
                  <a:close/>
                  <a:moveTo>
                    <a:pt x="12139" y="11282"/>
                  </a:moveTo>
                  <a:cubicBezTo>
                    <a:pt x="12116" y="11282"/>
                    <a:pt x="12095" y="11288"/>
                    <a:pt x="12070" y="11294"/>
                  </a:cubicBezTo>
                  <a:cubicBezTo>
                    <a:pt x="12070" y="11294"/>
                    <a:pt x="12061" y="11303"/>
                    <a:pt x="12061" y="11303"/>
                  </a:cubicBezTo>
                  <a:cubicBezTo>
                    <a:pt x="12061" y="11312"/>
                    <a:pt x="12061" y="11312"/>
                    <a:pt x="12061" y="11312"/>
                  </a:cubicBezTo>
                  <a:cubicBezTo>
                    <a:pt x="12142" y="11330"/>
                    <a:pt x="12195" y="11384"/>
                    <a:pt x="12266" y="11410"/>
                  </a:cubicBezTo>
                  <a:cubicBezTo>
                    <a:pt x="12275" y="11410"/>
                    <a:pt x="12284" y="11419"/>
                    <a:pt x="12284" y="11428"/>
                  </a:cubicBezTo>
                  <a:cubicBezTo>
                    <a:pt x="12293" y="11410"/>
                    <a:pt x="12302" y="11401"/>
                    <a:pt x="12293" y="11393"/>
                  </a:cubicBezTo>
                  <a:cubicBezTo>
                    <a:pt x="12275" y="11357"/>
                    <a:pt x="12258" y="11330"/>
                    <a:pt x="12231" y="11312"/>
                  </a:cubicBezTo>
                  <a:cubicBezTo>
                    <a:pt x="12213" y="11294"/>
                    <a:pt x="12186" y="11285"/>
                    <a:pt x="12168" y="11285"/>
                  </a:cubicBezTo>
                  <a:cubicBezTo>
                    <a:pt x="12158" y="11283"/>
                    <a:pt x="12148" y="11282"/>
                    <a:pt x="12139" y="11282"/>
                  </a:cubicBezTo>
                  <a:close/>
                  <a:moveTo>
                    <a:pt x="15166" y="11080"/>
                  </a:moveTo>
                  <a:cubicBezTo>
                    <a:pt x="15139" y="11080"/>
                    <a:pt x="15112" y="11080"/>
                    <a:pt x="15094" y="11089"/>
                  </a:cubicBezTo>
                  <a:cubicBezTo>
                    <a:pt x="15059" y="11098"/>
                    <a:pt x="15032" y="11134"/>
                    <a:pt x="14996" y="11152"/>
                  </a:cubicBezTo>
                  <a:cubicBezTo>
                    <a:pt x="14970" y="11169"/>
                    <a:pt x="14996" y="11214"/>
                    <a:pt x="14961" y="11223"/>
                  </a:cubicBezTo>
                  <a:cubicBezTo>
                    <a:pt x="14961" y="11259"/>
                    <a:pt x="14961" y="11285"/>
                    <a:pt x="14970" y="11312"/>
                  </a:cubicBezTo>
                  <a:cubicBezTo>
                    <a:pt x="14978" y="11348"/>
                    <a:pt x="15005" y="11375"/>
                    <a:pt x="15032" y="11401"/>
                  </a:cubicBezTo>
                  <a:cubicBezTo>
                    <a:pt x="15050" y="11428"/>
                    <a:pt x="15094" y="11410"/>
                    <a:pt x="15112" y="11437"/>
                  </a:cubicBezTo>
                  <a:cubicBezTo>
                    <a:pt x="15126" y="11433"/>
                    <a:pt x="15139" y="11433"/>
                    <a:pt x="15151" y="11433"/>
                  </a:cubicBezTo>
                  <a:cubicBezTo>
                    <a:pt x="15164" y="11433"/>
                    <a:pt x="15175" y="11433"/>
                    <a:pt x="15184" y="11428"/>
                  </a:cubicBezTo>
                  <a:cubicBezTo>
                    <a:pt x="15219" y="11419"/>
                    <a:pt x="15255" y="11393"/>
                    <a:pt x="15282" y="11366"/>
                  </a:cubicBezTo>
                  <a:cubicBezTo>
                    <a:pt x="15300" y="11348"/>
                    <a:pt x="15300" y="11312"/>
                    <a:pt x="15309" y="11285"/>
                  </a:cubicBezTo>
                  <a:cubicBezTo>
                    <a:pt x="15309" y="11259"/>
                    <a:pt x="15317" y="11232"/>
                    <a:pt x="15309" y="11214"/>
                  </a:cubicBezTo>
                  <a:cubicBezTo>
                    <a:pt x="15291" y="11178"/>
                    <a:pt x="15264" y="11152"/>
                    <a:pt x="15246" y="11116"/>
                  </a:cubicBezTo>
                  <a:cubicBezTo>
                    <a:pt x="15228" y="11089"/>
                    <a:pt x="15184" y="11116"/>
                    <a:pt x="15166" y="11080"/>
                  </a:cubicBezTo>
                  <a:close/>
                  <a:moveTo>
                    <a:pt x="15793" y="11122"/>
                  </a:moveTo>
                  <a:cubicBezTo>
                    <a:pt x="15757" y="11122"/>
                    <a:pt x="15719" y="11133"/>
                    <a:pt x="15692" y="11161"/>
                  </a:cubicBezTo>
                  <a:cubicBezTo>
                    <a:pt x="15665" y="11178"/>
                    <a:pt x="15621" y="11259"/>
                    <a:pt x="15621" y="11285"/>
                  </a:cubicBezTo>
                  <a:cubicBezTo>
                    <a:pt x="15630" y="11330"/>
                    <a:pt x="15630" y="11375"/>
                    <a:pt x="15656" y="11410"/>
                  </a:cubicBezTo>
                  <a:cubicBezTo>
                    <a:pt x="15692" y="11455"/>
                    <a:pt x="15737" y="11464"/>
                    <a:pt x="15781" y="11491"/>
                  </a:cubicBezTo>
                  <a:cubicBezTo>
                    <a:pt x="15826" y="11473"/>
                    <a:pt x="15879" y="11482"/>
                    <a:pt x="15915" y="11446"/>
                  </a:cubicBezTo>
                  <a:cubicBezTo>
                    <a:pt x="15942" y="11428"/>
                    <a:pt x="15987" y="11348"/>
                    <a:pt x="15987" y="11321"/>
                  </a:cubicBezTo>
                  <a:cubicBezTo>
                    <a:pt x="15978" y="11277"/>
                    <a:pt x="15978" y="11232"/>
                    <a:pt x="15951" y="11187"/>
                  </a:cubicBezTo>
                  <a:cubicBezTo>
                    <a:pt x="15915" y="11152"/>
                    <a:pt x="15871" y="11134"/>
                    <a:pt x="15826" y="11125"/>
                  </a:cubicBezTo>
                  <a:cubicBezTo>
                    <a:pt x="15815" y="11123"/>
                    <a:pt x="15804" y="11122"/>
                    <a:pt x="15793" y="11122"/>
                  </a:cubicBezTo>
                  <a:close/>
                  <a:moveTo>
                    <a:pt x="16463" y="11149"/>
                  </a:moveTo>
                  <a:cubicBezTo>
                    <a:pt x="16374" y="11149"/>
                    <a:pt x="16314" y="11214"/>
                    <a:pt x="16290" y="11294"/>
                  </a:cubicBezTo>
                  <a:cubicBezTo>
                    <a:pt x="16272" y="11393"/>
                    <a:pt x="16343" y="11491"/>
                    <a:pt x="16441" y="11508"/>
                  </a:cubicBezTo>
                  <a:cubicBezTo>
                    <a:pt x="16449" y="11509"/>
                    <a:pt x="16456" y="11509"/>
                    <a:pt x="16463" y="11509"/>
                  </a:cubicBezTo>
                  <a:cubicBezTo>
                    <a:pt x="16566" y="11509"/>
                    <a:pt x="16630" y="11449"/>
                    <a:pt x="16647" y="11357"/>
                  </a:cubicBezTo>
                  <a:cubicBezTo>
                    <a:pt x="16673" y="11268"/>
                    <a:pt x="16602" y="11161"/>
                    <a:pt x="16495" y="11152"/>
                  </a:cubicBezTo>
                  <a:cubicBezTo>
                    <a:pt x="16484" y="11150"/>
                    <a:pt x="16473" y="11149"/>
                    <a:pt x="16463" y="11149"/>
                  </a:cubicBezTo>
                  <a:close/>
                  <a:moveTo>
                    <a:pt x="17139" y="11187"/>
                  </a:moveTo>
                  <a:cubicBezTo>
                    <a:pt x="17047" y="11187"/>
                    <a:pt x="16967" y="11255"/>
                    <a:pt x="16959" y="11348"/>
                  </a:cubicBezTo>
                  <a:cubicBezTo>
                    <a:pt x="16950" y="11401"/>
                    <a:pt x="16959" y="11446"/>
                    <a:pt x="16995" y="11482"/>
                  </a:cubicBezTo>
                  <a:cubicBezTo>
                    <a:pt x="17021" y="11526"/>
                    <a:pt x="17066" y="11553"/>
                    <a:pt x="17119" y="11553"/>
                  </a:cubicBezTo>
                  <a:cubicBezTo>
                    <a:pt x="17126" y="11554"/>
                    <a:pt x="17132" y="11554"/>
                    <a:pt x="17138" y="11554"/>
                  </a:cubicBezTo>
                  <a:cubicBezTo>
                    <a:pt x="17229" y="11554"/>
                    <a:pt x="17307" y="11492"/>
                    <a:pt x="17316" y="11384"/>
                  </a:cubicBezTo>
                  <a:cubicBezTo>
                    <a:pt x="17334" y="11339"/>
                    <a:pt x="17316" y="11303"/>
                    <a:pt x="17280" y="11259"/>
                  </a:cubicBezTo>
                  <a:cubicBezTo>
                    <a:pt x="17253" y="11214"/>
                    <a:pt x="17209" y="11196"/>
                    <a:pt x="17155" y="11187"/>
                  </a:cubicBezTo>
                  <a:cubicBezTo>
                    <a:pt x="17150" y="11187"/>
                    <a:pt x="17144" y="11187"/>
                    <a:pt x="17139" y="11187"/>
                  </a:cubicBezTo>
                  <a:close/>
                  <a:moveTo>
                    <a:pt x="17804" y="11231"/>
                  </a:moveTo>
                  <a:cubicBezTo>
                    <a:pt x="17707" y="11231"/>
                    <a:pt x="17636" y="11292"/>
                    <a:pt x="17619" y="11393"/>
                  </a:cubicBezTo>
                  <a:cubicBezTo>
                    <a:pt x="17610" y="11446"/>
                    <a:pt x="17628" y="11482"/>
                    <a:pt x="17655" y="11526"/>
                  </a:cubicBezTo>
                  <a:cubicBezTo>
                    <a:pt x="17690" y="11571"/>
                    <a:pt x="17726" y="11589"/>
                    <a:pt x="17789" y="11598"/>
                  </a:cubicBezTo>
                  <a:cubicBezTo>
                    <a:pt x="17795" y="11598"/>
                    <a:pt x="17801" y="11599"/>
                    <a:pt x="17807" y="11599"/>
                  </a:cubicBezTo>
                  <a:cubicBezTo>
                    <a:pt x="17897" y="11599"/>
                    <a:pt x="17968" y="11537"/>
                    <a:pt x="17985" y="11428"/>
                  </a:cubicBezTo>
                  <a:cubicBezTo>
                    <a:pt x="18003" y="11384"/>
                    <a:pt x="17976" y="11348"/>
                    <a:pt x="17949" y="11303"/>
                  </a:cubicBezTo>
                  <a:cubicBezTo>
                    <a:pt x="17913" y="11259"/>
                    <a:pt x="17878" y="11241"/>
                    <a:pt x="17824" y="11232"/>
                  </a:cubicBezTo>
                  <a:cubicBezTo>
                    <a:pt x="17817" y="11231"/>
                    <a:pt x="17811" y="11231"/>
                    <a:pt x="17804" y="11231"/>
                  </a:cubicBezTo>
                  <a:close/>
                  <a:moveTo>
                    <a:pt x="18442" y="11254"/>
                  </a:moveTo>
                  <a:cubicBezTo>
                    <a:pt x="18408" y="11254"/>
                    <a:pt x="18379" y="11280"/>
                    <a:pt x="18351" y="11294"/>
                  </a:cubicBezTo>
                  <a:cubicBezTo>
                    <a:pt x="18333" y="11303"/>
                    <a:pt x="18306" y="11330"/>
                    <a:pt x="18297" y="11348"/>
                  </a:cubicBezTo>
                  <a:cubicBezTo>
                    <a:pt x="18288" y="11393"/>
                    <a:pt x="18279" y="11446"/>
                    <a:pt x="18279" y="11491"/>
                  </a:cubicBezTo>
                  <a:cubicBezTo>
                    <a:pt x="18288" y="11517"/>
                    <a:pt x="18306" y="11553"/>
                    <a:pt x="18324" y="11571"/>
                  </a:cubicBezTo>
                  <a:cubicBezTo>
                    <a:pt x="18360" y="11598"/>
                    <a:pt x="18386" y="11624"/>
                    <a:pt x="18431" y="11624"/>
                  </a:cubicBezTo>
                  <a:cubicBezTo>
                    <a:pt x="18434" y="11621"/>
                    <a:pt x="18437" y="11620"/>
                    <a:pt x="18440" y="11620"/>
                  </a:cubicBezTo>
                  <a:cubicBezTo>
                    <a:pt x="18446" y="11620"/>
                    <a:pt x="18452" y="11624"/>
                    <a:pt x="18458" y="11624"/>
                  </a:cubicBezTo>
                  <a:cubicBezTo>
                    <a:pt x="18472" y="11629"/>
                    <a:pt x="18486" y="11631"/>
                    <a:pt x="18499" y="11631"/>
                  </a:cubicBezTo>
                  <a:cubicBezTo>
                    <a:pt x="18534" y="11631"/>
                    <a:pt x="18565" y="11615"/>
                    <a:pt x="18591" y="11589"/>
                  </a:cubicBezTo>
                  <a:cubicBezTo>
                    <a:pt x="18627" y="11562"/>
                    <a:pt x="18654" y="11526"/>
                    <a:pt x="18654" y="11482"/>
                  </a:cubicBezTo>
                  <a:cubicBezTo>
                    <a:pt x="18654" y="11473"/>
                    <a:pt x="18654" y="11464"/>
                    <a:pt x="18654" y="11464"/>
                  </a:cubicBezTo>
                  <a:cubicBezTo>
                    <a:pt x="18681" y="11393"/>
                    <a:pt x="18636" y="11330"/>
                    <a:pt x="18574" y="11277"/>
                  </a:cubicBezTo>
                  <a:cubicBezTo>
                    <a:pt x="18574" y="11277"/>
                    <a:pt x="18556" y="11268"/>
                    <a:pt x="18547" y="11268"/>
                  </a:cubicBezTo>
                  <a:cubicBezTo>
                    <a:pt x="18520" y="11259"/>
                    <a:pt x="18493" y="11259"/>
                    <a:pt x="18467" y="11259"/>
                  </a:cubicBezTo>
                  <a:cubicBezTo>
                    <a:pt x="18458" y="11255"/>
                    <a:pt x="18450" y="11254"/>
                    <a:pt x="18442" y="11254"/>
                  </a:cubicBezTo>
                  <a:close/>
                  <a:moveTo>
                    <a:pt x="12822" y="11320"/>
                  </a:moveTo>
                  <a:cubicBezTo>
                    <a:pt x="12737" y="11320"/>
                    <a:pt x="12650" y="11388"/>
                    <a:pt x="12641" y="11464"/>
                  </a:cubicBezTo>
                  <a:cubicBezTo>
                    <a:pt x="12632" y="11544"/>
                    <a:pt x="12695" y="11642"/>
                    <a:pt x="12775" y="11651"/>
                  </a:cubicBezTo>
                  <a:cubicBezTo>
                    <a:pt x="12780" y="11652"/>
                    <a:pt x="12785" y="11652"/>
                    <a:pt x="12790" y="11652"/>
                  </a:cubicBezTo>
                  <a:cubicBezTo>
                    <a:pt x="12867" y="11652"/>
                    <a:pt x="12954" y="11592"/>
                    <a:pt x="12971" y="11508"/>
                  </a:cubicBezTo>
                  <a:cubicBezTo>
                    <a:pt x="12980" y="11428"/>
                    <a:pt x="12909" y="11339"/>
                    <a:pt x="12837" y="11321"/>
                  </a:cubicBezTo>
                  <a:cubicBezTo>
                    <a:pt x="12832" y="11321"/>
                    <a:pt x="12827" y="11320"/>
                    <a:pt x="12822" y="11320"/>
                  </a:cubicBezTo>
                  <a:close/>
                  <a:moveTo>
                    <a:pt x="19171" y="11285"/>
                  </a:moveTo>
                  <a:cubicBezTo>
                    <a:pt x="19127" y="11303"/>
                    <a:pt x="19073" y="11294"/>
                    <a:pt x="19029" y="11321"/>
                  </a:cubicBezTo>
                  <a:cubicBezTo>
                    <a:pt x="18975" y="11357"/>
                    <a:pt x="18966" y="11410"/>
                    <a:pt x="18939" y="11455"/>
                  </a:cubicBezTo>
                  <a:cubicBezTo>
                    <a:pt x="18957" y="11500"/>
                    <a:pt x="18948" y="11553"/>
                    <a:pt x="18975" y="11598"/>
                  </a:cubicBezTo>
                  <a:cubicBezTo>
                    <a:pt x="19011" y="11651"/>
                    <a:pt x="19064" y="11651"/>
                    <a:pt x="19109" y="11678"/>
                  </a:cubicBezTo>
                  <a:cubicBezTo>
                    <a:pt x="19153" y="11660"/>
                    <a:pt x="19198" y="11678"/>
                    <a:pt x="19243" y="11651"/>
                  </a:cubicBezTo>
                  <a:cubicBezTo>
                    <a:pt x="19296" y="11616"/>
                    <a:pt x="19305" y="11562"/>
                    <a:pt x="19332" y="11517"/>
                  </a:cubicBezTo>
                  <a:cubicBezTo>
                    <a:pt x="19314" y="11473"/>
                    <a:pt x="19332" y="11428"/>
                    <a:pt x="19305" y="11384"/>
                  </a:cubicBezTo>
                  <a:cubicBezTo>
                    <a:pt x="19278" y="11330"/>
                    <a:pt x="19216" y="11321"/>
                    <a:pt x="19171" y="11285"/>
                  </a:cubicBezTo>
                  <a:close/>
                  <a:moveTo>
                    <a:pt x="13467" y="11345"/>
                  </a:moveTo>
                  <a:cubicBezTo>
                    <a:pt x="13389" y="11345"/>
                    <a:pt x="13318" y="11404"/>
                    <a:pt x="13310" y="11491"/>
                  </a:cubicBezTo>
                  <a:cubicBezTo>
                    <a:pt x="13292" y="11580"/>
                    <a:pt x="13355" y="11669"/>
                    <a:pt x="13453" y="11678"/>
                  </a:cubicBezTo>
                  <a:cubicBezTo>
                    <a:pt x="13459" y="11679"/>
                    <a:pt x="13465" y="11679"/>
                    <a:pt x="13471" y="11679"/>
                  </a:cubicBezTo>
                  <a:cubicBezTo>
                    <a:pt x="13561" y="11679"/>
                    <a:pt x="13632" y="11618"/>
                    <a:pt x="13640" y="11526"/>
                  </a:cubicBezTo>
                  <a:cubicBezTo>
                    <a:pt x="13649" y="11428"/>
                    <a:pt x="13587" y="11366"/>
                    <a:pt x="13498" y="11348"/>
                  </a:cubicBezTo>
                  <a:cubicBezTo>
                    <a:pt x="13487" y="11346"/>
                    <a:pt x="13477" y="11345"/>
                    <a:pt x="13467" y="11345"/>
                  </a:cubicBezTo>
                  <a:close/>
                  <a:moveTo>
                    <a:pt x="19814" y="11312"/>
                  </a:moveTo>
                  <a:cubicBezTo>
                    <a:pt x="19760" y="11330"/>
                    <a:pt x="19698" y="11321"/>
                    <a:pt x="19653" y="11366"/>
                  </a:cubicBezTo>
                  <a:cubicBezTo>
                    <a:pt x="19617" y="11401"/>
                    <a:pt x="19626" y="11455"/>
                    <a:pt x="19591" y="11482"/>
                  </a:cubicBezTo>
                  <a:cubicBezTo>
                    <a:pt x="19600" y="11535"/>
                    <a:pt x="19600" y="11589"/>
                    <a:pt x="19644" y="11642"/>
                  </a:cubicBezTo>
                  <a:cubicBezTo>
                    <a:pt x="19671" y="11678"/>
                    <a:pt x="19724" y="11678"/>
                    <a:pt x="19760" y="11705"/>
                  </a:cubicBezTo>
                  <a:cubicBezTo>
                    <a:pt x="19814" y="11687"/>
                    <a:pt x="19876" y="11696"/>
                    <a:pt x="19921" y="11651"/>
                  </a:cubicBezTo>
                  <a:cubicBezTo>
                    <a:pt x="19956" y="11616"/>
                    <a:pt x="19965" y="11571"/>
                    <a:pt x="19983" y="11526"/>
                  </a:cubicBezTo>
                  <a:cubicBezTo>
                    <a:pt x="19965" y="11473"/>
                    <a:pt x="19974" y="11410"/>
                    <a:pt x="19930" y="11366"/>
                  </a:cubicBezTo>
                  <a:cubicBezTo>
                    <a:pt x="19894" y="11339"/>
                    <a:pt x="19849" y="11339"/>
                    <a:pt x="19814" y="11312"/>
                  </a:cubicBezTo>
                  <a:close/>
                  <a:moveTo>
                    <a:pt x="14104" y="11389"/>
                  </a:moveTo>
                  <a:cubicBezTo>
                    <a:pt x="14024" y="11389"/>
                    <a:pt x="13968" y="11442"/>
                    <a:pt x="13953" y="11535"/>
                  </a:cubicBezTo>
                  <a:cubicBezTo>
                    <a:pt x="13944" y="11633"/>
                    <a:pt x="13997" y="11705"/>
                    <a:pt x="14095" y="11723"/>
                  </a:cubicBezTo>
                  <a:cubicBezTo>
                    <a:pt x="14103" y="11723"/>
                    <a:pt x="14111" y="11724"/>
                    <a:pt x="14118" y="11724"/>
                  </a:cubicBezTo>
                  <a:cubicBezTo>
                    <a:pt x="14212" y="11724"/>
                    <a:pt x="14274" y="11671"/>
                    <a:pt x="14283" y="11580"/>
                  </a:cubicBezTo>
                  <a:cubicBezTo>
                    <a:pt x="14300" y="11473"/>
                    <a:pt x="14247" y="11401"/>
                    <a:pt x="14140" y="11393"/>
                  </a:cubicBezTo>
                  <a:cubicBezTo>
                    <a:pt x="14127" y="11390"/>
                    <a:pt x="14115" y="11389"/>
                    <a:pt x="14104" y="11389"/>
                  </a:cubicBezTo>
                  <a:close/>
                  <a:moveTo>
                    <a:pt x="14773" y="11416"/>
                  </a:moveTo>
                  <a:cubicBezTo>
                    <a:pt x="14694" y="11416"/>
                    <a:pt x="14637" y="11469"/>
                    <a:pt x="14622" y="11562"/>
                  </a:cubicBezTo>
                  <a:cubicBezTo>
                    <a:pt x="14613" y="11660"/>
                    <a:pt x="14666" y="11732"/>
                    <a:pt x="14764" y="11740"/>
                  </a:cubicBezTo>
                  <a:cubicBezTo>
                    <a:pt x="14778" y="11743"/>
                    <a:pt x="14791" y="11744"/>
                    <a:pt x="14804" y="11744"/>
                  </a:cubicBezTo>
                  <a:cubicBezTo>
                    <a:pt x="14889" y="11744"/>
                    <a:pt x="14944" y="11692"/>
                    <a:pt x="14952" y="11607"/>
                  </a:cubicBezTo>
                  <a:cubicBezTo>
                    <a:pt x="14970" y="11500"/>
                    <a:pt x="14916" y="11428"/>
                    <a:pt x="14809" y="11419"/>
                  </a:cubicBezTo>
                  <a:cubicBezTo>
                    <a:pt x="14796" y="11417"/>
                    <a:pt x="14784" y="11416"/>
                    <a:pt x="14773" y="11416"/>
                  </a:cubicBezTo>
                  <a:close/>
                  <a:moveTo>
                    <a:pt x="20483" y="11357"/>
                  </a:moveTo>
                  <a:cubicBezTo>
                    <a:pt x="20429" y="11375"/>
                    <a:pt x="20376" y="11357"/>
                    <a:pt x="20331" y="11401"/>
                  </a:cubicBezTo>
                  <a:cubicBezTo>
                    <a:pt x="20286" y="11437"/>
                    <a:pt x="20286" y="11491"/>
                    <a:pt x="20260" y="11526"/>
                  </a:cubicBezTo>
                  <a:cubicBezTo>
                    <a:pt x="20278" y="11580"/>
                    <a:pt x="20269" y="11642"/>
                    <a:pt x="20313" y="11687"/>
                  </a:cubicBezTo>
                  <a:cubicBezTo>
                    <a:pt x="20349" y="11723"/>
                    <a:pt x="20394" y="11723"/>
                    <a:pt x="20429" y="11749"/>
                  </a:cubicBezTo>
                  <a:cubicBezTo>
                    <a:pt x="20483" y="11732"/>
                    <a:pt x="20536" y="11740"/>
                    <a:pt x="20581" y="11696"/>
                  </a:cubicBezTo>
                  <a:cubicBezTo>
                    <a:pt x="20625" y="11669"/>
                    <a:pt x="20625" y="11616"/>
                    <a:pt x="20652" y="11580"/>
                  </a:cubicBezTo>
                  <a:cubicBezTo>
                    <a:pt x="20634" y="11535"/>
                    <a:pt x="20643" y="11482"/>
                    <a:pt x="20617" y="11437"/>
                  </a:cubicBezTo>
                  <a:cubicBezTo>
                    <a:pt x="20581" y="11384"/>
                    <a:pt x="20527" y="11384"/>
                    <a:pt x="20483" y="11357"/>
                  </a:cubicBezTo>
                  <a:close/>
                  <a:moveTo>
                    <a:pt x="15463" y="11444"/>
                  </a:moveTo>
                  <a:cubicBezTo>
                    <a:pt x="15385" y="11444"/>
                    <a:pt x="15289" y="11517"/>
                    <a:pt x="15273" y="11598"/>
                  </a:cubicBezTo>
                  <a:cubicBezTo>
                    <a:pt x="15264" y="11642"/>
                    <a:pt x="15282" y="11687"/>
                    <a:pt x="15309" y="11732"/>
                  </a:cubicBezTo>
                  <a:cubicBezTo>
                    <a:pt x="15335" y="11767"/>
                    <a:pt x="15380" y="11794"/>
                    <a:pt x="15424" y="11803"/>
                  </a:cubicBezTo>
                  <a:cubicBezTo>
                    <a:pt x="15432" y="11805"/>
                    <a:pt x="15440" y="11805"/>
                    <a:pt x="15448" y="11805"/>
                  </a:cubicBezTo>
                  <a:cubicBezTo>
                    <a:pt x="15526" y="11805"/>
                    <a:pt x="15622" y="11732"/>
                    <a:pt x="15639" y="11651"/>
                  </a:cubicBezTo>
                  <a:cubicBezTo>
                    <a:pt x="15648" y="11607"/>
                    <a:pt x="15630" y="11553"/>
                    <a:pt x="15603" y="11517"/>
                  </a:cubicBezTo>
                  <a:cubicBezTo>
                    <a:pt x="15576" y="11482"/>
                    <a:pt x="15532" y="11455"/>
                    <a:pt x="15487" y="11446"/>
                  </a:cubicBezTo>
                  <a:cubicBezTo>
                    <a:pt x="15479" y="11444"/>
                    <a:pt x="15471" y="11444"/>
                    <a:pt x="15463" y="11444"/>
                  </a:cubicBezTo>
                  <a:close/>
                  <a:moveTo>
                    <a:pt x="16119" y="11470"/>
                  </a:moveTo>
                  <a:cubicBezTo>
                    <a:pt x="16031" y="11470"/>
                    <a:pt x="15950" y="11545"/>
                    <a:pt x="15942" y="11633"/>
                  </a:cubicBezTo>
                  <a:cubicBezTo>
                    <a:pt x="15942" y="11732"/>
                    <a:pt x="15987" y="11812"/>
                    <a:pt x="16102" y="11830"/>
                  </a:cubicBezTo>
                  <a:cubicBezTo>
                    <a:pt x="16108" y="11830"/>
                    <a:pt x="16114" y="11830"/>
                    <a:pt x="16119" y="11830"/>
                  </a:cubicBezTo>
                  <a:cubicBezTo>
                    <a:pt x="16211" y="11830"/>
                    <a:pt x="16299" y="11762"/>
                    <a:pt x="16308" y="11669"/>
                  </a:cubicBezTo>
                  <a:cubicBezTo>
                    <a:pt x="16308" y="11571"/>
                    <a:pt x="16254" y="11491"/>
                    <a:pt x="16147" y="11473"/>
                  </a:cubicBezTo>
                  <a:cubicBezTo>
                    <a:pt x="16138" y="11471"/>
                    <a:pt x="16129" y="11470"/>
                    <a:pt x="16119" y="11470"/>
                  </a:cubicBezTo>
                  <a:close/>
                  <a:moveTo>
                    <a:pt x="20661" y="11749"/>
                  </a:moveTo>
                  <a:cubicBezTo>
                    <a:pt x="20652" y="11758"/>
                    <a:pt x="20643" y="11758"/>
                    <a:pt x="20643" y="11758"/>
                  </a:cubicBezTo>
                  <a:cubicBezTo>
                    <a:pt x="20625" y="11776"/>
                    <a:pt x="20599" y="11794"/>
                    <a:pt x="20599" y="11830"/>
                  </a:cubicBezTo>
                  <a:cubicBezTo>
                    <a:pt x="20599" y="11830"/>
                    <a:pt x="20608" y="11839"/>
                    <a:pt x="20608" y="11839"/>
                  </a:cubicBezTo>
                  <a:cubicBezTo>
                    <a:pt x="20608" y="11839"/>
                    <a:pt x="20617" y="11839"/>
                    <a:pt x="20617" y="11830"/>
                  </a:cubicBezTo>
                  <a:cubicBezTo>
                    <a:pt x="20634" y="11812"/>
                    <a:pt x="20643" y="11794"/>
                    <a:pt x="20652" y="11776"/>
                  </a:cubicBezTo>
                  <a:cubicBezTo>
                    <a:pt x="20661" y="11767"/>
                    <a:pt x="20661" y="11758"/>
                    <a:pt x="20661" y="11749"/>
                  </a:cubicBezTo>
                  <a:close/>
                  <a:moveTo>
                    <a:pt x="16798" y="11508"/>
                  </a:moveTo>
                  <a:cubicBezTo>
                    <a:pt x="16699" y="11508"/>
                    <a:pt x="16619" y="11576"/>
                    <a:pt x="16611" y="11669"/>
                  </a:cubicBezTo>
                  <a:cubicBezTo>
                    <a:pt x="16602" y="11776"/>
                    <a:pt x="16656" y="11856"/>
                    <a:pt x="16763" y="11874"/>
                  </a:cubicBezTo>
                  <a:cubicBezTo>
                    <a:pt x="16769" y="11875"/>
                    <a:pt x="16776" y="11875"/>
                    <a:pt x="16783" y="11875"/>
                  </a:cubicBezTo>
                  <a:cubicBezTo>
                    <a:pt x="16881" y="11875"/>
                    <a:pt x="16959" y="11814"/>
                    <a:pt x="16968" y="11714"/>
                  </a:cubicBezTo>
                  <a:cubicBezTo>
                    <a:pt x="16986" y="11616"/>
                    <a:pt x="16923" y="11526"/>
                    <a:pt x="16816" y="11508"/>
                  </a:cubicBezTo>
                  <a:cubicBezTo>
                    <a:pt x="16810" y="11508"/>
                    <a:pt x="16804" y="11508"/>
                    <a:pt x="16798" y="11508"/>
                  </a:cubicBezTo>
                  <a:close/>
                  <a:moveTo>
                    <a:pt x="20590" y="11856"/>
                  </a:moveTo>
                  <a:cubicBezTo>
                    <a:pt x="20581" y="11856"/>
                    <a:pt x="20581" y="11865"/>
                    <a:pt x="20581" y="11865"/>
                  </a:cubicBezTo>
                  <a:cubicBezTo>
                    <a:pt x="20581" y="11874"/>
                    <a:pt x="20581" y="11883"/>
                    <a:pt x="20581" y="11892"/>
                  </a:cubicBezTo>
                  <a:cubicBezTo>
                    <a:pt x="20590" y="11883"/>
                    <a:pt x="20590" y="11883"/>
                    <a:pt x="20590" y="11874"/>
                  </a:cubicBezTo>
                  <a:cubicBezTo>
                    <a:pt x="20590" y="11874"/>
                    <a:pt x="20590" y="11865"/>
                    <a:pt x="20590" y="11856"/>
                  </a:cubicBezTo>
                  <a:close/>
                  <a:moveTo>
                    <a:pt x="17465" y="11534"/>
                  </a:moveTo>
                  <a:cubicBezTo>
                    <a:pt x="17367" y="11534"/>
                    <a:pt x="17288" y="11596"/>
                    <a:pt x="17280" y="11696"/>
                  </a:cubicBezTo>
                  <a:cubicBezTo>
                    <a:pt x="17271" y="11749"/>
                    <a:pt x="17280" y="11794"/>
                    <a:pt x="17316" y="11830"/>
                  </a:cubicBezTo>
                  <a:cubicBezTo>
                    <a:pt x="17343" y="11874"/>
                    <a:pt x="17378" y="11901"/>
                    <a:pt x="17423" y="11901"/>
                  </a:cubicBezTo>
                  <a:cubicBezTo>
                    <a:pt x="17435" y="11903"/>
                    <a:pt x="17446" y="11904"/>
                    <a:pt x="17458" y="11904"/>
                  </a:cubicBezTo>
                  <a:cubicBezTo>
                    <a:pt x="17555" y="11904"/>
                    <a:pt x="17621" y="11836"/>
                    <a:pt x="17637" y="11740"/>
                  </a:cubicBezTo>
                  <a:cubicBezTo>
                    <a:pt x="17646" y="11687"/>
                    <a:pt x="17637" y="11651"/>
                    <a:pt x="17601" y="11607"/>
                  </a:cubicBezTo>
                  <a:cubicBezTo>
                    <a:pt x="17574" y="11571"/>
                    <a:pt x="17539" y="11544"/>
                    <a:pt x="17485" y="11535"/>
                  </a:cubicBezTo>
                  <a:cubicBezTo>
                    <a:pt x="17478" y="11535"/>
                    <a:pt x="17472" y="11534"/>
                    <a:pt x="17465" y="11534"/>
                  </a:cubicBezTo>
                  <a:close/>
                  <a:moveTo>
                    <a:pt x="13117" y="11666"/>
                  </a:moveTo>
                  <a:cubicBezTo>
                    <a:pt x="13099" y="11666"/>
                    <a:pt x="13079" y="11670"/>
                    <a:pt x="13060" y="11678"/>
                  </a:cubicBezTo>
                  <a:cubicBezTo>
                    <a:pt x="13034" y="11678"/>
                    <a:pt x="13016" y="11687"/>
                    <a:pt x="12998" y="11705"/>
                  </a:cubicBezTo>
                  <a:cubicBezTo>
                    <a:pt x="12980" y="11723"/>
                    <a:pt x="12962" y="11740"/>
                    <a:pt x="12953" y="11767"/>
                  </a:cubicBezTo>
                  <a:cubicBezTo>
                    <a:pt x="12936" y="11785"/>
                    <a:pt x="12953" y="11803"/>
                    <a:pt x="12971" y="11812"/>
                  </a:cubicBezTo>
                  <a:cubicBezTo>
                    <a:pt x="13051" y="11847"/>
                    <a:pt x="13123" y="11892"/>
                    <a:pt x="13203" y="11946"/>
                  </a:cubicBezTo>
                  <a:cubicBezTo>
                    <a:pt x="13203" y="11946"/>
                    <a:pt x="13230" y="11946"/>
                    <a:pt x="13239" y="11937"/>
                  </a:cubicBezTo>
                  <a:cubicBezTo>
                    <a:pt x="13257" y="11910"/>
                    <a:pt x="13283" y="11892"/>
                    <a:pt x="13275" y="11856"/>
                  </a:cubicBezTo>
                  <a:cubicBezTo>
                    <a:pt x="13282" y="11746"/>
                    <a:pt x="13205" y="11666"/>
                    <a:pt x="13117" y="11666"/>
                  </a:cubicBezTo>
                  <a:close/>
                  <a:moveTo>
                    <a:pt x="18090" y="11574"/>
                  </a:moveTo>
                  <a:cubicBezTo>
                    <a:pt x="18058" y="11574"/>
                    <a:pt x="18030" y="11595"/>
                    <a:pt x="18003" y="11616"/>
                  </a:cubicBezTo>
                  <a:cubicBezTo>
                    <a:pt x="17985" y="11624"/>
                    <a:pt x="17958" y="11651"/>
                    <a:pt x="17958" y="11669"/>
                  </a:cubicBezTo>
                  <a:cubicBezTo>
                    <a:pt x="17940" y="11714"/>
                    <a:pt x="17931" y="11767"/>
                    <a:pt x="17931" y="11812"/>
                  </a:cubicBezTo>
                  <a:cubicBezTo>
                    <a:pt x="17940" y="11839"/>
                    <a:pt x="17958" y="11874"/>
                    <a:pt x="17985" y="11892"/>
                  </a:cubicBezTo>
                  <a:cubicBezTo>
                    <a:pt x="18012" y="11919"/>
                    <a:pt x="18038" y="11946"/>
                    <a:pt x="18083" y="11946"/>
                  </a:cubicBezTo>
                  <a:cubicBezTo>
                    <a:pt x="18086" y="11943"/>
                    <a:pt x="18090" y="11942"/>
                    <a:pt x="18094" y="11942"/>
                  </a:cubicBezTo>
                  <a:cubicBezTo>
                    <a:pt x="18103" y="11942"/>
                    <a:pt x="18113" y="11946"/>
                    <a:pt x="18119" y="11946"/>
                  </a:cubicBezTo>
                  <a:cubicBezTo>
                    <a:pt x="18129" y="11950"/>
                    <a:pt x="18139" y="11951"/>
                    <a:pt x="18149" y="11951"/>
                  </a:cubicBezTo>
                  <a:cubicBezTo>
                    <a:pt x="18183" y="11951"/>
                    <a:pt x="18216" y="11931"/>
                    <a:pt x="18244" y="11910"/>
                  </a:cubicBezTo>
                  <a:cubicBezTo>
                    <a:pt x="18270" y="11892"/>
                    <a:pt x="18315" y="11856"/>
                    <a:pt x="18306" y="11812"/>
                  </a:cubicBezTo>
                  <a:cubicBezTo>
                    <a:pt x="18297" y="11803"/>
                    <a:pt x="18306" y="11794"/>
                    <a:pt x="18306" y="11785"/>
                  </a:cubicBezTo>
                  <a:cubicBezTo>
                    <a:pt x="18333" y="11705"/>
                    <a:pt x="18288" y="11651"/>
                    <a:pt x="18226" y="11598"/>
                  </a:cubicBezTo>
                  <a:cubicBezTo>
                    <a:pt x="18226" y="11589"/>
                    <a:pt x="18208" y="11589"/>
                    <a:pt x="18199" y="11589"/>
                  </a:cubicBezTo>
                  <a:cubicBezTo>
                    <a:pt x="18172" y="11580"/>
                    <a:pt x="18145" y="11580"/>
                    <a:pt x="18119" y="11580"/>
                  </a:cubicBezTo>
                  <a:cubicBezTo>
                    <a:pt x="18109" y="11576"/>
                    <a:pt x="18099" y="11574"/>
                    <a:pt x="18090" y="11574"/>
                  </a:cubicBezTo>
                  <a:close/>
                  <a:moveTo>
                    <a:pt x="18806" y="11589"/>
                  </a:moveTo>
                  <a:cubicBezTo>
                    <a:pt x="18761" y="11607"/>
                    <a:pt x="18707" y="11598"/>
                    <a:pt x="18663" y="11624"/>
                  </a:cubicBezTo>
                  <a:cubicBezTo>
                    <a:pt x="18609" y="11660"/>
                    <a:pt x="18609" y="11714"/>
                    <a:pt x="18583" y="11758"/>
                  </a:cubicBezTo>
                  <a:cubicBezTo>
                    <a:pt x="18600" y="11803"/>
                    <a:pt x="18583" y="11847"/>
                    <a:pt x="18609" y="11892"/>
                  </a:cubicBezTo>
                  <a:cubicBezTo>
                    <a:pt x="18645" y="11946"/>
                    <a:pt x="18699" y="11955"/>
                    <a:pt x="18752" y="11981"/>
                  </a:cubicBezTo>
                  <a:cubicBezTo>
                    <a:pt x="18788" y="11963"/>
                    <a:pt x="18832" y="11981"/>
                    <a:pt x="18877" y="11955"/>
                  </a:cubicBezTo>
                  <a:cubicBezTo>
                    <a:pt x="18930" y="11928"/>
                    <a:pt x="18939" y="11865"/>
                    <a:pt x="18975" y="11821"/>
                  </a:cubicBezTo>
                  <a:cubicBezTo>
                    <a:pt x="18957" y="11776"/>
                    <a:pt x="18966" y="11723"/>
                    <a:pt x="18939" y="11678"/>
                  </a:cubicBezTo>
                  <a:cubicBezTo>
                    <a:pt x="18904" y="11624"/>
                    <a:pt x="18850" y="11616"/>
                    <a:pt x="18806" y="11589"/>
                  </a:cubicBezTo>
                  <a:close/>
                  <a:moveTo>
                    <a:pt x="19475" y="11633"/>
                  </a:moveTo>
                  <a:cubicBezTo>
                    <a:pt x="19430" y="11651"/>
                    <a:pt x="19377" y="11633"/>
                    <a:pt x="19332" y="11669"/>
                  </a:cubicBezTo>
                  <a:cubicBezTo>
                    <a:pt x="19278" y="11696"/>
                    <a:pt x="19269" y="11758"/>
                    <a:pt x="19243" y="11803"/>
                  </a:cubicBezTo>
                  <a:cubicBezTo>
                    <a:pt x="19261" y="11847"/>
                    <a:pt x="19252" y="11901"/>
                    <a:pt x="19287" y="11955"/>
                  </a:cubicBezTo>
                  <a:cubicBezTo>
                    <a:pt x="19323" y="11990"/>
                    <a:pt x="19377" y="11999"/>
                    <a:pt x="19412" y="12026"/>
                  </a:cubicBezTo>
                  <a:cubicBezTo>
                    <a:pt x="19457" y="12008"/>
                    <a:pt x="19501" y="12026"/>
                    <a:pt x="19546" y="11990"/>
                  </a:cubicBezTo>
                  <a:cubicBezTo>
                    <a:pt x="19600" y="11963"/>
                    <a:pt x="19608" y="11901"/>
                    <a:pt x="19635" y="11856"/>
                  </a:cubicBezTo>
                  <a:cubicBezTo>
                    <a:pt x="19617" y="11821"/>
                    <a:pt x="19635" y="11776"/>
                    <a:pt x="19608" y="11732"/>
                  </a:cubicBezTo>
                  <a:cubicBezTo>
                    <a:pt x="19582" y="11669"/>
                    <a:pt x="19519" y="11660"/>
                    <a:pt x="19475" y="11633"/>
                  </a:cubicBezTo>
                  <a:close/>
                  <a:moveTo>
                    <a:pt x="13764" y="11692"/>
                  </a:moveTo>
                  <a:cubicBezTo>
                    <a:pt x="13729" y="11692"/>
                    <a:pt x="13703" y="11703"/>
                    <a:pt x="13676" y="11723"/>
                  </a:cubicBezTo>
                  <a:cubicBezTo>
                    <a:pt x="13640" y="11749"/>
                    <a:pt x="13614" y="11785"/>
                    <a:pt x="13614" y="11830"/>
                  </a:cubicBezTo>
                  <a:cubicBezTo>
                    <a:pt x="13596" y="11937"/>
                    <a:pt x="13649" y="12008"/>
                    <a:pt x="13747" y="12026"/>
                  </a:cubicBezTo>
                  <a:cubicBezTo>
                    <a:pt x="13755" y="12027"/>
                    <a:pt x="13763" y="12027"/>
                    <a:pt x="13770" y="12027"/>
                  </a:cubicBezTo>
                  <a:cubicBezTo>
                    <a:pt x="13864" y="12027"/>
                    <a:pt x="13927" y="11974"/>
                    <a:pt x="13944" y="11883"/>
                  </a:cubicBezTo>
                  <a:cubicBezTo>
                    <a:pt x="13953" y="11776"/>
                    <a:pt x="13899" y="11714"/>
                    <a:pt x="13801" y="11696"/>
                  </a:cubicBezTo>
                  <a:cubicBezTo>
                    <a:pt x="13787" y="11694"/>
                    <a:pt x="13775" y="11692"/>
                    <a:pt x="13764" y="11692"/>
                  </a:cubicBezTo>
                  <a:close/>
                  <a:moveTo>
                    <a:pt x="20135" y="11660"/>
                  </a:moveTo>
                  <a:cubicBezTo>
                    <a:pt x="20081" y="11678"/>
                    <a:pt x="20019" y="11669"/>
                    <a:pt x="19974" y="11714"/>
                  </a:cubicBezTo>
                  <a:cubicBezTo>
                    <a:pt x="19939" y="11749"/>
                    <a:pt x="19939" y="11794"/>
                    <a:pt x="19912" y="11830"/>
                  </a:cubicBezTo>
                  <a:cubicBezTo>
                    <a:pt x="19930" y="11883"/>
                    <a:pt x="19921" y="11937"/>
                    <a:pt x="19965" y="11981"/>
                  </a:cubicBezTo>
                  <a:cubicBezTo>
                    <a:pt x="19992" y="12026"/>
                    <a:pt x="20046" y="12026"/>
                    <a:pt x="20081" y="12053"/>
                  </a:cubicBezTo>
                  <a:cubicBezTo>
                    <a:pt x="20126" y="12035"/>
                    <a:pt x="20179" y="12044"/>
                    <a:pt x="20224" y="12017"/>
                  </a:cubicBezTo>
                  <a:cubicBezTo>
                    <a:pt x="20278" y="11981"/>
                    <a:pt x="20278" y="11928"/>
                    <a:pt x="20304" y="11883"/>
                  </a:cubicBezTo>
                  <a:cubicBezTo>
                    <a:pt x="20286" y="11830"/>
                    <a:pt x="20304" y="11776"/>
                    <a:pt x="20260" y="11732"/>
                  </a:cubicBezTo>
                  <a:cubicBezTo>
                    <a:pt x="20224" y="11687"/>
                    <a:pt x="20170" y="11687"/>
                    <a:pt x="20135" y="11660"/>
                  </a:cubicBezTo>
                  <a:close/>
                  <a:moveTo>
                    <a:pt x="14470" y="11732"/>
                  </a:moveTo>
                  <a:cubicBezTo>
                    <a:pt x="14416" y="11732"/>
                    <a:pt x="14381" y="11732"/>
                    <a:pt x="14336" y="11767"/>
                  </a:cubicBezTo>
                  <a:cubicBezTo>
                    <a:pt x="14300" y="11794"/>
                    <a:pt x="14283" y="11830"/>
                    <a:pt x="14283" y="11874"/>
                  </a:cubicBezTo>
                  <a:cubicBezTo>
                    <a:pt x="14265" y="11981"/>
                    <a:pt x="14318" y="12053"/>
                    <a:pt x="14416" y="12062"/>
                  </a:cubicBezTo>
                  <a:cubicBezTo>
                    <a:pt x="14430" y="12064"/>
                    <a:pt x="14443" y="12065"/>
                    <a:pt x="14456" y="12065"/>
                  </a:cubicBezTo>
                  <a:cubicBezTo>
                    <a:pt x="14541" y="12065"/>
                    <a:pt x="14596" y="12013"/>
                    <a:pt x="14604" y="11928"/>
                  </a:cubicBezTo>
                  <a:cubicBezTo>
                    <a:pt x="14622" y="11821"/>
                    <a:pt x="14568" y="11749"/>
                    <a:pt x="14470" y="11732"/>
                  </a:cubicBezTo>
                  <a:close/>
                  <a:moveTo>
                    <a:pt x="15106" y="11746"/>
                  </a:moveTo>
                  <a:cubicBezTo>
                    <a:pt x="15070" y="11746"/>
                    <a:pt x="15032" y="11758"/>
                    <a:pt x="15005" y="11785"/>
                  </a:cubicBezTo>
                  <a:cubicBezTo>
                    <a:pt x="14970" y="11812"/>
                    <a:pt x="14943" y="11856"/>
                    <a:pt x="14934" y="11901"/>
                  </a:cubicBezTo>
                  <a:cubicBezTo>
                    <a:pt x="14925" y="11937"/>
                    <a:pt x="14934" y="11990"/>
                    <a:pt x="14961" y="12035"/>
                  </a:cubicBezTo>
                  <a:cubicBezTo>
                    <a:pt x="14987" y="12071"/>
                    <a:pt x="15041" y="12088"/>
                    <a:pt x="15085" y="12106"/>
                  </a:cubicBezTo>
                  <a:cubicBezTo>
                    <a:pt x="15130" y="12097"/>
                    <a:pt x="15184" y="12097"/>
                    <a:pt x="15219" y="12071"/>
                  </a:cubicBezTo>
                  <a:cubicBezTo>
                    <a:pt x="15255" y="12044"/>
                    <a:pt x="15282" y="11999"/>
                    <a:pt x="15291" y="11955"/>
                  </a:cubicBezTo>
                  <a:cubicBezTo>
                    <a:pt x="15291" y="11919"/>
                    <a:pt x="15282" y="11865"/>
                    <a:pt x="15255" y="11821"/>
                  </a:cubicBezTo>
                  <a:cubicBezTo>
                    <a:pt x="15228" y="11785"/>
                    <a:pt x="15184" y="11758"/>
                    <a:pt x="15139" y="11749"/>
                  </a:cubicBezTo>
                  <a:cubicBezTo>
                    <a:pt x="15128" y="11747"/>
                    <a:pt x="15117" y="11746"/>
                    <a:pt x="15106" y="11746"/>
                  </a:cubicBezTo>
                  <a:close/>
                  <a:moveTo>
                    <a:pt x="15799" y="11794"/>
                  </a:moveTo>
                  <a:cubicBezTo>
                    <a:pt x="15755" y="11794"/>
                    <a:pt x="15701" y="11794"/>
                    <a:pt x="15665" y="11830"/>
                  </a:cubicBezTo>
                  <a:cubicBezTo>
                    <a:pt x="15630" y="11856"/>
                    <a:pt x="15612" y="11910"/>
                    <a:pt x="15594" y="11946"/>
                  </a:cubicBezTo>
                  <a:cubicBezTo>
                    <a:pt x="15603" y="11999"/>
                    <a:pt x="15603" y="12053"/>
                    <a:pt x="15639" y="12088"/>
                  </a:cubicBezTo>
                  <a:cubicBezTo>
                    <a:pt x="15674" y="12124"/>
                    <a:pt x="15710" y="12151"/>
                    <a:pt x="15755" y="12151"/>
                  </a:cubicBezTo>
                  <a:cubicBezTo>
                    <a:pt x="15799" y="12151"/>
                    <a:pt x="15853" y="12142"/>
                    <a:pt x="15888" y="12115"/>
                  </a:cubicBezTo>
                  <a:cubicBezTo>
                    <a:pt x="15915" y="12097"/>
                    <a:pt x="15960" y="12017"/>
                    <a:pt x="15960" y="11990"/>
                  </a:cubicBezTo>
                  <a:cubicBezTo>
                    <a:pt x="15951" y="11946"/>
                    <a:pt x="15951" y="11892"/>
                    <a:pt x="15915" y="11856"/>
                  </a:cubicBezTo>
                  <a:cubicBezTo>
                    <a:pt x="15879" y="11821"/>
                    <a:pt x="15844" y="11794"/>
                    <a:pt x="15799" y="11794"/>
                  </a:cubicBezTo>
                  <a:close/>
                  <a:moveTo>
                    <a:pt x="13406" y="12009"/>
                  </a:moveTo>
                  <a:cubicBezTo>
                    <a:pt x="13398" y="12009"/>
                    <a:pt x="13390" y="12011"/>
                    <a:pt x="13382" y="12017"/>
                  </a:cubicBezTo>
                  <a:cubicBezTo>
                    <a:pt x="13373" y="12026"/>
                    <a:pt x="13364" y="12026"/>
                    <a:pt x="13355" y="12026"/>
                  </a:cubicBezTo>
                  <a:cubicBezTo>
                    <a:pt x="13364" y="12026"/>
                    <a:pt x="13373" y="12035"/>
                    <a:pt x="13373" y="12044"/>
                  </a:cubicBezTo>
                  <a:cubicBezTo>
                    <a:pt x="13435" y="12088"/>
                    <a:pt x="13515" y="12115"/>
                    <a:pt x="13578" y="12169"/>
                  </a:cubicBezTo>
                  <a:lnTo>
                    <a:pt x="13596" y="12169"/>
                  </a:lnTo>
                  <a:cubicBezTo>
                    <a:pt x="13596" y="12160"/>
                    <a:pt x="13605" y="12151"/>
                    <a:pt x="13605" y="12142"/>
                  </a:cubicBezTo>
                  <a:cubicBezTo>
                    <a:pt x="13587" y="12115"/>
                    <a:pt x="13569" y="12079"/>
                    <a:pt x="13542" y="12053"/>
                  </a:cubicBezTo>
                  <a:cubicBezTo>
                    <a:pt x="13524" y="12026"/>
                    <a:pt x="13489" y="12017"/>
                    <a:pt x="13444" y="12017"/>
                  </a:cubicBezTo>
                  <a:cubicBezTo>
                    <a:pt x="13432" y="12017"/>
                    <a:pt x="13420" y="12009"/>
                    <a:pt x="13406" y="12009"/>
                  </a:cubicBezTo>
                  <a:close/>
                  <a:moveTo>
                    <a:pt x="16433" y="11815"/>
                  </a:moveTo>
                  <a:cubicBezTo>
                    <a:pt x="16346" y="11815"/>
                    <a:pt x="16278" y="11881"/>
                    <a:pt x="16263" y="11972"/>
                  </a:cubicBezTo>
                  <a:cubicBezTo>
                    <a:pt x="16254" y="12079"/>
                    <a:pt x="16308" y="12160"/>
                    <a:pt x="16415" y="12178"/>
                  </a:cubicBezTo>
                  <a:cubicBezTo>
                    <a:pt x="16427" y="12180"/>
                    <a:pt x="16439" y="12181"/>
                    <a:pt x="16451" y="12181"/>
                  </a:cubicBezTo>
                  <a:cubicBezTo>
                    <a:pt x="16541" y="12181"/>
                    <a:pt x="16613" y="12121"/>
                    <a:pt x="16629" y="12026"/>
                  </a:cubicBezTo>
                  <a:cubicBezTo>
                    <a:pt x="16638" y="11919"/>
                    <a:pt x="16584" y="11839"/>
                    <a:pt x="16477" y="11821"/>
                  </a:cubicBezTo>
                  <a:cubicBezTo>
                    <a:pt x="16462" y="11817"/>
                    <a:pt x="16447" y="11815"/>
                    <a:pt x="16433" y="11815"/>
                  </a:cubicBezTo>
                  <a:close/>
                  <a:moveTo>
                    <a:pt x="17117" y="11856"/>
                  </a:moveTo>
                  <a:cubicBezTo>
                    <a:pt x="17020" y="11856"/>
                    <a:pt x="16949" y="11917"/>
                    <a:pt x="16932" y="12017"/>
                  </a:cubicBezTo>
                  <a:cubicBezTo>
                    <a:pt x="16923" y="12071"/>
                    <a:pt x="16932" y="12115"/>
                    <a:pt x="16968" y="12151"/>
                  </a:cubicBezTo>
                  <a:cubicBezTo>
                    <a:pt x="16995" y="12195"/>
                    <a:pt x="17030" y="12222"/>
                    <a:pt x="17084" y="12222"/>
                  </a:cubicBezTo>
                  <a:cubicBezTo>
                    <a:pt x="17095" y="12224"/>
                    <a:pt x="17106" y="12225"/>
                    <a:pt x="17116" y="12225"/>
                  </a:cubicBezTo>
                  <a:cubicBezTo>
                    <a:pt x="17209" y="12225"/>
                    <a:pt x="17282" y="12158"/>
                    <a:pt x="17298" y="12062"/>
                  </a:cubicBezTo>
                  <a:cubicBezTo>
                    <a:pt x="17307" y="12008"/>
                    <a:pt x="17289" y="11963"/>
                    <a:pt x="17253" y="11928"/>
                  </a:cubicBezTo>
                  <a:cubicBezTo>
                    <a:pt x="17227" y="11883"/>
                    <a:pt x="17191" y="11865"/>
                    <a:pt x="17137" y="11856"/>
                  </a:cubicBezTo>
                  <a:cubicBezTo>
                    <a:pt x="17131" y="11856"/>
                    <a:pt x="17124" y="11856"/>
                    <a:pt x="17117" y="11856"/>
                  </a:cubicBezTo>
                  <a:close/>
                  <a:moveTo>
                    <a:pt x="17756" y="11880"/>
                  </a:moveTo>
                  <a:cubicBezTo>
                    <a:pt x="17664" y="11880"/>
                    <a:pt x="17591" y="11947"/>
                    <a:pt x="17583" y="12035"/>
                  </a:cubicBezTo>
                  <a:cubicBezTo>
                    <a:pt x="17566" y="12151"/>
                    <a:pt x="17637" y="12240"/>
                    <a:pt x="17735" y="12249"/>
                  </a:cubicBezTo>
                  <a:cubicBezTo>
                    <a:pt x="17745" y="12251"/>
                    <a:pt x="17755" y="12252"/>
                    <a:pt x="17765" y="12252"/>
                  </a:cubicBezTo>
                  <a:cubicBezTo>
                    <a:pt x="17853" y="12252"/>
                    <a:pt x="17933" y="12184"/>
                    <a:pt x="17949" y="12088"/>
                  </a:cubicBezTo>
                  <a:cubicBezTo>
                    <a:pt x="17958" y="11990"/>
                    <a:pt x="17896" y="11892"/>
                    <a:pt x="17789" y="11883"/>
                  </a:cubicBezTo>
                  <a:cubicBezTo>
                    <a:pt x="17777" y="11881"/>
                    <a:pt x="17767" y="11880"/>
                    <a:pt x="17756" y="11880"/>
                  </a:cubicBezTo>
                  <a:close/>
                  <a:moveTo>
                    <a:pt x="18458" y="11910"/>
                  </a:moveTo>
                  <a:cubicBezTo>
                    <a:pt x="18404" y="11928"/>
                    <a:pt x="18342" y="11919"/>
                    <a:pt x="18297" y="11963"/>
                  </a:cubicBezTo>
                  <a:cubicBezTo>
                    <a:pt x="18261" y="11999"/>
                    <a:pt x="18252" y="12053"/>
                    <a:pt x="18226" y="12088"/>
                  </a:cubicBezTo>
                  <a:cubicBezTo>
                    <a:pt x="18244" y="12142"/>
                    <a:pt x="18244" y="12204"/>
                    <a:pt x="18288" y="12249"/>
                  </a:cubicBezTo>
                  <a:cubicBezTo>
                    <a:pt x="18324" y="12276"/>
                    <a:pt x="18368" y="12276"/>
                    <a:pt x="18404" y="12302"/>
                  </a:cubicBezTo>
                  <a:cubicBezTo>
                    <a:pt x="18415" y="12292"/>
                    <a:pt x="18426" y="12290"/>
                    <a:pt x="18438" y="12290"/>
                  </a:cubicBezTo>
                  <a:cubicBezTo>
                    <a:pt x="18448" y="12290"/>
                    <a:pt x="18458" y="12291"/>
                    <a:pt x="18468" y="12291"/>
                  </a:cubicBezTo>
                  <a:cubicBezTo>
                    <a:pt x="18477" y="12291"/>
                    <a:pt x="18485" y="12290"/>
                    <a:pt x="18493" y="12285"/>
                  </a:cubicBezTo>
                  <a:cubicBezTo>
                    <a:pt x="18520" y="12276"/>
                    <a:pt x="18547" y="12258"/>
                    <a:pt x="18565" y="12249"/>
                  </a:cubicBezTo>
                  <a:cubicBezTo>
                    <a:pt x="18583" y="12240"/>
                    <a:pt x="18591" y="12222"/>
                    <a:pt x="18600" y="12204"/>
                  </a:cubicBezTo>
                  <a:cubicBezTo>
                    <a:pt x="18609" y="12178"/>
                    <a:pt x="18618" y="12151"/>
                    <a:pt x="18618" y="12133"/>
                  </a:cubicBezTo>
                  <a:cubicBezTo>
                    <a:pt x="18618" y="12079"/>
                    <a:pt x="18618" y="12026"/>
                    <a:pt x="18574" y="11981"/>
                  </a:cubicBezTo>
                  <a:cubicBezTo>
                    <a:pt x="18538" y="11937"/>
                    <a:pt x="18493" y="11937"/>
                    <a:pt x="18458" y="11910"/>
                  </a:cubicBezTo>
                  <a:close/>
                  <a:moveTo>
                    <a:pt x="19127" y="11937"/>
                  </a:moveTo>
                  <a:cubicBezTo>
                    <a:pt x="19082" y="11955"/>
                    <a:pt x="19029" y="11946"/>
                    <a:pt x="18984" y="11972"/>
                  </a:cubicBezTo>
                  <a:cubicBezTo>
                    <a:pt x="18930" y="12008"/>
                    <a:pt x="18930" y="12062"/>
                    <a:pt x="18895" y="12106"/>
                  </a:cubicBezTo>
                  <a:cubicBezTo>
                    <a:pt x="18913" y="12151"/>
                    <a:pt x="18904" y="12204"/>
                    <a:pt x="18939" y="12249"/>
                  </a:cubicBezTo>
                  <a:cubicBezTo>
                    <a:pt x="18966" y="12294"/>
                    <a:pt x="19029" y="12302"/>
                    <a:pt x="19064" y="12329"/>
                  </a:cubicBezTo>
                  <a:cubicBezTo>
                    <a:pt x="19109" y="12311"/>
                    <a:pt x="19162" y="12329"/>
                    <a:pt x="19207" y="12302"/>
                  </a:cubicBezTo>
                  <a:cubicBezTo>
                    <a:pt x="19261" y="12267"/>
                    <a:pt x="19261" y="12204"/>
                    <a:pt x="19296" y="12169"/>
                  </a:cubicBezTo>
                  <a:cubicBezTo>
                    <a:pt x="19278" y="12124"/>
                    <a:pt x="19287" y="12079"/>
                    <a:pt x="19269" y="12035"/>
                  </a:cubicBezTo>
                  <a:cubicBezTo>
                    <a:pt x="19234" y="11981"/>
                    <a:pt x="19180" y="11972"/>
                    <a:pt x="19127" y="11937"/>
                  </a:cubicBezTo>
                  <a:close/>
                  <a:moveTo>
                    <a:pt x="20455" y="12004"/>
                  </a:moveTo>
                  <a:cubicBezTo>
                    <a:pt x="20452" y="12004"/>
                    <a:pt x="20450" y="12005"/>
                    <a:pt x="20447" y="12008"/>
                  </a:cubicBezTo>
                  <a:cubicBezTo>
                    <a:pt x="20438" y="12017"/>
                    <a:pt x="20429" y="12017"/>
                    <a:pt x="20420" y="12017"/>
                  </a:cubicBezTo>
                  <a:cubicBezTo>
                    <a:pt x="20331" y="12017"/>
                    <a:pt x="20278" y="12053"/>
                    <a:pt x="20251" y="12151"/>
                  </a:cubicBezTo>
                  <a:cubicBezTo>
                    <a:pt x="20233" y="12204"/>
                    <a:pt x="20242" y="12267"/>
                    <a:pt x="20278" y="12320"/>
                  </a:cubicBezTo>
                  <a:cubicBezTo>
                    <a:pt x="20278" y="12320"/>
                    <a:pt x="20278" y="12329"/>
                    <a:pt x="20286" y="12338"/>
                  </a:cubicBezTo>
                  <a:cubicBezTo>
                    <a:pt x="20286" y="12329"/>
                    <a:pt x="20295" y="12320"/>
                    <a:pt x="20295" y="12320"/>
                  </a:cubicBezTo>
                  <a:cubicBezTo>
                    <a:pt x="20358" y="12231"/>
                    <a:pt x="20411" y="12142"/>
                    <a:pt x="20474" y="12062"/>
                  </a:cubicBezTo>
                  <a:cubicBezTo>
                    <a:pt x="20492" y="12044"/>
                    <a:pt x="20492" y="12035"/>
                    <a:pt x="20474" y="12017"/>
                  </a:cubicBezTo>
                  <a:cubicBezTo>
                    <a:pt x="20467" y="12011"/>
                    <a:pt x="20461" y="12004"/>
                    <a:pt x="20455" y="12004"/>
                  </a:cubicBezTo>
                  <a:close/>
                  <a:moveTo>
                    <a:pt x="19796" y="11981"/>
                  </a:moveTo>
                  <a:cubicBezTo>
                    <a:pt x="19751" y="11999"/>
                    <a:pt x="19698" y="11981"/>
                    <a:pt x="19653" y="12017"/>
                  </a:cubicBezTo>
                  <a:cubicBezTo>
                    <a:pt x="19600" y="12044"/>
                    <a:pt x="19591" y="12106"/>
                    <a:pt x="19564" y="12151"/>
                  </a:cubicBezTo>
                  <a:cubicBezTo>
                    <a:pt x="19582" y="12195"/>
                    <a:pt x="19573" y="12249"/>
                    <a:pt x="19608" y="12302"/>
                  </a:cubicBezTo>
                  <a:cubicBezTo>
                    <a:pt x="19644" y="12338"/>
                    <a:pt x="19698" y="12347"/>
                    <a:pt x="19733" y="12374"/>
                  </a:cubicBezTo>
                  <a:cubicBezTo>
                    <a:pt x="19778" y="12356"/>
                    <a:pt x="19823" y="12365"/>
                    <a:pt x="19867" y="12338"/>
                  </a:cubicBezTo>
                  <a:cubicBezTo>
                    <a:pt x="19921" y="12311"/>
                    <a:pt x="19930" y="12249"/>
                    <a:pt x="19956" y="12204"/>
                  </a:cubicBezTo>
                  <a:cubicBezTo>
                    <a:pt x="19939" y="12169"/>
                    <a:pt x="19956" y="12124"/>
                    <a:pt x="19930" y="12079"/>
                  </a:cubicBezTo>
                  <a:cubicBezTo>
                    <a:pt x="19903" y="12017"/>
                    <a:pt x="19840" y="12008"/>
                    <a:pt x="19796" y="11981"/>
                  </a:cubicBezTo>
                  <a:close/>
                  <a:moveTo>
                    <a:pt x="14083" y="12040"/>
                  </a:moveTo>
                  <a:cubicBezTo>
                    <a:pt x="13998" y="12040"/>
                    <a:pt x="13942" y="12093"/>
                    <a:pt x="13935" y="12186"/>
                  </a:cubicBezTo>
                  <a:cubicBezTo>
                    <a:pt x="13917" y="12285"/>
                    <a:pt x="13970" y="12356"/>
                    <a:pt x="14077" y="12374"/>
                  </a:cubicBezTo>
                  <a:cubicBezTo>
                    <a:pt x="14084" y="12374"/>
                    <a:pt x="14091" y="12375"/>
                    <a:pt x="14098" y="12375"/>
                  </a:cubicBezTo>
                  <a:cubicBezTo>
                    <a:pt x="14186" y="12375"/>
                    <a:pt x="14248" y="12322"/>
                    <a:pt x="14265" y="12231"/>
                  </a:cubicBezTo>
                  <a:cubicBezTo>
                    <a:pt x="14274" y="12124"/>
                    <a:pt x="14220" y="12053"/>
                    <a:pt x="14122" y="12044"/>
                  </a:cubicBezTo>
                  <a:cubicBezTo>
                    <a:pt x="14108" y="12041"/>
                    <a:pt x="14095" y="12040"/>
                    <a:pt x="14083" y="12040"/>
                  </a:cubicBezTo>
                  <a:close/>
                  <a:moveTo>
                    <a:pt x="14755" y="12077"/>
                  </a:moveTo>
                  <a:cubicBezTo>
                    <a:pt x="14716" y="12077"/>
                    <a:pt x="14687" y="12093"/>
                    <a:pt x="14657" y="12115"/>
                  </a:cubicBezTo>
                  <a:cubicBezTo>
                    <a:pt x="14586" y="12160"/>
                    <a:pt x="14604" y="12240"/>
                    <a:pt x="14586" y="12302"/>
                  </a:cubicBezTo>
                  <a:cubicBezTo>
                    <a:pt x="14613" y="12329"/>
                    <a:pt x="14631" y="12365"/>
                    <a:pt x="14657" y="12392"/>
                  </a:cubicBezTo>
                  <a:cubicBezTo>
                    <a:pt x="14675" y="12401"/>
                    <a:pt x="14702" y="12401"/>
                    <a:pt x="14720" y="12410"/>
                  </a:cubicBezTo>
                  <a:lnTo>
                    <a:pt x="14738" y="12410"/>
                  </a:lnTo>
                  <a:cubicBezTo>
                    <a:pt x="14754" y="12418"/>
                    <a:pt x="14769" y="12421"/>
                    <a:pt x="14783" y="12421"/>
                  </a:cubicBezTo>
                  <a:cubicBezTo>
                    <a:pt x="14830" y="12421"/>
                    <a:pt x="14866" y="12383"/>
                    <a:pt x="14907" y="12356"/>
                  </a:cubicBezTo>
                  <a:cubicBezTo>
                    <a:pt x="14916" y="12347"/>
                    <a:pt x="14916" y="12338"/>
                    <a:pt x="14925" y="12329"/>
                  </a:cubicBezTo>
                  <a:cubicBezTo>
                    <a:pt x="14925" y="12302"/>
                    <a:pt x="14925" y="12285"/>
                    <a:pt x="14934" y="12258"/>
                  </a:cubicBezTo>
                  <a:cubicBezTo>
                    <a:pt x="14961" y="12195"/>
                    <a:pt x="14898" y="12151"/>
                    <a:pt x="14862" y="12106"/>
                  </a:cubicBezTo>
                  <a:cubicBezTo>
                    <a:pt x="14862" y="12097"/>
                    <a:pt x="14845" y="12097"/>
                    <a:pt x="14836" y="12088"/>
                  </a:cubicBezTo>
                  <a:cubicBezTo>
                    <a:pt x="14818" y="12088"/>
                    <a:pt x="14800" y="12088"/>
                    <a:pt x="14782" y="12079"/>
                  </a:cubicBezTo>
                  <a:cubicBezTo>
                    <a:pt x="14773" y="12078"/>
                    <a:pt x="14764" y="12077"/>
                    <a:pt x="14755" y="12077"/>
                  </a:cubicBezTo>
                  <a:close/>
                  <a:moveTo>
                    <a:pt x="15440" y="12113"/>
                  </a:moveTo>
                  <a:cubicBezTo>
                    <a:pt x="15403" y="12113"/>
                    <a:pt x="15341" y="12127"/>
                    <a:pt x="15326" y="12142"/>
                  </a:cubicBezTo>
                  <a:cubicBezTo>
                    <a:pt x="15282" y="12169"/>
                    <a:pt x="15264" y="12213"/>
                    <a:pt x="15255" y="12258"/>
                  </a:cubicBezTo>
                  <a:cubicBezTo>
                    <a:pt x="15237" y="12302"/>
                    <a:pt x="15255" y="12356"/>
                    <a:pt x="15282" y="12392"/>
                  </a:cubicBezTo>
                  <a:cubicBezTo>
                    <a:pt x="15309" y="12436"/>
                    <a:pt x="15362" y="12445"/>
                    <a:pt x="15398" y="12472"/>
                  </a:cubicBezTo>
                  <a:cubicBezTo>
                    <a:pt x="15451" y="12463"/>
                    <a:pt x="15496" y="12463"/>
                    <a:pt x="15532" y="12436"/>
                  </a:cubicBezTo>
                  <a:cubicBezTo>
                    <a:pt x="15576" y="12410"/>
                    <a:pt x="15594" y="12365"/>
                    <a:pt x="15603" y="12320"/>
                  </a:cubicBezTo>
                  <a:cubicBezTo>
                    <a:pt x="15621" y="12276"/>
                    <a:pt x="15603" y="12231"/>
                    <a:pt x="15576" y="12186"/>
                  </a:cubicBezTo>
                  <a:cubicBezTo>
                    <a:pt x="15549" y="12142"/>
                    <a:pt x="15505" y="12133"/>
                    <a:pt x="15460" y="12115"/>
                  </a:cubicBezTo>
                  <a:cubicBezTo>
                    <a:pt x="15455" y="12113"/>
                    <a:pt x="15448" y="12113"/>
                    <a:pt x="15440" y="12113"/>
                  </a:cubicBezTo>
                  <a:close/>
                  <a:moveTo>
                    <a:pt x="16104" y="12132"/>
                  </a:moveTo>
                  <a:cubicBezTo>
                    <a:pt x="16004" y="12132"/>
                    <a:pt x="15924" y="12209"/>
                    <a:pt x="15915" y="12302"/>
                  </a:cubicBezTo>
                  <a:cubicBezTo>
                    <a:pt x="15915" y="12392"/>
                    <a:pt x="15960" y="12481"/>
                    <a:pt x="16076" y="12499"/>
                  </a:cubicBezTo>
                  <a:cubicBezTo>
                    <a:pt x="16081" y="12499"/>
                    <a:pt x="16087" y="12499"/>
                    <a:pt x="16092" y="12499"/>
                  </a:cubicBezTo>
                  <a:cubicBezTo>
                    <a:pt x="16192" y="12499"/>
                    <a:pt x="16272" y="12423"/>
                    <a:pt x="16281" y="12338"/>
                  </a:cubicBezTo>
                  <a:cubicBezTo>
                    <a:pt x="16281" y="12240"/>
                    <a:pt x="16236" y="12151"/>
                    <a:pt x="16120" y="12133"/>
                  </a:cubicBezTo>
                  <a:cubicBezTo>
                    <a:pt x="16115" y="12133"/>
                    <a:pt x="16109" y="12132"/>
                    <a:pt x="16104" y="12132"/>
                  </a:cubicBezTo>
                  <a:close/>
                  <a:moveTo>
                    <a:pt x="16744" y="12175"/>
                  </a:moveTo>
                  <a:cubicBezTo>
                    <a:pt x="16703" y="12175"/>
                    <a:pt x="16667" y="12191"/>
                    <a:pt x="16638" y="12213"/>
                  </a:cubicBezTo>
                  <a:cubicBezTo>
                    <a:pt x="16593" y="12249"/>
                    <a:pt x="16566" y="12276"/>
                    <a:pt x="16566" y="12329"/>
                  </a:cubicBezTo>
                  <a:cubicBezTo>
                    <a:pt x="16549" y="12383"/>
                    <a:pt x="16566" y="12427"/>
                    <a:pt x="16602" y="12463"/>
                  </a:cubicBezTo>
                  <a:cubicBezTo>
                    <a:pt x="16629" y="12508"/>
                    <a:pt x="16673" y="12534"/>
                    <a:pt x="16727" y="12543"/>
                  </a:cubicBezTo>
                  <a:cubicBezTo>
                    <a:pt x="16736" y="12545"/>
                    <a:pt x="16745" y="12546"/>
                    <a:pt x="16754" y="12546"/>
                  </a:cubicBezTo>
                  <a:cubicBezTo>
                    <a:pt x="16793" y="12546"/>
                    <a:pt x="16824" y="12530"/>
                    <a:pt x="16861" y="12508"/>
                  </a:cubicBezTo>
                  <a:cubicBezTo>
                    <a:pt x="16896" y="12472"/>
                    <a:pt x="16923" y="12436"/>
                    <a:pt x="16932" y="12383"/>
                  </a:cubicBezTo>
                  <a:cubicBezTo>
                    <a:pt x="16941" y="12329"/>
                    <a:pt x="16923" y="12294"/>
                    <a:pt x="16896" y="12249"/>
                  </a:cubicBezTo>
                  <a:cubicBezTo>
                    <a:pt x="16861" y="12204"/>
                    <a:pt x="16825" y="12186"/>
                    <a:pt x="16772" y="12178"/>
                  </a:cubicBezTo>
                  <a:cubicBezTo>
                    <a:pt x="16762" y="12176"/>
                    <a:pt x="16753" y="12175"/>
                    <a:pt x="16744" y="12175"/>
                  </a:cubicBezTo>
                  <a:close/>
                  <a:moveTo>
                    <a:pt x="17408" y="12202"/>
                  </a:moveTo>
                  <a:cubicBezTo>
                    <a:pt x="17372" y="12202"/>
                    <a:pt x="17336" y="12218"/>
                    <a:pt x="17307" y="12240"/>
                  </a:cubicBezTo>
                  <a:cubicBezTo>
                    <a:pt x="17262" y="12276"/>
                    <a:pt x="17235" y="12311"/>
                    <a:pt x="17235" y="12365"/>
                  </a:cubicBezTo>
                  <a:cubicBezTo>
                    <a:pt x="17218" y="12463"/>
                    <a:pt x="17289" y="12552"/>
                    <a:pt x="17396" y="12570"/>
                  </a:cubicBezTo>
                  <a:cubicBezTo>
                    <a:pt x="17405" y="12572"/>
                    <a:pt x="17414" y="12572"/>
                    <a:pt x="17422" y="12572"/>
                  </a:cubicBezTo>
                  <a:cubicBezTo>
                    <a:pt x="17462" y="12572"/>
                    <a:pt x="17493" y="12555"/>
                    <a:pt x="17530" y="12525"/>
                  </a:cubicBezTo>
                  <a:cubicBezTo>
                    <a:pt x="17583" y="12490"/>
                    <a:pt x="17583" y="12481"/>
                    <a:pt x="17592" y="12410"/>
                  </a:cubicBezTo>
                  <a:cubicBezTo>
                    <a:pt x="17610" y="12302"/>
                    <a:pt x="17548" y="12222"/>
                    <a:pt x="17432" y="12204"/>
                  </a:cubicBezTo>
                  <a:cubicBezTo>
                    <a:pt x="17424" y="12203"/>
                    <a:pt x="17416" y="12202"/>
                    <a:pt x="17408" y="12202"/>
                  </a:cubicBezTo>
                  <a:close/>
                  <a:moveTo>
                    <a:pt x="18059" y="12241"/>
                  </a:moveTo>
                  <a:cubicBezTo>
                    <a:pt x="18007" y="12241"/>
                    <a:pt x="17965" y="12278"/>
                    <a:pt x="17922" y="12320"/>
                  </a:cubicBezTo>
                  <a:cubicBezTo>
                    <a:pt x="17913" y="12329"/>
                    <a:pt x="17913" y="12338"/>
                    <a:pt x="17905" y="12356"/>
                  </a:cubicBezTo>
                  <a:cubicBezTo>
                    <a:pt x="17905" y="12383"/>
                    <a:pt x="17905" y="12410"/>
                    <a:pt x="17896" y="12436"/>
                  </a:cubicBezTo>
                  <a:cubicBezTo>
                    <a:pt x="17878" y="12481"/>
                    <a:pt x="17913" y="12517"/>
                    <a:pt x="17931" y="12552"/>
                  </a:cubicBezTo>
                  <a:cubicBezTo>
                    <a:pt x="17940" y="12570"/>
                    <a:pt x="17967" y="12588"/>
                    <a:pt x="17994" y="12597"/>
                  </a:cubicBezTo>
                  <a:cubicBezTo>
                    <a:pt x="18026" y="12610"/>
                    <a:pt x="18059" y="12618"/>
                    <a:pt x="18092" y="12618"/>
                  </a:cubicBezTo>
                  <a:cubicBezTo>
                    <a:pt x="18104" y="12618"/>
                    <a:pt x="18116" y="12617"/>
                    <a:pt x="18128" y="12615"/>
                  </a:cubicBezTo>
                  <a:cubicBezTo>
                    <a:pt x="18154" y="12615"/>
                    <a:pt x="18190" y="12597"/>
                    <a:pt x="18208" y="12570"/>
                  </a:cubicBezTo>
                  <a:cubicBezTo>
                    <a:pt x="18235" y="12543"/>
                    <a:pt x="18270" y="12517"/>
                    <a:pt x="18261" y="12472"/>
                  </a:cubicBezTo>
                  <a:cubicBezTo>
                    <a:pt x="18261" y="12463"/>
                    <a:pt x="18261" y="12454"/>
                    <a:pt x="18261" y="12445"/>
                  </a:cubicBezTo>
                  <a:cubicBezTo>
                    <a:pt x="18279" y="12392"/>
                    <a:pt x="18261" y="12347"/>
                    <a:pt x="18235" y="12311"/>
                  </a:cubicBezTo>
                  <a:cubicBezTo>
                    <a:pt x="18208" y="12276"/>
                    <a:pt x="18172" y="12249"/>
                    <a:pt x="18119" y="12249"/>
                  </a:cubicBezTo>
                  <a:lnTo>
                    <a:pt x="18101" y="12249"/>
                  </a:lnTo>
                  <a:cubicBezTo>
                    <a:pt x="18086" y="12243"/>
                    <a:pt x="18072" y="12241"/>
                    <a:pt x="18059" y="12241"/>
                  </a:cubicBezTo>
                  <a:close/>
                  <a:moveTo>
                    <a:pt x="18779" y="12258"/>
                  </a:moveTo>
                  <a:cubicBezTo>
                    <a:pt x="18743" y="12276"/>
                    <a:pt x="18699" y="12258"/>
                    <a:pt x="18654" y="12285"/>
                  </a:cubicBezTo>
                  <a:cubicBezTo>
                    <a:pt x="18591" y="12311"/>
                    <a:pt x="18583" y="12374"/>
                    <a:pt x="18556" y="12418"/>
                  </a:cubicBezTo>
                  <a:cubicBezTo>
                    <a:pt x="18565" y="12463"/>
                    <a:pt x="18556" y="12508"/>
                    <a:pt x="18583" y="12552"/>
                  </a:cubicBezTo>
                  <a:cubicBezTo>
                    <a:pt x="18609" y="12615"/>
                    <a:pt x="18672" y="12624"/>
                    <a:pt x="18716" y="12650"/>
                  </a:cubicBezTo>
                  <a:cubicBezTo>
                    <a:pt x="18761" y="12633"/>
                    <a:pt x="18814" y="12650"/>
                    <a:pt x="18859" y="12624"/>
                  </a:cubicBezTo>
                  <a:cubicBezTo>
                    <a:pt x="18904" y="12588"/>
                    <a:pt x="18922" y="12534"/>
                    <a:pt x="18948" y="12481"/>
                  </a:cubicBezTo>
                  <a:cubicBezTo>
                    <a:pt x="18922" y="12445"/>
                    <a:pt x="18948" y="12401"/>
                    <a:pt x="18922" y="12356"/>
                  </a:cubicBezTo>
                  <a:cubicBezTo>
                    <a:pt x="18886" y="12302"/>
                    <a:pt x="18832" y="12294"/>
                    <a:pt x="18779" y="12258"/>
                  </a:cubicBezTo>
                  <a:close/>
                  <a:moveTo>
                    <a:pt x="19448" y="12302"/>
                  </a:moveTo>
                  <a:cubicBezTo>
                    <a:pt x="19403" y="12320"/>
                    <a:pt x="19350" y="12302"/>
                    <a:pt x="19305" y="12338"/>
                  </a:cubicBezTo>
                  <a:cubicBezTo>
                    <a:pt x="19252" y="12365"/>
                    <a:pt x="19252" y="12427"/>
                    <a:pt x="19216" y="12472"/>
                  </a:cubicBezTo>
                  <a:cubicBezTo>
                    <a:pt x="19234" y="12517"/>
                    <a:pt x="19225" y="12570"/>
                    <a:pt x="19261" y="12624"/>
                  </a:cubicBezTo>
                  <a:cubicBezTo>
                    <a:pt x="19296" y="12659"/>
                    <a:pt x="19350" y="12668"/>
                    <a:pt x="19385" y="12695"/>
                  </a:cubicBezTo>
                  <a:cubicBezTo>
                    <a:pt x="19430" y="12677"/>
                    <a:pt x="19475" y="12686"/>
                    <a:pt x="19519" y="12659"/>
                  </a:cubicBezTo>
                  <a:cubicBezTo>
                    <a:pt x="19573" y="12633"/>
                    <a:pt x="19582" y="12570"/>
                    <a:pt x="19608" y="12525"/>
                  </a:cubicBezTo>
                  <a:cubicBezTo>
                    <a:pt x="19591" y="12490"/>
                    <a:pt x="19608" y="12445"/>
                    <a:pt x="19591" y="12401"/>
                  </a:cubicBezTo>
                  <a:cubicBezTo>
                    <a:pt x="19555" y="12338"/>
                    <a:pt x="19492" y="12329"/>
                    <a:pt x="19448" y="12302"/>
                  </a:cubicBezTo>
                  <a:close/>
                  <a:moveTo>
                    <a:pt x="20099" y="12329"/>
                  </a:moveTo>
                  <a:cubicBezTo>
                    <a:pt x="20046" y="12338"/>
                    <a:pt x="19992" y="12338"/>
                    <a:pt x="19947" y="12383"/>
                  </a:cubicBezTo>
                  <a:cubicBezTo>
                    <a:pt x="19930" y="12401"/>
                    <a:pt x="19921" y="12436"/>
                    <a:pt x="19903" y="12463"/>
                  </a:cubicBezTo>
                  <a:cubicBezTo>
                    <a:pt x="19894" y="12490"/>
                    <a:pt x="19894" y="12508"/>
                    <a:pt x="19894" y="12534"/>
                  </a:cubicBezTo>
                  <a:cubicBezTo>
                    <a:pt x="19894" y="12606"/>
                    <a:pt x="19921" y="12650"/>
                    <a:pt x="19974" y="12686"/>
                  </a:cubicBezTo>
                  <a:cubicBezTo>
                    <a:pt x="19983" y="12686"/>
                    <a:pt x="19992" y="12695"/>
                    <a:pt x="20001" y="12704"/>
                  </a:cubicBezTo>
                  <a:cubicBezTo>
                    <a:pt x="20019" y="12695"/>
                    <a:pt x="20037" y="12686"/>
                    <a:pt x="20046" y="12677"/>
                  </a:cubicBezTo>
                  <a:cubicBezTo>
                    <a:pt x="20108" y="12597"/>
                    <a:pt x="20162" y="12508"/>
                    <a:pt x="20224" y="12427"/>
                  </a:cubicBezTo>
                  <a:cubicBezTo>
                    <a:pt x="20242" y="12410"/>
                    <a:pt x="20233" y="12401"/>
                    <a:pt x="20224" y="12392"/>
                  </a:cubicBezTo>
                  <a:cubicBezTo>
                    <a:pt x="20215" y="12383"/>
                    <a:pt x="20206" y="12374"/>
                    <a:pt x="20188" y="12365"/>
                  </a:cubicBezTo>
                  <a:cubicBezTo>
                    <a:pt x="20162" y="12356"/>
                    <a:pt x="20126" y="12329"/>
                    <a:pt x="20099" y="12329"/>
                  </a:cubicBezTo>
                  <a:close/>
                  <a:moveTo>
                    <a:pt x="14409" y="12400"/>
                  </a:moveTo>
                  <a:cubicBezTo>
                    <a:pt x="14328" y="12400"/>
                    <a:pt x="14256" y="12457"/>
                    <a:pt x="14256" y="12543"/>
                  </a:cubicBezTo>
                  <a:cubicBezTo>
                    <a:pt x="14256" y="12552"/>
                    <a:pt x="14247" y="12561"/>
                    <a:pt x="14247" y="12579"/>
                  </a:cubicBezTo>
                  <a:cubicBezTo>
                    <a:pt x="14247" y="12588"/>
                    <a:pt x="14256" y="12597"/>
                    <a:pt x="14265" y="12597"/>
                  </a:cubicBezTo>
                  <a:cubicBezTo>
                    <a:pt x="14327" y="12624"/>
                    <a:pt x="14381" y="12677"/>
                    <a:pt x="14443" y="12713"/>
                  </a:cubicBezTo>
                  <a:cubicBezTo>
                    <a:pt x="14457" y="12722"/>
                    <a:pt x="14465" y="12726"/>
                    <a:pt x="14474" y="12726"/>
                  </a:cubicBezTo>
                  <a:cubicBezTo>
                    <a:pt x="14483" y="12726"/>
                    <a:pt x="14492" y="12722"/>
                    <a:pt x="14506" y="12713"/>
                  </a:cubicBezTo>
                  <a:cubicBezTo>
                    <a:pt x="14559" y="12677"/>
                    <a:pt x="14568" y="12659"/>
                    <a:pt x="14577" y="12588"/>
                  </a:cubicBezTo>
                  <a:cubicBezTo>
                    <a:pt x="14595" y="12525"/>
                    <a:pt x="14568" y="12472"/>
                    <a:pt x="14515" y="12436"/>
                  </a:cubicBezTo>
                  <a:cubicBezTo>
                    <a:pt x="14482" y="12412"/>
                    <a:pt x="14444" y="12400"/>
                    <a:pt x="14409" y="12400"/>
                  </a:cubicBezTo>
                  <a:close/>
                  <a:moveTo>
                    <a:pt x="15094" y="12410"/>
                  </a:moveTo>
                  <a:cubicBezTo>
                    <a:pt x="15041" y="12410"/>
                    <a:pt x="14996" y="12427"/>
                    <a:pt x="14952" y="12454"/>
                  </a:cubicBezTo>
                  <a:cubicBezTo>
                    <a:pt x="14934" y="12463"/>
                    <a:pt x="14889" y="12552"/>
                    <a:pt x="14889" y="12570"/>
                  </a:cubicBezTo>
                  <a:cubicBezTo>
                    <a:pt x="14880" y="12624"/>
                    <a:pt x="14898" y="12668"/>
                    <a:pt x="14925" y="12704"/>
                  </a:cubicBezTo>
                  <a:cubicBezTo>
                    <a:pt x="14952" y="12740"/>
                    <a:pt x="14996" y="12766"/>
                    <a:pt x="15041" y="12775"/>
                  </a:cubicBezTo>
                  <a:cubicBezTo>
                    <a:pt x="15094" y="12775"/>
                    <a:pt x="15139" y="12757"/>
                    <a:pt x="15184" y="12731"/>
                  </a:cubicBezTo>
                  <a:cubicBezTo>
                    <a:pt x="15201" y="12722"/>
                    <a:pt x="15246" y="12633"/>
                    <a:pt x="15246" y="12615"/>
                  </a:cubicBezTo>
                  <a:cubicBezTo>
                    <a:pt x="15255" y="12561"/>
                    <a:pt x="15237" y="12517"/>
                    <a:pt x="15210" y="12481"/>
                  </a:cubicBezTo>
                  <a:cubicBezTo>
                    <a:pt x="15184" y="12445"/>
                    <a:pt x="15139" y="12418"/>
                    <a:pt x="15094" y="12410"/>
                  </a:cubicBezTo>
                  <a:close/>
                  <a:moveTo>
                    <a:pt x="15727" y="12452"/>
                  </a:moveTo>
                  <a:cubicBezTo>
                    <a:pt x="15639" y="12452"/>
                    <a:pt x="15557" y="12526"/>
                    <a:pt x="15549" y="12615"/>
                  </a:cubicBezTo>
                  <a:cubicBezTo>
                    <a:pt x="15549" y="12713"/>
                    <a:pt x="15603" y="12793"/>
                    <a:pt x="15710" y="12820"/>
                  </a:cubicBezTo>
                  <a:cubicBezTo>
                    <a:pt x="15715" y="12820"/>
                    <a:pt x="15720" y="12821"/>
                    <a:pt x="15725" y="12821"/>
                  </a:cubicBezTo>
                  <a:cubicBezTo>
                    <a:pt x="15818" y="12821"/>
                    <a:pt x="15907" y="12744"/>
                    <a:pt x="15915" y="12659"/>
                  </a:cubicBezTo>
                  <a:cubicBezTo>
                    <a:pt x="15924" y="12561"/>
                    <a:pt x="15871" y="12472"/>
                    <a:pt x="15755" y="12454"/>
                  </a:cubicBezTo>
                  <a:cubicBezTo>
                    <a:pt x="15745" y="12452"/>
                    <a:pt x="15736" y="12452"/>
                    <a:pt x="15727" y="12452"/>
                  </a:cubicBezTo>
                  <a:close/>
                  <a:moveTo>
                    <a:pt x="16404" y="12480"/>
                  </a:moveTo>
                  <a:cubicBezTo>
                    <a:pt x="16307" y="12480"/>
                    <a:pt x="16235" y="12541"/>
                    <a:pt x="16218" y="12641"/>
                  </a:cubicBezTo>
                  <a:cubicBezTo>
                    <a:pt x="16210" y="12749"/>
                    <a:pt x="16272" y="12838"/>
                    <a:pt x="16388" y="12847"/>
                  </a:cubicBezTo>
                  <a:cubicBezTo>
                    <a:pt x="16395" y="12847"/>
                    <a:pt x="16401" y="12847"/>
                    <a:pt x="16408" y="12847"/>
                  </a:cubicBezTo>
                  <a:cubicBezTo>
                    <a:pt x="16504" y="12847"/>
                    <a:pt x="16568" y="12786"/>
                    <a:pt x="16584" y="12686"/>
                  </a:cubicBezTo>
                  <a:cubicBezTo>
                    <a:pt x="16593" y="12579"/>
                    <a:pt x="16531" y="12490"/>
                    <a:pt x="16424" y="12481"/>
                  </a:cubicBezTo>
                  <a:cubicBezTo>
                    <a:pt x="16417" y="12480"/>
                    <a:pt x="16410" y="12480"/>
                    <a:pt x="16404" y="12480"/>
                  </a:cubicBezTo>
                  <a:close/>
                  <a:moveTo>
                    <a:pt x="17065" y="12523"/>
                  </a:moveTo>
                  <a:cubicBezTo>
                    <a:pt x="17024" y="12523"/>
                    <a:pt x="16988" y="12539"/>
                    <a:pt x="16959" y="12561"/>
                  </a:cubicBezTo>
                  <a:cubicBezTo>
                    <a:pt x="16914" y="12597"/>
                    <a:pt x="16888" y="12633"/>
                    <a:pt x="16888" y="12686"/>
                  </a:cubicBezTo>
                  <a:cubicBezTo>
                    <a:pt x="16870" y="12784"/>
                    <a:pt x="16941" y="12873"/>
                    <a:pt x="17048" y="12891"/>
                  </a:cubicBezTo>
                  <a:cubicBezTo>
                    <a:pt x="17057" y="12893"/>
                    <a:pt x="17066" y="12894"/>
                    <a:pt x="17074" y="12894"/>
                  </a:cubicBezTo>
                  <a:cubicBezTo>
                    <a:pt x="17114" y="12894"/>
                    <a:pt x="17145" y="12876"/>
                    <a:pt x="17182" y="12847"/>
                  </a:cubicBezTo>
                  <a:cubicBezTo>
                    <a:pt x="17227" y="12820"/>
                    <a:pt x="17253" y="12775"/>
                    <a:pt x="17253" y="12731"/>
                  </a:cubicBezTo>
                  <a:cubicBezTo>
                    <a:pt x="17262" y="12624"/>
                    <a:pt x="17191" y="12543"/>
                    <a:pt x="17093" y="12525"/>
                  </a:cubicBezTo>
                  <a:cubicBezTo>
                    <a:pt x="17083" y="12524"/>
                    <a:pt x="17074" y="12523"/>
                    <a:pt x="17065" y="12523"/>
                  </a:cubicBezTo>
                  <a:close/>
                  <a:moveTo>
                    <a:pt x="17729" y="12550"/>
                  </a:moveTo>
                  <a:cubicBezTo>
                    <a:pt x="17635" y="12550"/>
                    <a:pt x="17557" y="12616"/>
                    <a:pt x="17557" y="12704"/>
                  </a:cubicBezTo>
                  <a:cubicBezTo>
                    <a:pt x="17530" y="12802"/>
                    <a:pt x="17601" y="12900"/>
                    <a:pt x="17717" y="12918"/>
                  </a:cubicBezTo>
                  <a:cubicBezTo>
                    <a:pt x="17723" y="12919"/>
                    <a:pt x="17730" y="12919"/>
                    <a:pt x="17736" y="12919"/>
                  </a:cubicBezTo>
                  <a:cubicBezTo>
                    <a:pt x="17826" y="12919"/>
                    <a:pt x="17906" y="12858"/>
                    <a:pt x="17922" y="12757"/>
                  </a:cubicBezTo>
                  <a:cubicBezTo>
                    <a:pt x="17931" y="12650"/>
                    <a:pt x="17860" y="12561"/>
                    <a:pt x="17762" y="12552"/>
                  </a:cubicBezTo>
                  <a:cubicBezTo>
                    <a:pt x="17751" y="12550"/>
                    <a:pt x="17740" y="12550"/>
                    <a:pt x="17729" y="12550"/>
                  </a:cubicBezTo>
                  <a:close/>
                  <a:moveTo>
                    <a:pt x="18440" y="12579"/>
                  </a:moveTo>
                  <a:cubicBezTo>
                    <a:pt x="18395" y="12597"/>
                    <a:pt x="18342" y="12579"/>
                    <a:pt x="18297" y="12606"/>
                  </a:cubicBezTo>
                  <a:cubicBezTo>
                    <a:pt x="18244" y="12641"/>
                    <a:pt x="18235" y="12695"/>
                    <a:pt x="18208" y="12749"/>
                  </a:cubicBezTo>
                  <a:cubicBezTo>
                    <a:pt x="18226" y="12775"/>
                    <a:pt x="18208" y="12811"/>
                    <a:pt x="18226" y="12847"/>
                  </a:cubicBezTo>
                  <a:cubicBezTo>
                    <a:pt x="18235" y="12873"/>
                    <a:pt x="18252" y="12909"/>
                    <a:pt x="18279" y="12927"/>
                  </a:cubicBezTo>
                  <a:cubicBezTo>
                    <a:pt x="18306" y="12945"/>
                    <a:pt x="18342" y="12954"/>
                    <a:pt x="18377" y="12972"/>
                  </a:cubicBezTo>
                  <a:cubicBezTo>
                    <a:pt x="18413" y="12954"/>
                    <a:pt x="18458" y="12972"/>
                    <a:pt x="18502" y="12945"/>
                  </a:cubicBezTo>
                  <a:cubicBezTo>
                    <a:pt x="18556" y="12918"/>
                    <a:pt x="18565" y="12856"/>
                    <a:pt x="18600" y="12811"/>
                  </a:cubicBezTo>
                  <a:cubicBezTo>
                    <a:pt x="18583" y="12766"/>
                    <a:pt x="18591" y="12722"/>
                    <a:pt x="18574" y="12677"/>
                  </a:cubicBezTo>
                  <a:cubicBezTo>
                    <a:pt x="18547" y="12624"/>
                    <a:pt x="18484" y="12615"/>
                    <a:pt x="18440" y="12579"/>
                  </a:cubicBezTo>
                  <a:close/>
                  <a:moveTo>
                    <a:pt x="14697" y="12738"/>
                  </a:moveTo>
                  <a:cubicBezTo>
                    <a:pt x="14652" y="12738"/>
                    <a:pt x="14627" y="12778"/>
                    <a:pt x="14595" y="12802"/>
                  </a:cubicBezTo>
                  <a:lnTo>
                    <a:pt x="14586" y="12802"/>
                  </a:lnTo>
                  <a:cubicBezTo>
                    <a:pt x="14595" y="12811"/>
                    <a:pt x="14595" y="12820"/>
                    <a:pt x="14604" y="12820"/>
                  </a:cubicBezTo>
                  <a:cubicBezTo>
                    <a:pt x="14684" y="12882"/>
                    <a:pt x="14764" y="12945"/>
                    <a:pt x="14854" y="12998"/>
                  </a:cubicBezTo>
                  <a:lnTo>
                    <a:pt x="14871" y="12998"/>
                  </a:lnTo>
                  <a:cubicBezTo>
                    <a:pt x="14889" y="12972"/>
                    <a:pt x="14898" y="12954"/>
                    <a:pt x="14907" y="12936"/>
                  </a:cubicBezTo>
                  <a:cubicBezTo>
                    <a:pt x="14871" y="12909"/>
                    <a:pt x="14916" y="12864"/>
                    <a:pt x="14871" y="12838"/>
                  </a:cubicBezTo>
                  <a:cubicBezTo>
                    <a:pt x="14862" y="12829"/>
                    <a:pt x="14862" y="12811"/>
                    <a:pt x="14854" y="12802"/>
                  </a:cubicBezTo>
                  <a:cubicBezTo>
                    <a:pt x="14818" y="12757"/>
                    <a:pt x="14773" y="12749"/>
                    <a:pt x="14711" y="12740"/>
                  </a:cubicBezTo>
                  <a:cubicBezTo>
                    <a:pt x="14706" y="12739"/>
                    <a:pt x="14702" y="12738"/>
                    <a:pt x="14697" y="12738"/>
                  </a:cubicBezTo>
                  <a:close/>
                  <a:moveTo>
                    <a:pt x="19100" y="12606"/>
                  </a:moveTo>
                  <a:cubicBezTo>
                    <a:pt x="19055" y="12624"/>
                    <a:pt x="19011" y="12606"/>
                    <a:pt x="18966" y="12633"/>
                  </a:cubicBezTo>
                  <a:cubicBezTo>
                    <a:pt x="18913" y="12668"/>
                    <a:pt x="18895" y="12722"/>
                    <a:pt x="18877" y="12775"/>
                  </a:cubicBezTo>
                  <a:cubicBezTo>
                    <a:pt x="18895" y="12811"/>
                    <a:pt x="18877" y="12856"/>
                    <a:pt x="18895" y="12900"/>
                  </a:cubicBezTo>
                  <a:cubicBezTo>
                    <a:pt x="18930" y="12954"/>
                    <a:pt x="18993" y="12963"/>
                    <a:pt x="19038" y="12998"/>
                  </a:cubicBezTo>
                  <a:cubicBezTo>
                    <a:pt x="19082" y="12980"/>
                    <a:pt x="19127" y="12998"/>
                    <a:pt x="19162" y="12972"/>
                  </a:cubicBezTo>
                  <a:cubicBezTo>
                    <a:pt x="19225" y="12945"/>
                    <a:pt x="19234" y="12882"/>
                    <a:pt x="19269" y="12838"/>
                  </a:cubicBezTo>
                  <a:cubicBezTo>
                    <a:pt x="19252" y="12793"/>
                    <a:pt x="19261" y="12749"/>
                    <a:pt x="19243" y="12704"/>
                  </a:cubicBezTo>
                  <a:cubicBezTo>
                    <a:pt x="19207" y="12641"/>
                    <a:pt x="19145" y="12633"/>
                    <a:pt x="19100" y="12606"/>
                  </a:cubicBezTo>
                  <a:close/>
                  <a:moveTo>
                    <a:pt x="19733" y="12650"/>
                  </a:moveTo>
                  <a:cubicBezTo>
                    <a:pt x="19689" y="12650"/>
                    <a:pt x="19635" y="12659"/>
                    <a:pt x="19591" y="12695"/>
                  </a:cubicBezTo>
                  <a:cubicBezTo>
                    <a:pt x="19555" y="12731"/>
                    <a:pt x="19537" y="12793"/>
                    <a:pt x="19537" y="12847"/>
                  </a:cubicBezTo>
                  <a:cubicBezTo>
                    <a:pt x="19528" y="12918"/>
                    <a:pt x="19555" y="12963"/>
                    <a:pt x="19608" y="12998"/>
                  </a:cubicBezTo>
                  <a:cubicBezTo>
                    <a:pt x="19635" y="13012"/>
                    <a:pt x="19666" y="13035"/>
                    <a:pt x="19699" y="13035"/>
                  </a:cubicBezTo>
                  <a:cubicBezTo>
                    <a:pt x="19710" y="13035"/>
                    <a:pt x="19722" y="13032"/>
                    <a:pt x="19733" y="13025"/>
                  </a:cubicBezTo>
                  <a:cubicBezTo>
                    <a:pt x="19751" y="13025"/>
                    <a:pt x="19769" y="13025"/>
                    <a:pt x="19778" y="13007"/>
                  </a:cubicBezTo>
                  <a:cubicBezTo>
                    <a:pt x="19814" y="12972"/>
                    <a:pt x="19849" y="12927"/>
                    <a:pt x="19885" y="12882"/>
                  </a:cubicBezTo>
                  <a:cubicBezTo>
                    <a:pt x="19894" y="12864"/>
                    <a:pt x="19903" y="12847"/>
                    <a:pt x="19912" y="12838"/>
                  </a:cubicBezTo>
                  <a:cubicBezTo>
                    <a:pt x="19912" y="12766"/>
                    <a:pt x="19885" y="12731"/>
                    <a:pt x="19840" y="12695"/>
                  </a:cubicBezTo>
                  <a:cubicBezTo>
                    <a:pt x="19814" y="12668"/>
                    <a:pt x="19769" y="12650"/>
                    <a:pt x="19733" y="12650"/>
                  </a:cubicBezTo>
                  <a:close/>
                  <a:moveTo>
                    <a:pt x="15381" y="12763"/>
                  </a:moveTo>
                  <a:cubicBezTo>
                    <a:pt x="15345" y="12763"/>
                    <a:pt x="15309" y="12773"/>
                    <a:pt x="15282" y="12793"/>
                  </a:cubicBezTo>
                  <a:cubicBezTo>
                    <a:pt x="15237" y="12820"/>
                    <a:pt x="15228" y="12873"/>
                    <a:pt x="15210" y="12909"/>
                  </a:cubicBezTo>
                  <a:cubicBezTo>
                    <a:pt x="15201" y="12936"/>
                    <a:pt x="15228" y="13025"/>
                    <a:pt x="15237" y="13043"/>
                  </a:cubicBezTo>
                  <a:cubicBezTo>
                    <a:pt x="15273" y="13088"/>
                    <a:pt x="15317" y="13096"/>
                    <a:pt x="15362" y="13123"/>
                  </a:cubicBezTo>
                  <a:cubicBezTo>
                    <a:pt x="15407" y="13114"/>
                    <a:pt x="15460" y="13114"/>
                    <a:pt x="15496" y="13088"/>
                  </a:cubicBezTo>
                  <a:cubicBezTo>
                    <a:pt x="15540" y="13061"/>
                    <a:pt x="15549" y="13016"/>
                    <a:pt x="15567" y="12972"/>
                  </a:cubicBezTo>
                  <a:cubicBezTo>
                    <a:pt x="15576" y="12945"/>
                    <a:pt x="15558" y="12856"/>
                    <a:pt x="15540" y="12838"/>
                  </a:cubicBezTo>
                  <a:cubicBezTo>
                    <a:pt x="15505" y="12793"/>
                    <a:pt x="15460" y="12766"/>
                    <a:pt x="15416" y="12766"/>
                  </a:cubicBezTo>
                  <a:cubicBezTo>
                    <a:pt x="15404" y="12764"/>
                    <a:pt x="15393" y="12763"/>
                    <a:pt x="15381" y="12763"/>
                  </a:cubicBezTo>
                  <a:close/>
                  <a:moveTo>
                    <a:pt x="16064" y="12801"/>
                  </a:moveTo>
                  <a:cubicBezTo>
                    <a:pt x="15974" y="12801"/>
                    <a:pt x="15895" y="12854"/>
                    <a:pt x="15871" y="12954"/>
                  </a:cubicBezTo>
                  <a:cubicBezTo>
                    <a:pt x="15853" y="13052"/>
                    <a:pt x="15933" y="13150"/>
                    <a:pt x="16031" y="13168"/>
                  </a:cubicBezTo>
                  <a:cubicBezTo>
                    <a:pt x="16037" y="13168"/>
                    <a:pt x="16042" y="13169"/>
                    <a:pt x="16048" y="13169"/>
                  </a:cubicBezTo>
                  <a:cubicBezTo>
                    <a:pt x="16131" y="13169"/>
                    <a:pt x="16211" y="13108"/>
                    <a:pt x="16236" y="13016"/>
                  </a:cubicBezTo>
                  <a:cubicBezTo>
                    <a:pt x="16254" y="12918"/>
                    <a:pt x="16174" y="12820"/>
                    <a:pt x="16085" y="12802"/>
                  </a:cubicBezTo>
                  <a:cubicBezTo>
                    <a:pt x="16078" y="12801"/>
                    <a:pt x="16071" y="12801"/>
                    <a:pt x="16064" y="12801"/>
                  </a:cubicBezTo>
                  <a:close/>
                  <a:moveTo>
                    <a:pt x="16718" y="12826"/>
                  </a:moveTo>
                  <a:cubicBezTo>
                    <a:pt x="16678" y="12826"/>
                    <a:pt x="16648" y="12842"/>
                    <a:pt x="16611" y="12864"/>
                  </a:cubicBezTo>
                  <a:cubicBezTo>
                    <a:pt x="16566" y="12900"/>
                    <a:pt x="16549" y="12936"/>
                    <a:pt x="16540" y="12989"/>
                  </a:cubicBezTo>
                  <a:cubicBezTo>
                    <a:pt x="16531" y="13096"/>
                    <a:pt x="16593" y="13177"/>
                    <a:pt x="16709" y="13195"/>
                  </a:cubicBezTo>
                  <a:cubicBezTo>
                    <a:pt x="16717" y="13196"/>
                    <a:pt x="16725" y="13197"/>
                    <a:pt x="16732" y="13197"/>
                  </a:cubicBezTo>
                  <a:cubicBezTo>
                    <a:pt x="16767" y="13197"/>
                    <a:pt x="16797" y="13181"/>
                    <a:pt x="16834" y="13159"/>
                  </a:cubicBezTo>
                  <a:cubicBezTo>
                    <a:pt x="16879" y="13123"/>
                    <a:pt x="16896" y="13079"/>
                    <a:pt x="16905" y="13025"/>
                  </a:cubicBezTo>
                  <a:cubicBezTo>
                    <a:pt x="16914" y="12927"/>
                    <a:pt x="16852" y="12847"/>
                    <a:pt x="16745" y="12829"/>
                  </a:cubicBezTo>
                  <a:cubicBezTo>
                    <a:pt x="16735" y="12827"/>
                    <a:pt x="16726" y="12826"/>
                    <a:pt x="16718" y="12826"/>
                  </a:cubicBezTo>
                  <a:close/>
                  <a:moveTo>
                    <a:pt x="17381" y="12870"/>
                  </a:moveTo>
                  <a:cubicBezTo>
                    <a:pt x="17295" y="12870"/>
                    <a:pt x="17217" y="12931"/>
                    <a:pt x="17209" y="13034"/>
                  </a:cubicBezTo>
                  <a:cubicBezTo>
                    <a:pt x="17191" y="13132"/>
                    <a:pt x="17262" y="13221"/>
                    <a:pt x="17360" y="13239"/>
                  </a:cubicBezTo>
                  <a:cubicBezTo>
                    <a:pt x="17371" y="13241"/>
                    <a:pt x="17382" y="13242"/>
                    <a:pt x="17392" y="13242"/>
                  </a:cubicBezTo>
                  <a:cubicBezTo>
                    <a:pt x="17492" y="13242"/>
                    <a:pt x="17566" y="13167"/>
                    <a:pt x="17566" y="13079"/>
                  </a:cubicBezTo>
                  <a:cubicBezTo>
                    <a:pt x="17592" y="12980"/>
                    <a:pt x="17521" y="12882"/>
                    <a:pt x="17414" y="12873"/>
                  </a:cubicBezTo>
                  <a:cubicBezTo>
                    <a:pt x="17403" y="12871"/>
                    <a:pt x="17392" y="12870"/>
                    <a:pt x="17381" y="12870"/>
                  </a:cubicBezTo>
                  <a:close/>
                  <a:moveTo>
                    <a:pt x="15065" y="13080"/>
                  </a:moveTo>
                  <a:cubicBezTo>
                    <a:pt x="15050" y="13080"/>
                    <a:pt x="15032" y="13088"/>
                    <a:pt x="15014" y="13088"/>
                  </a:cubicBezTo>
                  <a:cubicBezTo>
                    <a:pt x="15005" y="13088"/>
                    <a:pt x="15005" y="13096"/>
                    <a:pt x="14996" y="13096"/>
                  </a:cubicBezTo>
                  <a:cubicBezTo>
                    <a:pt x="15005" y="13096"/>
                    <a:pt x="15005" y="13105"/>
                    <a:pt x="15014" y="13105"/>
                  </a:cubicBezTo>
                  <a:cubicBezTo>
                    <a:pt x="15077" y="13150"/>
                    <a:pt x="15139" y="13195"/>
                    <a:pt x="15193" y="13239"/>
                  </a:cubicBezTo>
                  <a:cubicBezTo>
                    <a:pt x="15199" y="13246"/>
                    <a:pt x="15204" y="13249"/>
                    <a:pt x="15206" y="13249"/>
                  </a:cubicBezTo>
                  <a:cubicBezTo>
                    <a:pt x="15210" y="13249"/>
                    <a:pt x="15210" y="13241"/>
                    <a:pt x="15210" y="13230"/>
                  </a:cubicBezTo>
                  <a:cubicBezTo>
                    <a:pt x="15228" y="13203"/>
                    <a:pt x="15193" y="13186"/>
                    <a:pt x="15184" y="13159"/>
                  </a:cubicBezTo>
                  <a:cubicBezTo>
                    <a:pt x="15175" y="13123"/>
                    <a:pt x="15121" y="13105"/>
                    <a:pt x="15085" y="13088"/>
                  </a:cubicBezTo>
                  <a:cubicBezTo>
                    <a:pt x="15080" y="13082"/>
                    <a:pt x="15073" y="13080"/>
                    <a:pt x="15065" y="13080"/>
                  </a:cubicBezTo>
                  <a:close/>
                  <a:moveTo>
                    <a:pt x="18092" y="12882"/>
                  </a:moveTo>
                  <a:cubicBezTo>
                    <a:pt x="18047" y="12900"/>
                    <a:pt x="17994" y="12891"/>
                    <a:pt x="17949" y="12918"/>
                  </a:cubicBezTo>
                  <a:cubicBezTo>
                    <a:pt x="17896" y="12954"/>
                    <a:pt x="17887" y="13007"/>
                    <a:pt x="17860" y="13052"/>
                  </a:cubicBezTo>
                  <a:cubicBezTo>
                    <a:pt x="17878" y="13096"/>
                    <a:pt x="17869" y="13150"/>
                    <a:pt x="17896" y="13195"/>
                  </a:cubicBezTo>
                  <a:cubicBezTo>
                    <a:pt x="17931" y="13239"/>
                    <a:pt x="17985" y="13248"/>
                    <a:pt x="18029" y="13275"/>
                  </a:cubicBezTo>
                  <a:cubicBezTo>
                    <a:pt x="18074" y="13257"/>
                    <a:pt x="18119" y="13275"/>
                    <a:pt x="18163" y="13248"/>
                  </a:cubicBezTo>
                  <a:cubicBezTo>
                    <a:pt x="18217" y="13212"/>
                    <a:pt x="18226" y="13159"/>
                    <a:pt x="18252" y="13114"/>
                  </a:cubicBezTo>
                  <a:cubicBezTo>
                    <a:pt x="18235" y="13070"/>
                    <a:pt x="18252" y="13025"/>
                    <a:pt x="18226" y="12980"/>
                  </a:cubicBezTo>
                  <a:cubicBezTo>
                    <a:pt x="18199" y="12927"/>
                    <a:pt x="18136" y="12918"/>
                    <a:pt x="18092" y="12882"/>
                  </a:cubicBezTo>
                  <a:close/>
                  <a:moveTo>
                    <a:pt x="18734" y="12927"/>
                  </a:moveTo>
                  <a:cubicBezTo>
                    <a:pt x="18681" y="12936"/>
                    <a:pt x="18627" y="12927"/>
                    <a:pt x="18583" y="12972"/>
                  </a:cubicBezTo>
                  <a:cubicBezTo>
                    <a:pt x="18538" y="13007"/>
                    <a:pt x="18538" y="13061"/>
                    <a:pt x="18511" y="13096"/>
                  </a:cubicBezTo>
                  <a:cubicBezTo>
                    <a:pt x="18529" y="13150"/>
                    <a:pt x="18520" y="13212"/>
                    <a:pt x="18565" y="13257"/>
                  </a:cubicBezTo>
                  <a:cubicBezTo>
                    <a:pt x="18600" y="13293"/>
                    <a:pt x="18645" y="13293"/>
                    <a:pt x="18681" y="13319"/>
                  </a:cubicBezTo>
                  <a:cubicBezTo>
                    <a:pt x="18734" y="13302"/>
                    <a:pt x="18788" y="13311"/>
                    <a:pt x="18841" y="13266"/>
                  </a:cubicBezTo>
                  <a:cubicBezTo>
                    <a:pt x="18877" y="13230"/>
                    <a:pt x="18877" y="13186"/>
                    <a:pt x="18904" y="13150"/>
                  </a:cubicBezTo>
                  <a:cubicBezTo>
                    <a:pt x="18886" y="13096"/>
                    <a:pt x="18895" y="13043"/>
                    <a:pt x="18859" y="12998"/>
                  </a:cubicBezTo>
                  <a:cubicBezTo>
                    <a:pt x="18823" y="12954"/>
                    <a:pt x="18770" y="12954"/>
                    <a:pt x="18734" y="12927"/>
                  </a:cubicBezTo>
                  <a:close/>
                  <a:moveTo>
                    <a:pt x="19403" y="12945"/>
                  </a:moveTo>
                  <a:cubicBezTo>
                    <a:pt x="19350" y="12963"/>
                    <a:pt x="19296" y="12954"/>
                    <a:pt x="19252" y="12998"/>
                  </a:cubicBezTo>
                  <a:cubicBezTo>
                    <a:pt x="19207" y="13034"/>
                    <a:pt x="19207" y="13088"/>
                    <a:pt x="19180" y="13123"/>
                  </a:cubicBezTo>
                  <a:cubicBezTo>
                    <a:pt x="19198" y="13177"/>
                    <a:pt x="19189" y="13239"/>
                    <a:pt x="19234" y="13284"/>
                  </a:cubicBezTo>
                  <a:cubicBezTo>
                    <a:pt x="19269" y="13319"/>
                    <a:pt x="19314" y="13328"/>
                    <a:pt x="19350" y="13337"/>
                  </a:cubicBezTo>
                  <a:cubicBezTo>
                    <a:pt x="19358" y="13343"/>
                    <a:pt x="19368" y="13345"/>
                    <a:pt x="19379" y="13345"/>
                  </a:cubicBezTo>
                  <a:cubicBezTo>
                    <a:pt x="19403" y="13345"/>
                    <a:pt x="19432" y="13335"/>
                    <a:pt x="19457" y="13328"/>
                  </a:cubicBezTo>
                  <a:cubicBezTo>
                    <a:pt x="19484" y="13311"/>
                    <a:pt x="19510" y="13293"/>
                    <a:pt x="19528" y="13266"/>
                  </a:cubicBezTo>
                  <a:cubicBezTo>
                    <a:pt x="19555" y="13239"/>
                    <a:pt x="19537" y="13195"/>
                    <a:pt x="19573" y="13177"/>
                  </a:cubicBezTo>
                  <a:cubicBezTo>
                    <a:pt x="19555" y="13123"/>
                    <a:pt x="19564" y="13070"/>
                    <a:pt x="19528" y="13025"/>
                  </a:cubicBezTo>
                  <a:cubicBezTo>
                    <a:pt x="19492" y="12980"/>
                    <a:pt x="19439" y="12980"/>
                    <a:pt x="19403" y="12945"/>
                  </a:cubicBezTo>
                  <a:close/>
                  <a:moveTo>
                    <a:pt x="15713" y="13123"/>
                  </a:moveTo>
                  <a:cubicBezTo>
                    <a:pt x="15620" y="13123"/>
                    <a:pt x="15531" y="13199"/>
                    <a:pt x="15523" y="13284"/>
                  </a:cubicBezTo>
                  <a:cubicBezTo>
                    <a:pt x="15523" y="13382"/>
                    <a:pt x="15576" y="13471"/>
                    <a:pt x="15683" y="13489"/>
                  </a:cubicBezTo>
                  <a:cubicBezTo>
                    <a:pt x="15689" y="13489"/>
                    <a:pt x="15694" y="13490"/>
                    <a:pt x="15699" y="13490"/>
                  </a:cubicBezTo>
                  <a:cubicBezTo>
                    <a:pt x="15799" y="13490"/>
                    <a:pt x="15880" y="13413"/>
                    <a:pt x="15888" y="13319"/>
                  </a:cubicBezTo>
                  <a:cubicBezTo>
                    <a:pt x="15897" y="13230"/>
                    <a:pt x="15844" y="13141"/>
                    <a:pt x="15728" y="13123"/>
                  </a:cubicBezTo>
                  <a:cubicBezTo>
                    <a:pt x="15723" y="13123"/>
                    <a:pt x="15718" y="13123"/>
                    <a:pt x="15713" y="13123"/>
                  </a:cubicBezTo>
                  <a:close/>
                  <a:moveTo>
                    <a:pt x="16365" y="13147"/>
                  </a:moveTo>
                  <a:cubicBezTo>
                    <a:pt x="16274" y="13147"/>
                    <a:pt x="16208" y="13215"/>
                    <a:pt x="16192" y="13311"/>
                  </a:cubicBezTo>
                  <a:cubicBezTo>
                    <a:pt x="16183" y="13364"/>
                    <a:pt x="16201" y="13400"/>
                    <a:pt x="16227" y="13444"/>
                  </a:cubicBezTo>
                  <a:cubicBezTo>
                    <a:pt x="16263" y="13489"/>
                    <a:pt x="16308" y="13507"/>
                    <a:pt x="16361" y="13516"/>
                  </a:cubicBezTo>
                  <a:cubicBezTo>
                    <a:pt x="16367" y="13516"/>
                    <a:pt x="16372" y="13516"/>
                    <a:pt x="16378" y="13516"/>
                  </a:cubicBezTo>
                  <a:cubicBezTo>
                    <a:pt x="16468" y="13516"/>
                    <a:pt x="16541" y="13448"/>
                    <a:pt x="16557" y="13355"/>
                  </a:cubicBezTo>
                  <a:cubicBezTo>
                    <a:pt x="16566" y="13302"/>
                    <a:pt x="16549" y="13257"/>
                    <a:pt x="16522" y="13221"/>
                  </a:cubicBezTo>
                  <a:cubicBezTo>
                    <a:pt x="16486" y="13177"/>
                    <a:pt x="16450" y="13150"/>
                    <a:pt x="16397" y="13150"/>
                  </a:cubicBezTo>
                  <a:cubicBezTo>
                    <a:pt x="16386" y="13148"/>
                    <a:pt x="16375" y="13147"/>
                    <a:pt x="16365" y="13147"/>
                  </a:cubicBezTo>
                  <a:close/>
                  <a:moveTo>
                    <a:pt x="17031" y="13191"/>
                  </a:moveTo>
                  <a:cubicBezTo>
                    <a:pt x="16995" y="13191"/>
                    <a:pt x="16966" y="13203"/>
                    <a:pt x="16932" y="13230"/>
                  </a:cubicBezTo>
                  <a:cubicBezTo>
                    <a:pt x="16888" y="13257"/>
                    <a:pt x="16861" y="13293"/>
                    <a:pt x="16861" y="13355"/>
                  </a:cubicBezTo>
                  <a:cubicBezTo>
                    <a:pt x="16852" y="13409"/>
                    <a:pt x="16861" y="13444"/>
                    <a:pt x="16896" y="13489"/>
                  </a:cubicBezTo>
                  <a:cubicBezTo>
                    <a:pt x="16941" y="13534"/>
                    <a:pt x="16950" y="13542"/>
                    <a:pt x="17021" y="13560"/>
                  </a:cubicBezTo>
                  <a:cubicBezTo>
                    <a:pt x="17029" y="13562"/>
                    <a:pt x="17037" y="13563"/>
                    <a:pt x="17045" y="13563"/>
                  </a:cubicBezTo>
                  <a:cubicBezTo>
                    <a:pt x="17081" y="13563"/>
                    <a:pt x="17117" y="13547"/>
                    <a:pt x="17146" y="13525"/>
                  </a:cubicBezTo>
                  <a:cubicBezTo>
                    <a:pt x="17191" y="13489"/>
                    <a:pt x="17218" y="13453"/>
                    <a:pt x="17227" y="13400"/>
                  </a:cubicBezTo>
                  <a:cubicBezTo>
                    <a:pt x="17235" y="13346"/>
                    <a:pt x="17218" y="13302"/>
                    <a:pt x="17191" y="13266"/>
                  </a:cubicBezTo>
                  <a:cubicBezTo>
                    <a:pt x="17155" y="13221"/>
                    <a:pt x="17119" y="13195"/>
                    <a:pt x="17066" y="13195"/>
                  </a:cubicBezTo>
                  <a:cubicBezTo>
                    <a:pt x="17053" y="13192"/>
                    <a:pt x="17042" y="13191"/>
                    <a:pt x="17031" y="13191"/>
                  </a:cubicBezTo>
                  <a:close/>
                  <a:moveTo>
                    <a:pt x="17635" y="13211"/>
                  </a:moveTo>
                  <a:cubicBezTo>
                    <a:pt x="17612" y="13211"/>
                    <a:pt x="17590" y="13233"/>
                    <a:pt x="17574" y="13248"/>
                  </a:cubicBezTo>
                  <a:cubicBezTo>
                    <a:pt x="17548" y="13275"/>
                    <a:pt x="17512" y="13302"/>
                    <a:pt x="17512" y="13346"/>
                  </a:cubicBezTo>
                  <a:cubicBezTo>
                    <a:pt x="17512" y="13364"/>
                    <a:pt x="17512" y="13373"/>
                    <a:pt x="17512" y="13382"/>
                  </a:cubicBezTo>
                  <a:cubicBezTo>
                    <a:pt x="17494" y="13435"/>
                    <a:pt x="17512" y="13480"/>
                    <a:pt x="17539" y="13516"/>
                  </a:cubicBezTo>
                  <a:cubicBezTo>
                    <a:pt x="17566" y="13551"/>
                    <a:pt x="17601" y="13578"/>
                    <a:pt x="17655" y="13578"/>
                  </a:cubicBezTo>
                  <a:lnTo>
                    <a:pt x="17673" y="13578"/>
                  </a:lnTo>
                  <a:cubicBezTo>
                    <a:pt x="17689" y="13584"/>
                    <a:pt x="17704" y="13587"/>
                    <a:pt x="17719" y="13587"/>
                  </a:cubicBezTo>
                  <a:cubicBezTo>
                    <a:pt x="17769" y="13587"/>
                    <a:pt x="17810" y="13555"/>
                    <a:pt x="17851" y="13507"/>
                  </a:cubicBezTo>
                  <a:cubicBezTo>
                    <a:pt x="17860" y="13498"/>
                    <a:pt x="17869" y="13489"/>
                    <a:pt x="17869" y="13471"/>
                  </a:cubicBezTo>
                  <a:cubicBezTo>
                    <a:pt x="17869" y="13444"/>
                    <a:pt x="17869" y="13418"/>
                    <a:pt x="17878" y="13391"/>
                  </a:cubicBezTo>
                  <a:cubicBezTo>
                    <a:pt x="17896" y="13346"/>
                    <a:pt x="17869" y="13311"/>
                    <a:pt x="17842" y="13275"/>
                  </a:cubicBezTo>
                  <a:cubicBezTo>
                    <a:pt x="17797" y="13212"/>
                    <a:pt x="17717" y="13212"/>
                    <a:pt x="17646" y="13212"/>
                  </a:cubicBezTo>
                  <a:cubicBezTo>
                    <a:pt x="17642" y="13211"/>
                    <a:pt x="17639" y="13211"/>
                    <a:pt x="17635" y="13211"/>
                  </a:cubicBezTo>
                  <a:close/>
                  <a:moveTo>
                    <a:pt x="18377" y="13239"/>
                  </a:moveTo>
                  <a:cubicBezTo>
                    <a:pt x="18324" y="13257"/>
                    <a:pt x="18261" y="13257"/>
                    <a:pt x="18217" y="13302"/>
                  </a:cubicBezTo>
                  <a:cubicBezTo>
                    <a:pt x="18190" y="13337"/>
                    <a:pt x="18190" y="13382"/>
                    <a:pt x="18163" y="13418"/>
                  </a:cubicBezTo>
                  <a:cubicBezTo>
                    <a:pt x="18181" y="13471"/>
                    <a:pt x="18172" y="13534"/>
                    <a:pt x="18217" y="13578"/>
                  </a:cubicBezTo>
                  <a:cubicBezTo>
                    <a:pt x="18252" y="13614"/>
                    <a:pt x="18306" y="13605"/>
                    <a:pt x="18324" y="13641"/>
                  </a:cubicBezTo>
                  <a:cubicBezTo>
                    <a:pt x="18386" y="13623"/>
                    <a:pt x="18440" y="13632"/>
                    <a:pt x="18484" y="13587"/>
                  </a:cubicBezTo>
                  <a:cubicBezTo>
                    <a:pt x="18529" y="13551"/>
                    <a:pt x="18529" y="13507"/>
                    <a:pt x="18556" y="13471"/>
                  </a:cubicBezTo>
                  <a:cubicBezTo>
                    <a:pt x="18538" y="13418"/>
                    <a:pt x="18547" y="13355"/>
                    <a:pt x="18502" y="13311"/>
                  </a:cubicBezTo>
                  <a:cubicBezTo>
                    <a:pt x="18467" y="13275"/>
                    <a:pt x="18422" y="13266"/>
                    <a:pt x="18377" y="13239"/>
                  </a:cubicBezTo>
                  <a:close/>
                  <a:moveTo>
                    <a:pt x="19055" y="13266"/>
                  </a:moveTo>
                  <a:cubicBezTo>
                    <a:pt x="19011" y="13284"/>
                    <a:pt x="18957" y="13275"/>
                    <a:pt x="18913" y="13311"/>
                  </a:cubicBezTo>
                  <a:cubicBezTo>
                    <a:pt x="18868" y="13337"/>
                    <a:pt x="18859" y="13400"/>
                    <a:pt x="18832" y="13435"/>
                  </a:cubicBezTo>
                  <a:cubicBezTo>
                    <a:pt x="18850" y="13480"/>
                    <a:pt x="18832" y="13525"/>
                    <a:pt x="18859" y="13569"/>
                  </a:cubicBezTo>
                  <a:cubicBezTo>
                    <a:pt x="18895" y="13623"/>
                    <a:pt x="18948" y="13632"/>
                    <a:pt x="18993" y="13667"/>
                  </a:cubicBezTo>
                  <a:cubicBezTo>
                    <a:pt x="19038" y="13650"/>
                    <a:pt x="19082" y="13658"/>
                    <a:pt x="19127" y="13641"/>
                  </a:cubicBezTo>
                  <a:cubicBezTo>
                    <a:pt x="19180" y="13614"/>
                    <a:pt x="19189" y="13551"/>
                    <a:pt x="19225" y="13498"/>
                  </a:cubicBezTo>
                  <a:cubicBezTo>
                    <a:pt x="19207" y="13453"/>
                    <a:pt x="19216" y="13409"/>
                    <a:pt x="19189" y="13355"/>
                  </a:cubicBezTo>
                  <a:cubicBezTo>
                    <a:pt x="19153" y="13302"/>
                    <a:pt x="19100" y="13302"/>
                    <a:pt x="19055" y="13266"/>
                  </a:cubicBezTo>
                  <a:close/>
                  <a:moveTo>
                    <a:pt x="16014" y="13467"/>
                  </a:moveTo>
                  <a:cubicBezTo>
                    <a:pt x="16002" y="13467"/>
                    <a:pt x="15990" y="13468"/>
                    <a:pt x="15978" y="13471"/>
                  </a:cubicBezTo>
                  <a:cubicBezTo>
                    <a:pt x="15862" y="13498"/>
                    <a:pt x="15808" y="13605"/>
                    <a:pt x="15835" y="13721"/>
                  </a:cubicBezTo>
                  <a:cubicBezTo>
                    <a:pt x="15835" y="13730"/>
                    <a:pt x="15844" y="13730"/>
                    <a:pt x="15853" y="13739"/>
                  </a:cubicBezTo>
                  <a:cubicBezTo>
                    <a:pt x="15879" y="13765"/>
                    <a:pt x="15915" y="13783"/>
                    <a:pt x="15942" y="13810"/>
                  </a:cubicBezTo>
                  <a:cubicBezTo>
                    <a:pt x="15963" y="13831"/>
                    <a:pt x="15985" y="13838"/>
                    <a:pt x="16008" y="13838"/>
                  </a:cubicBezTo>
                  <a:cubicBezTo>
                    <a:pt x="16034" y="13838"/>
                    <a:pt x="16061" y="13829"/>
                    <a:pt x="16085" y="13819"/>
                  </a:cubicBezTo>
                  <a:cubicBezTo>
                    <a:pt x="16138" y="13810"/>
                    <a:pt x="16183" y="13730"/>
                    <a:pt x="16192" y="13676"/>
                  </a:cubicBezTo>
                  <a:cubicBezTo>
                    <a:pt x="16216" y="13564"/>
                    <a:pt x="16118" y="13467"/>
                    <a:pt x="16014" y="13467"/>
                  </a:cubicBezTo>
                  <a:close/>
                  <a:moveTo>
                    <a:pt x="16684" y="13488"/>
                  </a:moveTo>
                  <a:cubicBezTo>
                    <a:pt x="16592" y="13488"/>
                    <a:pt x="16512" y="13557"/>
                    <a:pt x="16495" y="13658"/>
                  </a:cubicBezTo>
                  <a:cubicBezTo>
                    <a:pt x="16486" y="13703"/>
                    <a:pt x="16504" y="13748"/>
                    <a:pt x="16531" y="13783"/>
                  </a:cubicBezTo>
                  <a:cubicBezTo>
                    <a:pt x="16566" y="13828"/>
                    <a:pt x="16602" y="13855"/>
                    <a:pt x="16665" y="13855"/>
                  </a:cubicBezTo>
                  <a:cubicBezTo>
                    <a:pt x="16675" y="13857"/>
                    <a:pt x="16685" y="13857"/>
                    <a:pt x="16694" y="13857"/>
                  </a:cubicBezTo>
                  <a:cubicBezTo>
                    <a:pt x="16779" y="13857"/>
                    <a:pt x="16845" y="13791"/>
                    <a:pt x="16861" y="13703"/>
                  </a:cubicBezTo>
                  <a:cubicBezTo>
                    <a:pt x="16870" y="13650"/>
                    <a:pt x="16861" y="13605"/>
                    <a:pt x="16825" y="13569"/>
                  </a:cubicBezTo>
                  <a:cubicBezTo>
                    <a:pt x="16789" y="13525"/>
                    <a:pt x="16754" y="13498"/>
                    <a:pt x="16700" y="13489"/>
                  </a:cubicBezTo>
                  <a:cubicBezTo>
                    <a:pt x="16695" y="13488"/>
                    <a:pt x="16689" y="13488"/>
                    <a:pt x="16684" y="13488"/>
                  </a:cubicBezTo>
                  <a:close/>
                  <a:moveTo>
                    <a:pt x="17353" y="13533"/>
                  </a:moveTo>
                  <a:cubicBezTo>
                    <a:pt x="17261" y="13533"/>
                    <a:pt x="17181" y="13602"/>
                    <a:pt x="17164" y="13694"/>
                  </a:cubicBezTo>
                  <a:cubicBezTo>
                    <a:pt x="17146" y="13801"/>
                    <a:pt x="17227" y="13899"/>
                    <a:pt x="17325" y="13899"/>
                  </a:cubicBezTo>
                  <a:cubicBezTo>
                    <a:pt x="17337" y="13903"/>
                    <a:pt x="17350" y="13905"/>
                    <a:pt x="17363" y="13905"/>
                  </a:cubicBezTo>
                  <a:cubicBezTo>
                    <a:pt x="17440" y="13905"/>
                    <a:pt x="17515" y="13838"/>
                    <a:pt x="17530" y="13739"/>
                  </a:cubicBezTo>
                  <a:cubicBezTo>
                    <a:pt x="17539" y="13641"/>
                    <a:pt x="17476" y="13551"/>
                    <a:pt x="17369" y="13534"/>
                  </a:cubicBezTo>
                  <a:cubicBezTo>
                    <a:pt x="17364" y="13533"/>
                    <a:pt x="17358" y="13533"/>
                    <a:pt x="17353" y="13533"/>
                  </a:cubicBezTo>
                  <a:close/>
                  <a:moveTo>
                    <a:pt x="18038" y="13551"/>
                  </a:moveTo>
                  <a:cubicBezTo>
                    <a:pt x="17985" y="13569"/>
                    <a:pt x="17931" y="13551"/>
                    <a:pt x="17887" y="13596"/>
                  </a:cubicBezTo>
                  <a:cubicBezTo>
                    <a:pt x="17842" y="13632"/>
                    <a:pt x="17842" y="13685"/>
                    <a:pt x="17815" y="13721"/>
                  </a:cubicBezTo>
                  <a:cubicBezTo>
                    <a:pt x="17833" y="13765"/>
                    <a:pt x="17824" y="13819"/>
                    <a:pt x="17860" y="13864"/>
                  </a:cubicBezTo>
                  <a:cubicBezTo>
                    <a:pt x="17896" y="13908"/>
                    <a:pt x="17949" y="13917"/>
                    <a:pt x="17985" y="13944"/>
                  </a:cubicBezTo>
                  <a:cubicBezTo>
                    <a:pt x="18029" y="13926"/>
                    <a:pt x="18083" y="13935"/>
                    <a:pt x="18128" y="13908"/>
                  </a:cubicBezTo>
                  <a:cubicBezTo>
                    <a:pt x="18181" y="13873"/>
                    <a:pt x="18181" y="13810"/>
                    <a:pt x="18208" y="13774"/>
                  </a:cubicBezTo>
                  <a:cubicBezTo>
                    <a:pt x="18190" y="13730"/>
                    <a:pt x="18208" y="13676"/>
                    <a:pt x="18172" y="13623"/>
                  </a:cubicBezTo>
                  <a:cubicBezTo>
                    <a:pt x="18136" y="13578"/>
                    <a:pt x="18083" y="13578"/>
                    <a:pt x="18038" y="13551"/>
                  </a:cubicBezTo>
                  <a:close/>
                  <a:moveTo>
                    <a:pt x="18707" y="13587"/>
                  </a:moveTo>
                  <a:cubicBezTo>
                    <a:pt x="18654" y="13605"/>
                    <a:pt x="18591" y="13596"/>
                    <a:pt x="18547" y="13641"/>
                  </a:cubicBezTo>
                  <a:cubicBezTo>
                    <a:pt x="18511" y="13676"/>
                    <a:pt x="18511" y="13730"/>
                    <a:pt x="18484" y="13765"/>
                  </a:cubicBezTo>
                  <a:cubicBezTo>
                    <a:pt x="18502" y="13810"/>
                    <a:pt x="18484" y="13864"/>
                    <a:pt x="18529" y="13908"/>
                  </a:cubicBezTo>
                  <a:cubicBezTo>
                    <a:pt x="18565" y="13953"/>
                    <a:pt x="18609" y="13953"/>
                    <a:pt x="18654" y="13989"/>
                  </a:cubicBezTo>
                  <a:cubicBezTo>
                    <a:pt x="18699" y="13971"/>
                    <a:pt x="18752" y="13980"/>
                    <a:pt x="18797" y="13953"/>
                  </a:cubicBezTo>
                  <a:cubicBezTo>
                    <a:pt x="18841" y="13917"/>
                    <a:pt x="18841" y="13855"/>
                    <a:pt x="18877" y="13819"/>
                  </a:cubicBezTo>
                  <a:cubicBezTo>
                    <a:pt x="18859" y="13774"/>
                    <a:pt x="18868" y="13712"/>
                    <a:pt x="18832" y="13667"/>
                  </a:cubicBezTo>
                  <a:cubicBezTo>
                    <a:pt x="18797" y="13623"/>
                    <a:pt x="18743" y="13623"/>
                    <a:pt x="18707" y="13587"/>
                  </a:cubicBezTo>
                  <a:close/>
                  <a:moveTo>
                    <a:pt x="16321" y="13814"/>
                  </a:moveTo>
                  <a:cubicBezTo>
                    <a:pt x="16262" y="13814"/>
                    <a:pt x="16219" y="13846"/>
                    <a:pt x="16183" y="13890"/>
                  </a:cubicBezTo>
                  <a:cubicBezTo>
                    <a:pt x="16156" y="13908"/>
                    <a:pt x="16156" y="13935"/>
                    <a:pt x="16156" y="13962"/>
                  </a:cubicBezTo>
                  <a:cubicBezTo>
                    <a:pt x="16147" y="13997"/>
                    <a:pt x="16174" y="13997"/>
                    <a:pt x="16192" y="14015"/>
                  </a:cubicBezTo>
                  <a:cubicBezTo>
                    <a:pt x="16245" y="14069"/>
                    <a:pt x="16299" y="14113"/>
                    <a:pt x="16352" y="14158"/>
                  </a:cubicBezTo>
                  <a:cubicBezTo>
                    <a:pt x="16366" y="14167"/>
                    <a:pt x="16377" y="14171"/>
                    <a:pt x="16388" y="14171"/>
                  </a:cubicBezTo>
                  <a:cubicBezTo>
                    <a:pt x="16399" y="14171"/>
                    <a:pt x="16410" y="14167"/>
                    <a:pt x="16424" y="14158"/>
                  </a:cubicBezTo>
                  <a:cubicBezTo>
                    <a:pt x="16424" y="14158"/>
                    <a:pt x="16433" y="14149"/>
                    <a:pt x="16441" y="14140"/>
                  </a:cubicBezTo>
                  <a:cubicBezTo>
                    <a:pt x="16504" y="14096"/>
                    <a:pt x="16504" y="14096"/>
                    <a:pt x="16513" y="14015"/>
                  </a:cubicBezTo>
                  <a:cubicBezTo>
                    <a:pt x="16531" y="13917"/>
                    <a:pt x="16459" y="13837"/>
                    <a:pt x="16361" y="13819"/>
                  </a:cubicBezTo>
                  <a:cubicBezTo>
                    <a:pt x="16347" y="13816"/>
                    <a:pt x="16334" y="13814"/>
                    <a:pt x="16321" y="13814"/>
                  </a:cubicBezTo>
                  <a:close/>
                  <a:moveTo>
                    <a:pt x="17030" y="13837"/>
                  </a:moveTo>
                  <a:cubicBezTo>
                    <a:pt x="16977" y="13837"/>
                    <a:pt x="16932" y="13846"/>
                    <a:pt x="16896" y="13873"/>
                  </a:cubicBezTo>
                  <a:cubicBezTo>
                    <a:pt x="16852" y="13908"/>
                    <a:pt x="16825" y="13944"/>
                    <a:pt x="16816" y="14006"/>
                  </a:cubicBezTo>
                  <a:cubicBezTo>
                    <a:pt x="16807" y="14051"/>
                    <a:pt x="16825" y="14096"/>
                    <a:pt x="16852" y="14131"/>
                  </a:cubicBezTo>
                  <a:cubicBezTo>
                    <a:pt x="16888" y="14176"/>
                    <a:pt x="16923" y="14203"/>
                    <a:pt x="16977" y="14203"/>
                  </a:cubicBezTo>
                  <a:cubicBezTo>
                    <a:pt x="16991" y="14207"/>
                    <a:pt x="17004" y="14210"/>
                    <a:pt x="17016" y="14210"/>
                  </a:cubicBezTo>
                  <a:cubicBezTo>
                    <a:pt x="17050" y="14210"/>
                    <a:pt x="17078" y="14193"/>
                    <a:pt x="17111" y="14167"/>
                  </a:cubicBezTo>
                  <a:cubicBezTo>
                    <a:pt x="17155" y="14140"/>
                    <a:pt x="17173" y="14096"/>
                    <a:pt x="17182" y="14042"/>
                  </a:cubicBezTo>
                  <a:cubicBezTo>
                    <a:pt x="17191" y="13989"/>
                    <a:pt x="17173" y="13953"/>
                    <a:pt x="17146" y="13908"/>
                  </a:cubicBezTo>
                  <a:cubicBezTo>
                    <a:pt x="17111" y="13873"/>
                    <a:pt x="17075" y="13846"/>
                    <a:pt x="17030" y="13837"/>
                  </a:cubicBezTo>
                  <a:close/>
                  <a:moveTo>
                    <a:pt x="17635" y="13876"/>
                  </a:moveTo>
                  <a:cubicBezTo>
                    <a:pt x="17603" y="13876"/>
                    <a:pt x="17575" y="13896"/>
                    <a:pt x="17548" y="13917"/>
                  </a:cubicBezTo>
                  <a:cubicBezTo>
                    <a:pt x="17521" y="13935"/>
                    <a:pt x="17485" y="13962"/>
                    <a:pt x="17485" y="14015"/>
                  </a:cubicBezTo>
                  <a:cubicBezTo>
                    <a:pt x="17494" y="14024"/>
                    <a:pt x="17485" y="14033"/>
                    <a:pt x="17485" y="14042"/>
                  </a:cubicBezTo>
                  <a:cubicBezTo>
                    <a:pt x="17485" y="14078"/>
                    <a:pt x="17467" y="14104"/>
                    <a:pt x="17494" y="14140"/>
                  </a:cubicBezTo>
                  <a:cubicBezTo>
                    <a:pt x="17503" y="14167"/>
                    <a:pt x="17521" y="14185"/>
                    <a:pt x="17548" y="14212"/>
                  </a:cubicBezTo>
                  <a:cubicBezTo>
                    <a:pt x="17592" y="14265"/>
                    <a:pt x="17664" y="14247"/>
                    <a:pt x="17717" y="14256"/>
                  </a:cubicBezTo>
                  <a:cubicBezTo>
                    <a:pt x="17780" y="14220"/>
                    <a:pt x="17851" y="14185"/>
                    <a:pt x="17851" y="14096"/>
                  </a:cubicBezTo>
                  <a:cubicBezTo>
                    <a:pt x="17851" y="14096"/>
                    <a:pt x="17851" y="14096"/>
                    <a:pt x="17851" y="14087"/>
                  </a:cubicBezTo>
                  <a:cubicBezTo>
                    <a:pt x="17878" y="14006"/>
                    <a:pt x="17833" y="13953"/>
                    <a:pt x="17771" y="13908"/>
                  </a:cubicBezTo>
                  <a:cubicBezTo>
                    <a:pt x="17762" y="13899"/>
                    <a:pt x="17753" y="13890"/>
                    <a:pt x="17735" y="13890"/>
                  </a:cubicBezTo>
                  <a:cubicBezTo>
                    <a:pt x="17717" y="13890"/>
                    <a:pt x="17690" y="13890"/>
                    <a:pt x="17664" y="13881"/>
                  </a:cubicBezTo>
                  <a:cubicBezTo>
                    <a:pt x="17654" y="13877"/>
                    <a:pt x="17644" y="13876"/>
                    <a:pt x="17635" y="13876"/>
                  </a:cubicBezTo>
                  <a:close/>
                  <a:moveTo>
                    <a:pt x="18360" y="13890"/>
                  </a:moveTo>
                  <a:cubicBezTo>
                    <a:pt x="18306" y="13908"/>
                    <a:pt x="18244" y="13908"/>
                    <a:pt x="18199" y="13953"/>
                  </a:cubicBezTo>
                  <a:cubicBezTo>
                    <a:pt x="18163" y="13989"/>
                    <a:pt x="18163" y="14033"/>
                    <a:pt x="18136" y="14069"/>
                  </a:cubicBezTo>
                  <a:cubicBezTo>
                    <a:pt x="18154" y="14122"/>
                    <a:pt x="18145" y="14185"/>
                    <a:pt x="18190" y="14229"/>
                  </a:cubicBezTo>
                  <a:cubicBezTo>
                    <a:pt x="18226" y="14265"/>
                    <a:pt x="18279" y="14256"/>
                    <a:pt x="18306" y="14292"/>
                  </a:cubicBezTo>
                  <a:cubicBezTo>
                    <a:pt x="18360" y="14283"/>
                    <a:pt x="18422" y="14283"/>
                    <a:pt x="18467" y="14238"/>
                  </a:cubicBezTo>
                  <a:cubicBezTo>
                    <a:pt x="18502" y="14203"/>
                    <a:pt x="18502" y="14158"/>
                    <a:pt x="18529" y="14122"/>
                  </a:cubicBezTo>
                  <a:cubicBezTo>
                    <a:pt x="18520" y="14069"/>
                    <a:pt x="18529" y="14006"/>
                    <a:pt x="18475" y="13962"/>
                  </a:cubicBezTo>
                  <a:cubicBezTo>
                    <a:pt x="18440" y="13926"/>
                    <a:pt x="18395" y="13917"/>
                    <a:pt x="18360" y="13890"/>
                  </a:cubicBezTo>
                  <a:close/>
                  <a:moveTo>
                    <a:pt x="16641" y="14158"/>
                  </a:moveTo>
                  <a:cubicBezTo>
                    <a:pt x="16610" y="14158"/>
                    <a:pt x="16580" y="14166"/>
                    <a:pt x="16557" y="14185"/>
                  </a:cubicBezTo>
                  <a:cubicBezTo>
                    <a:pt x="16540" y="14203"/>
                    <a:pt x="16522" y="14212"/>
                    <a:pt x="16504" y="14229"/>
                  </a:cubicBezTo>
                  <a:cubicBezTo>
                    <a:pt x="16495" y="14238"/>
                    <a:pt x="16486" y="14256"/>
                    <a:pt x="16477" y="14274"/>
                  </a:cubicBezTo>
                  <a:cubicBezTo>
                    <a:pt x="16477" y="14283"/>
                    <a:pt x="16504" y="14292"/>
                    <a:pt x="16513" y="14301"/>
                  </a:cubicBezTo>
                  <a:cubicBezTo>
                    <a:pt x="16584" y="14372"/>
                    <a:pt x="16647" y="14435"/>
                    <a:pt x="16718" y="14497"/>
                  </a:cubicBezTo>
                  <a:cubicBezTo>
                    <a:pt x="16723" y="14501"/>
                    <a:pt x="16727" y="14504"/>
                    <a:pt x="16733" y="14504"/>
                  </a:cubicBezTo>
                  <a:cubicBezTo>
                    <a:pt x="16738" y="14504"/>
                    <a:pt x="16745" y="14501"/>
                    <a:pt x="16754" y="14497"/>
                  </a:cubicBezTo>
                  <a:cubicBezTo>
                    <a:pt x="16798" y="14470"/>
                    <a:pt x="16834" y="14435"/>
                    <a:pt x="16834" y="14372"/>
                  </a:cubicBezTo>
                  <a:cubicBezTo>
                    <a:pt x="16852" y="14292"/>
                    <a:pt x="16816" y="14238"/>
                    <a:pt x="16754" y="14194"/>
                  </a:cubicBezTo>
                  <a:cubicBezTo>
                    <a:pt x="16728" y="14173"/>
                    <a:pt x="16684" y="14158"/>
                    <a:pt x="16641" y="14158"/>
                  </a:cubicBezTo>
                  <a:close/>
                  <a:moveTo>
                    <a:pt x="18003" y="14212"/>
                  </a:moveTo>
                  <a:cubicBezTo>
                    <a:pt x="17958" y="14229"/>
                    <a:pt x="17905" y="14220"/>
                    <a:pt x="17860" y="14265"/>
                  </a:cubicBezTo>
                  <a:cubicBezTo>
                    <a:pt x="17833" y="14292"/>
                    <a:pt x="17815" y="14310"/>
                    <a:pt x="17815" y="14345"/>
                  </a:cubicBezTo>
                  <a:cubicBezTo>
                    <a:pt x="17806" y="14372"/>
                    <a:pt x="17789" y="14390"/>
                    <a:pt x="17797" y="14426"/>
                  </a:cubicBezTo>
                  <a:cubicBezTo>
                    <a:pt x="17806" y="14452"/>
                    <a:pt x="17806" y="14488"/>
                    <a:pt x="17824" y="14515"/>
                  </a:cubicBezTo>
                  <a:cubicBezTo>
                    <a:pt x="17849" y="14555"/>
                    <a:pt x="17866" y="14572"/>
                    <a:pt x="17888" y="14572"/>
                  </a:cubicBezTo>
                  <a:cubicBezTo>
                    <a:pt x="17905" y="14572"/>
                    <a:pt x="17927" y="14561"/>
                    <a:pt x="17958" y="14542"/>
                  </a:cubicBezTo>
                  <a:cubicBezTo>
                    <a:pt x="18021" y="14506"/>
                    <a:pt x="18083" y="14479"/>
                    <a:pt x="18136" y="14443"/>
                  </a:cubicBezTo>
                  <a:cubicBezTo>
                    <a:pt x="18154" y="14426"/>
                    <a:pt x="18181" y="14426"/>
                    <a:pt x="18172" y="14408"/>
                  </a:cubicBezTo>
                  <a:cubicBezTo>
                    <a:pt x="18181" y="14345"/>
                    <a:pt x="18154" y="14301"/>
                    <a:pt x="18110" y="14265"/>
                  </a:cubicBezTo>
                  <a:cubicBezTo>
                    <a:pt x="18110" y="14256"/>
                    <a:pt x="18012" y="14212"/>
                    <a:pt x="18003" y="14212"/>
                  </a:cubicBezTo>
                  <a:close/>
                  <a:moveTo>
                    <a:pt x="17306" y="14198"/>
                  </a:moveTo>
                  <a:cubicBezTo>
                    <a:pt x="17250" y="14198"/>
                    <a:pt x="17199" y="14231"/>
                    <a:pt x="17155" y="14283"/>
                  </a:cubicBezTo>
                  <a:cubicBezTo>
                    <a:pt x="17146" y="14292"/>
                    <a:pt x="17146" y="14301"/>
                    <a:pt x="17146" y="14310"/>
                  </a:cubicBezTo>
                  <a:cubicBezTo>
                    <a:pt x="17137" y="14336"/>
                    <a:pt x="17137" y="14363"/>
                    <a:pt x="17137" y="14390"/>
                  </a:cubicBezTo>
                  <a:cubicBezTo>
                    <a:pt x="17119" y="14443"/>
                    <a:pt x="17146" y="14470"/>
                    <a:pt x="17173" y="14506"/>
                  </a:cubicBezTo>
                  <a:cubicBezTo>
                    <a:pt x="17182" y="14533"/>
                    <a:pt x="17209" y="14551"/>
                    <a:pt x="17227" y="14559"/>
                  </a:cubicBezTo>
                  <a:cubicBezTo>
                    <a:pt x="17271" y="14568"/>
                    <a:pt x="17325" y="14577"/>
                    <a:pt x="17369" y="14577"/>
                  </a:cubicBezTo>
                  <a:cubicBezTo>
                    <a:pt x="17396" y="14577"/>
                    <a:pt x="17432" y="14551"/>
                    <a:pt x="17450" y="14533"/>
                  </a:cubicBezTo>
                  <a:cubicBezTo>
                    <a:pt x="17476" y="14506"/>
                    <a:pt x="17503" y="14470"/>
                    <a:pt x="17503" y="14426"/>
                  </a:cubicBezTo>
                  <a:cubicBezTo>
                    <a:pt x="17494" y="14417"/>
                    <a:pt x="17503" y="14408"/>
                    <a:pt x="17503" y="14399"/>
                  </a:cubicBezTo>
                  <a:cubicBezTo>
                    <a:pt x="17521" y="14354"/>
                    <a:pt x="17503" y="14310"/>
                    <a:pt x="17467" y="14265"/>
                  </a:cubicBezTo>
                  <a:cubicBezTo>
                    <a:pt x="17444" y="14241"/>
                    <a:pt x="17412" y="14210"/>
                    <a:pt x="17374" y="14210"/>
                  </a:cubicBezTo>
                  <a:cubicBezTo>
                    <a:pt x="17370" y="14210"/>
                    <a:pt x="17365" y="14211"/>
                    <a:pt x="17360" y="14212"/>
                  </a:cubicBezTo>
                  <a:cubicBezTo>
                    <a:pt x="17351" y="14212"/>
                    <a:pt x="17343" y="14203"/>
                    <a:pt x="17343" y="14203"/>
                  </a:cubicBezTo>
                  <a:cubicBezTo>
                    <a:pt x="17330" y="14200"/>
                    <a:pt x="17318" y="14198"/>
                    <a:pt x="17306" y="14198"/>
                  </a:cubicBezTo>
                  <a:close/>
                  <a:moveTo>
                    <a:pt x="17645" y="14531"/>
                  </a:moveTo>
                  <a:cubicBezTo>
                    <a:pt x="17643" y="14531"/>
                    <a:pt x="17640" y="14532"/>
                    <a:pt x="17637" y="14533"/>
                  </a:cubicBezTo>
                  <a:cubicBezTo>
                    <a:pt x="17601" y="14551"/>
                    <a:pt x="17557" y="14542"/>
                    <a:pt x="17521" y="14568"/>
                  </a:cubicBezTo>
                  <a:cubicBezTo>
                    <a:pt x="17485" y="14586"/>
                    <a:pt x="17458" y="14613"/>
                    <a:pt x="17450" y="14649"/>
                  </a:cubicBezTo>
                  <a:cubicBezTo>
                    <a:pt x="17450" y="14675"/>
                    <a:pt x="17414" y="14702"/>
                    <a:pt x="17441" y="14738"/>
                  </a:cubicBezTo>
                  <a:cubicBezTo>
                    <a:pt x="17441" y="14747"/>
                    <a:pt x="17432" y="14765"/>
                    <a:pt x="17432" y="14774"/>
                  </a:cubicBezTo>
                  <a:cubicBezTo>
                    <a:pt x="17432" y="14774"/>
                    <a:pt x="17441" y="14782"/>
                    <a:pt x="17441" y="14782"/>
                  </a:cubicBezTo>
                  <a:cubicBezTo>
                    <a:pt x="17476" y="14774"/>
                    <a:pt x="17512" y="14765"/>
                    <a:pt x="17548" y="14747"/>
                  </a:cubicBezTo>
                  <a:cubicBezTo>
                    <a:pt x="17610" y="14720"/>
                    <a:pt x="17673" y="14693"/>
                    <a:pt x="17735" y="14667"/>
                  </a:cubicBezTo>
                  <a:cubicBezTo>
                    <a:pt x="17753" y="14658"/>
                    <a:pt x="17762" y="14649"/>
                    <a:pt x="17780" y="14640"/>
                  </a:cubicBezTo>
                  <a:cubicBezTo>
                    <a:pt x="17789" y="14631"/>
                    <a:pt x="17789" y="14631"/>
                    <a:pt x="17780" y="14613"/>
                  </a:cubicBezTo>
                  <a:cubicBezTo>
                    <a:pt x="17753" y="14586"/>
                    <a:pt x="17726" y="14559"/>
                    <a:pt x="17682" y="14559"/>
                  </a:cubicBezTo>
                  <a:cubicBezTo>
                    <a:pt x="17666" y="14559"/>
                    <a:pt x="17664" y="14531"/>
                    <a:pt x="17645" y="14531"/>
                  </a:cubicBezTo>
                  <a:close/>
                  <a:moveTo>
                    <a:pt x="16954" y="14508"/>
                  </a:moveTo>
                  <a:cubicBezTo>
                    <a:pt x="16899" y="14508"/>
                    <a:pt x="16844" y="14530"/>
                    <a:pt x="16816" y="14568"/>
                  </a:cubicBezTo>
                  <a:cubicBezTo>
                    <a:pt x="16807" y="14577"/>
                    <a:pt x="16807" y="14577"/>
                    <a:pt x="16816" y="14586"/>
                  </a:cubicBezTo>
                  <a:cubicBezTo>
                    <a:pt x="16834" y="14604"/>
                    <a:pt x="16852" y="14622"/>
                    <a:pt x="16870" y="14640"/>
                  </a:cubicBezTo>
                  <a:cubicBezTo>
                    <a:pt x="16923" y="14702"/>
                    <a:pt x="16977" y="14756"/>
                    <a:pt x="17039" y="14818"/>
                  </a:cubicBezTo>
                  <a:cubicBezTo>
                    <a:pt x="17048" y="14827"/>
                    <a:pt x="17057" y="14836"/>
                    <a:pt x="17066" y="14836"/>
                  </a:cubicBezTo>
                  <a:cubicBezTo>
                    <a:pt x="17071" y="14838"/>
                    <a:pt x="17075" y="14838"/>
                    <a:pt x="17078" y="14838"/>
                  </a:cubicBezTo>
                  <a:cubicBezTo>
                    <a:pt x="17090" y="14838"/>
                    <a:pt x="17086" y="14825"/>
                    <a:pt x="17093" y="14818"/>
                  </a:cubicBezTo>
                  <a:cubicBezTo>
                    <a:pt x="17128" y="14791"/>
                    <a:pt x="17137" y="14756"/>
                    <a:pt x="17137" y="14711"/>
                  </a:cubicBezTo>
                  <a:cubicBezTo>
                    <a:pt x="17155" y="14675"/>
                    <a:pt x="17137" y="14631"/>
                    <a:pt x="17119" y="14586"/>
                  </a:cubicBezTo>
                  <a:cubicBezTo>
                    <a:pt x="17111" y="14559"/>
                    <a:pt x="17075" y="14551"/>
                    <a:pt x="17048" y="14533"/>
                  </a:cubicBezTo>
                  <a:cubicBezTo>
                    <a:pt x="17021" y="14516"/>
                    <a:pt x="16988" y="14508"/>
                    <a:pt x="16954" y="14508"/>
                  </a:cubicBezTo>
                  <a:close/>
                  <a:moveTo>
                    <a:pt x="17235" y="14845"/>
                  </a:moveTo>
                  <a:cubicBezTo>
                    <a:pt x="17227" y="14845"/>
                    <a:pt x="17227" y="14854"/>
                    <a:pt x="17218" y="14854"/>
                  </a:cubicBezTo>
                  <a:cubicBezTo>
                    <a:pt x="17227" y="14854"/>
                    <a:pt x="17227" y="14863"/>
                    <a:pt x="17235" y="14863"/>
                  </a:cubicBezTo>
                  <a:cubicBezTo>
                    <a:pt x="17244" y="14863"/>
                    <a:pt x="17244" y="14854"/>
                    <a:pt x="17253" y="14854"/>
                  </a:cubicBezTo>
                  <a:cubicBezTo>
                    <a:pt x="17244" y="14854"/>
                    <a:pt x="17235" y="14845"/>
                    <a:pt x="17235" y="14845"/>
                  </a:cubicBezTo>
                  <a:close/>
                  <a:moveTo>
                    <a:pt x="17209" y="14863"/>
                  </a:moveTo>
                  <a:lnTo>
                    <a:pt x="17200" y="14872"/>
                  </a:lnTo>
                  <a:lnTo>
                    <a:pt x="17218" y="14872"/>
                  </a:lnTo>
                  <a:cubicBezTo>
                    <a:pt x="17218" y="14863"/>
                    <a:pt x="17218" y="14863"/>
                    <a:pt x="17209" y="14863"/>
                  </a:cubicBezTo>
                  <a:close/>
                  <a:moveTo>
                    <a:pt x="17173" y="14872"/>
                  </a:moveTo>
                  <a:cubicBezTo>
                    <a:pt x="17173" y="14872"/>
                    <a:pt x="17173" y="14881"/>
                    <a:pt x="17173" y="14881"/>
                  </a:cubicBezTo>
                  <a:cubicBezTo>
                    <a:pt x="17173" y="14881"/>
                    <a:pt x="17173" y="14890"/>
                    <a:pt x="17173" y="14890"/>
                  </a:cubicBezTo>
                  <a:cubicBezTo>
                    <a:pt x="17173" y="14881"/>
                    <a:pt x="17182" y="14881"/>
                    <a:pt x="17182" y="14881"/>
                  </a:cubicBezTo>
                  <a:cubicBezTo>
                    <a:pt x="17182" y="14872"/>
                    <a:pt x="17182" y="14872"/>
                    <a:pt x="17173" y="14872"/>
                  </a:cubicBezTo>
                  <a:close/>
                </a:path>
              </a:pathLst>
            </a:custGeom>
            <a:solidFill>
              <a:srgbClr val="AED8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a:off x="11218830" y="770238"/>
              <a:ext cx="1301443" cy="650540"/>
            </a:xfrm>
            <a:custGeom>
              <a:avLst/>
              <a:gdLst/>
              <a:ahLst/>
              <a:cxnLst/>
              <a:rect l="l" t="t" r="r" b="b"/>
              <a:pathLst>
                <a:path w="25105" h="12549" extrusionOk="0">
                  <a:moveTo>
                    <a:pt x="1192" y="210"/>
                  </a:moveTo>
                  <a:cubicBezTo>
                    <a:pt x="2418" y="210"/>
                    <a:pt x="4423" y="1653"/>
                    <a:pt x="5309" y="2298"/>
                  </a:cubicBezTo>
                  <a:cubicBezTo>
                    <a:pt x="5478" y="2423"/>
                    <a:pt x="5612" y="2512"/>
                    <a:pt x="5701" y="2575"/>
                  </a:cubicBezTo>
                  <a:cubicBezTo>
                    <a:pt x="5783" y="2629"/>
                    <a:pt x="5890" y="2694"/>
                    <a:pt x="6000" y="2694"/>
                  </a:cubicBezTo>
                  <a:cubicBezTo>
                    <a:pt x="6034" y="2694"/>
                    <a:pt x="6069" y="2688"/>
                    <a:pt x="6103" y="2673"/>
                  </a:cubicBezTo>
                  <a:cubicBezTo>
                    <a:pt x="6263" y="2610"/>
                    <a:pt x="6308" y="2387"/>
                    <a:pt x="6361" y="2120"/>
                  </a:cubicBezTo>
                  <a:cubicBezTo>
                    <a:pt x="6442" y="1700"/>
                    <a:pt x="6558" y="1138"/>
                    <a:pt x="7120" y="862"/>
                  </a:cubicBezTo>
                  <a:cubicBezTo>
                    <a:pt x="7168" y="839"/>
                    <a:pt x="7218" y="828"/>
                    <a:pt x="7269" y="828"/>
                  </a:cubicBezTo>
                  <a:cubicBezTo>
                    <a:pt x="7899" y="828"/>
                    <a:pt x="8732" y="2469"/>
                    <a:pt x="9359" y="3699"/>
                  </a:cubicBezTo>
                  <a:cubicBezTo>
                    <a:pt x="9894" y="4760"/>
                    <a:pt x="10206" y="5358"/>
                    <a:pt x="10474" y="5474"/>
                  </a:cubicBezTo>
                  <a:cubicBezTo>
                    <a:pt x="10519" y="5491"/>
                    <a:pt x="10560" y="5498"/>
                    <a:pt x="10596" y="5498"/>
                  </a:cubicBezTo>
                  <a:cubicBezTo>
                    <a:pt x="10654" y="5498"/>
                    <a:pt x="10700" y="5481"/>
                    <a:pt x="10733" y="5465"/>
                  </a:cubicBezTo>
                  <a:cubicBezTo>
                    <a:pt x="10911" y="5358"/>
                    <a:pt x="10947" y="5037"/>
                    <a:pt x="11000" y="4600"/>
                  </a:cubicBezTo>
                  <a:cubicBezTo>
                    <a:pt x="11107" y="3752"/>
                    <a:pt x="11232" y="3101"/>
                    <a:pt x="11857" y="3101"/>
                  </a:cubicBezTo>
                  <a:lnTo>
                    <a:pt x="11883" y="3101"/>
                  </a:lnTo>
                  <a:cubicBezTo>
                    <a:pt x="12579" y="3119"/>
                    <a:pt x="13159" y="4582"/>
                    <a:pt x="13614" y="5759"/>
                  </a:cubicBezTo>
                  <a:cubicBezTo>
                    <a:pt x="14017" y="6763"/>
                    <a:pt x="14297" y="7503"/>
                    <a:pt x="14667" y="7503"/>
                  </a:cubicBezTo>
                  <a:cubicBezTo>
                    <a:pt x="14681" y="7503"/>
                    <a:pt x="14696" y="7501"/>
                    <a:pt x="14711" y="7499"/>
                  </a:cubicBezTo>
                  <a:cubicBezTo>
                    <a:pt x="15131" y="7428"/>
                    <a:pt x="15059" y="6910"/>
                    <a:pt x="15006" y="6402"/>
                  </a:cubicBezTo>
                  <a:cubicBezTo>
                    <a:pt x="14917" y="5688"/>
                    <a:pt x="14890" y="5180"/>
                    <a:pt x="15372" y="5081"/>
                  </a:cubicBezTo>
                  <a:cubicBezTo>
                    <a:pt x="15394" y="5077"/>
                    <a:pt x="15416" y="5074"/>
                    <a:pt x="15439" y="5074"/>
                  </a:cubicBezTo>
                  <a:cubicBezTo>
                    <a:pt x="15931" y="5074"/>
                    <a:pt x="16572" y="6151"/>
                    <a:pt x="17254" y="7285"/>
                  </a:cubicBezTo>
                  <a:cubicBezTo>
                    <a:pt x="17959" y="8454"/>
                    <a:pt x="18762" y="9783"/>
                    <a:pt x="19680" y="10479"/>
                  </a:cubicBezTo>
                  <a:cubicBezTo>
                    <a:pt x="20615" y="11184"/>
                    <a:pt x="21832" y="11368"/>
                    <a:pt x="22846" y="11368"/>
                  </a:cubicBezTo>
                  <a:cubicBezTo>
                    <a:pt x="23730" y="11368"/>
                    <a:pt x="24459" y="11228"/>
                    <a:pt x="24712" y="11174"/>
                  </a:cubicBezTo>
                  <a:lnTo>
                    <a:pt x="24855" y="11567"/>
                  </a:lnTo>
                  <a:cubicBezTo>
                    <a:pt x="24167" y="11719"/>
                    <a:pt x="23424" y="11771"/>
                    <a:pt x="22671" y="11771"/>
                  </a:cubicBezTo>
                  <a:cubicBezTo>
                    <a:pt x="21792" y="11771"/>
                    <a:pt x="20900" y="11701"/>
                    <a:pt x="20064" y="11638"/>
                  </a:cubicBezTo>
                  <a:cubicBezTo>
                    <a:pt x="19357" y="11578"/>
                    <a:pt x="18708" y="11527"/>
                    <a:pt x="18160" y="11527"/>
                  </a:cubicBezTo>
                  <a:cubicBezTo>
                    <a:pt x="17822" y="11527"/>
                    <a:pt x="17523" y="11546"/>
                    <a:pt x="17272" y="11594"/>
                  </a:cubicBezTo>
                  <a:cubicBezTo>
                    <a:pt x="17049" y="11638"/>
                    <a:pt x="16781" y="11701"/>
                    <a:pt x="16478" y="11763"/>
                  </a:cubicBezTo>
                  <a:cubicBezTo>
                    <a:pt x="15406" y="12007"/>
                    <a:pt x="13906" y="12346"/>
                    <a:pt x="12726" y="12346"/>
                  </a:cubicBezTo>
                  <a:cubicBezTo>
                    <a:pt x="11923" y="12346"/>
                    <a:pt x="11268" y="12189"/>
                    <a:pt x="11000" y="11737"/>
                  </a:cubicBezTo>
                  <a:cubicBezTo>
                    <a:pt x="10635" y="11112"/>
                    <a:pt x="11188" y="10693"/>
                    <a:pt x="11955" y="10202"/>
                  </a:cubicBezTo>
                  <a:cubicBezTo>
                    <a:pt x="12347" y="9952"/>
                    <a:pt x="12677" y="9738"/>
                    <a:pt x="12731" y="9488"/>
                  </a:cubicBezTo>
                  <a:cubicBezTo>
                    <a:pt x="12749" y="9390"/>
                    <a:pt x="12722" y="9301"/>
                    <a:pt x="12660" y="9212"/>
                  </a:cubicBezTo>
                  <a:cubicBezTo>
                    <a:pt x="12553" y="9069"/>
                    <a:pt x="12338" y="9007"/>
                    <a:pt x="12008" y="9007"/>
                  </a:cubicBezTo>
                  <a:cubicBezTo>
                    <a:pt x="11589" y="9007"/>
                    <a:pt x="11000" y="9105"/>
                    <a:pt x="10251" y="9230"/>
                  </a:cubicBezTo>
                  <a:cubicBezTo>
                    <a:pt x="9522" y="9350"/>
                    <a:pt x="8695" y="9486"/>
                    <a:pt x="8050" y="9486"/>
                  </a:cubicBezTo>
                  <a:cubicBezTo>
                    <a:pt x="7543" y="9486"/>
                    <a:pt x="7149" y="9402"/>
                    <a:pt x="7004" y="9158"/>
                  </a:cubicBezTo>
                  <a:cubicBezTo>
                    <a:pt x="6781" y="8784"/>
                    <a:pt x="7093" y="8409"/>
                    <a:pt x="7423" y="8016"/>
                  </a:cubicBezTo>
                  <a:cubicBezTo>
                    <a:pt x="7780" y="7588"/>
                    <a:pt x="8190" y="7107"/>
                    <a:pt x="7726" y="6625"/>
                  </a:cubicBezTo>
                  <a:cubicBezTo>
                    <a:pt x="7555" y="6446"/>
                    <a:pt x="7292" y="6381"/>
                    <a:pt x="6971" y="6381"/>
                  </a:cubicBezTo>
                  <a:cubicBezTo>
                    <a:pt x="6555" y="6381"/>
                    <a:pt x="6043" y="6491"/>
                    <a:pt x="5514" y="6607"/>
                  </a:cubicBezTo>
                  <a:cubicBezTo>
                    <a:pt x="4973" y="6722"/>
                    <a:pt x="4421" y="6839"/>
                    <a:pt x="3969" y="6839"/>
                  </a:cubicBezTo>
                  <a:cubicBezTo>
                    <a:pt x="3578" y="6839"/>
                    <a:pt x="3261" y="6752"/>
                    <a:pt x="3087" y="6500"/>
                  </a:cubicBezTo>
                  <a:cubicBezTo>
                    <a:pt x="2659" y="5884"/>
                    <a:pt x="3096" y="5519"/>
                    <a:pt x="3765" y="5055"/>
                  </a:cubicBezTo>
                  <a:cubicBezTo>
                    <a:pt x="4131" y="4796"/>
                    <a:pt x="4452" y="4582"/>
                    <a:pt x="4434" y="4287"/>
                  </a:cubicBezTo>
                  <a:cubicBezTo>
                    <a:pt x="4426" y="4020"/>
                    <a:pt x="3944" y="3770"/>
                    <a:pt x="3016" y="3306"/>
                  </a:cubicBezTo>
                  <a:cubicBezTo>
                    <a:pt x="1963" y="2771"/>
                    <a:pt x="518" y="2039"/>
                    <a:pt x="277" y="1263"/>
                  </a:cubicBezTo>
                  <a:cubicBezTo>
                    <a:pt x="215" y="1058"/>
                    <a:pt x="242" y="862"/>
                    <a:pt x="349" y="666"/>
                  </a:cubicBezTo>
                  <a:cubicBezTo>
                    <a:pt x="482" y="434"/>
                    <a:pt x="661" y="300"/>
                    <a:pt x="920" y="237"/>
                  </a:cubicBezTo>
                  <a:cubicBezTo>
                    <a:pt x="1005" y="219"/>
                    <a:pt x="1096" y="210"/>
                    <a:pt x="1192" y="210"/>
                  </a:cubicBezTo>
                  <a:close/>
                  <a:moveTo>
                    <a:pt x="1189" y="1"/>
                  </a:moveTo>
                  <a:cubicBezTo>
                    <a:pt x="1079" y="1"/>
                    <a:pt x="974" y="11"/>
                    <a:pt x="875" y="32"/>
                  </a:cubicBezTo>
                  <a:cubicBezTo>
                    <a:pt x="563" y="104"/>
                    <a:pt x="322" y="282"/>
                    <a:pt x="170" y="559"/>
                  </a:cubicBezTo>
                  <a:cubicBezTo>
                    <a:pt x="36" y="808"/>
                    <a:pt x="1" y="1067"/>
                    <a:pt x="81" y="1326"/>
                  </a:cubicBezTo>
                  <a:cubicBezTo>
                    <a:pt x="349" y="2191"/>
                    <a:pt x="1776" y="2905"/>
                    <a:pt x="2927" y="3485"/>
                  </a:cubicBezTo>
                  <a:cubicBezTo>
                    <a:pt x="3498" y="3779"/>
                    <a:pt x="4220" y="4145"/>
                    <a:pt x="4229" y="4296"/>
                  </a:cubicBezTo>
                  <a:cubicBezTo>
                    <a:pt x="4238" y="4475"/>
                    <a:pt x="3935" y="4680"/>
                    <a:pt x="3649" y="4885"/>
                  </a:cubicBezTo>
                  <a:cubicBezTo>
                    <a:pt x="3096" y="5269"/>
                    <a:pt x="2338" y="5786"/>
                    <a:pt x="2918" y="6625"/>
                  </a:cubicBezTo>
                  <a:cubicBezTo>
                    <a:pt x="3133" y="6939"/>
                    <a:pt x="3504" y="7046"/>
                    <a:pt x="3952" y="7046"/>
                  </a:cubicBezTo>
                  <a:cubicBezTo>
                    <a:pt x="4432" y="7046"/>
                    <a:pt x="5000" y="6923"/>
                    <a:pt x="5558" y="6803"/>
                  </a:cubicBezTo>
                  <a:cubicBezTo>
                    <a:pt x="6061" y="6696"/>
                    <a:pt x="6573" y="6586"/>
                    <a:pt x="6972" y="6586"/>
                  </a:cubicBezTo>
                  <a:cubicBezTo>
                    <a:pt x="7239" y="6586"/>
                    <a:pt x="7455" y="6635"/>
                    <a:pt x="7584" y="6768"/>
                  </a:cubicBezTo>
                  <a:cubicBezTo>
                    <a:pt x="7896" y="7098"/>
                    <a:pt x="7664" y="7410"/>
                    <a:pt x="7262" y="7883"/>
                  </a:cubicBezTo>
                  <a:cubicBezTo>
                    <a:pt x="6914" y="8293"/>
                    <a:pt x="6522" y="8757"/>
                    <a:pt x="6825" y="9265"/>
                  </a:cubicBezTo>
                  <a:cubicBezTo>
                    <a:pt x="7017" y="9588"/>
                    <a:pt x="7469" y="9699"/>
                    <a:pt x="8054" y="9699"/>
                  </a:cubicBezTo>
                  <a:cubicBezTo>
                    <a:pt x="8696" y="9699"/>
                    <a:pt x="9497" y="9566"/>
                    <a:pt x="10287" y="9435"/>
                  </a:cubicBezTo>
                  <a:cubicBezTo>
                    <a:pt x="10905" y="9331"/>
                    <a:pt x="11577" y="9219"/>
                    <a:pt x="12019" y="9219"/>
                  </a:cubicBezTo>
                  <a:cubicBezTo>
                    <a:pt x="12258" y="9219"/>
                    <a:pt x="12431" y="9252"/>
                    <a:pt x="12490" y="9337"/>
                  </a:cubicBezTo>
                  <a:cubicBezTo>
                    <a:pt x="12526" y="9381"/>
                    <a:pt x="12526" y="9426"/>
                    <a:pt x="12526" y="9444"/>
                  </a:cubicBezTo>
                  <a:cubicBezTo>
                    <a:pt x="12490" y="9613"/>
                    <a:pt x="12160" y="9819"/>
                    <a:pt x="11848" y="10024"/>
                  </a:cubicBezTo>
                  <a:cubicBezTo>
                    <a:pt x="11205" y="10434"/>
                    <a:pt x="10322" y="10996"/>
                    <a:pt x="10822" y="11844"/>
                  </a:cubicBezTo>
                  <a:cubicBezTo>
                    <a:pt x="11134" y="12370"/>
                    <a:pt x="11866" y="12548"/>
                    <a:pt x="12749" y="12548"/>
                  </a:cubicBezTo>
                  <a:cubicBezTo>
                    <a:pt x="13962" y="12548"/>
                    <a:pt x="15452" y="12209"/>
                    <a:pt x="16531" y="11968"/>
                  </a:cubicBezTo>
                  <a:cubicBezTo>
                    <a:pt x="16826" y="11906"/>
                    <a:pt x="17093" y="11844"/>
                    <a:pt x="17316" y="11799"/>
                  </a:cubicBezTo>
                  <a:cubicBezTo>
                    <a:pt x="17547" y="11753"/>
                    <a:pt x="17826" y="11735"/>
                    <a:pt x="18142" y="11735"/>
                  </a:cubicBezTo>
                  <a:cubicBezTo>
                    <a:pt x="18682" y="11735"/>
                    <a:pt x="19332" y="11787"/>
                    <a:pt x="20046" y="11844"/>
                  </a:cubicBezTo>
                  <a:cubicBezTo>
                    <a:pt x="20885" y="11909"/>
                    <a:pt x="21782" y="11979"/>
                    <a:pt x="22667" y="11979"/>
                  </a:cubicBezTo>
                  <a:cubicBezTo>
                    <a:pt x="23477" y="11979"/>
                    <a:pt x="24278" y="11920"/>
                    <a:pt x="25015" y="11745"/>
                  </a:cubicBezTo>
                  <a:cubicBezTo>
                    <a:pt x="25051" y="11737"/>
                    <a:pt x="25069" y="11719"/>
                    <a:pt x="25087" y="11692"/>
                  </a:cubicBezTo>
                  <a:cubicBezTo>
                    <a:pt x="25104" y="11665"/>
                    <a:pt x="25104" y="11638"/>
                    <a:pt x="25096" y="11612"/>
                  </a:cubicBezTo>
                  <a:lnTo>
                    <a:pt x="24881" y="11014"/>
                  </a:lnTo>
                  <a:cubicBezTo>
                    <a:pt x="24867" y="10972"/>
                    <a:pt x="24831" y="10946"/>
                    <a:pt x="24790" y="10946"/>
                  </a:cubicBezTo>
                  <a:cubicBezTo>
                    <a:pt x="24779" y="10946"/>
                    <a:pt x="24768" y="10948"/>
                    <a:pt x="24757" y="10951"/>
                  </a:cubicBezTo>
                  <a:cubicBezTo>
                    <a:pt x="24743" y="10951"/>
                    <a:pt x="23908" y="11149"/>
                    <a:pt x="22853" y="11149"/>
                  </a:cubicBezTo>
                  <a:cubicBezTo>
                    <a:pt x="21867" y="11149"/>
                    <a:pt x="20688" y="10977"/>
                    <a:pt x="19805" y="10309"/>
                  </a:cubicBezTo>
                  <a:cubicBezTo>
                    <a:pt x="18922" y="9640"/>
                    <a:pt x="18128" y="8329"/>
                    <a:pt x="17432" y="7178"/>
                  </a:cubicBezTo>
                  <a:cubicBezTo>
                    <a:pt x="16667" y="5890"/>
                    <a:pt x="16052" y="4865"/>
                    <a:pt x="15438" y="4865"/>
                  </a:cubicBezTo>
                  <a:cubicBezTo>
                    <a:pt x="15401" y="4865"/>
                    <a:pt x="15364" y="4869"/>
                    <a:pt x="15327" y="4876"/>
                  </a:cubicBezTo>
                  <a:cubicBezTo>
                    <a:pt x="14622" y="5028"/>
                    <a:pt x="14720" y="5804"/>
                    <a:pt x="14792" y="6429"/>
                  </a:cubicBezTo>
                  <a:cubicBezTo>
                    <a:pt x="14854" y="6946"/>
                    <a:pt x="14881" y="7258"/>
                    <a:pt x="14685" y="7294"/>
                  </a:cubicBezTo>
                  <a:cubicBezTo>
                    <a:pt x="14681" y="7294"/>
                    <a:pt x="14678" y="7294"/>
                    <a:pt x="14675" y="7294"/>
                  </a:cubicBezTo>
                  <a:cubicBezTo>
                    <a:pt x="14442" y="7294"/>
                    <a:pt x="14092" y="6400"/>
                    <a:pt x="13810" y="5679"/>
                  </a:cubicBezTo>
                  <a:cubicBezTo>
                    <a:pt x="13302" y="4386"/>
                    <a:pt x="12722" y="2923"/>
                    <a:pt x="11883" y="2896"/>
                  </a:cubicBezTo>
                  <a:lnTo>
                    <a:pt x="11857" y="2896"/>
                  </a:lnTo>
                  <a:cubicBezTo>
                    <a:pt x="11000" y="2896"/>
                    <a:pt x="10884" y="3859"/>
                    <a:pt x="10795" y="4573"/>
                  </a:cubicBezTo>
                  <a:cubicBezTo>
                    <a:pt x="10759" y="4876"/>
                    <a:pt x="10715" y="5233"/>
                    <a:pt x="10626" y="5287"/>
                  </a:cubicBezTo>
                  <a:cubicBezTo>
                    <a:pt x="10621" y="5287"/>
                    <a:pt x="10614" y="5289"/>
                    <a:pt x="10603" y="5289"/>
                  </a:cubicBezTo>
                  <a:cubicBezTo>
                    <a:pt x="10592" y="5289"/>
                    <a:pt x="10577" y="5287"/>
                    <a:pt x="10554" y="5278"/>
                  </a:cubicBezTo>
                  <a:cubicBezTo>
                    <a:pt x="10349" y="5189"/>
                    <a:pt x="9939" y="4386"/>
                    <a:pt x="9546" y="3609"/>
                  </a:cubicBezTo>
                  <a:cubicBezTo>
                    <a:pt x="8830" y="2200"/>
                    <a:pt x="8026" y="617"/>
                    <a:pt x="7272" y="617"/>
                  </a:cubicBezTo>
                  <a:cubicBezTo>
                    <a:pt x="7191" y="617"/>
                    <a:pt x="7110" y="635"/>
                    <a:pt x="7030" y="674"/>
                  </a:cubicBezTo>
                  <a:cubicBezTo>
                    <a:pt x="6370" y="996"/>
                    <a:pt x="6245" y="1647"/>
                    <a:pt x="6156" y="2075"/>
                  </a:cubicBezTo>
                  <a:cubicBezTo>
                    <a:pt x="6120" y="2253"/>
                    <a:pt x="6085" y="2459"/>
                    <a:pt x="6022" y="2485"/>
                  </a:cubicBezTo>
                  <a:cubicBezTo>
                    <a:pt x="6019" y="2485"/>
                    <a:pt x="6015" y="2486"/>
                    <a:pt x="6010" y="2486"/>
                  </a:cubicBezTo>
                  <a:cubicBezTo>
                    <a:pt x="5984" y="2486"/>
                    <a:pt x="5929" y="2479"/>
                    <a:pt x="5817" y="2405"/>
                  </a:cubicBezTo>
                  <a:cubicBezTo>
                    <a:pt x="5728" y="2343"/>
                    <a:pt x="5594" y="2253"/>
                    <a:pt x="5434" y="2129"/>
                  </a:cubicBezTo>
                  <a:cubicBezTo>
                    <a:pt x="4446" y="1421"/>
                    <a:pt x="2488" y="1"/>
                    <a:pt x="1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11418621" y="895639"/>
              <a:ext cx="1096572" cy="478898"/>
            </a:xfrm>
            <a:custGeom>
              <a:avLst/>
              <a:gdLst/>
              <a:ahLst/>
              <a:cxnLst/>
              <a:rect l="l" t="t" r="r" b="b"/>
              <a:pathLst>
                <a:path w="21153" h="9238" extrusionOk="0">
                  <a:moveTo>
                    <a:pt x="119" y="1"/>
                  </a:moveTo>
                  <a:cubicBezTo>
                    <a:pt x="81" y="1"/>
                    <a:pt x="46" y="21"/>
                    <a:pt x="27" y="58"/>
                  </a:cubicBezTo>
                  <a:cubicBezTo>
                    <a:pt x="1" y="102"/>
                    <a:pt x="18" y="165"/>
                    <a:pt x="72" y="191"/>
                  </a:cubicBezTo>
                  <a:cubicBezTo>
                    <a:pt x="2338" y="1378"/>
                    <a:pt x="5023" y="3109"/>
                    <a:pt x="7387" y="4634"/>
                  </a:cubicBezTo>
                  <a:cubicBezTo>
                    <a:pt x="9189" y="5794"/>
                    <a:pt x="10893" y="6891"/>
                    <a:pt x="12071" y="7533"/>
                  </a:cubicBezTo>
                  <a:cubicBezTo>
                    <a:pt x="14640" y="8907"/>
                    <a:pt x="17075" y="9237"/>
                    <a:pt x="18806" y="9237"/>
                  </a:cubicBezTo>
                  <a:cubicBezTo>
                    <a:pt x="19859" y="9237"/>
                    <a:pt x="20653" y="9112"/>
                    <a:pt x="21054" y="9032"/>
                  </a:cubicBezTo>
                  <a:cubicBezTo>
                    <a:pt x="21117" y="9023"/>
                    <a:pt x="21152" y="8970"/>
                    <a:pt x="21143" y="8916"/>
                  </a:cubicBezTo>
                  <a:cubicBezTo>
                    <a:pt x="21127" y="8860"/>
                    <a:pt x="21083" y="8826"/>
                    <a:pt x="21035" y="8826"/>
                  </a:cubicBezTo>
                  <a:cubicBezTo>
                    <a:pt x="21029" y="8826"/>
                    <a:pt x="21024" y="8826"/>
                    <a:pt x="21019" y="8827"/>
                  </a:cubicBezTo>
                  <a:cubicBezTo>
                    <a:pt x="20619" y="8905"/>
                    <a:pt x="19834" y="9025"/>
                    <a:pt x="18792" y="9025"/>
                  </a:cubicBezTo>
                  <a:cubicBezTo>
                    <a:pt x="17085" y="9025"/>
                    <a:pt x="14689" y="8703"/>
                    <a:pt x="12169" y="7346"/>
                  </a:cubicBezTo>
                  <a:cubicBezTo>
                    <a:pt x="11000" y="6713"/>
                    <a:pt x="9296" y="5624"/>
                    <a:pt x="7503" y="4464"/>
                  </a:cubicBezTo>
                  <a:cubicBezTo>
                    <a:pt x="5130" y="2930"/>
                    <a:pt x="2445" y="1199"/>
                    <a:pt x="170" y="13"/>
                  </a:cubicBezTo>
                  <a:cubicBezTo>
                    <a:pt x="153" y="5"/>
                    <a:pt x="136"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11445008" y="1007561"/>
              <a:ext cx="179470" cy="71436"/>
            </a:xfrm>
            <a:custGeom>
              <a:avLst/>
              <a:gdLst/>
              <a:ahLst/>
              <a:cxnLst/>
              <a:rect l="l" t="t" r="r" b="b"/>
              <a:pathLst>
                <a:path w="3462" h="1378" extrusionOk="0">
                  <a:moveTo>
                    <a:pt x="3349" y="0"/>
                  </a:moveTo>
                  <a:cubicBezTo>
                    <a:pt x="3327" y="0"/>
                    <a:pt x="3304" y="7"/>
                    <a:pt x="3283" y="22"/>
                  </a:cubicBezTo>
                  <a:cubicBezTo>
                    <a:pt x="1865" y="967"/>
                    <a:pt x="116" y="1173"/>
                    <a:pt x="98" y="1173"/>
                  </a:cubicBezTo>
                  <a:cubicBezTo>
                    <a:pt x="36" y="1181"/>
                    <a:pt x="0" y="1235"/>
                    <a:pt x="9" y="1289"/>
                  </a:cubicBezTo>
                  <a:cubicBezTo>
                    <a:pt x="9" y="1342"/>
                    <a:pt x="54" y="1378"/>
                    <a:pt x="107" y="1378"/>
                  </a:cubicBezTo>
                  <a:lnTo>
                    <a:pt x="116" y="1378"/>
                  </a:lnTo>
                  <a:cubicBezTo>
                    <a:pt x="196" y="1369"/>
                    <a:pt x="1936" y="1164"/>
                    <a:pt x="3399" y="191"/>
                  </a:cubicBezTo>
                  <a:cubicBezTo>
                    <a:pt x="3452" y="156"/>
                    <a:pt x="3461" y="93"/>
                    <a:pt x="3435" y="48"/>
                  </a:cubicBezTo>
                  <a:cubicBezTo>
                    <a:pt x="3413" y="16"/>
                    <a:pt x="3382" y="0"/>
                    <a:pt x="33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a:off x="11599906" y="863239"/>
              <a:ext cx="88854" cy="191238"/>
            </a:xfrm>
            <a:custGeom>
              <a:avLst/>
              <a:gdLst/>
              <a:ahLst/>
              <a:cxnLst/>
              <a:rect l="l" t="t" r="r" b="b"/>
              <a:pathLst>
                <a:path w="1714" h="3689" extrusionOk="0">
                  <a:moveTo>
                    <a:pt x="119" y="0"/>
                  </a:moveTo>
                  <a:cubicBezTo>
                    <a:pt x="96" y="0"/>
                    <a:pt x="73" y="7"/>
                    <a:pt x="54" y="22"/>
                  </a:cubicBezTo>
                  <a:cubicBezTo>
                    <a:pt x="10" y="58"/>
                    <a:pt x="1" y="121"/>
                    <a:pt x="36" y="165"/>
                  </a:cubicBezTo>
                  <a:cubicBezTo>
                    <a:pt x="54" y="183"/>
                    <a:pt x="1499" y="2101"/>
                    <a:pt x="1366" y="3573"/>
                  </a:cubicBezTo>
                  <a:cubicBezTo>
                    <a:pt x="1357" y="3626"/>
                    <a:pt x="1401" y="3680"/>
                    <a:pt x="1455" y="3689"/>
                  </a:cubicBezTo>
                  <a:lnTo>
                    <a:pt x="1464" y="3689"/>
                  </a:lnTo>
                  <a:cubicBezTo>
                    <a:pt x="1517" y="3689"/>
                    <a:pt x="1562" y="3644"/>
                    <a:pt x="1571" y="3591"/>
                  </a:cubicBezTo>
                  <a:cubicBezTo>
                    <a:pt x="1713" y="2047"/>
                    <a:pt x="259" y="121"/>
                    <a:pt x="206" y="40"/>
                  </a:cubicBezTo>
                  <a:cubicBezTo>
                    <a:pt x="185" y="14"/>
                    <a:pt x="152" y="0"/>
                    <a:pt x="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11655426" y="1130526"/>
              <a:ext cx="162363" cy="80300"/>
            </a:xfrm>
            <a:custGeom>
              <a:avLst/>
              <a:gdLst/>
              <a:ahLst/>
              <a:cxnLst/>
              <a:rect l="l" t="t" r="r" b="b"/>
              <a:pathLst>
                <a:path w="3132" h="1549" extrusionOk="0">
                  <a:moveTo>
                    <a:pt x="3016" y="1"/>
                  </a:moveTo>
                  <a:cubicBezTo>
                    <a:pt x="2986" y="1"/>
                    <a:pt x="2956" y="15"/>
                    <a:pt x="2935" y="41"/>
                  </a:cubicBezTo>
                  <a:cubicBezTo>
                    <a:pt x="1998" y="1200"/>
                    <a:pt x="116" y="1343"/>
                    <a:pt x="98" y="1343"/>
                  </a:cubicBezTo>
                  <a:cubicBezTo>
                    <a:pt x="45" y="1343"/>
                    <a:pt x="0" y="1397"/>
                    <a:pt x="0" y="1450"/>
                  </a:cubicBezTo>
                  <a:cubicBezTo>
                    <a:pt x="9" y="1513"/>
                    <a:pt x="54" y="1548"/>
                    <a:pt x="107" y="1548"/>
                  </a:cubicBezTo>
                  <a:lnTo>
                    <a:pt x="116" y="1548"/>
                  </a:lnTo>
                  <a:cubicBezTo>
                    <a:pt x="196" y="1548"/>
                    <a:pt x="2097" y="1405"/>
                    <a:pt x="3096" y="174"/>
                  </a:cubicBezTo>
                  <a:cubicBezTo>
                    <a:pt x="3131" y="130"/>
                    <a:pt x="3122" y="58"/>
                    <a:pt x="3078" y="23"/>
                  </a:cubicBezTo>
                  <a:cubicBezTo>
                    <a:pt x="3059" y="8"/>
                    <a:pt x="3038" y="1"/>
                    <a:pt x="3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11838059" y="977131"/>
              <a:ext cx="78693" cy="211922"/>
            </a:xfrm>
            <a:custGeom>
              <a:avLst/>
              <a:gdLst/>
              <a:ahLst/>
              <a:cxnLst/>
              <a:rect l="l" t="t" r="r" b="b"/>
              <a:pathLst>
                <a:path w="1518" h="4088" extrusionOk="0">
                  <a:moveTo>
                    <a:pt x="112" y="0"/>
                  </a:moveTo>
                  <a:cubicBezTo>
                    <a:pt x="98" y="0"/>
                    <a:pt x="85" y="4"/>
                    <a:pt x="72" y="11"/>
                  </a:cubicBezTo>
                  <a:cubicBezTo>
                    <a:pt x="19" y="38"/>
                    <a:pt x="1" y="100"/>
                    <a:pt x="28" y="154"/>
                  </a:cubicBezTo>
                  <a:cubicBezTo>
                    <a:pt x="37" y="181"/>
                    <a:pt x="1294" y="2652"/>
                    <a:pt x="822" y="3945"/>
                  </a:cubicBezTo>
                  <a:cubicBezTo>
                    <a:pt x="804" y="3999"/>
                    <a:pt x="831" y="4061"/>
                    <a:pt x="884" y="4079"/>
                  </a:cubicBezTo>
                  <a:cubicBezTo>
                    <a:pt x="893" y="4088"/>
                    <a:pt x="911" y="4088"/>
                    <a:pt x="920" y="4088"/>
                  </a:cubicBezTo>
                  <a:cubicBezTo>
                    <a:pt x="964" y="4088"/>
                    <a:pt x="1000" y="4061"/>
                    <a:pt x="1018" y="4017"/>
                  </a:cubicBezTo>
                  <a:cubicBezTo>
                    <a:pt x="1518" y="2643"/>
                    <a:pt x="260" y="163"/>
                    <a:pt x="206" y="56"/>
                  </a:cubicBezTo>
                  <a:cubicBezTo>
                    <a:pt x="187" y="23"/>
                    <a:pt x="149" y="0"/>
                    <a:pt x="1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11850086" y="1270131"/>
              <a:ext cx="192482" cy="84966"/>
            </a:xfrm>
            <a:custGeom>
              <a:avLst/>
              <a:gdLst/>
              <a:ahLst/>
              <a:cxnLst/>
              <a:rect l="l" t="t" r="r" b="b"/>
              <a:pathLst>
                <a:path w="3713" h="1639" extrusionOk="0">
                  <a:moveTo>
                    <a:pt x="3597" y="0"/>
                  </a:moveTo>
                  <a:cubicBezTo>
                    <a:pt x="3564" y="0"/>
                    <a:pt x="3530" y="16"/>
                    <a:pt x="3507" y="51"/>
                  </a:cubicBezTo>
                  <a:cubicBezTo>
                    <a:pt x="2624" y="1389"/>
                    <a:pt x="126" y="1424"/>
                    <a:pt x="99" y="1424"/>
                  </a:cubicBezTo>
                  <a:cubicBezTo>
                    <a:pt x="45" y="1424"/>
                    <a:pt x="1" y="1478"/>
                    <a:pt x="1" y="1531"/>
                  </a:cubicBezTo>
                  <a:cubicBezTo>
                    <a:pt x="1" y="1585"/>
                    <a:pt x="45" y="1639"/>
                    <a:pt x="108" y="1639"/>
                  </a:cubicBezTo>
                  <a:cubicBezTo>
                    <a:pt x="215" y="1630"/>
                    <a:pt x="2740" y="1603"/>
                    <a:pt x="3685" y="158"/>
                  </a:cubicBezTo>
                  <a:cubicBezTo>
                    <a:pt x="3712" y="113"/>
                    <a:pt x="3703" y="51"/>
                    <a:pt x="3650" y="15"/>
                  </a:cubicBezTo>
                  <a:cubicBezTo>
                    <a:pt x="3634" y="5"/>
                    <a:pt x="3615" y="0"/>
                    <a:pt x="35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12041116" y="1109738"/>
              <a:ext cx="60601" cy="200984"/>
            </a:xfrm>
            <a:custGeom>
              <a:avLst/>
              <a:gdLst/>
              <a:ahLst/>
              <a:cxnLst/>
              <a:rect l="l" t="t" r="r" b="b"/>
              <a:pathLst>
                <a:path w="1169" h="3877" extrusionOk="0">
                  <a:moveTo>
                    <a:pt x="116" y="0"/>
                  </a:moveTo>
                  <a:cubicBezTo>
                    <a:pt x="94" y="0"/>
                    <a:pt x="72" y="7"/>
                    <a:pt x="54" y="22"/>
                  </a:cubicBezTo>
                  <a:cubicBezTo>
                    <a:pt x="0" y="58"/>
                    <a:pt x="0" y="129"/>
                    <a:pt x="36" y="174"/>
                  </a:cubicBezTo>
                  <a:cubicBezTo>
                    <a:pt x="45" y="183"/>
                    <a:pt x="928" y="1343"/>
                    <a:pt x="964" y="3778"/>
                  </a:cubicBezTo>
                  <a:cubicBezTo>
                    <a:pt x="964" y="3832"/>
                    <a:pt x="1008" y="3876"/>
                    <a:pt x="1071" y="3876"/>
                  </a:cubicBezTo>
                  <a:cubicBezTo>
                    <a:pt x="1124" y="3876"/>
                    <a:pt x="1169" y="3832"/>
                    <a:pt x="1169" y="3778"/>
                  </a:cubicBezTo>
                  <a:cubicBezTo>
                    <a:pt x="1133" y="1262"/>
                    <a:pt x="232" y="94"/>
                    <a:pt x="197" y="40"/>
                  </a:cubicBezTo>
                  <a:cubicBezTo>
                    <a:pt x="176" y="14"/>
                    <a:pt x="146" y="0"/>
                    <a:pt x="1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 name="Google Shape;170;p4"/>
          <p:cNvGrpSpPr/>
          <p:nvPr/>
        </p:nvGrpSpPr>
        <p:grpSpPr>
          <a:xfrm rot="-2392824">
            <a:off x="-168053" y="3224423"/>
            <a:ext cx="1099398" cy="832183"/>
            <a:chOff x="6765501" y="4464231"/>
            <a:chExt cx="1007770" cy="762826"/>
          </a:xfrm>
        </p:grpSpPr>
        <p:sp>
          <p:nvSpPr>
            <p:cNvPr id="171" name="Google Shape;171;p4"/>
            <p:cNvSpPr/>
            <p:nvPr/>
          </p:nvSpPr>
          <p:spPr>
            <a:xfrm>
              <a:off x="6835796" y="4498341"/>
              <a:ext cx="825552" cy="727937"/>
            </a:xfrm>
            <a:custGeom>
              <a:avLst/>
              <a:gdLst/>
              <a:ahLst/>
              <a:cxnLst/>
              <a:rect l="l" t="t" r="r" b="b"/>
              <a:pathLst>
                <a:path w="15925" h="14042" extrusionOk="0">
                  <a:moveTo>
                    <a:pt x="7956" y="0"/>
                  </a:moveTo>
                  <a:cubicBezTo>
                    <a:pt x="7071" y="0"/>
                    <a:pt x="6170" y="168"/>
                    <a:pt x="5299" y="523"/>
                  </a:cubicBezTo>
                  <a:cubicBezTo>
                    <a:pt x="1713" y="1995"/>
                    <a:pt x="0" y="6089"/>
                    <a:pt x="1463" y="9676"/>
                  </a:cubicBezTo>
                  <a:cubicBezTo>
                    <a:pt x="2579" y="12395"/>
                    <a:pt x="5203" y="14042"/>
                    <a:pt x="7970" y="14042"/>
                  </a:cubicBezTo>
                  <a:cubicBezTo>
                    <a:pt x="8852" y="14042"/>
                    <a:pt x="9749" y="13874"/>
                    <a:pt x="10616" y="13521"/>
                  </a:cubicBezTo>
                  <a:cubicBezTo>
                    <a:pt x="14203" y="12049"/>
                    <a:pt x="15924" y="7954"/>
                    <a:pt x="14452" y="4368"/>
                  </a:cubicBezTo>
                  <a:cubicBezTo>
                    <a:pt x="13344" y="1644"/>
                    <a:pt x="10724" y="0"/>
                    <a:pt x="79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884318" y="4498134"/>
              <a:ext cx="728456" cy="728922"/>
            </a:xfrm>
            <a:custGeom>
              <a:avLst/>
              <a:gdLst/>
              <a:ahLst/>
              <a:cxnLst/>
              <a:rect l="l" t="t" r="r" b="b"/>
              <a:pathLst>
                <a:path w="14052" h="14061" extrusionOk="0">
                  <a:moveTo>
                    <a:pt x="6629" y="0"/>
                  </a:moveTo>
                  <a:cubicBezTo>
                    <a:pt x="6540" y="9"/>
                    <a:pt x="6451" y="18"/>
                    <a:pt x="6353" y="36"/>
                  </a:cubicBezTo>
                  <a:cubicBezTo>
                    <a:pt x="6299" y="45"/>
                    <a:pt x="6290" y="54"/>
                    <a:pt x="6308" y="90"/>
                  </a:cubicBezTo>
                  <a:cubicBezTo>
                    <a:pt x="6326" y="152"/>
                    <a:pt x="6424" y="214"/>
                    <a:pt x="6478" y="214"/>
                  </a:cubicBezTo>
                  <a:cubicBezTo>
                    <a:pt x="6513" y="205"/>
                    <a:pt x="6549" y="205"/>
                    <a:pt x="6576" y="188"/>
                  </a:cubicBezTo>
                  <a:cubicBezTo>
                    <a:pt x="6638" y="161"/>
                    <a:pt x="6656" y="98"/>
                    <a:pt x="6683" y="36"/>
                  </a:cubicBezTo>
                  <a:cubicBezTo>
                    <a:pt x="6683" y="18"/>
                    <a:pt x="6656" y="0"/>
                    <a:pt x="6629" y="0"/>
                  </a:cubicBezTo>
                  <a:close/>
                  <a:moveTo>
                    <a:pt x="7539" y="9"/>
                  </a:moveTo>
                  <a:cubicBezTo>
                    <a:pt x="7521" y="9"/>
                    <a:pt x="7521" y="18"/>
                    <a:pt x="7513" y="45"/>
                  </a:cubicBezTo>
                  <a:cubicBezTo>
                    <a:pt x="7505" y="141"/>
                    <a:pt x="7595" y="237"/>
                    <a:pt x="7708" y="237"/>
                  </a:cubicBezTo>
                  <a:cubicBezTo>
                    <a:pt x="7731" y="237"/>
                    <a:pt x="7755" y="233"/>
                    <a:pt x="7780" y="223"/>
                  </a:cubicBezTo>
                  <a:cubicBezTo>
                    <a:pt x="7834" y="205"/>
                    <a:pt x="7887" y="143"/>
                    <a:pt x="7896" y="90"/>
                  </a:cubicBezTo>
                  <a:cubicBezTo>
                    <a:pt x="7896" y="63"/>
                    <a:pt x="7896" y="54"/>
                    <a:pt x="7869" y="45"/>
                  </a:cubicBezTo>
                  <a:cubicBezTo>
                    <a:pt x="7762" y="36"/>
                    <a:pt x="7646" y="27"/>
                    <a:pt x="7539" y="9"/>
                  </a:cubicBezTo>
                  <a:close/>
                  <a:moveTo>
                    <a:pt x="8806" y="223"/>
                  </a:moveTo>
                  <a:cubicBezTo>
                    <a:pt x="8806" y="223"/>
                    <a:pt x="8797" y="223"/>
                    <a:pt x="8797" y="232"/>
                  </a:cubicBezTo>
                  <a:cubicBezTo>
                    <a:pt x="8797" y="232"/>
                    <a:pt x="8797" y="241"/>
                    <a:pt x="8797" y="241"/>
                  </a:cubicBezTo>
                  <a:cubicBezTo>
                    <a:pt x="8842" y="259"/>
                    <a:pt x="8877" y="277"/>
                    <a:pt x="8922" y="295"/>
                  </a:cubicBezTo>
                  <a:cubicBezTo>
                    <a:pt x="8931" y="295"/>
                    <a:pt x="8949" y="295"/>
                    <a:pt x="8958" y="286"/>
                  </a:cubicBezTo>
                  <a:cubicBezTo>
                    <a:pt x="8967" y="286"/>
                    <a:pt x="8967" y="268"/>
                    <a:pt x="8967" y="268"/>
                  </a:cubicBezTo>
                  <a:cubicBezTo>
                    <a:pt x="8913" y="250"/>
                    <a:pt x="8860" y="241"/>
                    <a:pt x="8806" y="223"/>
                  </a:cubicBezTo>
                  <a:close/>
                  <a:moveTo>
                    <a:pt x="5809" y="102"/>
                  </a:moveTo>
                  <a:cubicBezTo>
                    <a:pt x="5798" y="102"/>
                    <a:pt x="5786" y="104"/>
                    <a:pt x="5773" y="107"/>
                  </a:cubicBezTo>
                  <a:cubicBezTo>
                    <a:pt x="5746" y="107"/>
                    <a:pt x="5728" y="116"/>
                    <a:pt x="5693" y="116"/>
                  </a:cubicBezTo>
                  <a:cubicBezTo>
                    <a:pt x="5603" y="125"/>
                    <a:pt x="5568" y="170"/>
                    <a:pt x="5568" y="250"/>
                  </a:cubicBezTo>
                  <a:cubicBezTo>
                    <a:pt x="5568" y="277"/>
                    <a:pt x="5577" y="304"/>
                    <a:pt x="5577" y="321"/>
                  </a:cubicBezTo>
                  <a:cubicBezTo>
                    <a:pt x="5603" y="348"/>
                    <a:pt x="5603" y="375"/>
                    <a:pt x="5630" y="402"/>
                  </a:cubicBezTo>
                  <a:cubicBezTo>
                    <a:pt x="5658" y="433"/>
                    <a:pt x="5693" y="445"/>
                    <a:pt x="5730" y="445"/>
                  </a:cubicBezTo>
                  <a:cubicBezTo>
                    <a:pt x="5788" y="445"/>
                    <a:pt x="5850" y="413"/>
                    <a:pt x="5889" y="375"/>
                  </a:cubicBezTo>
                  <a:cubicBezTo>
                    <a:pt x="5960" y="313"/>
                    <a:pt x="5925" y="188"/>
                    <a:pt x="5862" y="125"/>
                  </a:cubicBezTo>
                  <a:cubicBezTo>
                    <a:pt x="5845" y="108"/>
                    <a:pt x="5828" y="102"/>
                    <a:pt x="5809" y="102"/>
                  </a:cubicBezTo>
                  <a:close/>
                  <a:moveTo>
                    <a:pt x="6959" y="96"/>
                  </a:moveTo>
                  <a:cubicBezTo>
                    <a:pt x="6937" y="96"/>
                    <a:pt x="6916" y="100"/>
                    <a:pt x="6897" y="107"/>
                  </a:cubicBezTo>
                  <a:cubicBezTo>
                    <a:pt x="6817" y="143"/>
                    <a:pt x="6754" y="268"/>
                    <a:pt x="6790" y="357"/>
                  </a:cubicBezTo>
                  <a:cubicBezTo>
                    <a:pt x="6811" y="422"/>
                    <a:pt x="6907" y="474"/>
                    <a:pt x="6986" y="474"/>
                  </a:cubicBezTo>
                  <a:cubicBezTo>
                    <a:pt x="7005" y="474"/>
                    <a:pt x="7024" y="471"/>
                    <a:pt x="7040" y="464"/>
                  </a:cubicBezTo>
                  <a:cubicBezTo>
                    <a:pt x="7129" y="429"/>
                    <a:pt x="7182" y="304"/>
                    <a:pt x="7147" y="214"/>
                  </a:cubicBezTo>
                  <a:cubicBezTo>
                    <a:pt x="7126" y="144"/>
                    <a:pt x="7038" y="96"/>
                    <a:pt x="6959" y="96"/>
                  </a:cubicBezTo>
                  <a:close/>
                  <a:moveTo>
                    <a:pt x="8203" y="108"/>
                  </a:moveTo>
                  <a:cubicBezTo>
                    <a:pt x="8177" y="108"/>
                    <a:pt x="8149" y="114"/>
                    <a:pt x="8119" y="125"/>
                  </a:cubicBezTo>
                  <a:cubicBezTo>
                    <a:pt x="8012" y="170"/>
                    <a:pt x="7967" y="268"/>
                    <a:pt x="8012" y="375"/>
                  </a:cubicBezTo>
                  <a:cubicBezTo>
                    <a:pt x="8045" y="461"/>
                    <a:pt x="8103" y="508"/>
                    <a:pt x="8178" y="508"/>
                  </a:cubicBezTo>
                  <a:cubicBezTo>
                    <a:pt x="8204" y="508"/>
                    <a:pt x="8232" y="502"/>
                    <a:pt x="8262" y="491"/>
                  </a:cubicBezTo>
                  <a:cubicBezTo>
                    <a:pt x="8378" y="446"/>
                    <a:pt x="8414" y="348"/>
                    <a:pt x="8369" y="241"/>
                  </a:cubicBezTo>
                  <a:cubicBezTo>
                    <a:pt x="8336" y="155"/>
                    <a:pt x="8278" y="108"/>
                    <a:pt x="8203" y="108"/>
                  </a:cubicBezTo>
                  <a:close/>
                  <a:moveTo>
                    <a:pt x="9233" y="355"/>
                  </a:moveTo>
                  <a:cubicBezTo>
                    <a:pt x="9219" y="355"/>
                    <a:pt x="9208" y="369"/>
                    <a:pt x="9208" y="384"/>
                  </a:cubicBezTo>
                  <a:cubicBezTo>
                    <a:pt x="9208" y="420"/>
                    <a:pt x="9234" y="437"/>
                    <a:pt x="9261" y="464"/>
                  </a:cubicBezTo>
                  <a:cubicBezTo>
                    <a:pt x="9270" y="473"/>
                    <a:pt x="9332" y="527"/>
                    <a:pt x="9341" y="527"/>
                  </a:cubicBezTo>
                  <a:cubicBezTo>
                    <a:pt x="9372" y="532"/>
                    <a:pt x="9400" y="537"/>
                    <a:pt x="9427" y="537"/>
                  </a:cubicBezTo>
                  <a:cubicBezTo>
                    <a:pt x="9446" y="537"/>
                    <a:pt x="9465" y="534"/>
                    <a:pt x="9484" y="527"/>
                  </a:cubicBezTo>
                  <a:cubicBezTo>
                    <a:pt x="9502" y="527"/>
                    <a:pt x="9502" y="527"/>
                    <a:pt x="9511" y="518"/>
                  </a:cubicBezTo>
                  <a:cubicBezTo>
                    <a:pt x="9520" y="518"/>
                    <a:pt x="9520" y="509"/>
                    <a:pt x="9529" y="500"/>
                  </a:cubicBezTo>
                  <a:cubicBezTo>
                    <a:pt x="9555" y="473"/>
                    <a:pt x="9555" y="473"/>
                    <a:pt x="9520" y="455"/>
                  </a:cubicBezTo>
                  <a:cubicBezTo>
                    <a:pt x="9431" y="420"/>
                    <a:pt x="9332" y="393"/>
                    <a:pt x="9243" y="357"/>
                  </a:cubicBezTo>
                  <a:cubicBezTo>
                    <a:pt x="9240" y="356"/>
                    <a:pt x="9237" y="355"/>
                    <a:pt x="9233" y="355"/>
                  </a:cubicBezTo>
                  <a:close/>
                  <a:moveTo>
                    <a:pt x="4999" y="309"/>
                  </a:moveTo>
                  <a:cubicBezTo>
                    <a:pt x="4977" y="309"/>
                    <a:pt x="4955" y="313"/>
                    <a:pt x="4934" y="321"/>
                  </a:cubicBezTo>
                  <a:cubicBezTo>
                    <a:pt x="4845" y="357"/>
                    <a:pt x="4809" y="464"/>
                    <a:pt x="4845" y="553"/>
                  </a:cubicBezTo>
                  <a:cubicBezTo>
                    <a:pt x="4872" y="615"/>
                    <a:pt x="4936" y="655"/>
                    <a:pt x="5004" y="655"/>
                  </a:cubicBezTo>
                  <a:cubicBezTo>
                    <a:pt x="5025" y="655"/>
                    <a:pt x="5047" y="651"/>
                    <a:pt x="5068" y="643"/>
                  </a:cubicBezTo>
                  <a:cubicBezTo>
                    <a:pt x="5148" y="607"/>
                    <a:pt x="5202" y="509"/>
                    <a:pt x="5166" y="420"/>
                  </a:cubicBezTo>
                  <a:cubicBezTo>
                    <a:pt x="5139" y="351"/>
                    <a:pt x="5070" y="309"/>
                    <a:pt x="4999" y="309"/>
                  </a:cubicBezTo>
                  <a:close/>
                  <a:moveTo>
                    <a:pt x="6253" y="342"/>
                  </a:moveTo>
                  <a:cubicBezTo>
                    <a:pt x="6230" y="342"/>
                    <a:pt x="6203" y="348"/>
                    <a:pt x="6174" y="357"/>
                  </a:cubicBezTo>
                  <a:cubicBezTo>
                    <a:pt x="6058" y="411"/>
                    <a:pt x="6023" y="473"/>
                    <a:pt x="6067" y="589"/>
                  </a:cubicBezTo>
                  <a:cubicBezTo>
                    <a:pt x="6099" y="666"/>
                    <a:pt x="6145" y="706"/>
                    <a:pt x="6211" y="706"/>
                  </a:cubicBezTo>
                  <a:cubicBezTo>
                    <a:pt x="6237" y="706"/>
                    <a:pt x="6267" y="700"/>
                    <a:pt x="6299" y="687"/>
                  </a:cubicBezTo>
                  <a:cubicBezTo>
                    <a:pt x="6406" y="643"/>
                    <a:pt x="6433" y="571"/>
                    <a:pt x="6397" y="464"/>
                  </a:cubicBezTo>
                  <a:cubicBezTo>
                    <a:pt x="6365" y="380"/>
                    <a:pt x="6318" y="342"/>
                    <a:pt x="6253" y="342"/>
                  </a:cubicBezTo>
                  <a:close/>
                  <a:moveTo>
                    <a:pt x="7459" y="354"/>
                  </a:moveTo>
                  <a:cubicBezTo>
                    <a:pt x="7436" y="354"/>
                    <a:pt x="7412" y="358"/>
                    <a:pt x="7388" y="366"/>
                  </a:cubicBezTo>
                  <a:cubicBezTo>
                    <a:pt x="7281" y="402"/>
                    <a:pt x="7236" y="518"/>
                    <a:pt x="7272" y="616"/>
                  </a:cubicBezTo>
                  <a:cubicBezTo>
                    <a:pt x="7305" y="695"/>
                    <a:pt x="7377" y="740"/>
                    <a:pt x="7448" y="740"/>
                  </a:cubicBezTo>
                  <a:cubicBezTo>
                    <a:pt x="7473" y="740"/>
                    <a:pt x="7498" y="735"/>
                    <a:pt x="7521" y="723"/>
                  </a:cubicBezTo>
                  <a:cubicBezTo>
                    <a:pt x="7620" y="687"/>
                    <a:pt x="7673" y="580"/>
                    <a:pt x="7637" y="482"/>
                  </a:cubicBezTo>
                  <a:cubicBezTo>
                    <a:pt x="7603" y="399"/>
                    <a:pt x="7537" y="354"/>
                    <a:pt x="7459" y="354"/>
                  </a:cubicBezTo>
                  <a:close/>
                  <a:moveTo>
                    <a:pt x="8684" y="371"/>
                  </a:moveTo>
                  <a:cubicBezTo>
                    <a:pt x="8657" y="371"/>
                    <a:pt x="8630" y="378"/>
                    <a:pt x="8601" y="393"/>
                  </a:cubicBezTo>
                  <a:cubicBezTo>
                    <a:pt x="8494" y="437"/>
                    <a:pt x="8449" y="536"/>
                    <a:pt x="8494" y="643"/>
                  </a:cubicBezTo>
                  <a:cubicBezTo>
                    <a:pt x="8526" y="726"/>
                    <a:pt x="8586" y="768"/>
                    <a:pt x="8661" y="768"/>
                  </a:cubicBezTo>
                  <a:cubicBezTo>
                    <a:pt x="8689" y="768"/>
                    <a:pt x="8720" y="762"/>
                    <a:pt x="8753" y="750"/>
                  </a:cubicBezTo>
                  <a:cubicBezTo>
                    <a:pt x="8860" y="705"/>
                    <a:pt x="8895" y="607"/>
                    <a:pt x="8851" y="491"/>
                  </a:cubicBezTo>
                  <a:cubicBezTo>
                    <a:pt x="8833" y="437"/>
                    <a:pt x="8797" y="411"/>
                    <a:pt x="8753" y="384"/>
                  </a:cubicBezTo>
                  <a:cubicBezTo>
                    <a:pt x="8728" y="376"/>
                    <a:pt x="8706" y="371"/>
                    <a:pt x="8684" y="371"/>
                  </a:cubicBezTo>
                  <a:close/>
                  <a:moveTo>
                    <a:pt x="9709" y="525"/>
                  </a:moveTo>
                  <a:cubicBezTo>
                    <a:pt x="9706" y="525"/>
                    <a:pt x="9702" y="526"/>
                    <a:pt x="9698" y="527"/>
                  </a:cubicBezTo>
                  <a:cubicBezTo>
                    <a:pt x="9698" y="562"/>
                    <a:pt x="9698" y="598"/>
                    <a:pt x="9698" y="634"/>
                  </a:cubicBezTo>
                  <a:cubicBezTo>
                    <a:pt x="9698" y="643"/>
                    <a:pt x="9698" y="660"/>
                    <a:pt x="9698" y="678"/>
                  </a:cubicBezTo>
                  <a:cubicBezTo>
                    <a:pt x="9725" y="705"/>
                    <a:pt x="9752" y="750"/>
                    <a:pt x="9796" y="776"/>
                  </a:cubicBezTo>
                  <a:cubicBezTo>
                    <a:pt x="9813" y="793"/>
                    <a:pt x="9837" y="800"/>
                    <a:pt x="9862" y="800"/>
                  </a:cubicBezTo>
                  <a:cubicBezTo>
                    <a:pt x="9876" y="800"/>
                    <a:pt x="9890" y="798"/>
                    <a:pt x="9903" y="794"/>
                  </a:cubicBezTo>
                  <a:cubicBezTo>
                    <a:pt x="9993" y="785"/>
                    <a:pt x="9993" y="785"/>
                    <a:pt x="10064" y="723"/>
                  </a:cubicBezTo>
                  <a:cubicBezTo>
                    <a:pt x="10073" y="705"/>
                    <a:pt x="10100" y="696"/>
                    <a:pt x="10055" y="678"/>
                  </a:cubicBezTo>
                  <a:cubicBezTo>
                    <a:pt x="9966" y="643"/>
                    <a:pt x="9877" y="607"/>
                    <a:pt x="9796" y="571"/>
                  </a:cubicBezTo>
                  <a:cubicBezTo>
                    <a:pt x="9764" y="555"/>
                    <a:pt x="9740" y="525"/>
                    <a:pt x="9709" y="525"/>
                  </a:cubicBezTo>
                  <a:close/>
                  <a:moveTo>
                    <a:pt x="4292" y="560"/>
                  </a:moveTo>
                  <a:cubicBezTo>
                    <a:pt x="4276" y="560"/>
                    <a:pt x="4261" y="562"/>
                    <a:pt x="4247" y="562"/>
                  </a:cubicBezTo>
                  <a:cubicBezTo>
                    <a:pt x="4212" y="580"/>
                    <a:pt x="4194" y="607"/>
                    <a:pt x="4167" y="616"/>
                  </a:cubicBezTo>
                  <a:cubicBezTo>
                    <a:pt x="4105" y="643"/>
                    <a:pt x="4096" y="660"/>
                    <a:pt x="4096" y="723"/>
                  </a:cubicBezTo>
                  <a:cubicBezTo>
                    <a:pt x="4096" y="776"/>
                    <a:pt x="4114" y="803"/>
                    <a:pt x="4167" y="857"/>
                  </a:cubicBezTo>
                  <a:cubicBezTo>
                    <a:pt x="4189" y="879"/>
                    <a:pt x="4212" y="883"/>
                    <a:pt x="4233" y="883"/>
                  </a:cubicBezTo>
                  <a:cubicBezTo>
                    <a:pt x="4247" y="883"/>
                    <a:pt x="4261" y="882"/>
                    <a:pt x="4273" y="882"/>
                  </a:cubicBezTo>
                  <a:cubicBezTo>
                    <a:pt x="4280" y="882"/>
                    <a:pt x="4286" y="882"/>
                    <a:pt x="4292" y="883"/>
                  </a:cubicBezTo>
                  <a:cubicBezTo>
                    <a:pt x="4297" y="884"/>
                    <a:pt x="4301" y="885"/>
                    <a:pt x="4305" y="885"/>
                  </a:cubicBezTo>
                  <a:cubicBezTo>
                    <a:pt x="4339" y="885"/>
                    <a:pt x="4347" y="856"/>
                    <a:pt x="4363" y="848"/>
                  </a:cubicBezTo>
                  <a:cubicBezTo>
                    <a:pt x="4390" y="830"/>
                    <a:pt x="4417" y="803"/>
                    <a:pt x="4426" y="776"/>
                  </a:cubicBezTo>
                  <a:cubicBezTo>
                    <a:pt x="4435" y="741"/>
                    <a:pt x="4435" y="696"/>
                    <a:pt x="4417" y="660"/>
                  </a:cubicBezTo>
                  <a:cubicBezTo>
                    <a:pt x="4408" y="625"/>
                    <a:pt x="4372" y="589"/>
                    <a:pt x="4337" y="571"/>
                  </a:cubicBezTo>
                  <a:cubicBezTo>
                    <a:pt x="4323" y="562"/>
                    <a:pt x="4308" y="560"/>
                    <a:pt x="4292" y="560"/>
                  </a:cubicBezTo>
                  <a:close/>
                  <a:moveTo>
                    <a:pt x="5477" y="570"/>
                  </a:moveTo>
                  <a:cubicBezTo>
                    <a:pt x="5459" y="570"/>
                    <a:pt x="5441" y="573"/>
                    <a:pt x="5425" y="580"/>
                  </a:cubicBezTo>
                  <a:cubicBezTo>
                    <a:pt x="5336" y="616"/>
                    <a:pt x="5291" y="723"/>
                    <a:pt x="5318" y="803"/>
                  </a:cubicBezTo>
                  <a:cubicBezTo>
                    <a:pt x="5347" y="875"/>
                    <a:pt x="5422" y="918"/>
                    <a:pt x="5496" y="918"/>
                  </a:cubicBezTo>
                  <a:cubicBezTo>
                    <a:pt x="5514" y="918"/>
                    <a:pt x="5533" y="915"/>
                    <a:pt x="5550" y="910"/>
                  </a:cubicBezTo>
                  <a:cubicBezTo>
                    <a:pt x="5621" y="892"/>
                    <a:pt x="5675" y="759"/>
                    <a:pt x="5657" y="687"/>
                  </a:cubicBezTo>
                  <a:cubicBezTo>
                    <a:pt x="5635" y="623"/>
                    <a:pt x="5551" y="570"/>
                    <a:pt x="5477" y="570"/>
                  </a:cubicBezTo>
                  <a:close/>
                  <a:moveTo>
                    <a:pt x="6728" y="588"/>
                  </a:moveTo>
                  <a:cubicBezTo>
                    <a:pt x="6707" y="588"/>
                    <a:pt x="6686" y="591"/>
                    <a:pt x="6664" y="591"/>
                  </a:cubicBezTo>
                  <a:cubicBezTo>
                    <a:pt x="6655" y="591"/>
                    <a:pt x="6647" y="591"/>
                    <a:pt x="6638" y="589"/>
                  </a:cubicBezTo>
                  <a:cubicBezTo>
                    <a:pt x="6611" y="616"/>
                    <a:pt x="6576" y="643"/>
                    <a:pt x="6549" y="678"/>
                  </a:cubicBezTo>
                  <a:cubicBezTo>
                    <a:pt x="6513" y="723"/>
                    <a:pt x="6531" y="785"/>
                    <a:pt x="6531" y="839"/>
                  </a:cubicBezTo>
                  <a:cubicBezTo>
                    <a:pt x="6558" y="875"/>
                    <a:pt x="6585" y="901"/>
                    <a:pt x="6620" y="928"/>
                  </a:cubicBezTo>
                  <a:cubicBezTo>
                    <a:pt x="6643" y="946"/>
                    <a:pt x="6669" y="948"/>
                    <a:pt x="6696" y="948"/>
                  </a:cubicBezTo>
                  <a:cubicBezTo>
                    <a:pt x="6705" y="948"/>
                    <a:pt x="6714" y="948"/>
                    <a:pt x="6723" y="948"/>
                  </a:cubicBezTo>
                  <a:cubicBezTo>
                    <a:pt x="6740" y="948"/>
                    <a:pt x="6757" y="949"/>
                    <a:pt x="6772" y="955"/>
                  </a:cubicBezTo>
                  <a:cubicBezTo>
                    <a:pt x="6808" y="919"/>
                    <a:pt x="6843" y="892"/>
                    <a:pt x="6870" y="857"/>
                  </a:cubicBezTo>
                  <a:cubicBezTo>
                    <a:pt x="6906" y="812"/>
                    <a:pt x="6897" y="750"/>
                    <a:pt x="6879" y="696"/>
                  </a:cubicBezTo>
                  <a:cubicBezTo>
                    <a:pt x="6879" y="660"/>
                    <a:pt x="6826" y="634"/>
                    <a:pt x="6790" y="607"/>
                  </a:cubicBezTo>
                  <a:cubicBezTo>
                    <a:pt x="6771" y="591"/>
                    <a:pt x="6750" y="588"/>
                    <a:pt x="6728" y="588"/>
                  </a:cubicBezTo>
                  <a:close/>
                  <a:moveTo>
                    <a:pt x="7932" y="595"/>
                  </a:moveTo>
                  <a:cubicBezTo>
                    <a:pt x="7909" y="595"/>
                    <a:pt x="7885" y="599"/>
                    <a:pt x="7860" y="607"/>
                  </a:cubicBezTo>
                  <a:cubicBezTo>
                    <a:pt x="7753" y="652"/>
                    <a:pt x="7709" y="768"/>
                    <a:pt x="7753" y="866"/>
                  </a:cubicBezTo>
                  <a:cubicBezTo>
                    <a:pt x="7781" y="941"/>
                    <a:pt x="7856" y="985"/>
                    <a:pt x="7933" y="985"/>
                  </a:cubicBezTo>
                  <a:cubicBezTo>
                    <a:pt x="7957" y="985"/>
                    <a:pt x="7980" y="981"/>
                    <a:pt x="8003" y="973"/>
                  </a:cubicBezTo>
                  <a:cubicBezTo>
                    <a:pt x="8092" y="928"/>
                    <a:pt x="8155" y="821"/>
                    <a:pt x="8110" y="714"/>
                  </a:cubicBezTo>
                  <a:cubicBezTo>
                    <a:pt x="8069" y="639"/>
                    <a:pt x="8007" y="595"/>
                    <a:pt x="7932" y="595"/>
                  </a:cubicBezTo>
                  <a:close/>
                  <a:moveTo>
                    <a:pt x="9156" y="629"/>
                  </a:moveTo>
                  <a:cubicBezTo>
                    <a:pt x="9136" y="629"/>
                    <a:pt x="9115" y="633"/>
                    <a:pt x="9092" y="643"/>
                  </a:cubicBezTo>
                  <a:cubicBezTo>
                    <a:pt x="9029" y="678"/>
                    <a:pt x="8984" y="714"/>
                    <a:pt x="8967" y="776"/>
                  </a:cubicBezTo>
                  <a:cubicBezTo>
                    <a:pt x="8958" y="812"/>
                    <a:pt x="8949" y="839"/>
                    <a:pt x="8967" y="866"/>
                  </a:cubicBezTo>
                  <a:cubicBezTo>
                    <a:pt x="8976" y="883"/>
                    <a:pt x="8976" y="892"/>
                    <a:pt x="8984" y="910"/>
                  </a:cubicBezTo>
                  <a:cubicBezTo>
                    <a:pt x="8984" y="973"/>
                    <a:pt x="9038" y="999"/>
                    <a:pt x="9092" y="1017"/>
                  </a:cubicBezTo>
                  <a:cubicBezTo>
                    <a:pt x="9116" y="1027"/>
                    <a:pt x="9138" y="1034"/>
                    <a:pt x="9158" y="1034"/>
                  </a:cubicBezTo>
                  <a:cubicBezTo>
                    <a:pt x="9175" y="1034"/>
                    <a:pt x="9191" y="1029"/>
                    <a:pt x="9208" y="1017"/>
                  </a:cubicBezTo>
                  <a:cubicBezTo>
                    <a:pt x="9234" y="1008"/>
                    <a:pt x="9261" y="999"/>
                    <a:pt x="9288" y="991"/>
                  </a:cubicBezTo>
                  <a:cubicBezTo>
                    <a:pt x="9297" y="982"/>
                    <a:pt x="9315" y="973"/>
                    <a:pt x="9315" y="964"/>
                  </a:cubicBezTo>
                  <a:cubicBezTo>
                    <a:pt x="9341" y="901"/>
                    <a:pt x="9395" y="830"/>
                    <a:pt x="9332" y="750"/>
                  </a:cubicBezTo>
                  <a:cubicBezTo>
                    <a:pt x="9323" y="741"/>
                    <a:pt x="9323" y="714"/>
                    <a:pt x="9315" y="705"/>
                  </a:cubicBezTo>
                  <a:cubicBezTo>
                    <a:pt x="9306" y="696"/>
                    <a:pt x="9306" y="678"/>
                    <a:pt x="9297" y="678"/>
                  </a:cubicBezTo>
                  <a:cubicBezTo>
                    <a:pt x="9251" y="659"/>
                    <a:pt x="9210" y="629"/>
                    <a:pt x="9156" y="629"/>
                  </a:cubicBezTo>
                  <a:close/>
                  <a:moveTo>
                    <a:pt x="10212" y="766"/>
                  </a:moveTo>
                  <a:cubicBezTo>
                    <a:pt x="10207" y="766"/>
                    <a:pt x="10203" y="766"/>
                    <a:pt x="10198" y="768"/>
                  </a:cubicBezTo>
                  <a:cubicBezTo>
                    <a:pt x="10153" y="785"/>
                    <a:pt x="10180" y="839"/>
                    <a:pt x="10171" y="883"/>
                  </a:cubicBezTo>
                  <a:cubicBezTo>
                    <a:pt x="10171" y="883"/>
                    <a:pt x="10171" y="892"/>
                    <a:pt x="10171" y="901"/>
                  </a:cubicBezTo>
                  <a:cubicBezTo>
                    <a:pt x="10192" y="985"/>
                    <a:pt x="10273" y="1064"/>
                    <a:pt x="10385" y="1064"/>
                  </a:cubicBezTo>
                  <a:cubicBezTo>
                    <a:pt x="10415" y="1064"/>
                    <a:pt x="10448" y="1058"/>
                    <a:pt x="10483" y="1044"/>
                  </a:cubicBezTo>
                  <a:cubicBezTo>
                    <a:pt x="10501" y="1026"/>
                    <a:pt x="10528" y="999"/>
                    <a:pt x="10564" y="973"/>
                  </a:cubicBezTo>
                  <a:cubicBezTo>
                    <a:pt x="10564" y="964"/>
                    <a:pt x="10564" y="955"/>
                    <a:pt x="10555" y="955"/>
                  </a:cubicBezTo>
                  <a:cubicBezTo>
                    <a:pt x="10537" y="937"/>
                    <a:pt x="10519" y="919"/>
                    <a:pt x="10492" y="910"/>
                  </a:cubicBezTo>
                  <a:cubicBezTo>
                    <a:pt x="10430" y="875"/>
                    <a:pt x="10358" y="857"/>
                    <a:pt x="10305" y="812"/>
                  </a:cubicBezTo>
                  <a:cubicBezTo>
                    <a:pt x="10274" y="789"/>
                    <a:pt x="10243" y="766"/>
                    <a:pt x="10212" y="766"/>
                  </a:cubicBezTo>
                  <a:close/>
                  <a:moveTo>
                    <a:pt x="3632" y="875"/>
                  </a:moveTo>
                  <a:cubicBezTo>
                    <a:pt x="3623" y="875"/>
                    <a:pt x="3614" y="883"/>
                    <a:pt x="3596" y="892"/>
                  </a:cubicBezTo>
                  <a:cubicBezTo>
                    <a:pt x="3534" y="910"/>
                    <a:pt x="3489" y="973"/>
                    <a:pt x="3427" y="982"/>
                  </a:cubicBezTo>
                  <a:cubicBezTo>
                    <a:pt x="3418" y="982"/>
                    <a:pt x="3400" y="999"/>
                    <a:pt x="3400" y="1017"/>
                  </a:cubicBezTo>
                  <a:cubicBezTo>
                    <a:pt x="3391" y="1026"/>
                    <a:pt x="3391" y="1044"/>
                    <a:pt x="3391" y="1044"/>
                  </a:cubicBezTo>
                  <a:cubicBezTo>
                    <a:pt x="3422" y="1080"/>
                    <a:pt x="3472" y="1099"/>
                    <a:pt x="3520" y="1099"/>
                  </a:cubicBezTo>
                  <a:cubicBezTo>
                    <a:pt x="3554" y="1099"/>
                    <a:pt x="3588" y="1089"/>
                    <a:pt x="3614" y="1071"/>
                  </a:cubicBezTo>
                  <a:cubicBezTo>
                    <a:pt x="3668" y="1035"/>
                    <a:pt x="3694" y="946"/>
                    <a:pt x="3659" y="892"/>
                  </a:cubicBezTo>
                  <a:cubicBezTo>
                    <a:pt x="3659" y="883"/>
                    <a:pt x="3641" y="875"/>
                    <a:pt x="3632" y="875"/>
                  </a:cubicBezTo>
                  <a:close/>
                  <a:moveTo>
                    <a:pt x="4746" y="812"/>
                  </a:moveTo>
                  <a:cubicBezTo>
                    <a:pt x="4721" y="812"/>
                    <a:pt x="4697" y="818"/>
                    <a:pt x="4676" y="830"/>
                  </a:cubicBezTo>
                  <a:cubicBezTo>
                    <a:pt x="4595" y="866"/>
                    <a:pt x="4551" y="973"/>
                    <a:pt x="4586" y="1053"/>
                  </a:cubicBezTo>
                  <a:cubicBezTo>
                    <a:pt x="4604" y="1089"/>
                    <a:pt x="4640" y="1124"/>
                    <a:pt x="4685" y="1142"/>
                  </a:cubicBezTo>
                  <a:cubicBezTo>
                    <a:pt x="4704" y="1154"/>
                    <a:pt x="4723" y="1157"/>
                    <a:pt x="4742" y="1157"/>
                  </a:cubicBezTo>
                  <a:cubicBezTo>
                    <a:pt x="4767" y="1157"/>
                    <a:pt x="4793" y="1151"/>
                    <a:pt x="4818" y="1151"/>
                  </a:cubicBezTo>
                  <a:cubicBezTo>
                    <a:pt x="4854" y="1115"/>
                    <a:pt x="4899" y="1089"/>
                    <a:pt x="4908" y="1044"/>
                  </a:cubicBezTo>
                  <a:cubicBezTo>
                    <a:pt x="4925" y="999"/>
                    <a:pt x="4916" y="955"/>
                    <a:pt x="4908" y="919"/>
                  </a:cubicBezTo>
                  <a:cubicBezTo>
                    <a:pt x="4881" y="854"/>
                    <a:pt x="4812" y="812"/>
                    <a:pt x="4746" y="812"/>
                  </a:cubicBezTo>
                  <a:close/>
                  <a:moveTo>
                    <a:pt x="5977" y="826"/>
                  </a:moveTo>
                  <a:cubicBezTo>
                    <a:pt x="5950" y="826"/>
                    <a:pt x="5922" y="833"/>
                    <a:pt x="5898" y="848"/>
                  </a:cubicBezTo>
                  <a:cubicBezTo>
                    <a:pt x="5844" y="866"/>
                    <a:pt x="5818" y="901"/>
                    <a:pt x="5800" y="946"/>
                  </a:cubicBezTo>
                  <a:cubicBezTo>
                    <a:pt x="5782" y="982"/>
                    <a:pt x="5791" y="1026"/>
                    <a:pt x="5809" y="1080"/>
                  </a:cubicBezTo>
                  <a:cubicBezTo>
                    <a:pt x="5826" y="1124"/>
                    <a:pt x="5862" y="1160"/>
                    <a:pt x="5898" y="1169"/>
                  </a:cubicBezTo>
                  <a:cubicBezTo>
                    <a:pt x="5922" y="1178"/>
                    <a:pt x="5948" y="1188"/>
                    <a:pt x="5974" y="1188"/>
                  </a:cubicBezTo>
                  <a:cubicBezTo>
                    <a:pt x="5997" y="1188"/>
                    <a:pt x="6020" y="1181"/>
                    <a:pt x="6041" y="1160"/>
                  </a:cubicBezTo>
                  <a:cubicBezTo>
                    <a:pt x="6045" y="1161"/>
                    <a:pt x="6050" y="1161"/>
                    <a:pt x="6054" y="1161"/>
                  </a:cubicBezTo>
                  <a:cubicBezTo>
                    <a:pt x="6106" y="1161"/>
                    <a:pt x="6122" y="1113"/>
                    <a:pt x="6139" y="1080"/>
                  </a:cubicBezTo>
                  <a:cubicBezTo>
                    <a:pt x="6157" y="1035"/>
                    <a:pt x="6148" y="982"/>
                    <a:pt x="6130" y="937"/>
                  </a:cubicBezTo>
                  <a:cubicBezTo>
                    <a:pt x="6112" y="883"/>
                    <a:pt x="6076" y="857"/>
                    <a:pt x="6041" y="839"/>
                  </a:cubicBezTo>
                  <a:cubicBezTo>
                    <a:pt x="6020" y="831"/>
                    <a:pt x="5999" y="826"/>
                    <a:pt x="5977" y="826"/>
                  </a:cubicBezTo>
                  <a:close/>
                  <a:moveTo>
                    <a:pt x="7170" y="841"/>
                  </a:moveTo>
                  <a:cubicBezTo>
                    <a:pt x="7153" y="841"/>
                    <a:pt x="7136" y="843"/>
                    <a:pt x="7120" y="848"/>
                  </a:cubicBezTo>
                  <a:cubicBezTo>
                    <a:pt x="7040" y="883"/>
                    <a:pt x="6977" y="1017"/>
                    <a:pt x="7013" y="1107"/>
                  </a:cubicBezTo>
                  <a:cubicBezTo>
                    <a:pt x="7035" y="1173"/>
                    <a:pt x="7129" y="1221"/>
                    <a:pt x="7212" y="1221"/>
                  </a:cubicBezTo>
                  <a:cubicBezTo>
                    <a:pt x="7230" y="1221"/>
                    <a:pt x="7247" y="1218"/>
                    <a:pt x="7263" y="1214"/>
                  </a:cubicBezTo>
                  <a:cubicBezTo>
                    <a:pt x="7343" y="1178"/>
                    <a:pt x="7405" y="1044"/>
                    <a:pt x="7370" y="955"/>
                  </a:cubicBezTo>
                  <a:cubicBezTo>
                    <a:pt x="7340" y="889"/>
                    <a:pt x="7251" y="841"/>
                    <a:pt x="7170" y="841"/>
                  </a:cubicBezTo>
                  <a:close/>
                  <a:moveTo>
                    <a:pt x="8424" y="853"/>
                  </a:moveTo>
                  <a:cubicBezTo>
                    <a:pt x="8398" y="853"/>
                    <a:pt x="8372" y="860"/>
                    <a:pt x="8342" y="875"/>
                  </a:cubicBezTo>
                  <a:cubicBezTo>
                    <a:pt x="8226" y="919"/>
                    <a:pt x="8191" y="1008"/>
                    <a:pt x="8235" y="1124"/>
                  </a:cubicBezTo>
                  <a:cubicBezTo>
                    <a:pt x="8267" y="1208"/>
                    <a:pt x="8323" y="1250"/>
                    <a:pt x="8395" y="1250"/>
                  </a:cubicBezTo>
                  <a:cubicBezTo>
                    <a:pt x="8423" y="1250"/>
                    <a:pt x="8453" y="1244"/>
                    <a:pt x="8485" y="1231"/>
                  </a:cubicBezTo>
                  <a:cubicBezTo>
                    <a:pt x="8601" y="1187"/>
                    <a:pt x="8637" y="1098"/>
                    <a:pt x="8592" y="982"/>
                  </a:cubicBezTo>
                  <a:cubicBezTo>
                    <a:pt x="8574" y="928"/>
                    <a:pt x="8538" y="892"/>
                    <a:pt x="8485" y="866"/>
                  </a:cubicBezTo>
                  <a:cubicBezTo>
                    <a:pt x="8465" y="858"/>
                    <a:pt x="8445" y="853"/>
                    <a:pt x="8424" y="853"/>
                  </a:cubicBezTo>
                  <a:close/>
                  <a:moveTo>
                    <a:pt x="9604" y="871"/>
                  </a:moveTo>
                  <a:cubicBezTo>
                    <a:pt x="9588" y="871"/>
                    <a:pt x="9571" y="872"/>
                    <a:pt x="9555" y="875"/>
                  </a:cubicBezTo>
                  <a:cubicBezTo>
                    <a:pt x="9502" y="901"/>
                    <a:pt x="9466" y="946"/>
                    <a:pt x="9439" y="991"/>
                  </a:cubicBezTo>
                  <a:cubicBezTo>
                    <a:pt x="9422" y="1035"/>
                    <a:pt x="9413" y="1098"/>
                    <a:pt x="9439" y="1151"/>
                  </a:cubicBezTo>
                  <a:cubicBezTo>
                    <a:pt x="9448" y="1178"/>
                    <a:pt x="9520" y="1258"/>
                    <a:pt x="9547" y="1267"/>
                  </a:cubicBezTo>
                  <a:cubicBezTo>
                    <a:pt x="9583" y="1273"/>
                    <a:pt x="9625" y="1284"/>
                    <a:pt x="9664" y="1284"/>
                  </a:cubicBezTo>
                  <a:cubicBezTo>
                    <a:pt x="9682" y="1284"/>
                    <a:pt x="9699" y="1282"/>
                    <a:pt x="9716" y="1276"/>
                  </a:cubicBezTo>
                  <a:cubicBezTo>
                    <a:pt x="9770" y="1249"/>
                    <a:pt x="9805" y="1205"/>
                    <a:pt x="9823" y="1160"/>
                  </a:cubicBezTo>
                  <a:cubicBezTo>
                    <a:pt x="9850" y="1115"/>
                    <a:pt x="9859" y="1053"/>
                    <a:pt x="9832" y="999"/>
                  </a:cubicBezTo>
                  <a:cubicBezTo>
                    <a:pt x="9823" y="982"/>
                    <a:pt x="9752" y="892"/>
                    <a:pt x="9725" y="883"/>
                  </a:cubicBezTo>
                  <a:cubicBezTo>
                    <a:pt x="9687" y="877"/>
                    <a:pt x="9645" y="871"/>
                    <a:pt x="9604" y="871"/>
                  </a:cubicBezTo>
                  <a:close/>
                  <a:moveTo>
                    <a:pt x="10669" y="1016"/>
                  </a:moveTo>
                  <a:cubicBezTo>
                    <a:pt x="10667" y="1016"/>
                    <a:pt x="10664" y="1016"/>
                    <a:pt x="10662" y="1017"/>
                  </a:cubicBezTo>
                  <a:cubicBezTo>
                    <a:pt x="10653" y="1026"/>
                    <a:pt x="10644" y="1053"/>
                    <a:pt x="10644" y="1080"/>
                  </a:cubicBezTo>
                  <a:cubicBezTo>
                    <a:pt x="10644" y="1107"/>
                    <a:pt x="10653" y="1142"/>
                    <a:pt x="10653" y="1160"/>
                  </a:cubicBezTo>
                  <a:cubicBezTo>
                    <a:pt x="10688" y="1240"/>
                    <a:pt x="10715" y="1276"/>
                    <a:pt x="10795" y="1303"/>
                  </a:cubicBezTo>
                  <a:cubicBezTo>
                    <a:pt x="10816" y="1308"/>
                    <a:pt x="10838" y="1311"/>
                    <a:pt x="10859" y="1311"/>
                  </a:cubicBezTo>
                  <a:cubicBezTo>
                    <a:pt x="10911" y="1311"/>
                    <a:pt x="10963" y="1294"/>
                    <a:pt x="11001" y="1249"/>
                  </a:cubicBezTo>
                  <a:cubicBezTo>
                    <a:pt x="11018" y="1231"/>
                    <a:pt x="11010" y="1231"/>
                    <a:pt x="11001" y="1222"/>
                  </a:cubicBezTo>
                  <a:cubicBezTo>
                    <a:pt x="10903" y="1169"/>
                    <a:pt x="10813" y="1098"/>
                    <a:pt x="10715" y="1044"/>
                  </a:cubicBezTo>
                  <a:cubicBezTo>
                    <a:pt x="10700" y="1036"/>
                    <a:pt x="10684" y="1016"/>
                    <a:pt x="10669" y="1016"/>
                  </a:cubicBezTo>
                  <a:close/>
                  <a:moveTo>
                    <a:pt x="4001" y="1045"/>
                  </a:moveTo>
                  <a:cubicBezTo>
                    <a:pt x="3985" y="1045"/>
                    <a:pt x="3969" y="1050"/>
                    <a:pt x="3953" y="1062"/>
                  </a:cubicBezTo>
                  <a:cubicBezTo>
                    <a:pt x="3899" y="1071"/>
                    <a:pt x="3873" y="1098"/>
                    <a:pt x="3855" y="1142"/>
                  </a:cubicBezTo>
                  <a:cubicBezTo>
                    <a:pt x="3837" y="1187"/>
                    <a:pt x="3837" y="1222"/>
                    <a:pt x="3855" y="1267"/>
                  </a:cubicBezTo>
                  <a:cubicBezTo>
                    <a:pt x="3873" y="1303"/>
                    <a:pt x="3891" y="1338"/>
                    <a:pt x="3935" y="1347"/>
                  </a:cubicBezTo>
                  <a:cubicBezTo>
                    <a:pt x="3963" y="1358"/>
                    <a:pt x="3983" y="1366"/>
                    <a:pt x="4006" y="1366"/>
                  </a:cubicBezTo>
                  <a:cubicBezTo>
                    <a:pt x="4020" y="1366"/>
                    <a:pt x="4034" y="1363"/>
                    <a:pt x="4051" y="1356"/>
                  </a:cubicBezTo>
                  <a:cubicBezTo>
                    <a:pt x="4087" y="1330"/>
                    <a:pt x="4131" y="1330"/>
                    <a:pt x="4149" y="1267"/>
                  </a:cubicBezTo>
                  <a:cubicBezTo>
                    <a:pt x="4158" y="1231"/>
                    <a:pt x="4167" y="1196"/>
                    <a:pt x="4149" y="1151"/>
                  </a:cubicBezTo>
                  <a:cubicBezTo>
                    <a:pt x="4131" y="1115"/>
                    <a:pt x="4114" y="1071"/>
                    <a:pt x="4060" y="1062"/>
                  </a:cubicBezTo>
                  <a:cubicBezTo>
                    <a:pt x="4040" y="1052"/>
                    <a:pt x="4021" y="1045"/>
                    <a:pt x="4001" y="1045"/>
                  </a:cubicBezTo>
                  <a:close/>
                  <a:moveTo>
                    <a:pt x="5227" y="1057"/>
                  </a:moveTo>
                  <a:cubicBezTo>
                    <a:pt x="5204" y="1057"/>
                    <a:pt x="5180" y="1062"/>
                    <a:pt x="5157" y="1071"/>
                  </a:cubicBezTo>
                  <a:cubicBezTo>
                    <a:pt x="5068" y="1107"/>
                    <a:pt x="5024" y="1214"/>
                    <a:pt x="5068" y="1303"/>
                  </a:cubicBezTo>
                  <a:cubicBezTo>
                    <a:pt x="5094" y="1361"/>
                    <a:pt x="5158" y="1401"/>
                    <a:pt x="5225" y="1401"/>
                  </a:cubicBezTo>
                  <a:cubicBezTo>
                    <a:pt x="5250" y="1401"/>
                    <a:pt x="5276" y="1395"/>
                    <a:pt x="5300" y="1383"/>
                  </a:cubicBezTo>
                  <a:cubicBezTo>
                    <a:pt x="5380" y="1356"/>
                    <a:pt x="5416" y="1249"/>
                    <a:pt x="5380" y="1160"/>
                  </a:cubicBezTo>
                  <a:cubicBezTo>
                    <a:pt x="5354" y="1094"/>
                    <a:pt x="5293" y="1057"/>
                    <a:pt x="5227" y="1057"/>
                  </a:cubicBezTo>
                  <a:close/>
                  <a:moveTo>
                    <a:pt x="6462" y="1070"/>
                  </a:moveTo>
                  <a:cubicBezTo>
                    <a:pt x="6437" y="1070"/>
                    <a:pt x="6410" y="1076"/>
                    <a:pt x="6380" y="1089"/>
                  </a:cubicBezTo>
                  <a:cubicBezTo>
                    <a:pt x="6264" y="1133"/>
                    <a:pt x="6237" y="1205"/>
                    <a:pt x="6290" y="1321"/>
                  </a:cubicBezTo>
                  <a:cubicBezTo>
                    <a:pt x="6321" y="1395"/>
                    <a:pt x="6365" y="1430"/>
                    <a:pt x="6428" y="1430"/>
                  </a:cubicBezTo>
                  <a:cubicBezTo>
                    <a:pt x="6455" y="1430"/>
                    <a:pt x="6487" y="1424"/>
                    <a:pt x="6522" y="1410"/>
                  </a:cubicBezTo>
                  <a:cubicBezTo>
                    <a:pt x="6620" y="1365"/>
                    <a:pt x="6647" y="1294"/>
                    <a:pt x="6603" y="1187"/>
                  </a:cubicBezTo>
                  <a:cubicBezTo>
                    <a:pt x="6571" y="1110"/>
                    <a:pt x="6525" y="1070"/>
                    <a:pt x="6462" y="1070"/>
                  </a:cubicBezTo>
                  <a:close/>
                  <a:moveTo>
                    <a:pt x="7664" y="1104"/>
                  </a:moveTo>
                  <a:cubicBezTo>
                    <a:pt x="7642" y="1104"/>
                    <a:pt x="7621" y="1108"/>
                    <a:pt x="7602" y="1115"/>
                  </a:cubicBezTo>
                  <a:cubicBezTo>
                    <a:pt x="7513" y="1151"/>
                    <a:pt x="7459" y="1276"/>
                    <a:pt x="7495" y="1356"/>
                  </a:cubicBezTo>
                  <a:cubicBezTo>
                    <a:pt x="7523" y="1434"/>
                    <a:pt x="7606" y="1483"/>
                    <a:pt x="7684" y="1483"/>
                  </a:cubicBezTo>
                  <a:cubicBezTo>
                    <a:pt x="7705" y="1483"/>
                    <a:pt x="7726" y="1480"/>
                    <a:pt x="7744" y="1472"/>
                  </a:cubicBezTo>
                  <a:cubicBezTo>
                    <a:pt x="7834" y="1437"/>
                    <a:pt x="7887" y="1312"/>
                    <a:pt x="7860" y="1222"/>
                  </a:cubicBezTo>
                  <a:cubicBezTo>
                    <a:pt x="7832" y="1152"/>
                    <a:pt x="7744" y="1104"/>
                    <a:pt x="7664" y="1104"/>
                  </a:cubicBezTo>
                  <a:close/>
                  <a:moveTo>
                    <a:pt x="8905" y="1116"/>
                  </a:moveTo>
                  <a:cubicBezTo>
                    <a:pt x="8879" y="1116"/>
                    <a:pt x="8852" y="1122"/>
                    <a:pt x="8824" y="1133"/>
                  </a:cubicBezTo>
                  <a:cubicBezTo>
                    <a:pt x="8708" y="1178"/>
                    <a:pt x="8672" y="1276"/>
                    <a:pt x="8717" y="1392"/>
                  </a:cubicBezTo>
                  <a:cubicBezTo>
                    <a:pt x="8749" y="1468"/>
                    <a:pt x="8808" y="1513"/>
                    <a:pt x="8881" y="1513"/>
                  </a:cubicBezTo>
                  <a:cubicBezTo>
                    <a:pt x="8910" y="1513"/>
                    <a:pt x="8942" y="1506"/>
                    <a:pt x="8976" y="1490"/>
                  </a:cubicBezTo>
                  <a:cubicBezTo>
                    <a:pt x="9083" y="1446"/>
                    <a:pt x="9118" y="1356"/>
                    <a:pt x="9074" y="1240"/>
                  </a:cubicBezTo>
                  <a:cubicBezTo>
                    <a:pt x="9041" y="1161"/>
                    <a:pt x="8978" y="1116"/>
                    <a:pt x="8905" y="1116"/>
                  </a:cubicBezTo>
                  <a:close/>
                  <a:moveTo>
                    <a:pt x="10131" y="1125"/>
                  </a:moveTo>
                  <a:cubicBezTo>
                    <a:pt x="10100" y="1125"/>
                    <a:pt x="10071" y="1132"/>
                    <a:pt x="10046" y="1142"/>
                  </a:cubicBezTo>
                  <a:cubicBezTo>
                    <a:pt x="9993" y="1160"/>
                    <a:pt x="9957" y="1196"/>
                    <a:pt x="9930" y="1249"/>
                  </a:cubicBezTo>
                  <a:cubicBezTo>
                    <a:pt x="9894" y="1303"/>
                    <a:pt x="9921" y="1365"/>
                    <a:pt x="9921" y="1419"/>
                  </a:cubicBezTo>
                  <a:cubicBezTo>
                    <a:pt x="9957" y="1454"/>
                    <a:pt x="9984" y="1508"/>
                    <a:pt x="10028" y="1535"/>
                  </a:cubicBezTo>
                  <a:cubicBezTo>
                    <a:pt x="10055" y="1544"/>
                    <a:pt x="10084" y="1548"/>
                    <a:pt x="10112" y="1548"/>
                  </a:cubicBezTo>
                  <a:cubicBezTo>
                    <a:pt x="10140" y="1548"/>
                    <a:pt x="10167" y="1544"/>
                    <a:pt x="10189" y="1535"/>
                  </a:cubicBezTo>
                  <a:cubicBezTo>
                    <a:pt x="10242" y="1517"/>
                    <a:pt x="10287" y="1481"/>
                    <a:pt x="10314" y="1428"/>
                  </a:cubicBezTo>
                  <a:cubicBezTo>
                    <a:pt x="10340" y="1374"/>
                    <a:pt x="10332" y="1312"/>
                    <a:pt x="10314" y="1258"/>
                  </a:cubicBezTo>
                  <a:cubicBezTo>
                    <a:pt x="10296" y="1214"/>
                    <a:pt x="10251" y="1169"/>
                    <a:pt x="10207" y="1142"/>
                  </a:cubicBezTo>
                  <a:cubicBezTo>
                    <a:pt x="10183" y="1130"/>
                    <a:pt x="10157" y="1125"/>
                    <a:pt x="10131" y="1125"/>
                  </a:cubicBezTo>
                  <a:close/>
                  <a:moveTo>
                    <a:pt x="11126" y="1330"/>
                  </a:moveTo>
                  <a:cubicBezTo>
                    <a:pt x="11126" y="1347"/>
                    <a:pt x="11117" y="1365"/>
                    <a:pt x="11117" y="1383"/>
                  </a:cubicBezTo>
                  <a:cubicBezTo>
                    <a:pt x="11126" y="1401"/>
                    <a:pt x="11134" y="1428"/>
                    <a:pt x="11143" y="1446"/>
                  </a:cubicBezTo>
                  <a:cubicBezTo>
                    <a:pt x="11179" y="1526"/>
                    <a:pt x="11259" y="1579"/>
                    <a:pt x="11349" y="1579"/>
                  </a:cubicBezTo>
                  <a:cubicBezTo>
                    <a:pt x="11375" y="1579"/>
                    <a:pt x="11402" y="1561"/>
                    <a:pt x="11429" y="1553"/>
                  </a:cubicBezTo>
                  <a:cubicBezTo>
                    <a:pt x="11429" y="1553"/>
                    <a:pt x="11429" y="1544"/>
                    <a:pt x="11420" y="1535"/>
                  </a:cubicBezTo>
                  <a:cubicBezTo>
                    <a:pt x="11340" y="1472"/>
                    <a:pt x="11250" y="1410"/>
                    <a:pt x="11170" y="1347"/>
                  </a:cubicBezTo>
                  <a:cubicBezTo>
                    <a:pt x="11152" y="1338"/>
                    <a:pt x="11134" y="1338"/>
                    <a:pt x="11126" y="1330"/>
                  </a:cubicBezTo>
                  <a:close/>
                  <a:moveTo>
                    <a:pt x="3274" y="1289"/>
                  </a:moveTo>
                  <a:cubicBezTo>
                    <a:pt x="3254" y="1289"/>
                    <a:pt x="3233" y="1294"/>
                    <a:pt x="3213" y="1303"/>
                  </a:cubicBezTo>
                  <a:cubicBezTo>
                    <a:pt x="3123" y="1338"/>
                    <a:pt x="3088" y="1419"/>
                    <a:pt x="3123" y="1499"/>
                  </a:cubicBezTo>
                  <a:cubicBezTo>
                    <a:pt x="3143" y="1565"/>
                    <a:pt x="3197" y="1602"/>
                    <a:pt x="3257" y="1602"/>
                  </a:cubicBezTo>
                  <a:cubicBezTo>
                    <a:pt x="3278" y="1602"/>
                    <a:pt x="3299" y="1597"/>
                    <a:pt x="3320" y="1588"/>
                  </a:cubicBezTo>
                  <a:cubicBezTo>
                    <a:pt x="3400" y="1553"/>
                    <a:pt x="3445" y="1472"/>
                    <a:pt x="3409" y="1392"/>
                  </a:cubicBezTo>
                  <a:cubicBezTo>
                    <a:pt x="3382" y="1326"/>
                    <a:pt x="3331" y="1289"/>
                    <a:pt x="3274" y="1289"/>
                  </a:cubicBezTo>
                  <a:close/>
                  <a:moveTo>
                    <a:pt x="4497" y="1296"/>
                  </a:moveTo>
                  <a:cubicBezTo>
                    <a:pt x="4475" y="1296"/>
                    <a:pt x="4453" y="1298"/>
                    <a:pt x="4435" y="1303"/>
                  </a:cubicBezTo>
                  <a:cubicBezTo>
                    <a:pt x="4399" y="1321"/>
                    <a:pt x="4363" y="1356"/>
                    <a:pt x="4346" y="1392"/>
                  </a:cubicBezTo>
                  <a:cubicBezTo>
                    <a:pt x="4337" y="1437"/>
                    <a:pt x="4328" y="1490"/>
                    <a:pt x="4346" y="1526"/>
                  </a:cubicBezTo>
                  <a:cubicBezTo>
                    <a:pt x="4363" y="1561"/>
                    <a:pt x="4399" y="1597"/>
                    <a:pt x="4435" y="1615"/>
                  </a:cubicBezTo>
                  <a:cubicBezTo>
                    <a:pt x="4457" y="1624"/>
                    <a:pt x="4479" y="1626"/>
                    <a:pt x="4502" y="1626"/>
                  </a:cubicBezTo>
                  <a:cubicBezTo>
                    <a:pt x="4524" y="1626"/>
                    <a:pt x="4546" y="1624"/>
                    <a:pt x="4569" y="1624"/>
                  </a:cubicBezTo>
                  <a:cubicBezTo>
                    <a:pt x="4604" y="1588"/>
                    <a:pt x="4640" y="1561"/>
                    <a:pt x="4658" y="1526"/>
                  </a:cubicBezTo>
                  <a:cubicBezTo>
                    <a:pt x="4676" y="1481"/>
                    <a:pt x="4676" y="1428"/>
                    <a:pt x="4658" y="1392"/>
                  </a:cubicBezTo>
                  <a:cubicBezTo>
                    <a:pt x="4640" y="1356"/>
                    <a:pt x="4604" y="1321"/>
                    <a:pt x="4560" y="1303"/>
                  </a:cubicBezTo>
                  <a:cubicBezTo>
                    <a:pt x="4542" y="1298"/>
                    <a:pt x="4520" y="1296"/>
                    <a:pt x="4497" y="1296"/>
                  </a:cubicBezTo>
                  <a:close/>
                  <a:moveTo>
                    <a:pt x="5719" y="1308"/>
                  </a:moveTo>
                  <a:cubicBezTo>
                    <a:pt x="5697" y="1308"/>
                    <a:pt x="5676" y="1312"/>
                    <a:pt x="5657" y="1321"/>
                  </a:cubicBezTo>
                  <a:cubicBezTo>
                    <a:pt x="5568" y="1356"/>
                    <a:pt x="5532" y="1463"/>
                    <a:pt x="5568" y="1553"/>
                  </a:cubicBezTo>
                  <a:cubicBezTo>
                    <a:pt x="5594" y="1619"/>
                    <a:pt x="5660" y="1655"/>
                    <a:pt x="5728" y="1655"/>
                  </a:cubicBezTo>
                  <a:cubicBezTo>
                    <a:pt x="5752" y="1655"/>
                    <a:pt x="5777" y="1651"/>
                    <a:pt x="5800" y="1642"/>
                  </a:cubicBezTo>
                  <a:cubicBezTo>
                    <a:pt x="5880" y="1606"/>
                    <a:pt x="5925" y="1499"/>
                    <a:pt x="5880" y="1410"/>
                  </a:cubicBezTo>
                  <a:cubicBezTo>
                    <a:pt x="5860" y="1349"/>
                    <a:pt x="5787" y="1308"/>
                    <a:pt x="5719" y="1308"/>
                  </a:cubicBezTo>
                  <a:close/>
                  <a:moveTo>
                    <a:pt x="6957" y="1326"/>
                  </a:moveTo>
                  <a:cubicBezTo>
                    <a:pt x="6930" y="1326"/>
                    <a:pt x="6900" y="1330"/>
                    <a:pt x="6870" y="1330"/>
                  </a:cubicBezTo>
                  <a:cubicBezTo>
                    <a:pt x="6843" y="1374"/>
                    <a:pt x="6781" y="1392"/>
                    <a:pt x="6772" y="1446"/>
                  </a:cubicBezTo>
                  <a:cubicBezTo>
                    <a:pt x="6763" y="1490"/>
                    <a:pt x="6772" y="1535"/>
                    <a:pt x="6763" y="1579"/>
                  </a:cubicBezTo>
                  <a:cubicBezTo>
                    <a:pt x="6781" y="1606"/>
                    <a:pt x="6861" y="1677"/>
                    <a:pt x="6897" y="1686"/>
                  </a:cubicBezTo>
                  <a:lnTo>
                    <a:pt x="7031" y="1686"/>
                  </a:lnTo>
                  <a:cubicBezTo>
                    <a:pt x="7058" y="1642"/>
                    <a:pt x="7120" y="1624"/>
                    <a:pt x="7120" y="1561"/>
                  </a:cubicBezTo>
                  <a:cubicBezTo>
                    <a:pt x="7129" y="1517"/>
                    <a:pt x="7138" y="1463"/>
                    <a:pt x="7120" y="1437"/>
                  </a:cubicBezTo>
                  <a:cubicBezTo>
                    <a:pt x="7093" y="1392"/>
                    <a:pt x="7058" y="1338"/>
                    <a:pt x="6995" y="1330"/>
                  </a:cubicBezTo>
                  <a:cubicBezTo>
                    <a:pt x="6983" y="1327"/>
                    <a:pt x="6970" y="1326"/>
                    <a:pt x="6957" y="1326"/>
                  </a:cubicBezTo>
                  <a:close/>
                  <a:moveTo>
                    <a:pt x="8165" y="1336"/>
                  </a:moveTo>
                  <a:cubicBezTo>
                    <a:pt x="8144" y="1336"/>
                    <a:pt x="8122" y="1340"/>
                    <a:pt x="8101" y="1347"/>
                  </a:cubicBezTo>
                  <a:cubicBezTo>
                    <a:pt x="8003" y="1383"/>
                    <a:pt x="7950" y="1490"/>
                    <a:pt x="7985" y="1597"/>
                  </a:cubicBezTo>
                  <a:cubicBezTo>
                    <a:pt x="8013" y="1680"/>
                    <a:pt x="8088" y="1725"/>
                    <a:pt x="8166" y="1725"/>
                  </a:cubicBezTo>
                  <a:cubicBezTo>
                    <a:pt x="8189" y="1725"/>
                    <a:pt x="8213" y="1721"/>
                    <a:pt x="8235" y="1713"/>
                  </a:cubicBezTo>
                  <a:cubicBezTo>
                    <a:pt x="8342" y="1669"/>
                    <a:pt x="8387" y="1553"/>
                    <a:pt x="8351" y="1454"/>
                  </a:cubicBezTo>
                  <a:cubicBezTo>
                    <a:pt x="8316" y="1384"/>
                    <a:pt x="8242" y="1336"/>
                    <a:pt x="8165" y="1336"/>
                  </a:cubicBezTo>
                  <a:close/>
                  <a:moveTo>
                    <a:pt x="9402" y="1345"/>
                  </a:moveTo>
                  <a:cubicBezTo>
                    <a:pt x="9399" y="1345"/>
                    <a:pt x="9397" y="1346"/>
                    <a:pt x="9395" y="1347"/>
                  </a:cubicBezTo>
                  <a:cubicBezTo>
                    <a:pt x="9306" y="1374"/>
                    <a:pt x="9216" y="1392"/>
                    <a:pt x="9199" y="1499"/>
                  </a:cubicBezTo>
                  <a:cubicBezTo>
                    <a:pt x="9190" y="1517"/>
                    <a:pt x="9181" y="1544"/>
                    <a:pt x="9181" y="1553"/>
                  </a:cubicBezTo>
                  <a:cubicBezTo>
                    <a:pt x="9199" y="1606"/>
                    <a:pt x="9225" y="1651"/>
                    <a:pt x="9243" y="1695"/>
                  </a:cubicBezTo>
                  <a:cubicBezTo>
                    <a:pt x="9243" y="1704"/>
                    <a:pt x="9252" y="1704"/>
                    <a:pt x="9252" y="1713"/>
                  </a:cubicBezTo>
                  <a:cubicBezTo>
                    <a:pt x="9299" y="1731"/>
                    <a:pt x="9342" y="1760"/>
                    <a:pt x="9389" y="1760"/>
                  </a:cubicBezTo>
                  <a:cubicBezTo>
                    <a:pt x="9414" y="1760"/>
                    <a:pt x="9439" y="1752"/>
                    <a:pt x="9466" y="1731"/>
                  </a:cubicBezTo>
                  <a:cubicBezTo>
                    <a:pt x="9538" y="1722"/>
                    <a:pt x="9564" y="1669"/>
                    <a:pt x="9582" y="1615"/>
                  </a:cubicBezTo>
                  <a:cubicBezTo>
                    <a:pt x="9582" y="1597"/>
                    <a:pt x="9600" y="1570"/>
                    <a:pt x="9600" y="1553"/>
                  </a:cubicBezTo>
                  <a:cubicBezTo>
                    <a:pt x="9564" y="1481"/>
                    <a:pt x="9555" y="1383"/>
                    <a:pt x="9448" y="1365"/>
                  </a:cubicBezTo>
                  <a:cubicBezTo>
                    <a:pt x="9434" y="1358"/>
                    <a:pt x="9414" y="1345"/>
                    <a:pt x="9402" y="1345"/>
                  </a:cubicBezTo>
                  <a:close/>
                  <a:moveTo>
                    <a:pt x="10619" y="1383"/>
                  </a:moveTo>
                  <a:cubicBezTo>
                    <a:pt x="10595" y="1383"/>
                    <a:pt x="10570" y="1386"/>
                    <a:pt x="10546" y="1392"/>
                  </a:cubicBezTo>
                  <a:cubicBezTo>
                    <a:pt x="10439" y="1428"/>
                    <a:pt x="10385" y="1553"/>
                    <a:pt x="10421" y="1669"/>
                  </a:cubicBezTo>
                  <a:cubicBezTo>
                    <a:pt x="10461" y="1763"/>
                    <a:pt x="10538" y="1807"/>
                    <a:pt x="10615" y="1807"/>
                  </a:cubicBezTo>
                  <a:cubicBezTo>
                    <a:pt x="10640" y="1807"/>
                    <a:pt x="10665" y="1802"/>
                    <a:pt x="10688" y="1793"/>
                  </a:cubicBezTo>
                  <a:cubicBezTo>
                    <a:pt x="10795" y="1758"/>
                    <a:pt x="10858" y="1633"/>
                    <a:pt x="10813" y="1517"/>
                  </a:cubicBezTo>
                  <a:cubicBezTo>
                    <a:pt x="10779" y="1420"/>
                    <a:pt x="10702" y="1383"/>
                    <a:pt x="10619" y="1383"/>
                  </a:cubicBezTo>
                  <a:close/>
                  <a:moveTo>
                    <a:pt x="2622" y="1544"/>
                  </a:moveTo>
                  <a:cubicBezTo>
                    <a:pt x="2617" y="1544"/>
                    <a:pt x="2610" y="1549"/>
                    <a:pt x="2597" y="1561"/>
                  </a:cubicBezTo>
                  <a:cubicBezTo>
                    <a:pt x="2552" y="1615"/>
                    <a:pt x="2490" y="1660"/>
                    <a:pt x="2436" y="1695"/>
                  </a:cubicBezTo>
                  <a:cubicBezTo>
                    <a:pt x="2410" y="1713"/>
                    <a:pt x="2419" y="1722"/>
                    <a:pt x="2428" y="1740"/>
                  </a:cubicBezTo>
                  <a:cubicBezTo>
                    <a:pt x="2436" y="1776"/>
                    <a:pt x="2445" y="1785"/>
                    <a:pt x="2508" y="1802"/>
                  </a:cubicBezTo>
                  <a:cubicBezTo>
                    <a:pt x="2519" y="1806"/>
                    <a:pt x="2533" y="1808"/>
                    <a:pt x="2547" y="1808"/>
                  </a:cubicBezTo>
                  <a:cubicBezTo>
                    <a:pt x="2567" y="1808"/>
                    <a:pt x="2587" y="1804"/>
                    <a:pt x="2597" y="1793"/>
                  </a:cubicBezTo>
                  <a:cubicBezTo>
                    <a:pt x="2633" y="1767"/>
                    <a:pt x="2677" y="1731"/>
                    <a:pt x="2677" y="1677"/>
                  </a:cubicBezTo>
                  <a:cubicBezTo>
                    <a:pt x="2677" y="1642"/>
                    <a:pt x="2686" y="1597"/>
                    <a:pt x="2651" y="1570"/>
                  </a:cubicBezTo>
                  <a:cubicBezTo>
                    <a:pt x="2633" y="1559"/>
                    <a:pt x="2631" y="1544"/>
                    <a:pt x="2622" y="1544"/>
                  </a:cubicBezTo>
                  <a:close/>
                  <a:moveTo>
                    <a:pt x="3760" y="1526"/>
                  </a:moveTo>
                  <a:cubicBezTo>
                    <a:pt x="3742" y="1526"/>
                    <a:pt x="3723" y="1529"/>
                    <a:pt x="3703" y="1535"/>
                  </a:cubicBezTo>
                  <a:cubicBezTo>
                    <a:pt x="3614" y="1570"/>
                    <a:pt x="3578" y="1651"/>
                    <a:pt x="3614" y="1740"/>
                  </a:cubicBezTo>
                  <a:cubicBezTo>
                    <a:pt x="3640" y="1806"/>
                    <a:pt x="3691" y="1843"/>
                    <a:pt x="3752" y="1843"/>
                  </a:cubicBezTo>
                  <a:cubicBezTo>
                    <a:pt x="3774" y="1843"/>
                    <a:pt x="3796" y="1838"/>
                    <a:pt x="3819" y="1829"/>
                  </a:cubicBezTo>
                  <a:cubicBezTo>
                    <a:pt x="3899" y="1793"/>
                    <a:pt x="3935" y="1713"/>
                    <a:pt x="3899" y="1633"/>
                  </a:cubicBezTo>
                  <a:cubicBezTo>
                    <a:pt x="3879" y="1563"/>
                    <a:pt x="3825" y="1526"/>
                    <a:pt x="3760" y="1526"/>
                  </a:cubicBezTo>
                  <a:close/>
                  <a:moveTo>
                    <a:pt x="4960" y="1536"/>
                  </a:moveTo>
                  <a:cubicBezTo>
                    <a:pt x="4944" y="1536"/>
                    <a:pt x="4929" y="1538"/>
                    <a:pt x="4916" y="1544"/>
                  </a:cubicBezTo>
                  <a:cubicBezTo>
                    <a:pt x="4845" y="1570"/>
                    <a:pt x="4792" y="1704"/>
                    <a:pt x="4818" y="1776"/>
                  </a:cubicBezTo>
                  <a:cubicBezTo>
                    <a:pt x="4846" y="1831"/>
                    <a:pt x="4928" y="1876"/>
                    <a:pt x="4997" y="1876"/>
                  </a:cubicBezTo>
                  <a:cubicBezTo>
                    <a:pt x="5016" y="1876"/>
                    <a:pt x="5035" y="1873"/>
                    <a:pt x="5050" y="1865"/>
                  </a:cubicBezTo>
                  <a:cubicBezTo>
                    <a:pt x="5122" y="1829"/>
                    <a:pt x="5166" y="1695"/>
                    <a:pt x="5140" y="1633"/>
                  </a:cubicBezTo>
                  <a:cubicBezTo>
                    <a:pt x="5111" y="1576"/>
                    <a:pt x="5025" y="1536"/>
                    <a:pt x="4960" y="1536"/>
                  </a:cubicBezTo>
                  <a:close/>
                  <a:moveTo>
                    <a:pt x="6210" y="1561"/>
                  </a:moveTo>
                  <a:cubicBezTo>
                    <a:pt x="6186" y="1561"/>
                    <a:pt x="6161" y="1570"/>
                    <a:pt x="6139" y="1597"/>
                  </a:cubicBezTo>
                  <a:cubicBezTo>
                    <a:pt x="6130" y="1595"/>
                    <a:pt x="6122" y="1594"/>
                    <a:pt x="6116" y="1594"/>
                  </a:cubicBezTo>
                  <a:cubicBezTo>
                    <a:pt x="6067" y="1594"/>
                    <a:pt x="6064" y="1646"/>
                    <a:pt x="6041" y="1677"/>
                  </a:cubicBezTo>
                  <a:cubicBezTo>
                    <a:pt x="6014" y="1713"/>
                    <a:pt x="6032" y="1767"/>
                    <a:pt x="6049" y="1820"/>
                  </a:cubicBezTo>
                  <a:cubicBezTo>
                    <a:pt x="6067" y="1874"/>
                    <a:pt x="6103" y="1900"/>
                    <a:pt x="6139" y="1909"/>
                  </a:cubicBezTo>
                  <a:cubicBezTo>
                    <a:pt x="6161" y="1918"/>
                    <a:pt x="6186" y="1923"/>
                    <a:pt x="6210" y="1923"/>
                  </a:cubicBezTo>
                  <a:cubicBezTo>
                    <a:pt x="6235" y="1923"/>
                    <a:pt x="6259" y="1918"/>
                    <a:pt x="6281" y="1909"/>
                  </a:cubicBezTo>
                  <a:cubicBezTo>
                    <a:pt x="6335" y="1883"/>
                    <a:pt x="6362" y="1847"/>
                    <a:pt x="6380" y="1811"/>
                  </a:cubicBezTo>
                  <a:cubicBezTo>
                    <a:pt x="6388" y="1776"/>
                    <a:pt x="6388" y="1722"/>
                    <a:pt x="6371" y="1677"/>
                  </a:cubicBezTo>
                  <a:cubicBezTo>
                    <a:pt x="6353" y="1624"/>
                    <a:pt x="6317" y="1597"/>
                    <a:pt x="6281" y="1579"/>
                  </a:cubicBezTo>
                  <a:cubicBezTo>
                    <a:pt x="6259" y="1570"/>
                    <a:pt x="6235" y="1561"/>
                    <a:pt x="6210" y="1561"/>
                  </a:cubicBezTo>
                  <a:close/>
                  <a:moveTo>
                    <a:pt x="7414" y="1578"/>
                  </a:moveTo>
                  <a:cubicBezTo>
                    <a:pt x="7395" y="1578"/>
                    <a:pt x="7377" y="1581"/>
                    <a:pt x="7361" y="1588"/>
                  </a:cubicBezTo>
                  <a:cubicBezTo>
                    <a:pt x="7272" y="1624"/>
                    <a:pt x="7218" y="1749"/>
                    <a:pt x="7254" y="1838"/>
                  </a:cubicBezTo>
                  <a:cubicBezTo>
                    <a:pt x="7275" y="1908"/>
                    <a:pt x="7362" y="1956"/>
                    <a:pt x="7442" y="1956"/>
                  </a:cubicBezTo>
                  <a:cubicBezTo>
                    <a:pt x="7463" y="1956"/>
                    <a:pt x="7485" y="1953"/>
                    <a:pt x="7504" y="1945"/>
                  </a:cubicBezTo>
                  <a:cubicBezTo>
                    <a:pt x="7584" y="1909"/>
                    <a:pt x="7646" y="1785"/>
                    <a:pt x="7611" y="1704"/>
                  </a:cubicBezTo>
                  <a:cubicBezTo>
                    <a:pt x="7589" y="1632"/>
                    <a:pt x="7493" y="1578"/>
                    <a:pt x="7414" y="1578"/>
                  </a:cubicBezTo>
                  <a:close/>
                  <a:moveTo>
                    <a:pt x="8669" y="1596"/>
                  </a:moveTo>
                  <a:cubicBezTo>
                    <a:pt x="8642" y="1596"/>
                    <a:pt x="8613" y="1603"/>
                    <a:pt x="8583" y="1615"/>
                  </a:cubicBezTo>
                  <a:cubicBezTo>
                    <a:pt x="8467" y="1660"/>
                    <a:pt x="8431" y="1749"/>
                    <a:pt x="8476" y="1865"/>
                  </a:cubicBezTo>
                  <a:cubicBezTo>
                    <a:pt x="8509" y="1944"/>
                    <a:pt x="8566" y="1989"/>
                    <a:pt x="8637" y="1989"/>
                  </a:cubicBezTo>
                  <a:cubicBezTo>
                    <a:pt x="8662" y="1989"/>
                    <a:pt x="8689" y="1983"/>
                    <a:pt x="8717" y="1972"/>
                  </a:cubicBezTo>
                  <a:cubicBezTo>
                    <a:pt x="8833" y="1927"/>
                    <a:pt x="8877" y="1829"/>
                    <a:pt x="8833" y="1722"/>
                  </a:cubicBezTo>
                  <a:cubicBezTo>
                    <a:pt x="8801" y="1638"/>
                    <a:pt x="8740" y="1596"/>
                    <a:pt x="8669" y="1596"/>
                  </a:cubicBezTo>
                  <a:close/>
                  <a:moveTo>
                    <a:pt x="9868" y="1608"/>
                  </a:moveTo>
                  <a:cubicBezTo>
                    <a:pt x="9834" y="1608"/>
                    <a:pt x="9801" y="1611"/>
                    <a:pt x="9787" y="1615"/>
                  </a:cubicBezTo>
                  <a:cubicBezTo>
                    <a:pt x="9734" y="1642"/>
                    <a:pt x="9698" y="1686"/>
                    <a:pt x="9680" y="1740"/>
                  </a:cubicBezTo>
                  <a:cubicBezTo>
                    <a:pt x="9662" y="1785"/>
                    <a:pt x="9654" y="1838"/>
                    <a:pt x="9680" y="1900"/>
                  </a:cubicBezTo>
                  <a:cubicBezTo>
                    <a:pt x="9707" y="1945"/>
                    <a:pt x="9752" y="1981"/>
                    <a:pt x="9796" y="2008"/>
                  </a:cubicBezTo>
                  <a:cubicBezTo>
                    <a:pt x="9808" y="2015"/>
                    <a:pt x="9835" y="2018"/>
                    <a:pt x="9864" y="2018"/>
                  </a:cubicBezTo>
                  <a:cubicBezTo>
                    <a:pt x="9904" y="2018"/>
                    <a:pt x="9947" y="2013"/>
                    <a:pt x="9957" y="2008"/>
                  </a:cubicBezTo>
                  <a:cubicBezTo>
                    <a:pt x="10010" y="1990"/>
                    <a:pt x="10046" y="1936"/>
                    <a:pt x="10064" y="1892"/>
                  </a:cubicBezTo>
                  <a:cubicBezTo>
                    <a:pt x="10082" y="1847"/>
                    <a:pt x="10091" y="1785"/>
                    <a:pt x="10073" y="1731"/>
                  </a:cubicBezTo>
                  <a:cubicBezTo>
                    <a:pt x="10046" y="1677"/>
                    <a:pt x="9993" y="1651"/>
                    <a:pt x="9948" y="1615"/>
                  </a:cubicBezTo>
                  <a:cubicBezTo>
                    <a:pt x="9935" y="1611"/>
                    <a:pt x="9901" y="1608"/>
                    <a:pt x="9868" y="1608"/>
                  </a:cubicBezTo>
                  <a:close/>
                  <a:moveTo>
                    <a:pt x="11095" y="1622"/>
                  </a:moveTo>
                  <a:cubicBezTo>
                    <a:pt x="11072" y="1622"/>
                    <a:pt x="11050" y="1625"/>
                    <a:pt x="11027" y="1633"/>
                  </a:cubicBezTo>
                  <a:cubicBezTo>
                    <a:pt x="10965" y="1660"/>
                    <a:pt x="10920" y="1695"/>
                    <a:pt x="10903" y="1749"/>
                  </a:cubicBezTo>
                  <a:cubicBezTo>
                    <a:pt x="10876" y="1811"/>
                    <a:pt x="10867" y="1856"/>
                    <a:pt x="10894" y="1909"/>
                  </a:cubicBezTo>
                  <a:cubicBezTo>
                    <a:pt x="10936" y="2001"/>
                    <a:pt x="11018" y="2054"/>
                    <a:pt x="11103" y="2054"/>
                  </a:cubicBezTo>
                  <a:cubicBezTo>
                    <a:pt x="11126" y="2054"/>
                    <a:pt x="11148" y="2051"/>
                    <a:pt x="11170" y="2043"/>
                  </a:cubicBezTo>
                  <a:cubicBezTo>
                    <a:pt x="11224" y="2016"/>
                    <a:pt x="11268" y="1981"/>
                    <a:pt x="11295" y="1918"/>
                  </a:cubicBezTo>
                  <a:cubicBezTo>
                    <a:pt x="11313" y="1865"/>
                    <a:pt x="11322" y="1820"/>
                    <a:pt x="11295" y="1758"/>
                  </a:cubicBezTo>
                  <a:cubicBezTo>
                    <a:pt x="11260" y="1673"/>
                    <a:pt x="11180" y="1622"/>
                    <a:pt x="11095" y="1622"/>
                  </a:cubicBezTo>
                  <a:close/>
                  <a:moveTo>
                    <a:pt x="3027" y="1773"/>
                  </a:moveTo>
                  <a:cubicBezTo>
                    <a:pt x="3007" y="1773"/>
                    <a:pt x="2985" y="1776"/>
                    <a:pt x="2963" y="1776"/>
                  </a:cubicBezTo>
                  <a:cubicBezTo>
                    <a:pt x="2918" y="1785"/>
                    <a:pt x="2900" y="1829"/>
                    <a:pt x="2874" y="1865"/>
                  </a:cubicBezTo>
                  <a:cubicBezTo>
                    <a:pt x="2856" y="1892"/>
                    <a:pt x="2874" y="1936"/>
                    <a:pt x="2874" y="1981"/>
                  </a:cubicBezTo>
                  <a:cubicBezTo>
                    <a:pt x="2900" y="2008"/>
                    <a:pt x="2918" y="2052"/>
                    <a:pt x="2954" y="2061"/>
                  </a:cubicBezTo>
                  <a:cubicBezTo>
                    <a:pt x="2979" y="2067"/>
                    <a:pt x="3009" y="2074"/>
                    <a:pt x="3040" y="2074"/>
                  </a:cubicBezTo>
                  <a:cubicBezTo>
                    <a:pt x="3053" y="2074"/>
                    <a:pt x="3066" y="2073"/>
                    <a:pt x="3079" y="2070"/>
                  </a:cubicBezTo>
                  <a:cubicBezTo>
                    <a:pt x="3114" y="2052"/>
                    <a:pt x="3141" y="2016"/>
                    <a:pt x="3159" y="1981"/>
                  </a:cubicBezTo>
                  <a:cubicBezTo>
                    <a:pt x="3177" y="1954"/>
                    <a:pt x="3168" y="1909"/>
                    <a:pt x="3168" y="1874"/>
                  </a:cubicBezTo>
                  <a:cubicBezTo>
                    <a:pt x="3159" y="1820"/>
                    <a:pt x="3114" y="1802"/>
                    <a:pt x="3079" y="1785"/>
                  </a:cubicBezTo>
                  <a:cubicBezTo>
                    <a:pt x="3065" y="1776"/>
                    <a:pt x="3048" y="1773"/>
                    <a:pt x="3027" y="1773"/>
                  </a:cubicBezTo>
                  <a:close/>
                  <a:moveTo>
                    <a:pt x="4233" y="1784"/>
                  </a:moveTo>
                  <a:cubicBezTo>
                    <a:pt x="4218" y="1784"/>
                    <a:pt x="4202" y="1787"/>
                    <a:pt x="4185" y="1793"/>
                  </a:cubicBezTo>
                  <a:cubicBezTo>
                    <a:pt x="4149" y="1820"/>
                    <a:pt x="4114" y="1829"/>
                    <a:pt x="4096" y="1883"/>
                  </a:cubicBezTo>
                  <a:cubicBezTo>
                    <a:pt x="4087" y="1927"/>
                    <a:pt x="4069" y="1963"/>
                    <a:pt x="4096" y="1999"/>
                  </a:cubicBezTo>
                  <a:cubicBezTo>
                    <a:pt x="4105" y="2043"/>
                    <a:pt x="4131" y="2070"/>
                    <a:pt x="4176" y="2088"/>
                  </a:cubicBezTo>
                  <a:cubicBezTo>
                    <a:pt x="4198" y="2097"/>
                    <a:pt x="4218" y="2101"/>
                    <a:pt x="4238" y="2101"/>
                  </a:cubicBezTo>
                  <a:cubicBezTo>
                    <a:pt x="4259" y="2101"/>
                    <a:pt x="4279" y="2097"/>
                    <a:pt x="4301" y="2088"/>
                  </a:cubicBezTo>
                  <a:cubicBezTo>
                    <a:pt x="4337" y="2070"/>
                    <a:pt x="4372" y="2061"/>
                    <a:pt x="4381" y="2008"/>
                  </a:cubicBezTo>
                  <a:cubicBezTo>
                    <a:pt x="4399" y="1972"/>
                    <a:pt x="4408" y="1936"/>
                    <a:pt x="4390" y="1892"/>
                  </a:cubicBezTo>
                  <a:cubicBezTo>
                    <a:pt x="4363" y="1856"/>
                    <a:pt x="4363" y="1811"/>
                    <a:pt x="4310" y="1802"/>
                  </a:cubicBezTo>
                  <a:cubicBezTo>
                    <a:pt x="4282" y="1791"/>
                    <a:pt x="4258" y="1784"/>
                    <a:pt x="4233" y="1784"/>
                  </a:cubicBezTo>
                  <a:close/>
                  <a:moveTo>
                    <a:pt x="5462" y="1790"/>
                  </a:moveTo>
                  <a:cubicBezTo>
                    <a:pt x="5441" y="1790"/>
                    <a:pt x="5419" y="1794"/>
                    <a:pt x="5398" y="1802"/>
                  </a:cubicBezTo>
                  <a:cubicBezTo>
                    <a:pt x="5309" y="1838"/>
                    <a:pt x="5264" y="1945"/>
                    <a:pt x="5300" y="2034"/>
                  </a:cubicBezTo>
                  <a:cubicBezTo>
                    <a:pt x="5329" y="2099"/>
                    <a:pt x="5403" y="2140"/>
                    <a:pt x="5473" y="2140"/>
                  </a:cubicBezTo>
                  <a:cubicBezTo>
                    <a:pt x="5490" y="2140"/>
                    <a:pt x="5507" y="2138"/>
                    <a:pt x="5523" y="2132"/>
                  </a:cubicBezTo>
                  <a:cubicBezTo>
                    <a:pt x="5612" y="2097"/>
                    <a:pt x="5657" y="1990"/>
                    <a:pt x="5621" y="1900"/>
                  </a:cubicBezTo>
                  <a:cubicBezTo>
                    <a:pt x="5594" y="1832"/>
                    <a:pt x="5530" y="1790"/>
                    <a:pt x="5462" y="1790"/>
                  </a:cubicBezTo>
                  <a:close/>
                  <a:moveTo>
                    <a:pt x="6710" y="1811"/>
                  </a:moveTo>
                  <a:cubicBezTo>
                    <a:pt x="6686" y="1811"/>
                    <a:pt x="6659" y="1817"/>
                    <a:pt x="6629" y="1829"/>
                  </a:cubicBezTo>
                  <a:cubicBezTo>
                    <a:pt x="6513" y="1874"/>
                    <a:pt x="6478" y="1945"/>
                    <a:pt x="6522" y="2052"/>
                  </a:cubicBezTo>
                  <a:cubicBezTo>
                    <a:pt x="6553" y="2133"/>
                    <a:pt x="6598" y="2171"/>
                    <a:pt x="6658" y="2171"/>
                  </a:cubicBezTo>
                  <a:cubicBezTo>
                    <a:pt x="6684" y="2171"/>
                    <a:pt x="6713" y="2164"/>
                    <a:pt x="6745" y="2150"/>
                  </a:cubicBezTo>
                  <a:cubicBezTo>
                    <a:pt x="6852" y="2106"/>
                    <a:pt x="6888" y="2034"/>
                    <a:pt x="6852" y="1936"/>
                  </a:cubicBezTo>
                  <a:cubicBezTo>
                    <a:pt x="6820" y="1852"/>
                    <a:pt x="6774" y="1811"/>
                    <a:pt x="6710" y="1811"/>
                  </a:cubicBezTo>
                  <a:close/>
                  <a:moveTo>
                    <a:pt x="7897" y="1822"/>
                  </a:moveTo>
                  <a:cubicBezTo>
                    <a:pt x="7871" y="1822"/>
                    <a:pt x="7847" y="1827"/>
                    <a:pt x="7825" y="1838"/>
                  </a:cubicBezTo>
                  <a:cubicBezTo>
                    <a:pt x="7744" y="1874"/>
                    <a:pt x="7691" y="1999"/>
                    <a:pt x="7727" y="2088"/>
                  </a:cubicBezTo>
                  <a:cubicBezTo>
                    <a:pt x="7754" y="2155"/>
                    <a:pt x="7836" y="2202"/>
                    <a:pt x="7913" y="2202"/>
                  </a:cubicBezTo>
                  <a:cubicBezTo>
                    <a:pt x="7939" y="2202"/>
                    <a:pt x="7963" y="2197"/>
                    <a:pt x="7985" y="2186"/>
                  </a:cubicBezTo>
                  <a:cubicBezTo>
                    <a:pt x="8066" y="2150"/>
                    <a:pt x="8119" y="2025"/>
                    <a:pt x="8083" y="1936"/>
                  </a:cubicBezTo>
                  <a:cubicBezTo>
                    <a:pt x="8057" y="1869"/>
                    <a:pt x="7974" y="1822"/>
                    <a:pt x="7897" y="1822"/>
                  </a:cubicBezTo>
                  <a:close/>
                  <a:moveTo>
                    <a:pt x="9149" y="1857"/>
                  </a:moveTo>
                  <a:cubicBezTo>
                    <a:pt x="9123" y="1857"/>
                    <a:pt x="9095" y="1862"/>
                    <a:pt x="9065" y="1874"/>
                  </a:cubicBezTo>
                  <a:cubicBezTo>
                    <a:pt x="9011" y="1892"/>
                    <a:pt x="8976" y="1918"/>
                    <a:pt x="8949" y="1981"/>
                  </a:cubicBezTo>
                  <a:cubicBezTo>
                    <a:pt x="8931" y="2025"/>
                    <a:pt x="8931" y="2070"/>
                    <a:pt x="8949" y="2124"/>
                  </a:cubicBezTo>
                  <a:cubicBezTo>
                    <a:pt x="8987" y="2207"/>
                    <a:pt x="9045" y="2249"/>
                    <a:pt x="9117" y="2249"/>
                  </a:cubicBezTo>
                  <a:cubicBezTo>
                    <a:pt x="9145" y="2249"/>
                    <a:pt x="9175" y="2243"/>
                    <a:pt x="9208" y="2231"/>
                  </a:cubicBezTo>
                  <a:cubicBezTo>
                    <a:pt x="9315" y="2186"/>
                    <a:pt x="9359" y="2097"/>
                    <a:pt x="9323" y="1990"/>
                  </a:cubicBezTo>
                  <a:cubicBezTo>
                    <a:pt x="9284" y="1903"/>
                    <a:pt x="9224" y="1857"/>
                    <a:pt x="9149" y="1857"/>
                  </a:cubicBezTo>
                  <a:close/>
                  <a:moveTo>
                    <a:pt x="2288" y="2001"/>
                  </a:moveTo>
                  <a:cubicBezTo>
                    <a:pt x="2268" y="2001"/>
                    <a:pt x="2246" y="2006"/>
                    <a:pt x="2222" y="2016"/>
                  </a:cubicBezTo>
                  <a:cubicBezTo>
                    <a:pt x="2133" y="2052"/>
                    <a:pt x="2115" y="2115"/>
                    <a:pt x="2151" y="2195"/>
                  </a:cubicBezTo>
                  <a:cubicBezTo>
                    <a:pt x="2176" y="2252"/>
                    <a:pt x="2210" y="2282"/>
                    <a:pt x="2260" y="2282"/>
                  </a:cubicBezTo>
                  <a:cubicBezTo>
                    <a:pt x="2280" y="2282"/>
                    <a:pt x="2303" y="2277"/>
                    <a:pt x="2329" y="2266"/>
                  </a:cubicBezTo>
                  <a:cubicBezTo>
                    <a:pt x="2410" y="2231"/>
                    <a:pt x="2436" y="2177"/>
                    <a:pt x="2401" y="2088"/>
                  </a:cubicBezTo>
                  <a:cubicBezTo>
                    <a:pt x="2375" y="2031"/>
                    <a:pt x="2337" y="2001"/>
                    <a:pt x="2288" y="2001"/>
                  </a:cubicBezTo>
                  <a:close/>
                  <a:moveTo>
                    <a:pt x="10388" y="1870"/>
                  </a:moveTo>
                  <a:cubicBezTo>
                    <a:pt x="10360" y="1870"/>
                    <a:pt x="10331" y="1876"/>
                    <a:pt x="10304" y="1876"/>
                  </a:cubicBezTo>
                  <a:cubicBezTo>
                    <a:pt x="10295" y="1876"/>
                    <a:pt x="10286" y="1875"/>
                    <a:pt x="10278" y="1874"/>
                  </a:cubicBezTo>
                  <a:cubicBezTo>
                    <a:pt x="10242" y="1918"/>
                    <a:pt x="10189" y="1936"/>
                    <a:pt x="10162" y="1990"/>
                  </a:cubicBezTo>
                  <a:cubicBezTo>
                    <a:pt x="10135" y="2043"/>
                    <a:pt x="10153" y="2097"/>
                    <a:pt x="10162" y="2150"/>
                  </a:cubicBezTo>
                  <a:cubicBezTo>
                    <a:pt x="10162" y="2186"/>
                    <a:pt x="10242" y="2257"/>
                    <a:pt x="10269" y="2266"/>
                  </a:cubicBezTo>
                  <a:cubicBezTo>
                    <a:pt x="10296" y="2280"/>
                    <a:pt x="10325" y="2286"/>
                    <a:pt x="10354" y="2286"/>
                  </a:cubicBezTo>
                  <a:cubicBezTo>
                    <a:pt x="10383" y="2286"/>
                    <a:pt x="10412" y="2280"/>
                    <a:pt x="10439" y="2266"/>
                  </a:cubicBezTo>
                  <a:cubicBezTo>
                    <a:pt x="10483" y="2248"/>
                    <a:pt x="10528" y="2213"/>
                    <a:pt x="10555" y="2159"/>
                  </a:cubicBezTo>
                  <a:cubicBezTo>
                    <a:pt x="10572" y="2106"/>
                    <a:pt x="10564" y="2052"/>
                    <a:pt x="10555" y="1999"/>
                  </a:cubicBezTo>
                  <a:cubicBezTo>
                    <a:pt x="10555" y="1972"/>
                    <a:pt x="10474" y="1900"/>
                    <a:pt x="10448" y="1883"/>
                  </a:cubicBezTo>
                  <a:cubicBezTo>
                    <a:pt x="10429" y="1873"/>
                    <a:pt x="10408" y="1870"/>
                    <a:pt x="10388" y="1870"/>
                  </a:cubicBezTo>
                  <a:close/>
                  <a:moveTo>
                    <a:pt x="11570" y="1880"/>
                  </a:moveTo>
                  <a:cubicBezTo>
                    <a:pt x="11548" y="1880"/>
                    <a:pt x="11528" y="1885"/>
                    <a:pt x="11509" y="1900"/>
                  </a:cubicBezTo>
                  <a:cubicBezTo>
                    <a:pt x="11429" y="1936"/>
                    <a:pt x="11420" y="1945"/>
                    <a:pt x="11384" y="2016"/>
                  </a:cubicBezTo>
                  <a:cubicBezTo>
                    <a:pt x="11357" y="2070"/>
                    <a:pt x="11357" y="2124"/>
                    <a:pt x="11375" y="2177"/>
                  </a:cubicBezTo>
                  <a:cubicBezTo>
                    <a:pt x="11402" y="2239"/>
                    <a:pt x="11438" y="2275"/>
                    <a:pt x="11500" y="2293"/>
                  </a:cubicBezTo>
                  <a:cubicBezTo>
                    <a:pt x="11530" y="2308"/>
                    <a:pt x="11559" y="2314"/>
                    <a:pt x="11589" y="2314"/>
                  </a:cubicBezTo>
                  <a:cubicBezTo>
                    <a:pt x="11613" y="2314"/>
                    <a:pt x="11637" y="2310"/>
                    <a:pt x="11661" y="2302"/>
                  </a:cubicBezTo>
                  <a:cubicBezTo>
                    <a:pt x="11714" y="2275"/>
                    <a:pt x="11750" y="2239"/>
                    <a:pt x="11777" y="2186"/>
                  </a:cubicBezTo>
                  <a:cubicBezTo>
                    <a:pt x="11795" y="2132"/>
                    <a:pt x="11804" y="2079"/>
                    <a:pt x="11777" y="2025"/>
                  </a:cubicBezTo>
                  <a:cubicBezTo>
                    <a:pt x="11759" y="1963"/>
                    <a:pt x="11714" y="1927"/>
                    <a:pt x="11661" y="1900"/>
                  </a:cubicBezTo>
                  <a:cubicBezTo>
                    <a:pt x="11630" y="1890"/>
                    <a:pt x="11599" y="1880"/>
                    <a:pt x="11570" y="1880"/>
                  </a:cubicBezTo>
                  <a:close/>
                  <a:moveTo>
                    <a:pt x="3503" y="2012"/>
                  </a:moveTo>
                  <a:cubicBezTo>
                    <a:pt x="3482" y="2012"/>
                    <a:pt x="3459" y="2016"/>
                    <a:pt x="3436" y="2025"/>
                  </a:cubicBezTo>
                  <a:cubicBezTo>
                    <a:pt x="3355" y="2052"/>
                    <a:pt x="3320" y="2141"/>
                    <a:pt x="3355" y="2222"/>
                  </a:cubicBezTo>
                  <a:cubicBezTo>
                    <a:pt x="3382" y="2288"/>
                    <a:pt x="3433" y="2325"/>
                    <a:pt x="3494" y="2325"/>
                  </a:cubicBezTo>
                  <a:cubicBezTo>
                    <a:pt x="3515" y="2325"/>
                    <a:pt x="3537" y="2320"/>
                    <a:pt x="3560" y="2311"/>
                  </a:cubicBezTo>
                  <a:cubicBezTo>
                    <a:pt x="3641" y="2275"/>
                    <a:pt x="3676" y="2186"/>
                    <a:pt x="3641" y="2106"/>
                  </a:cubicBezTo>
                  <a:cubicBezTo>
                    <a:pt x="3614" y="2046"/>
                    <a:pt x="3564" y="2012"/>
                    <a:pt x="3503" y="2012"/>
                  </a:cubicBezTo>
                  <a:close/>
                  <a:moveTo>
                    <a:pt x="4728" y="2044"/>
                  </a:moveTo>
                  <a:cubicBezTo>
                    <a:pt x="4712" y="2044"/>
                    <a:pt x="4696" y="2049"/>
                    <a:pt x="4676" y="2061"/>
                  </a:cubicBezTo>
                  <a:cubicBezTo>
                    <a:pt x="4640" y="2079"/>
                    <a:pt x="4595" y="2088"/>
                    <a:pt x="4577" y="2141"/>
                  </a:cubicBezTo>
                  <a:cubicBezTo>
                    <a:pt x="4569" y="2186"/>
                    <a:pt x="4560" y="2222"/>
                    <a:pt x="4577" y="2257"/>
                  </a:cubicBezTo>
                  <a:cubicBezTo>
                    <a:pt x="4595" y="2302"/>
                    <a:pt x="4613" y="2338"/>
                    <a:pt x="4658" y="2355"/>
                  </a:cubicBezTo>
                  <a:cubicBezTo>
                    <a:pt x="4685" y="2361"/>
                    <a:pt x="4709" y="2370"/>
                    <a:pt x="4731" y="2370"/>
                  </a:cubicBezTo>
                  <a:cubicBezTo>
                    <a:pt x="4746" y="2370"/>
                    <a:pt x="4760" y="2366"/>
                    <a:pt x="4774" y="2355"/>
                  </a:cubicBezTo>
                  <a:cubicBezTo>
                    <a:pt x="4827" y="2338"/>
                    <a:pt x="4854" y="2320"/>
                    <a:pt x="4872" y="2266"/>
                  </a:cubicBezTo>
                  <a:cubicBezTo>
                    <a:pt x="4890" y="2222"/>
                    <a:pt x="4890" y="2186"/>
                    <a:pt x="4872" y="2150"/>
                  </a:cubicBezTo>
                  <a:cubicBezTo>
                    <a:pt x="4854" y="2115"/>
                    <a:pt x="4836" y="2079"/>
                    <a:pt x="4792" y="2061"/>
                  </a:cubicBezTo>
                  <a:cubicBezTo>
                    <a:pt x="4767" y="2051"/>
                    <a:pt x="4748" y="2044"/>
                    <a:pt x="4728" y="2044"/>
                  </a:cubicBezTo>
                  <a:close/>
                  <a:moveTo>
                    <a:pt x="5940" y="2058"/>
                  </a:moveTo>
                  <a:cubicBezTo>
                    <a:pt x="5920" y="2058"/>
                    <a:pt x="5899" y="2061"/>
                    <a:pt x="5880" y="2070"/>
                  </a:cubicBezTo>
                  <a:cubicBezTo>
                    <a:pt x="5791" y="2106"/>
                    <a:pt x="5746" y="2213"/>
                    <a:pt x="5791" y="2302"/>
                  </a:cubicBezTo>
                  <a:cubicBezTo>
                    <a:pt x="5818" y="2363"/>
                    <a:pt x="5887" y="2404"/>
                    <a:pt x="5957" y="2404"/>
                  </a:cubicBezTo>
                  <a:cubicBezTo>
                    <a:pt x="5979" y="2404"/>
                    <a:pt x="6001" y="2400"/>
                    <a:pt x="6023" y="2391"/>
                  </a:cubicBezTo>
                  <a:cubicBezTo>
                    <a:pt x="6103" y="2355"/>
                    <a:pt x="6139" y="2248"/>
                    <a:pt x="6103" y="2159"/>
                  </a:cubicBezTo>
                  <a:cubicBezTo>
                    <a:pt x="6076" y="2098"/>
                    <a:pt x="6007" y="2058"/>
                    <a:pt x="5940" y="2058"/>
                  </a:cubicBezTo>
                  <a:close/>
                  <a:moveTo>
                    <a:pt x="7146" y="2069"/>
                  </a:moveTo>
                  <a:cubicBezTo>
                    <a:pt x="7127" y="2069"/>
                    <a:pt x="7108" y="2071"/>
                    <a:pt x="7093" y="2079"/>
                  </a:cubicBezTo>
                  <a:cubicBezTo>
                    <a:pt x="7058" y="2106"/>
                    <a:pt x="7013" y="2132"/>
                    <a:pt x="6995" y="2186"/>
                  </a:cubicBezTo>
                  <a:cubicBezTo>
                    <a:pt x="6977" y="2239"/>
                    <a:pt x="6995" y="2284"/>
                    <a:pt x="6995" y="2329"/>
                  </a:cubicBezTo>
                  <a:cubicBezTo>
                    <a:pt x="7031" y="2355"/>
                    <a:pt x="7058" y="2418"/>
                    <a:pt x="7111" y="2427"/>
                  </a:cubicBezTo>
                  <a:cubicBezTo>
                    <a:pt x="7133" y="2431"/>
                    <a:pt x="7156" y="2431"/>
                    <a:pt x="7178" y="2431"/>
                  </a:cubicBezTo>
                  <a:cubicBezTo>
                    <a:pt x="7200" y="2431"/>
                    <a:pt x="7223" y="2431"/>
                    <a:pt x="7245" y="2436"/>
                  </a:cubicBezTo>
                  <a:cubicBezTo>
                    <a:pt x="7272" y="2391"/>
                    <a:pt x="7325" y="2373"/>
                    <a:pt x="7343" y="2320"/>
                  </a:cubicBezTo>
                  <a:cubicBezTo>
                    <a:pt x="7352" y="2266"/>
                    <a:pt x="7343" y="2222"/>
                    <a:pt x="7343" y="2177"/>
                  </a:cubicBezTo>
                  <a:cubicBezTo>
                    <a:pt x="7298" y="2141"/>
                    <a:pt x="7281" y="2088"/>
                    <a:pt x="7227" y="2079"/>
                  </a:cubicBezTo>
                  <a:cubicBezTo>
                    <a:pt x="7201" y="2074"/>
                    <a:pt x="7173" y="2069"/>
                    <a:pt x="7146" y="2069"/>
                  </a:cubicBezTo>
                  <a:close/>
                  <a:moveTo>
                    <a:pt x="8394" y="2079"/>
                  </a:moveTo>
                  <a:cubicBezTo>
                    <a:pt x="8368" y="2079"/>
                    <a:pt x="8341" y="2085"/>
                    <a:pt x="8315" y="2097"/>
                  </a:cubicBezTo>
                  <a:cubicBezTo>
                    <a:pt x="8208" y="2150"/>
                    <a:pt x="8173" y="2248"/>
                    <a:pt x="8208" y="2347"/>
                  </a:cubicBezTo>
                  <a:cubicBezTo>
                    <a:pt x="8235" y="2421"/>
                    <a:pt x="8308" y="2469"/>
                    <a:pt x="8389" y="2469"/>
                  </a:cubicBezTo>
                  <a:cubicBezTo>
                    <a:pt x="8414" y="2469"/>
                    <a:pt x="8441" y="2464"/>
                    <a:pt x="8467" y="2454"/>
                  </a:cubicBezTo>
                  <a:cubicBezTo>
                    <a:pt x="8565" y="2409"/>
                    <a:pt x="8610" y="2302"/>
                    <a:pt x="8565" y="2195"/>
                  </a:cubicBezTo>
                  <a:cubicBezTo>
                    <a:pt x="8532" y="2123"/>
                    <a:pt x="8466" y="2079"/>
                    <a:pt x="8394" y="2079"/>
                  </a:cubicBezTo>
                  <a:close/>
                  <a:moveTo>
                    <a:pt x="9621" y="2098"/>
                  </a:moveTo>
                  <a:cubicBezTo>
                    <a:pt x="9595" y="2098"/>
                    <a:pt x="9567" y="2103"/>
                    <a:pt x="9538" y="2115"/>
                  </a:cubicBezTo>
                  <a:cubicBezTo>
                    <a:pt x="9431" y="2168"/>
                    <a:pt x="9386" y="2257"/>
                    <a:pt x="9431" y="2373"/>
                  </a:cubicBezTo>
                  <a:cubicBezTo>
                    <a:pt x="9464" y="2452"/>
                    <a:pt x="9526" y="2498"/>
                    <a:pt x="9603" y="2498"/>
                  </a:cubicBezTo>
                  <a:cubicBezTo>
                    <a:pt x="9630" y="2498"/>
                    <a:pt x="9659" y="2492"/>
                    <a:pt x="9689" y="2480"/>
                  </a:cubicBezTo>
                  <a:cubicBezTo>
                    <a:pt x="9796" y="2436"/>
                    <a:pt x="9832" y="2338"/>
                    <a:pt x="9796" y="2231"/>
                  </a:cubicBezTo>
                  <a:cubicBezTo>
                    <a:pt x="9757" y="2144"/>
                    <a:pt x="9697" y="2098"/>
                    <a:pt x="9621" y="2098"/>
                  </a:cubicBezTo>
                  <a:close/>
                  <a:moveTo>
                    <a:pt x="10832" y="2112"/>
                  </a:moveTo>
                  <a:cubicBezTo>
                    <a:pt x="10808" y="2112"/>
                    <a:pt x="10784" y="2116"/>
                    <a:pt x="10760" y="2124"/>
                  </a:cubicBezTo>
                  <a:cubicBezTo>
                    <a:pt x="10653" y="2159"/>
                    <a:pt x="10590" y="2293"/>
                    <a:pt x="10635" y="2400"/>
                  </a:cubicBezTo>
                  <a:cubicBezTo>
                    <a:pt x="10669" y="2481"/>
                    <a:pt x="10744" y="2532"/>
                    <a:pt x="10829" y="2532"/>
                  </a:cubicBezTo>
                  <a:cubicBezTo>
                    <a:pt x="10856" y="2532"/>
                    <a:pt x="10884" y="2527"/>
                    <a:pt x="10911" y="2516"/>
                  </a:cubicBezTo>
                  <a:cubicBezTo>
                    <a:pt x="11018" y="2480"/>
                    <a:pt x="11072" y="2347"/>
                    <a:pt x="11027" y="2239"/>
                  </a:cubicBezTo>
                  <a:cubicBezTo>
                    <a:pt x="10992" y="2162"/>
                    <a:pt x="10918" y="2112"/>
                    <a:pt x="10832" y="2112"/>
                  </a:cubicBezTo>
                  <a:close/>
                  <a:moveTo>
                    <a:pt x="2767" y="2258"/>
                  </a:moveTo>
                  <a:cubicBezTo>
                    <a:pt x="2746" y="2258"/>
                    <a:pt x="2724" y="2262"/>
                    <a:pt x="2704" y="2266"/>
                  </a:cubicBezTo>
                  <a:cubicBezTo>
                    <a:pt x="2677" y="2266"/>
                    <a:pt x="2659" y="2302"/>
                    <a:pt x="2633" y="2329"/>
                  </a:cubicBezTo>
                  <a:cubicBezTo>
                    <a:pt x="2597" y="2364"/>
                    <a:pt x="2624" y="2418"/>
                    <a:pt x="2615" y="2463"/>
                  </a:cubicBezTo>
                  <a:cubicBezTo>
                    <a:pt x="2633" y="2480"/>
                    <a:pt x="2659" y="2507"/>
                    <a:pt x="2677" y="2525"/>
                  </a:cubicBezTo>
                  <a:cubicBezTo>
                    <a:pt x="2702" y="2545"/>
                    <a:pt x="2727" y="2551"/>
                    <a:pt x="2751" y="2551"/>
                  </a:cubicBezTo>
                  <a:cubicBezTo>
                    <a:pt x="2771" y="2551"/>
                    <a:pt x="2791" y="2547"/>
                    <a:pt x="2811" y="2543"/>
                  </a:cubicBezTo>
                  <a:cubicBezTo>
                    <a:pt x="2838" y="2543"/>
                    <a:pt x="2856" y="2507"/>
                    <a:pt x="2874" y="2489"/>
                  </a:cubicBezTo>
                  <a:cubicBezTo>
                    <a:pt x="2909" y="2445"/>
                    <a:pt x="2909" y="2400"/>
                    <a:pt x="2900" y="2355"/>
                  </a:cubicBezTo>
                  <a:cubicBezTo>
                    <a:pt x="2900" y="2329"/>
                    <a:pt x="2865" y="2302"/>
                    <a:pt x="2838" y="2284"/>
                  </a:cubicBezTo>
                  <a:cubicBezTo>
                    <a:pt x="2818" y="2264"/>
                    <a:pt x="2793" y="2258"/>
                    <a:pt x="2767" y="2258"/>
                  </a:cubicBezTo>
                  <a:close/>
                  <a:moveTo>
                    <a:pt x="12044" y="2141"/>
                  </a:moveTo>
                  <a:cubicBezTo>
                    <a:pt x="12000" y="2150"/>
                    <a:pt x="11946" y="2168"/>
                    <a:pt x="11911" y="2204"/>
                  </a:cubicBezTo>
                  <a:cubicBezTo>
                    <a:pt x="11857" y="2275"/>
                    <a:pt x="11821" y="2347"/>
                    <a:pt x="11866" y="2445"/>
                  </a:cubicBezTo>
                  <a:cubicBezTo>
                    <a:pt x="11907" y="2526"/>
                    <a:pt x="11978" y="2576"/>
                    <a:pt x="12065" y="2576"/>
                  </a:cubicBezTo>
                  <a:cubicBezTo>
                    <a:pt x="12092" y="2576"/>
                    <a:pt x="12121" y="2571"/>
                    <a:pt x="12151" y="2561"/>
                  </a:cubicBezTo>
                  <a:cubicBezTo>
                    <a:pt x="12205" y="2543"/>
                    <a:pt x="12232" y="2498"/>
                    <a:pt x="12259" y="2436"/>
                  </a:cubicBezTo>
                  <a:cubicBezTo>
                    <a:pt x="12285" y="2382"/>
                    <a:pt x="12276" y="2347"/>
                    <a:pt x="12232" y="2311"/>
                  </a:cubicBezTo>
                  <a:cubicBezTo>
                    <a:pt x="12196" y="2275"/>
                    <a:pt x="12169" y="2231"/>
                    <a:pt x="12134" y="2195"/>
                  </a:cubicBezTo>
                  <a:cubicBezTo>
                    <a:pt x="12107" y="2168"/>
                    <a:pt x="12071" y="2141"/>
                    <a:pt x="12044" y="2141"/>
                  </a:cubicBezTo>
                  <a:close/>
                  <a:moveTo>
                    <a:pt x="3981" y="2270"/>
                  </a:moveTo>
                  <a:cubicBezTo>
                    <a:pt x="3960" y="2270"/>
                    <a:pt x="3938" y="2275"/>
                    <a:pt x="3917" y="2284"/>
                  </a:cubicBezTo>
                  <a:cubicBezTo>
                    <a:pt x="3837" y="2320"/>
                    <a:pt x="3801" y="2400"/>
                    <a:pt x="3837" y="2489"/>
                  </a:cubicBezTo>
                  <a:cubicBezTo>
                    <a:pt x="3863" y="2553"/>
                    <a:pt x="3911" y="2585"/>
                    <a:pt x="3969" y="2585"/>
                  </a:cubicBezTo>
                  <a:cubicBezTo>
                    <a:pt x="3992" y="2585"/>
                    <a:pt x="4017" y="2580"/>
                    <a:pt x="4042" y="2570"/>
                  </a:cubicBezTo>
                  <a:cubicBezTo>
                    <a:pt x="4123" y="2534"/>
                    <a:pt x="4158" y="2454"/>
                    <a:pt x="4123" y="2364"/>
                  </a:cubicBezTo>
                  <a:cubicBezTo>
                    <a:pt x="4096" y="2305"/>
                    <a:pt x="4041" y="2270"/>
                    <a:pt x="3981" y="2270"/>
                  </a:cubicBezTo>
                  <a:close/>
                  <a:moveTo>
                    <a:pt x="5170" y="2281"/>
                  </a:moveTo>
                  <a:cubicBezTo>
                    <a:pt x="5159" y="2281"/>
                    <a:pt x="5149" y="2282"/>
                    <a:pt x="5140" y="2284"/>
                  </a:cubicBezTo>
                  <a:cubicBezTo>
                    <a:pt x="5068" y="2311"/>
                    <a:pt x="5015" y="2445"/>
                    <a:pt x="5041" y="2516"/>
                  </a:cubicBezTo>
                  <a:cubicBezTo>
                    <a:pt x="5063" y="2575"/>
                    <a:pt x="5151" y="2621"/>
                    <a:pt x="5222" y="2621"/>
                  </a:cubicBezTo>
                  <a:cubicBezTo>
                    <a:pt x="5237" y="2621"/>
                    <a:pt x="5252" y="2619"/>
                    <a:pt x="5264" y="2614"/>
                  </a:cubicBezTo>
                  <a:cubicBezTo>
                    <a:pt x="5336" y="2587"/>
                    <a:pt x="5389" y="2463"/>
                    <a:pt x="5363" y="2391"/>
                  </a:cubicBezTo>
                  <a:cubicBezTo>
                    <a:pt x="5347" y="2329"/>
                    <a:pt x="5244" y="2281"/>
                    <a:pt x="5170" y="2281"/>
                  </a:cubicBezTo>
                  <a:close/>
                  <a:moveTo>
                    <a:pt x="6418" y="2286"/>
                  </a:moveTo>
                  <a:cubicBezTo>
                    <a:pt x="6399" y="2286"/>
                    <a:pt x="6380" y="2293"/>
                    <a:pt x="6362" y="2311"/>
                  </a:cubicBezTo>
                  <a:cubicBezTo>
                    <a:pt x="6335" y="2320"/>
                    <a:pt x="6308" y="2329"/>
                    <a:pt x="6290" y="2355"/>
                  </a:cubicBezTo>
                  <a:cubicBezTo>
                    <a:pt x="6255" y="2382"/>
                    <a:pt x="6246" y="2427"/>
                    <a:pt x="6246" y="2463"/>
                  </a:cubicBezTo>
                  <a:cubicBezTo>
                    <a:pt x="6237" y="2489"/>
                    <a:pt x="6255" y="2516"/>
                    <a:pt x="6264" y="2534"/>
                  </a:cubicBezTo>
                  <a:cubicBezTo>
                    <a:pt x="6264" y="2587"/>
                    <a:pt x="6308" y="2623"/>
                    <a:pt x="6344" y="2641"/>
                  </a:cubicBezTo>
                  <a:cubicBezTo>
                    <a:pt x="6370" y="2646"/>
                    <a:pt x="6395" y="2651"/>
                    <a:pt x="6421" y="2651"/>
                  </a:cubicBezTo>
                  <a:cubicBezTo>
                    <a:pt x="6440" y="2651"/>
                    <a:pt x="6459" y="2648"/>
                    <a:pt x="6478" y="2641"/>
                  </a:cubicBezTo>
                  <a:cubicBezTo>
                    <a:pt x="6531" y="2623"/>
                    <a:pt x="6567" y="2587"/>
                    <a:pt x="6585" y="2543"/>
                  </a:cubicBezTo>
                  <a:cubicBezTo>
                    <a:pt x="6603" y="2507"/>
                    <a:pt x="6611" y="2463"/>
                    <a:pt x="6594" y="2409"/>
                  </a:cubicBezTo>
                  <a:cubicBezTo>
                    <a:pt x="6567" y="2364"/>
                    <a:pt x="6531" y="2320"/>
                    <a:pt x="6496" y="2311"/>
                  </a:cubicBezTo>
                  <a:cubicBezTo>
                    <a:pt x="6474" y="2300"/>
                    <a:pt x="6447" y="2286"/>
                    <a:pt x="6418" y="2286"/>
                  </a:cubicBezTo>
                  <a:close/>
                  <a:moveTo>
                    <a:pt x="7629" y="2322"/>
                  </a:moveTo>
                  <a:cubicBezTo>
                    <a:pt x="7613" y="2322"/>
                    <a:pt x="7598" y="2324"/>
                    <a:pt x="7584" y="2329"/>
                  </a:cubicBezTo>
                  <a:cubicBezTo>
                    <a:pt x="7495" y="2364"/>
                    <a:pt x="7441" y="2498"/>
                    <a:pt x="7468" y="2587"/>
                  </a:cubicBezTo>
                  <a:cubicBezTo>
                    <a:pt x="7497" y="2652"/>
                    <a:pt x="7583" y="2705"/>
                    <a:pt x="7662" y="2705"/>
                  </a:cubicBezTo>
                  <a:cubicBezTo>
                    <a:pt x="7681" y="2705"/>
                    <a:pt x="7700" y="2702"/>
                    <a:pt x="7718" y="2694"/>
                  </a:cubicBezTo>
                  <a:cubicBezTo>
                    <a:pt x="7807" y="2668"/>
                    <a:pt x="7860" y="2534"/>
                    <a:pt x="7834" y="2445"/>
                  </a:cubicBezTo>
                  <a:cubicBezTo>
                    <a:pt x="7804" y="2377"/>
                    <a:pt x="7711" y="2322"/>
                    <a:pt x="7629" y="2322"/>
                  </a:cubicBezTo>
                  <a:close/>
                  <a:moveTo>
                    <a:pt x="8882" y="2338"/>
                  </a:moveTo>
                  <a:cubicBezTo>
                    <a:pt x="8856" y="2338"/>
                    <a:pt x="8827" y="2344"/>
                    <a:pt x="8797" y="2355"/>
                  </a:cubicBezTo>
                  <a:cubicBezTo>
                    <a:pt x="8690" y="2409"/>
                    <a:pt x="8645" y="2498"/>
                    <a:pt x="8699" y="2614"/>
                  </a:cubicBezTo>
                  <a:cubicBezTo>
                    <a:pt x="8731" y="2690"/>
                    <a:pt x="8785" y="2735"/>
                    <a:pt x="8856" y="2735"/>
                  </a:cubicBezTo>
                  <a:cubicBezTo>
                    <a:pt x="8884" y="2735"/>
                    <a:pt x="8915" y="2728"/>
                    <a:pt x="8949" y="2712"/>
                  </a:cubicBezTo>
                  <a:cubicBezTo>
                    <a:pt x="9056" y="2668"/>
                    <a:pt x="9100" y="2570"/>
                    <a:pt x="9056" y="2463"/>
                  </a:cubicBezTo>
                  <a:cubicBezTo>
                    <a:pt x="9016" y="2383"/>
                    <a:pt x="8957" y="2338"/>
                    <a:pt x="8882" y="2338"/>
                  </a:cubicBezTo>
                  <a:close/>
                  <a:moveTo>
                    <a:pt x="2002" y="2487"/>
                  </a:moveTo>
                  <a:cubicBezTo>
                    <a:pt x="1990" y="2487"/>
                    <a:pt x="1977" y="2490"/>
                    <a:pt x="1964" y="2498"/>
                  </a:cubicBezTo>
                  <a:cubicBezTo>
                    <a:pt x="1937" y="2516"/>
                    <a:pt x="1901" y="2525"/>
                    <a:pt x="1892" y="2561"/>
                  </a:cubicBezTo>
                  <a:cubicBezTo>
                    <a:pt x="1883" y="2596"/>
                    <a:pt x="1857" y="2632"/>
                    <a:pt x="1883" y="2677"/>
                  </a:cubicBezTo>
                  <a:cubicBezTo>
                    <a:pt x="1901" y="2703"/>
                    <a:pt x="1910" y="2730"/>
                    <a:pt x="1955" y="2739"/>
                  </a:cubicBezTo>
                  <a:cubicBezTo>
                    <a:pt x="1979" y="2745"/>
                    <a:pt x="1999" y="2764"/>
                    <a:pt x="2023" y="2764"/>
                  </a:cubicBezTo>
                  <a:cubicBezTo>
                    <a:pt x="2035" y="2764"/>
                    <a:pt x="2047" y="2759"/>
                    <a:pt x="2062" y="2748"/>
                  </a:cubicBezTo>
                  <a:cubicBezTo>
                    <a:pt x="2097" y="2748"/>
                    <a:pt x="2115" y="2721"/>
                    <a:pt x="2133" y="2686"/>
                  </a:cubicBezTo>
                  <a:cubicBezTo>
                    <a:pt x="2142" y="2650"/>
                    <a:pt x="2160" y="2614"/>
                    <a:pt x="2142" y="2578"/>
                  </a:cubicBezTo>
                  <a:cubicBezTo>
                    <a:pt x="2124" y="2543"/>
                    <a:pt x="2106" y="2525"/>
                    <a:pt x="2080" y="2516"/>
                  </a:cubicBezTo>
                  <a:cubicBezTo>
                    <a:pt x="2055" y="2504"/>
                    <a:pt x="2030" y="2487"/>
                    <a:pt x="2002" y="2487"/>
                  </a:cubicBezTo>
                  <a:close/>
                  <a:moveTo>
                    <a:pt x="10096" y="2352"/>
                  </a:moveTo>
                  <a:cubicBezTo>
                    <a:pt x="10065" y="2352"/>
                    <a:pt x="10035" y="2359"/>
                    <a:pt x="10010" y="2373"/>
                  </a:cubicBezTo>
                  <a:cubicBezTo>
                    <a:pt x="9966" y="2391"/>
                    <a:pt x="9921" y="2436"/>
                    <a:pt x="9894" y="2489"/>
                  </a:cubicBezTo>
                  <a:cubicBezTo>
                    <a:pt x="9877" y="2543"/>
                    <a:pt x="9903" y="2596"/>
                    <a:pt x="9903" y="2641"/>
                  </a:cubicBezTo>
                  <a:cubicBezTo>
                    <a:pt x="9939" y="2686"/>
                    <a:pt x="9966" y="2739"/>
                    <a:pt x="10019" y="2757"/>
                  </a:cubicBezTo>
                  <a:cubicBezTo>
                    <a:pt x="10043" y="2765"/>
                    <a:pt x="10069" y="2769"/>
                    <a:pt x="10094" y="2769"/>
                  </a:cubicBezTo>
                  <a:cubicBezTo>
                    <a:pt x="10125" y="2769"/>
                    <a:pt x="10155" y="2763"/>
                    <a:pt x="10180" y="2748"/>
                  </a:cubicBezTo>
                  <a:cubicBezTo>
                    <a:pt x="10225" y="2721"/>
                    <a:pt x="10269" y="2686"/>
                    <a:pt x="10296" y="2632"/>
                  </a:cubicBezTo>
                  <a:cubicBezTo>
                    <a:pt x="10314" y="2578"/>
                    <a:pt x="10287" y="2525"/>
                    <a:pt x="10287" y="2471"/>
                  </a:cubicBezTo>
                  <a:cubicBezTo>
                    <a:pt x="10251" y="2436"/>
                    <a:pt x="10225" y="2382"/>
                    <a:pt x="10171" y="2364"/>
                  </a:cubicBezTo>
                  <a:cubicBezTo>
                    <a:pt x="10147" y="2356"/>
                    <a:pt x="10121" y="2352"/>
                    <a:pt x="10096" y="2352"/>
                  </a:cubicBezTo>
                  <a:close/>
                  <a:moveTo>
                    <a:pt x="11326" y="2373"/>
                  </a:moveTo>
                  <a:cubicBezTo>
                    <a:pt x="11296" y="2373"/>
                    <a:pt x="11265" y="2379"/>
                    <a:pt x="11233" y="2391"/>
                  </a:cubicBezTo>
                  <a:cubicBezTo>
                    <a:pt x="11126" y="2436"/>
                    <a:pt x="11072" y="2561"/>
                    <a:pt x="11126" y="2668"/>
                  </a:cubicBezTo>
                  <a:cubicBezTo>
                    <a:pt x="11164" y="2751"/>
                    <a:pt x="11230" y="2797"/>
                    <a:pt x="11307" y="2797"/>
                  </a:cubicBezTo>
                  <a:cubicBezTo>
                    <a:pt x="11337" y="2797"/>
                    <a:pt x="11369" y="2790"/>
                    <a:pt x="11402" y="2775"/>
                  </a:cubicBezTo>
                  <a:cubicBezTo>
                    <a:pt x="11509" y="2730"/>
                    <a:pt x="11563" y="2605"/>
                    <a:pt x="11509" y="2498"/>
                  </a:cubicBezTo>
                  <a:cubicBezTo>
                    <a:pt x="11470" y="2414"/>
                    <a:pt x="11404" y="2373"/>
                    <a:pt x="11326" y="2373"/>
                  </a:cubicBezTo>
                  <a:close/>
                  <a:moveTo>
                    <a:pt x="3224" y="2518"/>
                  </a:moveTo>
                  <a:cubicBezTo>
                    <a:pt x="3210" y="2518"/>
                    <a:pt x="3197" y="2520"/>
                    <a:pt x="3186" y="2525"/>
                  </a:cubicBezTo>
                  <a:cubicBezTo>
                    <a:pt x="3123" y="2543"/>
                    <a:pt x="3070" y="2659"/>
                    <a:pt x="3097" y="2721"/>
                  </a:cubicBezTo>
                  <a:cubicBezTo>
                    <a:pt x="3111" y="2766"/>
                    <a:pt x="3201" y="2817"/>
                    <a:pt x="3267" y="2817"/>
                  </a:cubicBezTo>
                  <a:cubicBezTo>
                    <a:pt x="3279" y="2817"/>
                    <a:pt x="3291" y="2815"/>
                    <a:pt x="3302" y="2810"/>
                  </a:cubicBezTo>
                  <a:cubicBezTo>
                    <a:pt x="3355" y="2784"/>
                    <a:pt x="3409" y="2677"/>
                    <a:pt x="3391" y="2614"/>
                  </a:cubicBezTo>
                  <a:cubicBezTo>
                    <a:pt x="3369" y="2563"/>
                    <a:pt x="3287" y="2518"/>
                    <a:pt x="3224" y="2518"/>
                  </a:cubicBezTo>
                  <a:close/>
                  <a:moveTo>
                    <a:pt x="12368" y="2470"/>
                  </a:moveTo>
                  <a:cubicBezTo>
                    <a:pt x="12364" y="2470"/>
                    <a:pt x="12362" y="2475"/>
                    <a:pt x="12357" y="2480"/>
                  </a:cubicBezTo>
                  <a:cubicBezTo>
                    <a:pt x="12348" y="2498"/>
                    <a:pt x="12330" y="2516"/>
                    <a:pt x="12321" y="2543"/>
                  </a:cubicBezTo>
                  <a:cubicBezTo>
                    <a:pt x="12312" y="2596"/>
                    <a:pt x="12312" y="2641"/>
                    <a:pt x="12339" y="2677"/>
                  </a:cubicBezTo>
                  <a:cubicBezTo>
                    <a:pt x="12357" y="2712"/>
                    <a:pt x="12357" y="2748"/>
                    <a:pt x="12374" y="2766"/>
                  </a:cubicBezTo>
                  <a:cubicBezTo>
                    <a:pt x="12419" y="2793"/>
                    <a:pt x="12464" y="2819"/>
                    <a:pt x="12517" y="2828"/>
                  </a:cubicBezTo>
                  <a:cubicBezTo>
                    <a:pt x="12523" y="2830"/>
                    <a:pt x="12529" y="2830"/>
                    <a:pt x="12535" y="2830"/>
                  </a:cubicBezTo>
                  <a:cubicBezTo>
                    <a:pt x="12569" y="2830"/>
                    <a:pt x="12592" y="2809"/>
                    <a:pt x="12615" y="2801"/>
                  </a:cubicBezTo>
                  <a:cubicBezTo>
                    <a:pt x="12642" y="2793"/>
                    <a:pt x="12633" y="2784"/>
                    <a:pt x="12624" y="2766"/>
                  </a:cubicBezTo>
                  <a:cubicBezTo>
                    <a:pt x="12580" y="2712"/>
                    <a:pt x="12535" y="2668"/>
                    <a:pt x="12499" y="2614"/>
                  </a:cubicBezTo>
                  <a:cubicBezTo>
                    <a:pt x="12464" y="2570"/>
                    <a:pt x="12419" y="2525"/>
                    <a:pt x="12383" y="2480"/>
                  </a:cubicBezTo>
                  <a:cubicBezTo>
                    <a:pt x="12376" y="2473"/>
                    <a:pt x="12372" y="2470"/>
                    <a:pt x="12368" y="2470"/>
                  </a:cubicBezTo>
                  <a:close/>
                  <a:moveTo>
                    <a:pt x="4457" y="2530"/>
                  </a:moveTo>
                  <a:cubicBezTo>
                    <a:pt x="4440" y="2530"/>
                    <a:pt x="4424" y="2536"/>
                    <a:pt x="4408" y="2552"/>
                  </a:cubicBezTo>
                  <a:cubicBezTo>
                    <a:pt x="4354" y="2552"/>
                    <a:pt x="4337" y="2587"/>
                    <a:pt x="4319" y="2632"/>
                  </a:cubicBezTo>
                  <a:cubicBezTo>
                    <a:pt x="4292" y="2668"/>
                    <a:pt x="4301" y="2703"/>
                    <a:pt x="4319" y="2748"/>
                  </a:cubicBezTo>
                  <a:cubicBezTo>
                    <a:pt x="4337" y="2784"/>
                    <a:pt x="4346" y="2819"/>
                    <a:pt x="4399" y="2837"/>
                  </a:cubicBezTo>
                  <a:cubicBezTo>
                    <a:pt x="4421" y="2843"/>
                    <a:pt x="4442" y="2851"/>
                    <a:pt x="4466" y="2851"/>
                  </a:cubicBezTo>
                  <a:cubicBezTo>
                    <a:pt x="4481" y="2851"/>
                    <a:pt x="4498" y="2848"/>
                    <a:pt x="4515" y="2837"/>
                  </a:cubicBezTo>
                  <a:cubicBezTo>
                    <a:pt x="4551" y="2819"/>
                    <a:pt x="4595" y="2810"/>
                    <a:pt x="4604" y="2757"/>
                  </a:cubicBezTo>
                  <a:cubicBezTo>
                    <a:pt x="4622" y="2712"/>
                    <a:pt x="4631" y="2677"/>
                    <a:pt x="4613" y="2641"/>
                  </a:cubicBezTo>
                  <a:cubicBezTo>
                    <a:pt x="4586" y="2596"/>
                    <a:pt x="4577" y="2561"/>
                    <a:pt x="4524" y="2543"/>
                  </a:cubicBezTo>
                  <a:cubicBezTo>
                    <a:pt x="4500" y="2538"/>
                    <a:pt x="4478" y="2530"/>
                    <a:pt x="4457" y="2530"/>
                  </a:cubicBezTo>
                  <a:close/>
                  <a:moveTo>
                    <a:pt x="5685" y="2539"/>
                  </a:moveTo>
                  <a:cubicBezTo>
                    <a:pt x="5663" y="2539"/>
                    <a:pt x="5641" y="2544"/>
                    <a:pt x="5621" y="2552"/>
                  </a:cubicBezTo>
                  <a:cubicBezTo>
                    <a:pt x="5541" y="2578"/>
                    <a:pt x="5487" y="2686"/>
                    <a:pt x="5523" y="2784"/>
                  </a:cubicBezTo>
                  <a:cubicBezTo>
                    <a:pt x="5550" y="2810"/>
                    <a:pt x="5568" y="2846"/>
                    <a:pt x="5603" y="2864"/>
                  </a:cubicBezTo>
                  <a:cubicBezTo>
                    <a:pt x="5630" y="2877"/>
                    <a:pt x="5655" y="2882"/>
                    <a:pt x="5678" y="2882"/>
                  </a:cubicBezTo>
                  <a:cubicBezTo>
                    <a:pt x="5702" y="2882"/>
                    <a:pt x="5724" y="2877"/>
                    <a:pt x="5746" y="2873"/>
                  </a:cubicBezTo>
                  <a:cubicBezTo>
                    <a:pt x="5764" y="2873"/>
                    <a:pt x="5826" y="2810"/>
                    <a:pt x="5835" y="2793"/>
                  </a:cubicBezTo>
                  <a:cubicBezTo>
                    <a:pt x="5862" y="2748"/>
                    <a:pt x="5862" y="2703"/>
                    <a:pt x="5844" y="2659"/>
                  </a:cubicBezTo>
                  <a:cubicBezTo>
                    <a:pt x="5835" y="2614"/>
                    <a:pt x="5800" y="2587"/>
                    <a:pt x="5764" y="2561"/>
                  </a:cubicBezTo>
                  <a:cubicBezTo>
                    <a:pt x="5739" y="2546"/>
                    <a:pt x="5712" y="2539"/>
                    <a:pt x="5685" y="2539"/>
                  </a:cubicBezTo>
                  <a:close/>
                  <a:moveTo>
                    <a:pt x="6925" y="2551"/>
                  </a:moveTo>
                  <a:cubicBezTo>
                    <a:pt x="6900" y="2551"/>
                    <a:pt x="6873" y="2557"/>
                    <a:pt x="6843" y="2570"/>
                  </a:cubicBezTo>
                  <a:cubicBezTo>
                    <a:pt x="6727" y="2623"/>
                    <a:pt x="6701" y="2694"/>
                    <a:pt x="6745" y="2801"/>
                  </a:cubicBezTo>
                  <a:cubicBezTo>
                    <a:pt x="6777" y="2878"/>
                    <a:pt x="6823" y="2918"/>
                    <a:pt x="6886" y="2918"/>
                  </a:cubicBezTo>
                  <a:cubicBezTo>
                    <a:pt x="6911" y="2918"/>
                    <a:pt x="6938" y="2912"/>
                    <a:pt x="6968" y="2900"/>
                  </a:cubicBezTo>
                  <a:cubicBezTo>
                    <a:pt x="7075" y="2855"/>
                    <a:pt x="7111" y="2784"/>
                    <a:pt x="7066" y="2677"/>
                  </a:cubicBezTo>
                  <a:cubicBezTo>
                    <a:pt x="7034" y="2593"/>
                    <a:pt x="6988" y="2551"/>
                    <a:pt x="6925" y="2551"/>
                  </a:cubicBezTo>
                  <a:close/>
                  <a:moveTo>
                    <a:pt x="8117" y="2568"/>
                  </a:moveTo>
                  <a:cubicBezTo>
                    <a:pt x="8099" y="2568"/>
                    <a:pt x="8082" y="2571"/>
                    <a:pt x="8066" y="2578"/>
                  </a:cubicBezTo>
                  <a:cubicBezTo>
                    <a:pt x="7967" y="2614"/>
                    <a:pt x="7914" y="2739"/>
                    <a:pt x="7950" y="2828"/>
                  </a:cubicBezTo>
                  <a:cubicBezTo>
                    <a:pt x="7979" y="2902"/>
                    <a:pt x="8069" y="2951"/>
                    <a:pt x="8145" y="2951"/>
                  </a:cubicBezTo>
                  <a:cubicBezTo>
                    <a:pt x="8161" y="2951"/>
                    <a:pt x="8176" y="2949"/>
                    <a:pt x="8191" y="2944"/>
                  </a:cubicBezTo>
                  <a:cubicBezTo>
                    <a:pt x="8289" y="2909"/>
                    <a:pt x="8342" y="2775"/>
                    <a:pt x="8306" y="2686"/>
                  </a:cubicBezTo>
                  <a:cubicBezTo>
                    <a:pt x="8278" y="2621"/>
                    <a:pt x="8192" y="2568"/>
                    <a:pt x="8117" y="2568"/>
                  </a:cubicBezTo>
                  <a:close/>
                  <a:moveTo>
                    <a:pt x="9371" y="2583"/>
                  </a:moveTo>
                  <a:cubicBezTo>
                    <a:pt x="9343" y="2583"/>
                    <a:pt x="9312" y="2590"/>
                    <a:pt x="9279" y="2605"/>
                  </a:cubicBezTo>
                  <a:cubicBezTo>
                    <a:pt x="9163" y="2650"/>
                    <a:pt x="9127" y="2739"/>
                    <a:pt x="9172" y="2855"/>
                  </a:cubicBezTo>
                  <a:cubicBezTo>
                    <a:pt x="9204" y="2939"/>
                    <a:pt x="9264" y="2981"/>
                    <a:pt x="9335" y="2981"/>
                  </a:cubicBezTo>
                  <a:cubicBezTo>
                    <a:pt x="9363" y="2981"/>
                    <a:pt x="9392" y="2974"/>
                    <a:pt x="9422" y="2962"/>
                  </a:cubicBezTo>
                  <a:cubicBezTo>
                    <a:pt x="9529" y="2917"/>
                    <a:pt x="9573" y="2819"/>
                    <a:pt x="9529" y="2712"/>
                  </a:cubicBezTo>
                  <a:cubicBezTo>
                    <a:pt x="9497" y="2629"/>
                    <a:pt x="9442" y="2583"/>
                    <a:pt x="9371" y="2583"/>
                  </a:cubicBezTo>
                  <a:close/>
                  <a:moveTo>
                    <a:pt x="1402" y="2819"/>
                  </a:moveTo>
                  <a:cubicBezTo>
                    <a:pt x="1393" y="2828"/>
                    <a:pt x="1384" y="2837"/>
                    <a:pt x="1375" y="2846"/>
                  </a:cubicBezTo>
                  <a:cubicBezTo>
                    <a:pt x="1348" y="2882"/>
                    <a:pt x="1321" y="2917"/>
                    <a:pt x="1286" y="2953"/>
                  </a:cubicBezTo>
                  <a:cubicBezTo>
                    <a:pt x="1286" y="2962"/>
                    <a:pt x="1286" y="2980"/>
                    <a:pt x="1286" y="2998"/>
                  </a:cubicBezTo>
                  <a:lnTo>
                    <a:pt x="1321" y="2998"/>
                  </a:lnTo>
                  <a:cubicBezTo>
                    <a:pt x="1366" y="2962"/>
                    <a:pt x="1411" y="2917"/>
                    <a:pt x="1402" y="2855"/>
                  </a:cubicBezTo>
                  <a:cubicBezTo>
                    <a:pt x="1402" y="2846"/>
                    <a:pt x="1402" y="2837"/>
                    <a:pt x="1402" y="2819"/>
                  </a:cubicBezTo>
                  <a:close/>
                  <a:moveTo>
                    <a:pt x="10587" y="2614"/>
                  </a:moveTo>
                  <a:cubicBezTo>
                    <a:pt x="10559" y="2614"/>
                    <a:pt x="10532" y="2619"/>
                    <a:pt x="10510" y="2623"/>
                  </a:cubicBezTo>
                  <a:cubicBezTo>
                    <a:pt x="10456" y="2641"/>
                    <a:pt x="10412" y="2686"/>
                    <a:pt x="10385" y="2730"/>
                  </a:cubicBezTo>
                  <a:cubicBezTo>
                    <a:pt x="10358" y="2784"/>
                    <a:pt x="10376" y="2846"/>
                    <a:pt x="10385" y="2900"/>
                  </a:cubicBezTo>
                  <a:cubicBezTo>
                    <a:pt x="10385" y="2926"/>
                    <a:pt x="10465" y="2998"/>
                    <a:pt x="10492" y="3016"/>
                  </a:cubicBezTo>
                  <a:cubicBezTo>
                    <a:pt x="10511" y="3025"/>
                    <a:pt x="10530" y="3028"/>
                    <a:pt x="10549" y="3028"/>
                  </a:cubicBezTo>
                  <a:cubicBezTo>
                    <a:pt x="10574" y="3028"/>
                    <a:pt x="10599" y="3023"/>
                    <a:pt x="10622" y="3023"/>
                  </a:cubicBezTo>
                  <a:cubicBezTo>
                    <a:pt x="10630" y="3023"/>
                    <a:pt x="10637" y="3023"/>
                    <a:pt x="10644" y="3025"/>
                  </a:cubicBezTo>
                  <a:cubicBezTo>
                    <a:pt x="10697" y="2998"/>
                    <a:pt x="10742" y="2962"/>
                    <a:pt x="10769" y="2917"/>
                  </a:cubicBezTo>
                  <a:cubicBezTo>
                    <a:pt x="10795" y="2864"/>
                    <a:pt x="10787" y="2801"/>
                    <a:pt x="10778" y="2748"/>
                  </a:cubicBezTo>
                  <a:cubicBezTo>
                    <a:pt x="10769" y="2721"/>
                    <a:pt x="10697" y="2641"/>
                    <a:pt x="10671" y="2632"/>
                  </a:cubicBezTo>
                  <a:cubicBezTo>
                    <a:pt x="10644" y="2619"/>
                    <a:pt x="10615" y="2614"/>
                    <a:pt x="10587" y="2614"/>
                  </a:cubicBezTo>
                  <a:close/>
                  <a:moveTo>
                    <a:pt x="2516" y="2749"/>
                  </a:moveTo>
                  <a:cubicBezTo>
                    <a:pt x="2494" y="2749"/>
                    <a:pt x="2471" y="2755"/>
                    <a:pt x="2445" y="2766"/>
                  </a:cubicBezTo>
                  <a:cubicBezTo>
                    <a:pt x="2356" y="2801"/>
                    <a:pt x="2338" y="2855"/>
                    <a:pt x="2374" y="2944"/>
                  </a:cubicBezTo>
                  <a:cubicBezTo>
                    <a:pt x="2393" y="3001"/>
                    <a:pt x="2430" y="3031"/>
                    <a:pt x="2481" y="3031"/>
                  </a:cubicBezTo>
                  <a:cubicBezTo>
                    <a:pt x="2503" y="3031"/>
                    <a:pt x="2526" y="3026"/>
                    <a:pt x="2552" y="3016"/>
                  </a:cubicBezTo>
                  <a:cubicBezTo>
                    <a:pt x="2633" y="2980"/>
                    <a:pt x="2651" y="2917"/>
                    <a:pt x="2615" y="2837"/>
                  </a:cubicBezTo>
                  <a:cubicBezTo>
                    <a:pt x="2597" y="2776"/>
                    <a:pt x="2562" y="2749"/>
                    <a:pt x="2516" y="2749"/>
                  </a:cubicBezTo>
                  <a:close/>
                  <a:moveTo>
                    <a:pt x="11814" y="2624"/>
                  </a:moveTo>
                  <a:cubicBezTo>
                    <a:pt x="11789" y="2624"/>
                    <a:pt x="11765" y="2629"/>
                    <a:pt x="11741" y="2641"/>
                  </a:cubicBezTo>
                  <a:cubicBezTo>
                    <a:pt x="11625" y="2686"/>
                    <a:pt x="11581" y="2801"/>
                    <a:pt x="11616" y="2909"/>
                  </a:cubicBezTo>
                  <a:cubicBezTo>
                    <a:pt x="11643" y="2971"/>
                    <a:pt x="11670" y="3007"/>
                    <a:pt x="11732" y="3033"/>
                  </a:cubicBezTo>
                  <a:cubicBezTo>
                    <a:pt x="11762" y="3043"/>
                    <a:pt x="11791" y="3050"/>
                    <a:pt x="11820" y="3050"/>
                  </a:cubicBezTo>
                  <a:cubicBezTo>
                    <a:pt x="11844" y="3050"/>
                    <a:pt x="11869" y="3046"/>
                    <a:pt x="11893" y="3033"/>
                  </a:cubicBezTo>
                  <a:cubicBezTo>
                    <a:pt x="12009" y="2989"/>
                    <a:pt x="12062" y="2873"/>
                    <a:pt x="12018" y="2757"/>
                  </a:cubicBezTo>
                  <a:cubicBezTo>
                    <a:pt x="12000" y="2703"/>
                    <a:pt x="11964" y="2668"/>
                    <a:pt x="11902" y="2641"/>
                  </a:cubicBezTo>
                  <a:cubicBezTo>
                    <a:pt x="11872" y="2631"/>
                    <a:pt x="11843" y="2624"/>
                    <a:pt x="11814" y="2624"/>
                  </a:cubicBezTo>
                  <a:close/>
                  <a:moveTo>
                    <a:pt x="3741" y="2745"/>
                  </a:moveTo>
                  <a:cubicBezTo>
                    <a:pt x="3723" y="2745"/>
                    <a:pt x="3704" y="2749"/>
                    <a:pt x="3685" y="2757"/>
                  </a:cubicBezTo>
                  <a:cubicBezTo>
                    <a:pt x="3596" y="2793"/>
                    <a:pt x="3560" y="2873"/>
                    <a:pt x="3587" y="2962"/>
                  </a:cubicBezTo>
                  <a:cubicBezTo>
                    <a:pt x="3615" y="3025"/>
                    <a:pt x="3670" y="3060"/>
                    <a:pt x="3735" y="3060"/>
                  </a:cubicBezTo>
                  <a:cubicBezTo>
                    <a:pt x="3753" y="3060"/>
                    <a:pt x="3773" y="3057"/>
                    <a:pt x="3792" y="3051"/>
                  </a:cubicBezTo>
                  <a:cubicBezTo>
                    <a:pt x="3873" y="3016"/>
                    <a:pt x="3908" y="2935"/>
                    <a:pt x="3882" y="2855"/>
                  </a:cubicBezTo>
                  <a:cubicBezTo>
                    <a:pt x="3854" y="2787"/>
                    <a:pt x="3801" y="2745"/>
                    <a:pt x="3741" y="2745"/>
                  </a:cubicBezTo>
                  <a:close/>
                  <a:moveTo>
                    <a:pt x="4966" y="2769"/>
                  </a:moveTo>
                  <a:cubicBezTo>
                    <a:pt x="4945" y="2769"/>
                    <a:pt x="4925" y="2773"/>
                    <a:pt x="4899" y="2784"/>
                  </a:cubicBezTo>
                  <a:cubicBezTo>
                    <a:pt x="4854" y="2801"/>
                    <a:pt x="4827" y="2819"/>
                    <a:pt x="4809" y="2873"/>
                  </a:cubicBezTo>
                  <a:cubicBezTo>
                    <a:pt x="4792" y="2909"/>
                    <a:pt x="4792" y="2944"/>
                    <a:pt x="4818" y="2989"/>
                  </a:cubicBezTo>
                  <a:cubicBezTo>
                    <a:pt x="4818" y="3033"/>
                    <a:pt x="4854" y="3051"/>
                    <a:pt x="4890" y="3069"/>
                  </a:cubicBezTo>
                  <a:cubicBezTo>
                    <a:pt x="4910" y="3081"/>
                    <a:pt x="4928" y="3086"/>
                    <a:pt x="4946" y="3086"/>
                  </a:cubicBezTo>
                  <a:cubicBezTo>
                    <a:pt x="4968" y="3086"/>
                    <a:pt x="4990" y="3079"/>
                    <a:pt x="5015" y="3069"/>
                  </a:cubicBezTo>
                  <a:cubicBezTo>
                    <a:pt x="5059" y="3051"/>
                    <a:pt x="5086" y="3033"/>
                    <a:pt x="5104" y="2989"/>
                  </a:cubicBezTo>
                  <a:cubicBezTo>
                    <a:pt x="5122" y="2944"/>
                    <a:pt x="5122" y="2917"/>
                    <a:pt x="5104" y="2873"/>
                  </a:cubicBezTo>
                  <a:cubicBezTo>
                    <a:pt x="5086" y="2828"/>
                    <a:pt x="5068" y="2793"/>
                    <a:pt x="5015" y="2775"/>
                  </a:cubicBezTo>
                  <a:cubicBezTo>
                    <a:pt x="4996" y="2771"/>
                    <a:pt x="4981" y="2769"/>
                    <a:pt x="4966" y="2769"/>
                  </a:cubicBezTo>
                  <a:close/>
                  <a:moveTo>
                    <a:pt x="6174" y="2794"/>
                  </a:moveTo>
                  <a:cubicBezTo>
                    <a:pt x="6156" y="2794"/>
                    <a:pt x="6138" y="2796"/>
                    <a:pt x="6121" y="2801"/>
                  </a:cubicBezTo>
                  <a:cubicBezTo>
                    <a:pt x="6032" y="2837"/>
                    <a:pt x="5987" y="2944"/>
                    <a:pt x="6023" y="3033"/>
                  </a:cubicBezTo>
                  <a:cubicBezTo>
                    <a:pt x="6050" y="3102"/>
                    <a:pt x="6119" y="3144"/>
                    <a:pt x="6190" y="3144"/>
                  </a:cubicBezTo>
                  <a:cubicBezTo>
                    <a:pt x="6212" y="3144"/>
                    <a:pt x="6234" y="3140"/>
                    <a:pt x="6255" y="3132"/>
                  </a:cubicBezTo>
                  <a:cubicBezTo>
                    <a:pt x="6335" y="3096"/>
                    <a:pt x="6380" y="2989"/>
                    <a:pt x="6353" y="2909"/>
                  </a:cubicBezTo>
                  <a:cubicBezTo>
                    <a:pt x="6324" y="2837"/>
                    <a:pt x="6249" y="2794"/>
                    <a:pt x="6174" y="2794"/>
                  </a:cubicBezTo>
                  <a:close/>
                  <a:moveTo>
                    <a:pt x="7424" y="2810"/>
                  </a:moveTo>
                  <a:cubicBezTo>
                    <a:pt x="7400" y="2810"/>
                    <a:pt x="7373" y="2816"/>
                    <a:pt x="7343" y="2828"/>
                  </a:cubicBezTo>
                  <a:cubicBezTo>
                    <a:pt x="7236" y="2873"/>
                    <a:pt x="7200" y="2944"/>
                    <a:pt x="7245" y="3051"/>
                  </a:cubicBezTo>
                  <a:cubicBezTo>
                    <a:pt x="7276" y="3132"/>
                    <a:pt x="7320" y="3170"/>
                    <a:pt x="7384" y="3170"/>
                  </a:cubicBezTo>
                  <a:cubicBezTo>
                    <a:pt x="7411" y="3170"/>
                    <a:pt x="7442" y="3163"/>
                    <a:pt x="7477" y="3149"/>
                  </a:cubicBezTo>
                  <a:cubicBezTo>
                    <a:pt x="7584" y="3105"/>
                    <a:pt x="7611" y="3033"/>
                    <a:pt x="7575" y="2935"/>
                  </a:cubicBezTo>
                  <a:cubicBezTo>
                    <a:pt x="7536" y="2852"/>
                    <a:pt x="7488" y="2810"/>
                    <a:pt x="7424" y="2810"/>
                  </a:cubicBezTo>
                  <a:close/>
                  <a:moveTo>
                    <a:pt x="8631" y="2820"/>
                  </a:moveTo>
                  <a:cubicBezTo>
                    <a:pt x="8605" y="2820"/>
                    <a:pt x="8580" y="2825"/>
                    <a:pt x="8556" y="2837"/>
                  </a:cubicBezTo>
                  <a:cubicBezTo>
                    <a:pt x="8458" y="2873"/>
                    <a:pt x="8405" y="2989"/>
                    <a:pt x="8449" y="3087"/>
                  </a:cubicBezTo>
                  <a:cubicBezTo>
                    <a:pt x="8487" y="3163"/>
                    <a:pt x="8553" y="3208"/>
                    <a:pt x="8622" y="3208"/>
                  </a:cubicBezTo>
                  <a:cubicBezTo>
                    <a:pt x="8651" y="3208"/>
                    <a:pt x="8680" y="3201"/>
                    <a:pt x="8708" y="3185"/>
                  </a:cubicBezTo>
                  <a:cubicBezTo>
                    <a:pt x="8815" y="3140"/>
                    <a:pt x="8851" y="3033"/>
                    <a:pt x="8806" y="2935"/>
                  </a:cubicBezTo>
                  <a:cubicBezTo>
                    <a:pt x="8773" y="2863"/>
                    <a:pt x="8702" y="2820"/>
                    <a:pt x="8631" y="2820"/>
                  </a:cubicBezTo>
                  <a:close/>
                  <a:moveTo>
                    <a:pt x="9863" y="2838"/>
                  </a:moveTo>
                  <a:cubicBezTo>
                    <a:pt x="9837" y="2838"/>
                    <a:pt x="9809" y="2843"/>
                    <a:pt x="9778" y="2855"/>
                  </a:cubicBezTo>
                  <a:cubicBezTo>
                    <a:pt x="9662" y="2900"/>
                    <a:pt x="9627" y="2998"/>
                    <a:pt x="9671" y="3114"/>
                  </a:cubicBezTo>
                  <a:cubicBezTo>
                    <a:pt x="9705" y="3194"/>
                    <a:pt x="9768" y="3234"/>
                    <a:pt x="9843" y="3234"/>
                  </a:cubicBezTo>
                  <a:cubicBezTo>
                    <a:pt x="9868" y="3234"/>
                    <a:pt x="9894" y="3230"/>
                    <a:pt x="9921" y="3221"/>
                  </a:cubicBezTo>
                  <a:cubicBezTo>
                    <a:pt x="10037" y="3167"/>
                    <a:pt x="10073" y="3078"/>
                    <a:pt x="10028" y="2962"/>
                  </a:cubicBezTo>
                  <a:cubicBezTo>
                    <a:pt x="9995" y="2883"/>
                    <a:pt x="9938" y="2838"/>
                    <a:pt x="9863" y="2838"/>
                  </a:cubicBezTo>
                  <a:close/>
                  <a:moveTo>
                    <a:pt x="1771" y="2992"/>
                  </a:moveTo>
                  <a:cubicBezTo>
                    <a:pt x="1758" y="2992"/>
                    <a:pt x="1744" y="2994"/>
                    <a:pt x="1732" y="2998"/>
                  </a:cubicBezTo>
                  <a:cubicBezTo>
                    <a:pt x="1669" y="3007"/>
                    <a:pt x="1625" y="3105"/>
                    <a:pt x="1651" y="3167"/>
                  </a:cubicBezTo>
                  <a:cubicBezTo>
                    <a:pt x="1666" y="3217"/>
                    <a:pt x="1725" y="3255"/>
                    <a:pt x="1780" y="3255"/>
                  </a:cubicBezTo>
                  <a:cubicBezTo>
                    <a:pt x="1794" y="3255"/>
                    <a:pt x="1808" y="3253"/>
                    <a:pt x="1821" y="3248"/>
                  </a:cubicBezTo>
                  <a:cubicBezTo>
                    <a:pt x="1892" y="3221"/>
                    <a:pt x="1928" y="3114"/>
                    <a:pt x="1901" y="3069"/>
                  </a:cubicBezTo>
                  <a:cubicBezTo>
                    <a:pt x="1873" y="3019"/>
                    <a:pt x="1822" y="2992"/>
                    <a:pt x="1771" y="2992"/>
                  </a:cubicBezTo>
                  <a:close/>
                  <a:moveTo>
                    <a:pt x="11075" y="2849"/>
                  </a:moveTo>
                  <a:cubicBezTo>
                    <a:pt x="11050" y="2849"/>
                    <a:pt x="11024" y="2854"/>
                    <a:pt x="11001" y="2864"/>
                  </a:cubicBezTo>
                  <a:cubicBezTo>
                    <a:pt x="10876" y="2909"/>
                    <a:pt x="10840" y="3025"/>
                    <a:pt x="10876" y="3132"/>
                  </a:cubicBezTo>
                  <a:cubicBezTo>
                    <a:pt x="10897" y="3215"/>
                    <a:pt x="10982" y="3271"/>
                    <a:pt x="11074" y="3271"/>
                  </a:cubicBezTo>
                  <a:cubicBezTo>
                    <a:pt x="11100" y="3271"/>
                    <a:pt x="11126" y="3266"/>
                    <a:pt x="11152" y="3256"/>
                  </a:cubicBezTo>
                  <a:cubicBezTo>
                    <a:pt x="11268" y="3203"/>
                    <a:pt x="11304" y="3096"/>
                    <a:pt x="11268" y="2989"/>
                  </a:cubicBezTo>
                  <a:cubicBezTo>
                    <a:pt x="11247" y="2906"/>
                    <a:pt x="11162" y="2849"/>
                    <a:pt x="11075" y="2849"/>
                  </a:cubicBezTo>
                  <a:close/>
                  <a:moveTo>
                    <a:pt x="2936" y="2998"/>
                  </a:moveTo>
                  <a:cubicBezTo>
                    <a:pt x="2909" y="3033"/>
                    <a:pt x="2856" y="3060"/>
                    <a:pt x="2856" y="3105"/>
                  </a:cubicBezTo>
                  <a:cubicBezTo>
                    <a:pt x="2856" y="3140"/>
                    <a:pt x="2856" y="3176"/>
                    <a:pt x="2856" y="3203"/>
                  </a:cubicBezTo>
                  <a:cubicBezTo>
                    <a:pt x="2891" y="3230"/>
                    <a:pt x="2909" y="3283"/>
                    <a:pt x="2963" y="3283"/>
                  </a:cubicBezTo>
                  <a:cubicBezTo>
                    <a:pt x="2987" y="3283"/>
                    <a:pt x="3014" y="3291"/>
                    <a:pt x="3035" y="3291"/>
                  </a:cubicBezTo>
                  <a:cubicBezTo>
                    <a:pt x="3046" y="3291"/>
                    <a:pt x="3055" y="3289"/>
                    <a:pt x="3061" y="3283"/>
                  </a:cubicBezTo>
                  <a:cubicBezTo>
                    <a:pt x="3088" y="3256"/>
                    <a:pt x="3123" y="3230"/>
                    <a:pt x="3141" y="3185"/>
                  </a:cubicBezTo>
                  <a:cubicBezTo>
                    <a:pt x="3150" y="3149"/>
                    <a:pt x="3123" y="3114"/>
                    <a:pt x="3141" y="3087"/>
                  </a:cubicBezTo>
                  <a:cubicBezTo>
                    <a:pt x="3106" y="3060"/>
                    <a:pt x="3088" y="3025"/>
                    <a:pt x="3043" y="3007"/>
                  </a:cubicBezTo>
                  <a:cubicBezTo>
                    <a:pt x="3033" y="3002"/>
                    <a:pt x="3023" y="3000"/>
                    <a:pt x="3013" y="3000"/>
                  </a:cubicBezTo>
                  <a:cubicBezTo>
                    <a:pt x="2998" y="3000"/>
                    <a:pt x="2982" y="3004"/>
                    <a:pt x="2966" y="3004"/>
                  </a:cubicBezTo>
                  <a:cubicBezTo>
                    <a:pt x="2956" y="3004"/>
                    <a:pt x="2946" y="3003"/>
                    <a:pt x="2936" y="2998"/>
                  </a:cubicBezTo>
                  <a:close/>
                  <a:moveTo>
                    <a:pt x="12301" y="2865"/>
                  </a:moveTo>
                  <a:cubicBezTo>
                    <a:pt x="12273" y="2865"/>
                    <a:pt x="12243" y="2870"/>
                    <a:pt x="12214" y="2882"/>
                  </a:cubicBezTo>
                  <a:cubicBezTo>
                    <a:pt x="12151" y="2909"/>
                    <a:pt x="12125" y="2944"/>
                    <a:pt x="12098" y="2998"/>
                  </a:cubicBezTo>
                  <a:cubicBezTo>
                    <a:pt x="12071" y="3060"/>
                    <a:pt x="12071" y="3114"/>
                    <a:pt x="12098" y="3167"/>
                  </a:cubicBezTo>
                  <a:cubicBezTo>
                    <a:pt x="12137" y="3246"/>
                    <a:pt x="12210" y="3295"/>
                    <a:pt x="12288" y="3295"/>
                  </a:cubicBezTo>
                  <a:cubicBezTo>
                    <a:pt x="12316" y="3295"/>
                    <a:pt x="12346" y="3289"/>
                    <a:pt x="12374" y="3274"/>
                  </a:cubicBezTo>
                  <a:cubicBezTo>
                    <a:pt x="12455" y="3248"/>
                    <a:pt x="12455" y="3239"/>
                    <a:pt x="12490" y="3167"/>
                  </a:cubicBezTo>
                  <a:cubicBezTo>
                    <a:pt x="12517" y="3105"/>
                    <a:pt x="12517" y="3060"/>
                    <a:pt x="12490" y="3007"/>
                  </a:cubicBezTo>
                  <a:cubicBezTo>
                    <a:pt x="12457" y="2913"/>
                    <a:pt x="12384" y="2865"/>
                    <a:pt x="12301" y="2865"/>
                  </a:cubicBezTo>
                  <a:close/>
                  <a:moveTo>
                    <a:pt x="4225" y="3011"/>
                  </a:moveTo>
                  <a:cubicBezTo>
                    <a:pt x="4204" y="3011"/>
                    <a:pt x="4181" y="3015"/>
                    <a:pt x="4158" y="3025"/>
                  </a:cubicBezTo>
                  <a:cubicBezTo>
                    <a:pt x="4078" y="3060"/>
                    <a:pt x="4042" y="3140"/>
                    <a:pt x="4078" y="3221"/>
                  </a:cubicBezTo>
                  <a:cubicBezTo>
                    <a:pt x="4104" y="3287"/>
                    <a:pt x="4155" y="3324"/>
                    <a:pt x="4216" y="3324"/>
                  </a:cubicBezTo>
                  <a:cubicBezTo>
                    <a:pt x="4238" y="3324"/>
                    <a:pt x="4260" y="3319"/>
                    <a:pt x="4283" y="3310"/>
                  </a:cubicBezTo>
                  <a:cubicBezTo>
                    <a:pt x="4363" y="3274"/>
                    <a:pt x="4399" y="3194"/>
                    <a:pt x="4363" y="3114"/>
                  </a:cubicBezTo>
                  <a:cubicBezTo>
                    <a:pt x="4337" y="3048"/>
                    <a:pt x="4286" y="3011"/>
                    <a:pt x="4225" y="3011"/>
                  </a:cubicBezTo>
                  <a:close/>
                  <a:moveTo>
                    <a:pt x="5418" y="3018"/>
                  </a:moveTo>
                  <a:cubicBezTo>
                    <a:pt x="5402" y="3018"/>
                    <a:pt x="5386" y="3020"/>
                    <a:pt x="5371" y="3025"/>
                  </a:cubicBezTo>
                  <a:cubicBezTo>
                    <a:pt x="5300" y="3060"/>
                    <a:pt x="5247" y="3185"/>
                    <a:pt x="5282" y="3256"/>
                  </a:cubicBezTo>
                  <a:cubicBezTo>
                    <a:pt x="5305" y="3311"/>
                    <a:pt x="5402" y="3358"/>
                    <a:pt x="5469" y="3358"/>
                  </a:cubicBezTo>
                  <a:cubicBezTo>
                    <a:pt x="5479" y="3358"/>
                    <a:pt x="5488" y="3357"/>
                    <a:pt x="5496" y="3355"/>
                  </a:cubicBezTo>
                  <a:cubicBezTo>
                    <a:pt x="5568" y="3328"/>
                    <a:pt x="5630" y="3203"/>
                    <a:pt x="5603" y="3123"/>
                  </a:cubicBezTo>
                  <a:cubicBezTo>
                    <a:pt x="5581" y="3064"/>
                    <a:pt x="5493" y="3018"/>
                    <a:pt x="5418" y="3018"/>
                  </a:cubicBezTo>
                  <a:close/>
                  <a:moveTo>
                    <a:pt x="6680" y="3033"/>
                  </a:moveTo>
                  <a:cubicBezTo>
                    <a:pt x="6652" y="3033"/>
                    <a:pt x="6621" y="3040"/>
                    <a:pt x="6594" y="3051"/>
                  </a:cubicBezTo>
                  <a:cubicBezTo>
                    <a:pt x="6540" y="3069"/>
                    <a:pt x="6513" y="3105"/>
                    <a:pt x="6496" y="3140"/>
                  </a:cubicBezTo>
                  <a:cubicBezTo>
                    <a:pt x="6478" y="3185"/>
                    <a:pt x="6460" y="3239"/>
                    <a:pt x="6513" y="3283"/>
                  </a:cubicBezTo>
                  <a:cubicBezTo>
                    <a:pt x="6496" y="3346"/>
                    <a:pt x="6558" y="3355"/>
                    <a:pt x="6594" y="3381"/>
                  </a:cubicBezTo>
                  <a:cubicBezTo>
                    <a:pt x="6607" y="3388"/>
                    <a:pt x="6624" y="3391"/>
                    <a:pt x="6641" y="3391"/>
                  </a:cubicBezTo>
                  <a:cubicBezTo>
                    <a:pt x="6670" y="3391"/>
                    <a:pt x="6703" y="3383"/>
                    <a:pt x="6736" y="3372"/>
                  </a:cubicBezTo>
                  <a:cubicBezTo>
                    <a:pt x="6790" y="3355"/>
                    <a:pt x="6817" y="3319"/>
                    <a:pt x="6826" y="3283"/>
                  </a:cubicBezTo>
                  <a:cubicBezTo>
                    <a:pt x="6843" y="3239"/>
                    <a:pt x="6843" y="3185"/>
                    <a:pt x="6826" y="3140"/>
                  </a:cubicBezTo>
                  <a:cubicBezTo>
                    <a:pt x="6799" y="3087"/>
                    <a:pt x="6763" y="3060"/>
                    <a:pt x="6727" y="3042"/>
                  </a:cubicBezTo>
                  <a:cubicBezTo>
                    <a:pt x="6714" y="3036"/>
                    <a:pt x="6698" y="3033"/>
                    <a:pt x="6680" y="3033"/>
                  </a:cubicBezTo>
                  <a:close/>
                  <a:moveTo>
                    <a:pt x="7866" y="3044"/>
                  </a:moveTo>
                  <a:cubicBezTo>
                    <a:pt x="7848" y="3044"/>
                    <a:pt x="7831" y="3047"/>
                    <a:pt x="7816" y="3051"/>
                  </a:cubicBezTo>
                  <a:cubicBezTo>
                    <a:pt x="7727" y="3087"/>
                    <a:pt x="7673" y="3212"/>
                    <a:pt x="7700" y="3301"/>
                  </a:cubicBezTo>
                  <a:cubicBezTo>
                    <a:pt x="7729" y="3373"/>
                    <a:pt x="7821" y="3427"/>
                    <a:pt x="7902" y="3427"/>
                  </a:cubicBezTo>
                  <a:cubicBezTo>
                    <a:pt x="7922" y="3427"/>
                    <a:pt x="7941" y="3424"/>
                    <a:pt x="7959" y="3417"/>
                  </a:cubicBezTo>
                  <a:cubicBezTo>
                    <a:pt x="8039" y="3381"/>
                    <a:pt x="8092" y="3256"/>
                    <a:pt x="8066" y="3167"/>
                  </a:cubicBezTo>
                  <a:cubicBezTo>
                    <a:pt x="8044" y="3094"/>
                    <a:pt x="7949" y="3044"/>
                    <a:pt x="7866" y="3044"/>
                  </a:cubicBezTo>
                  <a:close/>
                  <a:moveTo>
                    <a:pt x="1107" y="3248"/>
                  </a:moveTo>
                  <a:cubicBezTo>
                    <a:pt x="1098" y="3256"/>
                    <a:pt x="1089" y="3265"/>
                    <a:pt x="1080" y="3274"/>
                  </a:cubicBezTo>
                  <a:cubicBezTo>
                    <a:pt x="1072" y="3283"/>
                    <a:pt x="1063" y="3301"/>
                    <a:pt x="1054" y="3310"/>
                  </a:cubicBezTo>
                  <a:cubicBezTo>
                    <a:pt x="1027" y="3355"/>
                    <a:pt x="1009" y="3399"/>
                    <a:pt x="982" y="3435"/>
                  </a:cubicBezTo>
                  <a:cubicBezTo>
                    <a:pt x="973" y="3444"/>
                    <a:pt x="964" y="3462"/>
                    <a:pt x="991" y="3462"/>
                  </a:cubicBezTo>
                  <a:cubicBezTo>
                    <a:pt x="1045" y="3462"/>
                    <a:pt x="1098" y="3453"/>
                    <a:pt x="1134" y="3408"/>
                  </a:cubicBezTo>
                  <a:cubicBezTo>
                    <a:pt x="1161" y="3364"/>
                    <a:pt x="1152" y="3328"/>
                    <a:pt x="1134" y="3292"/>
                  </a:cubicBezTo>
                  <a:cubicBezTo>
                    <a:pt x="1134" y="3292"/>
                    <a:pt x="1134" y="3283"/>
                    <a:pt x="1125" y="3274"/>
                  </a:cubicBezTo>
                  <a:cubicBezTo>
                    <a:pt x="1116" y="3265"/>
                    <a:pt x="1116" y="3256"/>
                    <a:pt x="1107" y="3248"/>
                  </a:cubicBezTo>
                  <a:close/>
                  <a:moveTo>
                    <a:pt x="9128" y="3077"/>
                  </a:moveTo>
                  <a:cubicBezTo>
                    <a:pt x="9100" y="3077"/>
                    <a:pt x="9070" y="3084"/>
                    <a:pt x="9038" y="3096"/>
                  </a:cubicBezTo>
                  <a:cubicBezTo>
                    <a:pt x="8931" y="3140"/>
                    <a:pt x="8886" y="3239"/>
                    <a:pt x="8931" y="3355"/>
                  </a:cubicBezTo>
                  <a:cubicBezTo>
                    <a:pt x="8963" y="3431"/>
                    <a:pt x="9023" y="3472"/>
                    <a:pt x="9093" y="3472"/>
                  </a:cubicBezTo>
                  <a:cubicBezTo>
                    <a:pt x="9121" y="3472"/>
                    <a:pt x="9151" y="3465"/>
                    <a:pt x="9181" y="3453"/>
                  </a:cubicBezTo>
                  <a:cubicBezTo>
                    <a:pt x="9297" y="3408"/>
                    <a:pt x="9341" y="3319"/>
                    <a:pt x="9297" y="3203"/>
                  </a:cubicBezTo>
                  <a:cubicBezTo>
                    <a:pt x="9258" y="3119"/>
                    <a:pt x="9201" y="3077"/>
                    <a:pt x="9128" y="3077"/>
                  </a:cubicBezTo>
                  <a:close/>
                  <a:moveTo>
                    <a:pt x="2240" y="3231"/>
                  </a:moveTo>
                  <a:cubicBezTo>
                    <a:pt x="2225" y="3231"/>
                    <a:pt x="2210" y="3233"/>
                    <a:pt x="2196" y="3239"/>
                  </a:cubicBezTo>
                  <a:cubicBezTo>
                    <a:pt x="2160" y="3239"/>
                    <a:pt x="2142" y="3274"/>
                    <a:pt x="2133" y="3310"/>
                  </a:cubicBezTo>
                  <a:cubicBezTo>
                    <a:pt x="2124" y="3346"/>
                    <a:pt x="2097" y="3372"/>
                    <a:pt x="2124" y="3417"/>
                  </a:cubicBezTo>
                  <a:cubicBezTo>
                    <a:pt x="2142" y="3444"/>
                    <a:pt x="2151" y="3471"/>
                    <a:pt x="2187" y="3479"/>
                  </a:cubicBezTo>
                  <a:cubicBezTo>
                    <a:pt x="2214" y="3486"/>
                    <a:pt x="2236" y="3503"/>
                    <a:pt x="2264" y="3503"/>
                  </a:cubicBezTo>
                  <a:cubicBezTo>
                    <a:pt x="2273" y="3503"/>
                    <a:pt x="2283" y="3502"/>
                    <a:pt x="2294" y="3497"/>
                  </a:cubicBezTo>
                  <a:cubicBezTo>
                    <a:pt x="2329" y="3479"/>
                    <a:pt x="2356" y="3462"/>
                    <a:pt x="2365" y="3426"/>
                  </a:cubicBezTo>
                  <a:cubicBezTo>
                    <a:pt x="2374" y="3390"/>
                    <a:pt x="2401" y="3364"/>
                    <a:pt x="2383" y="3319"/>
                  </a:cubicBezTo>
                  <a:cubicBezTo>
                    <a:pt x="2354" y="3269"/>
                    <a:pt x="2298" y="3231"/>
                    <a:pt x="2240" y="3231"/>
                  </a:cubicBezTo>
                  <a:close/>
                  <a:moveTo>
                    <a:pt x="10358" y="3097"/>
                  </a:moveTo>
                  <a:cubicBezTo>
                    <a:pt x="10323" y="3097"/>
                    <a:pt x="10287" y="3105"/>
                    <a:pt x="10251" y="3105"/>
                  </a:cubicBezTo>
                  <a:cubicBezTo>
                    <a:pt x="10242" y="3140"/>
                    <a:pt x="10198" y="3132"/>
                    <a:pt x="10180" y="3158"/>
                  </a:cubicBezTo>
                  <a:cubicBezTo>
                    <a:pt x="10162" y="3176"/>
                    <a:pt x="10144" y="3194"/>
                    <a:pt x="10135" y="3221"/>
                  </a:cubicBezTo>
                  <a:cubicBezTo>
                    <a:pt x="10126" y="3239"/>
                    <a:pt x="10126" y="3265"/>
                    <a:pt x="10126" y="3292"/>
                  </a:cubicBezTo>
                  <a:cubicBezTo>
                    <a:pt x="10126" y="3319"/>
                    <a:pt x="10135" y="3346"/>
                    <a:pt x="10144" y="3390"/>
                  </a:cubicBezTo>
                  <a:cubicBezTo>
                    <a:pt x="10180" y="3426"/>
                    <a:pt x="10207" y="3479"/>
                    <a:pt x="10260" y="3497"/>
                  </a:cubicBezTo>
                  <a:cubicBezTo>
                    <a:pt x="10278" y="3503"/>
                    <a:pt x="10296" y="3505"/>
                    <a:pt x="10314" y="3505"/>
                  </a:cubicBezTo>
                  <a:cubicBezTo>
                    <a:pt x="10349" y="3505"/>
                    <a:pt x="10385" y="3497"/>
                    <a:pt x="10421" y="3497"/>
                  </a:cubicBezTo>
                  <a:cubicBezTo>
                    <a:pt x="10430" y="3444"/>
                    <a:pt x="10483" y="3462"/>
                    <a:pt x="10501" y="3417"/>
                  </a:cubicBezTo>
                  <a:cubicBezTo>
                    <a:pt x="10519" y="3390"/>
                    <a:pt x="10528" y="3355"/>
                    <a:pt x="10537" y="3310"/>
                  </a:cubicBezTo>
                  <a:cubicBezTo>
                    <a:pt x="10546" y="3283"/>
                    <a:pt x="10519" y="3248"/>
                    <a:pt x="10528" y="3221"/>
                  </a:cubicBezTo>
                  <a:cubicBezTo>
                    <a:pt x="10492" y="3176"/>
                    <a:pt x="10465" y="3123"/>
                    <a:pt x="10412" y="3105"/>
                  </a:cubicBezTo>
                  <a:cubicBezTo>
                    <a:pt x="10394" y="3099"/>
                    <a:pt x="10376" y="3097"/>
                    <a:pt x="10358" y="3097"/>
                  </a:cubicBezTo>
                  <a:close/>
                  <a:moveTo>
                    <a:pt x="11560" y="3106"/>
                  </a:moveTo>
                  <a:cubicBezTo>
                    <a:pt x="11532" y="3106"/>
                    <a:pt x="11503" y="3111"/>
                    <a:pt x="11473" y="3123"/>
                  </a:cubicBezTo>
                  <a:cubicBezTo>
                    <a:pt x="11357" y="3176"/>
                    <a:pt x="11313" y="3292"/>
                    <a:pt x="11366" y="3408"/>
                  </a:cubicBezTo>
                  <a:cubicBezTo>
                    <a:pt x="11399" y="3487"/>
                    <a:pt x="11467" y="3532"/>
                    <a:pt x="11550" y="3532"/>
                  </a:cubicBezTo>
                  <a:cubicBezTo>
                    <a:pt x="11579" y="3532"/>
                    <a:pt x="11610" y="3527"/>
                    <a:pt x="11643" y="3515"/>
                  </a:cubicBezTo>
                  <a:cubicBezTo>
                    <a:pt x="11750" y="3471"/>
                    <a:pt x="11804" y="3346"/>
                    <a:pt x="11750" y="3239"/>
                  </a:cubicBezTo>
                  <a:cubicBezTo>
                    <a:pt x="11710" y="3152"/>
                    <a:pt x="11641" y="3106"/>
                    <a:pt x="11560" y="3106"/>
                  </a:cubicBezTo>
                  <a:close/>
                  <a:moveTo>
                    <a:pt x="3462" y="3239"/>
                  </a:moveTo>
                  <a:cubicBezTo>
                    <a:pt x="3445" y="3239"/>
                    <a:pt x="3430" y="3241"/>
                    <a:pt x="3418" y="3248"/>
                  </a:cubicBezTo>
                  <a:cubicBezTo>
                    <a:pt x="3355" y="3265"/>
                    <a:pt x="3302" y="3390"/>
                    <a:pt x="3329" y="3444"/>
                  </a:cubicBezTo>
                  <a:cubicBezTo>
                    <a:pt x="3350" y="3495"/>
                    <a:pt x="3432" y="3540"/>
                    <a:pt x="3495" y="3540"/>
                  </a:cubicBezTo>
                  <a:cubicBezTo>
                    <a:pt x="3509" y="3540"/>
                    <a:pt x="3522" y="3538"/>
                    <a:pt x="3534" y="3533"/>
                  </a:cubicBezTo>
                  <a:cubicBezTo>
                    <a:pt x="3596" y="3497"/>
                    <a:pt x="3641" y="3381"/>
                    <a:pt x="3614" y="3319"/>
                  </a:cubicBezTo>
                  <a:cubicBezTo>
                    <a:pt x="3587" y="3271"/>
                    <a:pt x="3517" y="3239"/>
                    <a:pt x="3462" y="3239"/>
                  </a:cubicBezTo>
                  <a:close/>
                  <a:moveTo>
                    <a:pt x="12776" y="3114"/>
                  </a:moveTo>
                  <a:cubicBezTo>
                    <a:pt x="12722" y="3132"/>
                    <a:pt x="12678" y="3149"/>
                    <a:pt x="12624" y="3176"/>
                  </a:cubicBezTo>
                  <a:cubicBezTo>
                    <a:pt x="12606" y="3194"/>
                    <a:pt x="12580" y="3221"/>
                    <a:pt x="12571" y="3248"/>
                  </a:cubicBezTo>
                  <a:cubicBezTo>
                    <a:pt x="12562" y="3292"/>
                    <a:pt x="12535" y="3346"/>
                    <a:pt x="12571" y="3390"/>
                  </a:cubicBezTo>
                  <a:cubicBezTo>
                    <a:pt x="12580" y="3417"/>
                    <a:pt x="12589" y="3453"/>
                    <a:pt x="12606" y="3479"/>
                  </a:cubicBezTo>
                  <a:cubicBezTo>
                    <a:pt x="12606" y="3488"/>
                    <a:pt x="12615" y="3506"/>
                    <a:pt x="12624" y="3506"/>
                  </a:cubicBezTo>
                  <a:cubicBezTo>
                    <a:pt x="12677" y="3541"/>
                    <a:pt x="12725" y="3568"/>
                    <a:pt x="12775" y="3568"/>
                  </a:cubicBezTo>
                  <a:cubicBezTo>
                    <a:pt x="12801" y="3568"/>
                    <a:pt x="12828" y="3561"/>
                    <a:pt x="12856" y="3542"/>
                  </a:cubicBezTo>
                  <a:cubicBezTo>
                    <a:pt x="12865" y="3542"/>
                    <a:pt x="12874" y="3533"/>
                    <a:pt x="12883" y="3533"/>
                  </a:cubicBezTo>
                  <a:cubicBezTo>
                    <a:pt x="12945" y="3506"/>
                    <a:pt x="12972" y="3471"/>
                    <a:pt x="12990" y="3390"/>
                  </a:cubicBezTo>
                  <a:cubicBezTo>
                    <a:pt x="12999" y="3355"/>
                    <a:pt x="13017" y="3328"/>
                    <a:pt x="12990" y="3301"/>
                  </a:cubicBezTo>
                  <a:cubicBezTo>
                    <a:pt x="12954" y="3274"/>
                    <a:pt x="12945" y="3239"/>
                    <a:pt x="12928" y="3203"/>
                  </a:cubicBezTo>
                  <a:cubicBezTo>
                    <a:pt x="12919" y="3176"/>
                    <a:pt x="12901" y="3149"/>
                    <a:pt x="12874" y="3140"/>
                  </a:cubicBezTo>
                  <a:cubicBezTo>
                    <a:pt x="12847" y="3123"/>
                    <a:pt x="12812" y="3114"/>
                    <a:pt x="12776" y="3114"/>
                  </a:cubicBezTo>
                  <a:close/>
                  <a:moveTo>
                    <a:pt x="4703" y="3271"/>
                  </a:moveTo>
                  <a:cubicBezTo>
                    <a:pt x="4684" y="3271"/>
                    <a:pt x="4666" y="3275"/>
                    <a:pt x="4649" y="3283"/>
                  </a:cubicBezTo>
                  <a:cubicBezTo>
                    <a:pt x="4569" y="3301"/>
                    <a:pt x="4524" y="3417"/>
                    <a:pt x="4551" y="3479"/>
                  </a:cubicBezTo>
                  <a:cubicBezTo>
                    <a:pt x="4586" y="3549"/>
                    <a:pt x="4637" y="3586"/>
                    <a:pt x="4700" y="3586"/>
                  </a:cubicBezTo>
                  <a:cubicBezTo>
                    <a:pt x="4718" y="3586"/>
                    <a:pt x="4736" y="3583"/>
                    <a:pt x="4756" y="3578"/>
                  </a:cubicBezTo>
                  <a:cubicBezTo>
                    <a:pt x="4836" y="3542"/>
                    <a:pt x="4872" y="3462"/>
                    <a:pt x="4854" y="3381"/>
                  </a:cubicBezTo>
                  <a:cubicBezTo>
                    <a:pt x="4834" y="3313"/>
                    <a:pt x="4766" y="3271"/>
                    <a:pt x="4703" y="3271"/>
                  </a:cubicBezTo>
                  <a:close/>
                  <a:moveTo>
                    <a:pt x="5923" y="3280"/>
                  </a:moveTo>
                  <a:cubicBezTo>
                    <a:pt x="5902" y="3280"/>
                    <a:pt x="5881" y="3284"/>
                    <a:pt x="5862" y="3292"/>
                  </a:cubicBezTo>
                  <a:cubicBezTo>
                    <a:pt x="5818" y="3310"/>
                    <a:pt x="5782" y="3337"/>
                    <a:pt x="5764" y="3381"/>
                  </a:cubicBezTo>
                  <a:cubicBezTo>
                    <a:pt x="5746" y="3426"/>
                    <a:pt x="5755" y="3471"/>
                    <a:pt x="5755" y="3515"/>
                  </a:cubicBezTo>
                  <a:cubicBezTo>
                    <a:pt x="5791" y="3551"/>
                    <a:pt x="5809" y="3595"/>
                    <a:pt x="5862" y="3613"/>
                  </a:cubicBezTo>
                  <a:cubicBezTo>
                    <a:pt x="5884" y="3622"/>
                    <a:pt x="5907" y="3627"/>
                    <a:pt x="5928" y="3627"/>
                  </a:cubicBezTo>
                  <a:cubicBezTo>
                    <a:pt x="5949" y="3627"/>
                    <a:pt x="5969" y="3622"/>
                    <a:pt x="5987" y="3613"/>
                  </a:cubicBezTo>
                  <a:cubicBezTo>
                    <a:pt x="6076" y="3578"/>
                    <a:pt x="6121" y="3471"/>
                    <a:pt x="6085" y="3390"/>
                  </a:cubicBezTo>
                  <a:cubicBezTo>
                    <a:pt x="6065" y="3322"/>
                    <a:pt x="5992" y="3280"/>
                    <a:pt x="5923" y="3280"/>
                  </a:cubicBezTo>
                  <a:close/>
                  <a:moveTo>
                    <a:pt x="7165" y="3291"/>
                  </a:moveTo>
                  <a:cubicBezTo>
                    <a:pt x="7141" y="3291"/>
                    <a:pt x="7114" y="3298"/>
                    <a:pt x="7084" y="3310"/>
                  </a:cubicBezTo>
                  <a:cubicBezTo>
                    <a:pt x="6968" y="3355"/>
                    <a:pt x="6942" y="3426"/>
                    <a:pt x="6986" y="3533"/>
                  </a:cubicBezTo>
                  <a:cubicBezTo>
                    <a:pt x="7017" y="3614"/>
                    <a:pt x="7061" y="3655"/>
                    <a:pt x="7121" y="3655"/>
                  </a:cubicBezTo>
                  <a:cubicBezTo>
                    <a:pt x="7147" y="3655"/>
                    <a:pt x="7177" y="3647"/>
                    <a:pt x="7209" y="3631"/>
                  </a:cubicBezTo>
                  <a:cubicBezTo>
                    <a:pt x="7316" y="3595"/>
                    <a:pt x="7352" y="3515"/>
                    <a:pt x="7307" y="3417"/>
                  </a:cubicBezTo>
                  <a:cubicBezTo>
                    <a:pt x="7275" y="3333"/>
                    <a:pt x="7229" y="3291"/>
                    <a:pt x="7165" y="3291"/>
                  </a:cubicBezTo>
                  <a:close/>
                  <a:moveTo>
                    <a:pt x="8347" y="3308"/>
                  </a:moveTo>
                  <a:cubicBezTo>
                    <a:pt x="8326" y="3308"/>
                    <a:pt x="8306" y="3311"/>
                    <a:pt x="8289" y="3319"/>
                  </a:cubicBezTo>
                  <a:cubicBezTo>
                    <a:pt x="8199" y="3364"/>
                    <a:pt x="8155" y="3488"/>
                    <a:pt x="8191" y="3578"/>
                  </a:cubicBezTo>
                  <a:cubicBezTo>
                    <a:pt x="8218" y="3641"/>
                    <a:pt x="8312" y="3687"/>
                    <a:pt x="8390" y="3687"/>
                  </a:cubicBezTo>
                  <a:cubicBezTo>
                    <a:pt x="8412" y="3687"/>
                    <a:pt x="8432" y="3683"/>
                    <a:pt x="8449" y="3676"/>
                  </a:cubicBezTo>
                  <a:cubicBezTo>
                    <a:pt x="8530" y="3631"/>
                    <a:pt x="8583" y="3497"/>
                    <a:pt x="8547" y="3417"/>
                  </a:cubicBezTo>
                  <a:cubicBezTo>
                    <a:pt x="8512" y="3354"/>
                    <a:pt x="8423" y="3308"/>
                    <a:pt x="8347" y="3308"/>
                  </a:cubicBezTo>
                  <a:close/>
                  <a:moveTo>
                    <a:pt x="9600" y="3320"/>
                  </a:moveTo>
                  <a:cubicBezTo>
                    <a:pt x="9574" y="3320"/>
                    <a:pt x="9547" y="3325"/>
                    <a:pt x="9520" y="3337"/>
                  </a:cubicBezTo>
                  <a:cubicBezTo>
                    <a:pt x="9404" y="3381"/>
                    <a:pt x="9368" y="3479"/>
                    <a:pt x="9413" y="3595"/>
                  </a:cubicBezTo>
                  <a:cubicBezTo>
                    <a:pt x="9446" y="3675"/>
                    <a:pt x="9503" y="3720"/>
                    <a:pt x="9574" y="3720"/>
                  </a:cubicBezTo>
                  <a:cubicBezTo>
                    <a:pt x="9599" y="3720"/>
                    <a:pt x="9626" y="3714"/>
                    <a:pt x="9654" y="3703"/>
                  </a:cubicBezTo>
                  <a:cubicBezTo>
                    <a:pt x="9707" y="3685"/>
                    <a:pt x="9752" y="3649"/>
                    <a:pt x="9770" y="3595"/>
                  </a:cubicBezTo>
                  <a:cubicBezTo>
                    <a:pt x="9796" y="3542"/>
                    <a:pt x="9796" y="3497"/>
                    <a:pt x="9770" y="3453"/>
                  </a:cubicBezTo>
                  <a:cubicBezTo>
                    <a:pt x="9736" y="3367"/>
                    <a:pt x="9674" y="3320"/>
                    <a:pt x="9600" y="3320"/>
                  </a:cubicBezTo>
                  <a:close/>
                  <a:moveTo>
                    <a:pt x="1533" y="3476"/>
                  </a:moveTo>
                  <a:cubicBezTo>
                    <a:pt x="1515" y="3476"/>
                    <a:pt x="1496" y="3481"/>
                    <a:pt x="1475" y="3481"/>
                  </a:cubicBezTo>
                  <a:cubicBezTo>
                    <a:pt x="1469" y="3481"/>
                    <a:pt x="1462" y="3481"/>
                    <a:pt x="1455" y="3479"/>
                  </a:cubicBezTo>
                  <a:cubicBezTo>
                    <a:pt x="1455" y="3515"/>
                    <a:pt x="1411" y="3515"/>
                    <a:pt x="1393" y="3551"/>
                  </a:cubicBezTo>
                  <a:cubicBezTo>
                    <a:pt x="1375" y="3587"/>
                    <a:pt x="1402" y="3622"/>
                    <a:pt x="1384" y="3658"/>
                  </a:cubicBezTo>
                  <a:cubicBezTo>
                    <a:pt x="1419" y="3667"/>
                    <a:pt x="1428" y="3711"/>
                    <a:pt x="1455" y="3729"/>
                  </a:cubicBezTo>
                  <a:cubicBezTo>
                    <a:pt x="1463" y="3733"/>
                    <a:pt x="1470" y="3734"/>
                    <a:pt x="1478" y="3734"/>
                  </a:cubicBezTo>
                  <a:cubicBezTo>
                    <a:pt x="1498" y="3734"/>
                    <a:pt x="1518" y="3724"/>
                    <a:pt x="1535" y="3724"/>
                  </a:cubicBezTo>
                  <a:cubicBezTo>
                    <a:pt x="1542" y="3724"/>
                    <a:pt x="1548" y="3726"/>
                    <a:pt x="1553" y="3729"/>
                  </a:cubicBezTo>
                  <a:cubicBezTo>
                    <a:pt x="1580" y="3711"/>
                    <a:pt x="1607" y="3685"/>
                    <a:pt x="1625" y="3667"/>
                  </a:cubicBezTo>
                  <a:cubicBezTo>
                    <a:pt x="1660" y="3631"/>
                    <a:pt x="1642" y="3587"/>
                    <a:pt x="1634" y="3560"/>
                  </a:cubicBezTo>
                  <a:cubicBezTo>
                    <a:pt x="1634" y="3533"/>
                    <a:pt x="1598" y="3506"/>
                    <a:pt x="1571" y="3488"/>
                  </a:cubicBezTo>
                  <a:cubicBezTo>
                    <a:pt x="1558" y="3479"/>
                    <a:pt x="1546" y="3476"/>
                    <a:pt x="1533" y="3476"/>
                  </a:cubicBezTo>
                  <a:close/>
                  <a:moveTo>
                    <a:pt x="10791" y="3335"/>
                  </a:moveTo>
                  <a:cubicBezTo>
                    <a:pt x="10764" y="3335"/>
                    <a:pt x="10741" y="3338"/>
                    <a:pt x="10733" y="3346"/>
                  </a:cubicBezTo>
                  <a:cubicBezTo>
                    <a:pt x="10679" y="3381"/>
                    <a:pt x="10635" y="3408"/>
                    <a:pt x="10608" y="3471"/>
                  </a:cubicBezTo>
                  <a:cubicBezTo>
                    <a:pt x="10599" y="3524"/>
                    <a:pt x="10590" y="3578"/>
                    <a:pt x="10617" y="3631"/>
                  </a:cubicBezTo>
                  <a:cubicBezTo>
                    <a:pt x="10644" y="3676"/>
                    <a:pt x="10679" y="3720"/>
                    <a:pt x="10733" y="3738"/>
                  </a:cubicBezTo>
                  <a:cubicBezTo>
                    <a:pt x="10751" y="3744"/>
                    <a:pt x="10769" y="3746"/>
                    <a:pt x="10786" y="3746"/>
                  </a:cubicBezTo>
                  <a:cubicBezTo>
                    <a:pt x="10821" y="3746"/>
                    <a:pt x="10855" y="3738"/>
                    <a:pt x="10885" y="3738"/>
                  </a:cubicBezTo>
                  <a:cubicBezTo>
                    <a:pt x="10929" y="3720"/>
                    <a:pt x="11001" y="3649"/>
                    <a:pt x="11010" y="3613"/>
                  </a:cubicBezTo>
                  <a:cubicBezTo>
                    <a:pt x="11027" y="3560"/>
                    <a:pt x="11027" y="3506"/>
                    <a:pt x="11001" y="3462"/>
                  </a:cubicBezTo>
                  <a:cubicBezTo>
                    <a:pt x="10974" y="3408"/>
                    <a:pt x="10947" y="3364"/>
                    <a:pt x="10885" y="3346"/>
                  </a:cubicBezTo>
                  <a:cubicBezTo>
                    <a:pt x="10869" y="3341"/>
                    <a:pt x="10827" y="3335"/>
                    <a:pt x="10791" y="3335"/>
                  </a:cubicBezTo>
                  <a:close/>
                  <a:moveTo>
                    <a:pt x="2754" y="3489"/>
                  </a:moveTo>
                  <a:cubicBezTo>
                    <a:pt x="2731" y="3489"/>
                    <a:pt x="2706" y="3495"/>
                    <a:pt x="2677" y="3506"/>
                  </a:cubicBezTo>
                  <a:cubicBezTo>
                    <a:pt x="2597" y="3533"/>
                    <a:pt x="2570" y="3595"/>
                    <a:pt x="2606" y="3676"/>
                  </a:cubicBezTo>
                  <a:cubicBezTo>
                    <a:pt x="2632" y="3740"/>
                    <a:pt x="2672" y="3767"/>
                    <a:pt x="2722" y="3767"/>
                  </a:cubicBezTo>
                  <a:cubicBezTo>
                    <a:pt x="2741" y="3767"/>
                    <a:pt x="2762" y="3763"/>
                    <a:pt x="2784" y="3756"/>
                  </a:cubicBezTo>
                  <a:cubicBezTo>
                    <a:pt x="2874" y="3720"/>
                    <a:pt x="2891" y="3658"/>
                    <a:pt x="2856" y="3578"/>
                  </a:cubicBezTo>
                  <a:cubicBezTo>
                    <a:pt x="2837" y="3517"/>
                    <a:pt x="2802" y="3489"/>
                    <a:pt x="2754" y="3489"/>
                  </a:cubicBezTo>
                  <a:close/>
                  <a:moveTo>
                    <a:pt x="12024" y="3365"/>
                  </a:moveTo>
                  <a:cubicBezTo>
                    <a:pt x="12003" y="3365"/>
                    <a:pt x="11983" y="3370"/>
                    <a:pt x="11964" y="3381"/>
                  </a:cubicBezTo>
                  <a:cubicBezTo>
                    <a:pt x="11884" y="3417"/>
                    <a:pt x="11875" y="3426"/>
                    <a:pt x="11848" y="3497"/>
                  </a:cubicBezTo>
                  <a:cubicBezTo>
                    <a:pt x="11821" y="3551"/>
                    <a:pt x="11821" y="3604"/>
                    <a:pt x="11839" y="3658"/>
                  </a:cubicBezTo>
                  <a:cubicBezTo>
                    <a:pt x="11866" y="3720"/>
                    <a:pt x="11902" y="3756"/>
                    <a:pt x="11964" y="3783"/>
                  </a:cubicBezTo>
                  <a:cubicBezTo>
                    <a:pt x="11993" y="3793"/>
                    <a:pt x="12020" y="3800"/>
                    <a:pt x="12049" y="3800"/>
                  </a:cubicBezTo>
                  <a:cubicBezTo>
                    <a:pt x="12072" y="3800"/>
                    <a:pt x="12097" y="3795"/>
                    <a:pt x="12125" y="3783"/>
                  </a:cubicBezTo>
                  <a:cubicBezTo>
                    <a:pt x="12178" y="3756"/>
                    <a:pt x="12214" y="3720"/>
                    <a:pt x="12232" y="3667"/>
                  </a:cubicBezTo>
                  <a:cubicBezTo>
                    <a:pt x="12259" y="3613"/>
                    <a:pt x="12259" y="3560"/>
                    <a:pt x="12241" y="3506"/>
                  </a:cubicBezTo>
                  <a:cubicBezTo>
                    <a:pt x="12214" y="3444"/>
                    <a:pt x="12178" y="3408"/>
                    <a:pt x="12116" y="3390"/>
                  </a:cubicBezTo>
                  <a:cubicBezTo>
                    <a:pt x="12085" y="3375"/>
                    <a:pt x="12054" y="3365"/>
                    <a:pt x="12024" y="3365"/>
                  </a:cubicBezTo>
                  <a:close/>
                  <a:moveTo>
                    <a:pt x="3962" y="3493"/>
                  </a:moveTo>
                  <a:cubicBezTo>
                    <a:pt x="3942" y="3493"/>
                    <a:pt x="3920" y="3497"/>
                    <a:pt x="3899" y="3506"/>
                  </a:cubicBezTo>
                  <a:cubicBezTo>
                    <a:pt x="3810" y="3542"/>
                    <a:pt x="3775" y="3622"/>
                    <a:pt x="3810" y="3703"/>
                  </a:cubicBezTo>
                  <a:cubicBezTo>
                    <a:pt x="3837" y="3769"/>
                    <a:pt x="3888" y="3805"/>
                    <a:pt x="3949" y="3805"/>
                  </a:cubicBezTo>
                  <a:cubicBezTo>
                    <a:pt x="3970" y="3805"/>
                    <a:pt x="3992" y="3801"/>
                    <a:pt x="4015" y="3792"/>
                  </a:cubicBezTo>
                  <a:cubicBezTo>
                    <a:pt x="4096" y="3756"/>
                    <a:pt x="4131" y="3676"/>
                    <a:pt x="4096" y="3595"/>
                  </a:cubicBezTo>
                  <a:cubicBezTo>
                    <a:pt x="4076" y="3529"/>
                    <a:pt x="4022" y="3493"/>
                    <a:pt x="3962" y="3493"/>
                  </a:cubicBezTo>
                  <a:close/>
                  <a:moveTo>
                    <a:pt x="13077" y="3479"/>
                  </a:moveTo>
                  <a:cubicBezTo>
                    <a:pt x="13073" y="3479"/>
                    <a:pt x="13070" y="3488"/>
                    <a:pt x="13061" y="3506"/>
                  </a:cubicBezTo>
                  <a:cubicBezTo>
                    <a:pt x="13026" y="3569"/>
                    <a:pt x="13044" y="3631"/>
                    <a:pt x="13052" y="3685"/>
                  </a:cubicBezTo>
                  <a:cubicBezTo>
                    <a:pt x="13070" y="3711"/>
                    <a:pt x="13079" y="3747"/>
                    <a:pt x="13097" y="3765"/>
                  </a:cubicBezTo>
                  <a:cubicBezTo>
                    <a:pt x="13136" y="3804"/>
                    <a:pt x="13188" y="3829"/>
                    <a:pt x="13242" y="3829"/>
                  </a:cubicBezTo>
                  <a:cubicBezTo>
                    <a:pt x="13250" y="3829"/>
                    <a:pt x="13259" y="3829"/>
                    <a:pt x="13267" y="3827"/>
                  </a:cubicBezTo>
                  <a:cubicBezTo>
                    <a:pt x="13276" y="3827"/>
                    <a:pt x="13284" y="3818"/>
                    <a:pt x="13276" y="3818"/>
                  </a:cubicBezTo>
                  <a:cubicBezTo>
                    <a:pt x="13267" y="3801"/>
                    <a:pt x="13258" y="3792"/>
                    <a:pt x="13249" y="3774"/>
                  </a:cubicBezTo>
                  <a:cubicBezTo>
                    <a:pt x="13204" y="3694"/>
                    <a:pt x="13168" y="3613"/>
                    <a:pt x="13124" y="3533"/>
                  </a:cubicBezTo>
                  <a:cubicBezTo>
                    <a:pt x="13124" y="3515"/>
                    <a:pt x="13115" y="3515"/>
                    <a:pt x="13106" y="3506"/>
                  </a:cubicBezTo>
                  <a:cubicBezTo>
                    <a:pt x="13088" y="3488"/>
                    <a:pt x="13081" y="3479"/>
                    <a:pt x="13077" y="3479"/>
                  </a:cubicBezTo>
                  <a:close/>
                  <a:moveTo>
                    <a:pt x="5181" y="3512"/>
                  </a:moveTo>
                  <a:cubicBezTo>
                    <a:pt x="5159" y="3512"/>
                    <a:pt x="5137" y="3518"/>
                    <a:pt x="5113" y="3533"/>
                  </a:cubicBezTo>
                  <a:cubicBezTo>
                    <a:pt x="5068" y="3533"/>
                    <a:pt x="5050" y="3569"/>
                    <a:pt x="5032" y="3613"/>
                  </a:cubicBezTo>
                  <a:cubicBezTo>
                    <a:pt x="5006" y="3658"/>
                    <a:pt x="5015" y="3694"/>
                    <a:pt x="5032" y="3729"/>
                  </a:cubicBezTo>
                  <a:cubicBezTo>
                    <a:pt x="5050" y="3774"/>
                    <a:pt x="5068" y="3801"/>
                    <a:pt x="5113" y="3818"/>
                  </a:cubicBezTo>
                  <a:cubicBezTo>
                    <a:pt x="5135" y="3827"/>
                    <a:pt x="5155" y="3832"/>
                    <a:pt x="5174" y="3832"/>
                  </a:cubicBezTo>
                  <a:cubicBezTo>
                    <a:pt x="5193" y="3832"/>
                    <a:pt x="5211" y="3827"/>
                    <a:pt x="5229" y="3818"/>
                  </a:cubicBezTo>
                  <a:cubicBezTo>
                    <a:pt x="5273" y="3801"/>
                    <a:pt x="5309" y="3783"/>
                    <a:pt x="5327" y="3738"/>
                  </a:cubicBezTo>
                  <a:cubicBezTo>
                    <a:pt x="5336" y="3694"/>
                    <a:pt x="5345" y="3658"/>
                    <a:pt x="5327" y="3613"/>
                  </a:cubicBezTo>
                  <a:cubicBezTo>
                    <a:pt x="5309" y="3578"/>
                    <a:pt x="5291" y="3542"/>
                    <a:pt x="5238" y="3524"/>
                  </a:cubicBezTo>
                  <a:cubicBezTo>
                    <a:pt x="5218" y="3516"/>
                    <a:pt x="5199" y="3512"/>
                    <a:pt x="5181" y="3512"/>
                  </a:cubicBezTo>
                  <a:close/>
                  <a:moveTo>
                    <a:pt x="6399" y="3521"/>
                  </a:moveTo>
                  <a:cubicBezTo>
                    <a:pt x="6378" y="3521"/>
                    <a:pt x="6356" y="3525"/>
                    <a:pt x="6335" y="3533"/>
                  </a:cubicBezTo>
                  <a:cubicBezTo>
                    <a:pt x="6246" y="3569"/>
                    <a:pt x="6201" y="3676"/>
                    <a:pt x="6237" y="3765"/>
                  </a:cubicBezTo>
                  <a:cubicBezTo>
                    <a:pt x="6265" y="3829"/>
                    <a:pt x="6340" y="3871"/>
                    <a:pt x="6410" y="3871"/>
                  </a:cubicBezTo>
                  <a:cubicBezTo>
                    <a:pt x="6427" y="3871"/>
                    <a:pt x="6444" y="3868"/>
                    <a:pt x="6460" y="3863"/>
                  </a:cubicBezTo>
                  <a:cubicBezTo>
                    <a:pt x="6549" y="3827"/>
                    <a:pt x="6594" y="3720"/>
                    <a:pt x="6558" y="3631"/>
                  </a:cubicBezTo>
                  <a:cubicBezTo>
                    <a:pt x="6537" y="3563"/>
                    <a:pt x="6470" y="3521"/>
                    <a:pt x="6399" y="3521"/>
                  </a:cubicBezTo>
                  <a:close/>
                  <a:moveTo>
                    <a:pt x="7653" y="3557"/>
                  </a:moveTo>
                  <a:cubicBezTo>
                    <a:pt x="7627" y="3557"/>
                    <a:pt x="7598" y="3564"/>
                    <a:pt x="7566" y="3578"/>
                  </a:cubicBezTo>
                  <a:cubicBezTo>
                    <a:pt x="7450" y="3622"/>
                    <a:pt x="7423" y="3694"/>
                    <a:pt x="7468" y="3801"/>
                  </a:cubicBezTo>
                  <a:cubicBezTo>
                    <a:pt x="7500" y="3877"/>
                    <a:pt x="7546" y="3918"/>
                    <a:pt x="7612" y="3918"/>
                  </a:cubicBezTo>
                  <a:cubicBezTo>
                    <a:pt x="7638" y="3918"/>
                    <a:pt x="7667" y="3911"/>
                    <a:pt x="7700" y="3899"/>
                  </a:cubicBezTo>
                  <a:cubicBezTo>
                    <a:pt x="7807" y="3854"/>
                    <a:pt x="7834" y="3783"/>
                    <a:pt x="7789" y="3676"/>
                  </a:cubicBezTo>
                  <a:cubicBezTo>
                    <a:pt x="7758" y="3595"/>
                    <a:pt x="7714" y="3557"/>
                    <a:pt x="7653" y="3557"/>
                  </a:cubicBezTo>
                  <a:close/>
                  <a:moveTo>
                    <a:pt x="8852" y="3566"/>
                  </a:moveTo>
                  <a:cubicBezTo>
                    <a:pt x="8828" y="3566"/>
                    <a:pt x="8804" y="3569"/>
                    <a:pt x="8779" y="3578"/>
                  </a:cubicBezTo>
                  <a:cubicBezTo>
                    <a:pt x="8681" y="3613"/>
                    <a:pt x="8637" y="3729"/>
                    <a:pt x="8672" y="3827"/>
                  </a:cubicBezTo>
                  <a:cubicBezTo>
                    <a:pt x="8705" y="3907"/>
                    <a:pt x="8772" y="3952"/>
                    <a:pt x="8845" y="3952"/>
                  </a:cubicBezTo>
                  <a:cubicBezTo>
                    <a:pt x="8870" y="3952"/>
                    <a:pt x="8897" y="3946"/>
                    <a:pt x="8922" y="3934"/>
                  </a:cubicBezTo>
                  <a:cubicBezTo>
                    <a:pt x="9020" y="3899"/>
                    <a:pt x="9065" y="3792"/>
                    <a:pt x="9029" y="3694"/>
                  </a:cubicBezTo>
                  <a:cubicBezTo>
                    <a:pt x="9002" y="3611"/>
                    <a:pt x="8931" y="3566"/>
                    <a:pt x="8852" y="3566"/>
                  </a:cubicBezTo>
                  <a:close/>
                  <a:moveTo>
                    <a:pt x="813" y="3729"/>
                  </a:moveTo>
                  <a:cubicBezTo>
                    <a:pt x="786" y="3783"/>
                    <a:pt x="759" y="3845"/>
                    <a:pt x="733" y="3899"/>
                  </a:cubicBezTo>
                  <a:cubicBezTo>
                    <a:pt x="715" y="3926"/>
                    <a:pt x="733" y="3952"/>
                    <a:pt x="759" y="3952"/>
                  </a:cubicBezTo>
                  <a:cubicBezTo>
                    <a:pt x="840" y="3943"/>
                    <a:pt x="920" y="3854"/>
                    <a:pt x="875" y="3774"/>
                  </a:cubicBezTo>
                  <a:cubicBezTo>
                    <a:pt x="866" y="3765"/>
                    <a:pt x="857" y="3747"/>
                    <a:pt x="840" y="3729"/>
                  </a:cubicBezTo>
                  <a:close/>
                  <a:moveTo>
                    <a:pt x="10076" y="3582"/>
                  </a:moveTo>
                  <a:cubicBezTo>
                    <a:pt x="10053" y="3582"/>
                    <a:pt x="10028" y="3587"/>
                    <a:pt x="10001" y="3595"/>
                  </a:cubicBezTo>
                  <a:cubicBezTo>
                    <a:pt x="9886" y="3649"/>
                    <a:pt x="9850" y="3738"/>
                    <a:pt x="9894" y="3854"/>
                  </a:cubicBezTo>
                  <a:cubicBezTo>
                    <a:pt x="9927" y="3938"/>
                    <a:pt x="9982" y="3980"/>
                    <a:pt x="10054" y="3980"/>
                  </a:cubicBezTo>
                  <a:cubicBezTo>
                    <a:pt x="10082" y="3980"/>
                    <a:pt x="10112" y="3974"/>
                    <a:pt x="10144" y="3961"/>
                  </a:cubicBezTo>
                  <a:cubicBezTo>
                    <a:pt x="10260" y="3917"/>
                    <a:pt x="10296" y="3818"/>
                    <a:pt x="10251" y="3711"/>
                  </a:cubicBezTo>
                  <a:cubicBezTo>
                    <a:pt x="10233" y="3658"/>
                    <a:pt x="10198" y="3622"/>
                    <a:pt x="10144" y="3595"/>
                  </a:cubicBezTo>
                  <a:cubicBezTo>
                    <a:pt x="10122" y="3587"/>
                    <a:pt x="10100" y="3582"/>
                    <a:pt x="10076" y="3582"/>
                  </a:cubicBezTo>
                  <a:close/>
                  <a:moveTo>
                    <a:pt x="1972" y="3716"/>
                  </a:moveTo>
                  <a:cubicBezTo>
                    <a:pt x="1960" y="3716"/>
                    <a:pt x="1948" y="3717"/>
                    <a:pt x="1937" y="3720"/>
                  </a:cubicBezTo>
                  <a:cubicBezTo>
                    <a:pt x="1883" y="3747"/>
                    <a:pt x="1839" y="3836"/>
                    <a:pt x="1865" y="3899"/>
                  </a:cubicBezTo>
                  <a:cubicBezTo>
                    <a:pt x="1879" y="3940"/>
                    <a:pt x="1936" y="3982"/>
                    <a:pt x="1994" y="3982"/>
                  </a:cubicBezTo>
                  <a:cubicBezTo>
                    <a:pt x="2011" y="3982"/>
                    <a:pt x="2028" y="3978"/>
                    <a:pt x="2044" y="3970"/>
                  </a:cubicBezTo>
                  <a:cubicBezTo>
                    <a:pt x="2097" y="3952"/>
                    <a:pt x="2133" y="3863"/>
                    <a:pt x="2115" y="3801"/>
                  </a:cubicBezTo>
                  <a:cubicBezTo>
                    <a:pt x="2101" y="3749"/>
                    <a:pt x="2031" y="3716"/>
                    <a:pt x="1972" y="3716"/>
                  </a:cubicBezTo>
                  <a:close/>
                  <a:moveTo>
                    <a:pt x="11293" y="3597"/>
                  </a:moveTo>
                  <a:cubicBezTo>
                    <a:pt x="11266" y="3597"/>
                    <a:pt x="11236" y="3602"/>
                    <a:pt x="11206" y="3613"/>
                  </a:cubicBezTo>
                  <a:cubicBezTo>
                    <a:pt x="11108" y="3658"/>
                    <a:pt x="11054" y="3792"/>
                    <a:pt x="11099" y="3890"/>
                  </a:cubicBezTo>
                  <a:cubicBezTo>
                    <a:pt x="11139" y="3963"/>
                    <a:pt x="11209" y="4017"/>
                    <a:pt x="11290" y="4017"/>
                  </a:cubicBezTo>
                  <a:cubicBezTo>
                    <a:pt x="11317" y="4017"/>
                    <a:pt x="11346" y="4010"/>
                    <a:pt x="11375" y="3997"/>
                  </a:cubicBezTo>
                  <a:cubicBezTo>
                    <a:pt x="11482" y="3952"/>
                    <a:pt x="11536" y="3818"/>
                    <a:pt x="11491" y="3720"/>
                  </a:cubicBezTo>
                  <a:cubicBezTo>
                    <a:pt x="11451" y="3646"/>
                    <a:pt x="11380" y="3597"/>
                    <a:pt x="11293" y="3597"/>
                  </a:cubicBezTo>
                  <a:close/>
                  <a:moveTo>
                    <a:pt x="3241" y="3748"/>
                  </a:moveTo>
                  <a:cubicBezTo>
                    <a:pt x="3220" y="3748"/>
                    <a:pt x="3196" y="3754"/>
                    <a:pt x="3168" y="3765"/>
                  </a:cubicBezTo>
                  <a:cubicBezTo>
                    <a:pt x="3079" y="3801"/>
                    <a:pt x="3052" y="3845"/>
                    <a:pt x="3088" y="3934"/>
                  </a:cubicBezTo>
                  <a:cubicBezTo>
                    <a:pt x="3118" y="4002"/>
                    <a:pt x="3149" y="4032"/>
                    <a:pt x="3195" y="4032"/>
                  </a:cubicBezTo>
                  <a:cubicBezTo>
                    <a:pt x="3215" y="4032"/>
                    <a:pt x="3238" y="4026"/>
                    <a:pt x="3266" y="4015"/>
                  </a:cubicBezTo>
                  <a:cubicBezTo>
                    <a:pt x="3355" y="3979"/>
                    <a:pt x="3382" y="3926"/>
                    <a:pt x="3346" y="3845"/>
                  </a:cubicBezTo>
                  <a:cubicBezTo>
                    <a:pt x="3322" y="3777"/>
                    <a:pt x="3289" y="3748"/>
                    <a:pt x="3241" y="3748"/>
                  </a:cubicBezTo>
                  <a:close/>
                  <a:moveTo>
                    <a:pt x="12513" y="3614"/>
                  </a:moveTo>
                  <a:cubicBezTo>
                    <a:pt x="12490" y="3614"/>
                    <a:pt x="12465" y="3619"/>
                    <a:pt x="12437" y="3631"/>
                  </a:cubicBezTo>
                  <a:cubicBezTo>
                    <a:pt x="12330" y="3676"/>
                    <a:pt x="12276" y="3792"/>
                    <a:pt x="12312" y="3899"/>
                  </a:cubicBezTo>
                  <a:cubicBezTo>
                    <a:pt x="12339" y="3961"/>
                    <a:pt x="12374" y="3997"/>
                    <a:pt x="12428" y="4024"/>
                  </a:cubicBezTo>
                  <a:cubicBezTo>
                    <a:pt x="12468" y="4035"/>
                    <a:pt x="12500" y="4046"/>
                    <a:pt x="12532" y="4046"/>
                  </a:cubicBezTo>
                  <a:cubicBezTo>
                    <a:pt x="12550" y="4046"/>
                    <a:pt x="12569" y="4042"/>
                    <a:pt x="12589" y="4033"/>
                  </a:cubicBezTo>
                  <a:cubicBezTo>
                    <a:pt x="12705" y="3979"/>
                    <a:pt x="12758" y="3863"/>
                    <a:pt x="12713" y="3756"/>
                  </a:cubicBezTo>
                  <a:cubicBezTo>
                    <a:pt x="12696" y="3694"/>
                    <a:pt x="12660" y="3658"/>
                    <a:pt x="12598" y="3631"/>
                  </a:cubicBezTo>
                  <a:cubicBezTo>
                    <a:pt x="12568" y="3621"/>
                    <a:pt x="12541" y="3614"/>
                    <a:pt x="12513" y="3614"/>
                  </a:cubicBezTo>
                  <a:close/>
                  <a:moveTo>
                    <a:pt x="4443" y="3756"/>
                  </a:moveTo>
                  <a:cubicBezTo>
                    <a:pt x="4426" y="3756"/>
                    <a:pt x="4408" y="3759"/>
                    <a:pt x="4390" y="3765"/>
                  </a:cubicBezTo>
                  <a:cubicBezTo>
                    <a:pt x="4301" y="3801"/>
                    <a:pt x="4265" y="3881"/>
                    <a:pt x="4292" y="3970"/>
                  </a:cubicBezTo>
                  <a:cubicBezTo>
                    <a:pt x="4320" y="4033"/>
                    <a:pt x="4375" y="4068"/>
                    <a:pt x="4440" y="4068"/>
                  </a:cubicBezTo>
                  <a:cubicBezTo>
                    <a:pt x="4458" y="4068"/>
                    <a:pt x="4477" y="4065"/>
                    <a:pt x="4497" y="4059"/>
                  </a:cubicBezTo>
                  <a:cubicBezTo>
                    <a:pt x="4586" y="4024"/>
                    <a:pt x="4622" y="3934"/>
                    <a:pt x="4586" y="3854"/>
                  </a:cubicBezTo>
                  <a:cubicBezTo>
                    <a:pt x="4559" y="3792"/>
                    <a:pt x="4504" y="3756"/>
                    <a:pt x="4443" y="3756"/>
                  </a:cubicBezTo>
                  <a:close/>
                  <a:moveTo>
                    <a:pt x="5661" y="3772"/>
                  </a:moveTo>
                  <a:cubicBezTo>
                    <a:pt x="5639" y="3772"/>
                    <a:pt x="5617" y="3774"/>
                    <a:pt x="5594" y="3774"/>
                  </a:cubicBezTo>
                  <a:cubicBezTo>
                    <a:pt x="5559" y="3810"/>
                    <a:pt x="5523" y="3836"/>
                    <a:pt x="5505" y="3872"/>
                  </a:cubicBezTo>
                  <a:cubicBezTo>
                    <a:pt x="5487" y="3917"/>
                    <a:pt x="5487" y="3970"/>
                    <a:pt x="5505" y="4006"/>
                  </a:cubicBezTo>
                  <a:cubicBezTo>
                    <a:pt x="5523" y="4042"/>
                    <a:pt x="5568" y="4077"/>
                    <a:pt x="5603" y="4095"/>
                  </a:cubicBezTo>
                  <a:cubicBezTo>
                    <a:pt x="5618" y="4099"/>
                    <a:pt x="5636" y="4101"/>
                    <a:pt x="5654" y="4101"/>
                  </a:cubicBezTo>
                  <a:cubicBezTo>
                    <a:pt x="5680" y="4101"/>
                    <a:pt x="5707" y="4097"/>
                    <a:pt x="5728" y="4086"/>
                  </a:cubicBezTo>
                  <a:cubicBezTo>
                    <a:pt x="5773" y="4068"/>
                    <a:pt x="5800" y="4033"/>
                    <a:pt x="5818" y="3988"/>
                  </a:cubicBezTo>
                  <a:cubicBezTo>
                    <a:pt x="5835" y="3952"/>
                    <a:pt x="5835" y="3908"/>
                    <a:pt x="5818" y="3872"/>
                  </a:cubicBezTo>
                  <a:cubicBezTo>
                    <a:pt x="5800" y="3836"/>
                    <a:pt x="5764" y="3792"/>
                    <a:pt x="5728" y="3783"/>
                  </a:cubicBezTo>
                  <a:cubicBezTo>
                    <a:pt x="5706" y="3774"/>
                    <a:pt x="5684" y="3772"/>
                    <a:pt x="5661" y="3772"/>
                  </a:cubicBezTo>
                  <a:close/>
                  <a:moveTo>
                    <a:pt x="6874" y="3784"/>
                  </a:moveTo>
                  <a:cubicBezTo>
                    <a:pt x="6855" y="3784"/>
                    <a:pt x="6836" y="3787"/>
                    <a:pt x="6817" y="3792"/>
                  </a:cubicBezTo>
                  <a:cubicBezTo>
                    <a:pt x="6745" y="3818"/>
                    <a:pt x="6692" y="3943"/>
                    <a:pt x="6719" y="4015"/>
                  </a:cubicBezTo>
                  <a:cubicBezTo>
                    <a:pt x="6740" y="4079"/>
                    <a:pt x="6819" y="4132"/>
                    <a:pt x="6891" y="4132"/>
                  </a:cubicBezTo>
                  <a:cubicBezTo>
                    <a:pt x="6908" y="4132"/>
                    <a:pt x="6926" y="4129"/>
                    <a:pt x="6942" y="4122"/>
                  </a:cubicBezTo>
                  <a:cubicBezTo>
                    <a:pt x="7031" y="4086"/>
                    <a:pt x="7084" y="3979"/>
                    <a:pt x="7049" y="3899"/>
                  </a:cubicBezTo>
                  <a:cubicBezTo>
                    <a:pt x="7020" y="3827"/>
                    <a:pt x="6951" y="3784"/>
                    <a:pt x="6874" y="3784"/>
                  </a:cubicBezTo>
                  <a:close/>
                  <a:moveTo>
                    <a:pt x="8088" y="3789"/>
                  </a:moveTo>
                  <a:cubicBezTo>
                    <a:pt x="8067" y="3789"/>
                    <a:pt x="8047" y="3793"/>
                    <a:pt x="8030" y="3801"/>
                  </a:cubicBezTo>
                  <a:cubicBezTo>
                    <a:pt x="7941" y="3845"/>
                    <a:pt x="7887" y="3979"/>
                    <a:pt x="7932" y="4059"/>
                  </a:cubicBezTo>
                  <a:cubicBezTo>
                    <a:pt x="7960" y="4122"/>
                    <a:pt x="8048" y="4169"/>
                    <a:pt x="8123" y="4169"/>
                  </a:cubicBezTo>
                  <a:cubicBezTo>
                    <a:pt x="8144" y="4169"/>
                    <a:pt x="8164" y="4165"/>
                    <a:pt x="8182" y="4157"/>
                  </a:cubicBezTo>
                  <a:cubicBezTo>
                    <a:pt x="8271" y="4122"/>
                    <a:pt x="8324" y="3979"/>
                    <a:pt x="8280" y="3899"/>
                  </a:cubicBezTo>
                  <a:cubicBezTo>
                    <a:pt x="8252" y="3836"/>
                    <a:pt x="8164" y="3789"/>
                    <a:pt x="8088" y="3789"/>
                  </a:cubicBezTo>
                  <a:close/>
                  <a:moveTo>
                    <a:pt x="9332" y="3810"/>
                  </a:moveTo>
                  <a:cubicBezTo>
                    <a:pt x="9305" y="3810"/>
                    <a:pt x="9278" y="3816"/>
                    <a:pt x="9252" y="3827"/>
                  </a:cubicBezTo>
                  <a:cubicBezTo>
                    <a:pt x="9154" y="3872"/>
                    <a:pt x="9100" y="3979"/>
                    <a:pt x="9154" y="4086"/>
                  </a:cubicBezTo>
                  <a:cubicBezTo>
                    <a:pt x="9186" y="4156"/>
                    <a:pt x="9249" y="4194"/>
                    <a:pt x="9322" y="4194"/>
                  </a:cubicBezTo>
                  <a:cubicBezTo>
                    <a:pt x="9351" y="4194"/>
                    <a:pt x="9382" y="4188"/>
                    <a:pt x="9413" y="4175"/>
                  </a:cubicBezTo>
                  <a:cubicBezTo>
                    <a:pt x="9502" y="4140"/>
                    <a:pt x="9547" y="4024"/>
                    <a:pt x="9502" y="3926"/>
                  </a:cubicBezTo>
                  <a:cubicBezTo>
                    <a:pt x="9476" y="3853"/>
                    <a:pt x="9406" y="3810"/>
                    <a:pt x="9332" y="3810"/>
                  </a:cubicBezTo>
                  <a:close/>
                  <a:moveTo>
                    <a:pt x="1272" y="3965"/>
                  </a:moveTo>
                  <a:cubicBezTo>
                    <a:pt x="1254" y="3965"/>
                    <a:pt x="1232" y="3970"/>
                    <a:pt x="1205" y="3979"/>
                  </a:cubicBezTo>
                  <a:cubicBezTo>
                    <a:pt x="1143" y="4006"/>
                    <a:pt x="1107" y="4068"/>
                    <a:pt x="1143" y="4131"/>
                  </a:cubicBezTo>
                  <a:cubicBezTo>
                    <a:pt x="1167" y="4185"/>
                    <a:pt x="1195" y="4211"/>
                    <a:pt x="1233" y="4211"/>
                  </a:cubicBezTo>
                  <a:cubicBezTo>
                    <a:pt x="1251" y="4211"/>
                    <a:pt x="1271" y="4205"/>
                    <a:pt x="1295" y="4193"/>
                  </a:cubicBezTo>
                  <a:cubicBezTo>
                    <a:pt x="1375" y="4166"/>
                    <a:pt x="1393" y="4122"/>
                    <a:pt x="1357" y="4033"/>
                  </a:cubicBezTo>
                  <a:cubicBezTo>
                    <a:pt x="1333" y="3985"/>
                    <a:pt x="1309" y="3965"/>
                    <a:pt x="1272" y="3965"/>
                  </a:cubicBezTo>
                  <a:close/>
                  <a:moveTo>
                    <a:pt x="2455" y="3971"/>
                  </a:moveTo>
                  <a:cubicBezTo>
                    <a:pt x="2445" y="3971"/>
                    <a:pt x="2432" y="3974"/>
                    <a:pt x="2419" y="3979"/>
                  </a:cubicBezTo>
                  <a:cubicBezTo>
                    <a:pt x="2383" y="3997"/>
                    <a:pt x="2365" y="4024"/>
                    <a:pt x="2356" y="4059"/>
                  </a:cubicBezTo>
                  <a:cubicBezTo>
                    <a:pt x="2338" y="4086"/>
                    <a:pt x="2312" y="4122"/>
                    <a:pt x="2347" y="4157"/>
                  </a:cubicBezTo>
                  <a:cubicBezTo>
                    <a:pt x="2347" y="4211"/>
                    <a:pt x="2392" y="4220"/>
                    <a:pt x="2428" y="4229"/>
                  </a:cubicBezTo>
                  <a:cubicBezTo>
                    <a:pt x="2448" y="4239"/>
                    <a:pt x="2466" y="4244"/>
                    <a:pt x="2485" y="4244"/>
                  </a:cubicBezTo>
                  <a:cubicBezTo>
                    <a:pt x="2498" y="4244"/>
                    <a:pt x="2511" y="4241"/>
                    <a:pt x="2526" y="4238"/>
                  </a:cubicBezTo>
                  <a:cubicBezTo>
                    <a:pt x="2570" y="4220"/>
                    <a:pt x="2579" y="4184"/>
                    <a:pt x="2597" y="4149"/>
                  </a:cubicBezTo>
                  <a:cubicBezTo>
                    <a:pt x="2615" y="4122"/>
                    <a:pt x="2606" y="4086"/>
                    <a:pt x="2597" y="4050"/>
                  </a:cubicBezTo>
                  <a:cubicBezTo>
                    <a:pt x="2588" y="4015"/>
                    <a:pt x="2552" y="4006"/>
                    <a:pt x="2517" y="3988"/>
                  </a:cubicBezTo>
                  <a:cubicBezTo>
                    <a:pt x="2498" y="3982"/>
                    <a:pt x="2480" y="3971"/>
                    <a:pt x="2455" y="3971"/>
                  </a:cubicBezTo>
                  <a:close/>
                  <a:moveTo>
                    <a:pt x="10547" y="3834"/>
                  </a:moveTo>
                  <a:cubicBezTo>
                    <a:pt x="10523" y="3834"/>
                    <a:pt x="10496" y="3845"/>
                    <a:pt x="10474" y="3845"/>
                  </a:cubicBezTo>
                  <a:cubicBezTo>
                    <a:pt x="10465" y="3890"/>
                    <a:pt x="10412" y="3881"/>
                    <a:pt x="10394" y="3917"/>
                  </a:cubicBezTo>
                  <a:cubicBezTo>
                    <a:pt x="10376" y="3952"/>
                    <a:pt x="10349" y="3997"/>
                    <a:pt x="10349" y="4042"/>
                  </a:cubicBezTo>
                  <a:cubicBezTo>
                    <a:pt x="10349" y="4068"/>
                    <a:pt x="10349" y="4104"/>
                    <a:pt x="10358" y="4131"/>
                  </a:cubicBezTo>
                  <a:cubicBezTo>
                    <a:pt x="10376" y="4157"/>
                    <a:pt x="10394" y="4184"/>
                    <a:pt x="10421" y="4202"/>
                  </a:cubicBezTo>
                  <a:cubicBezTo>
                    <a:pt x="10465" y="4229"/>
                    <a:pt x="10501" y="4247"/>
                    <a:pt x="10546" y="4256"/>
                  </a:cubicBezTo>
                  <a:cubicBezTo>
                    <a:pt x="10572" y="4256"/>
                    <a:pt x="10608" y="4238"/>
                    <a:pt x="10644" y="4229"/>
                  </a:cubicBezTo>
                  <a:cubicBezTo>
                    <a:pt x="10653" y="4193"/>
                    <a:pt x="10715" y="4193"/>
                    <a:pt x="10733" y="4149"/>
                  </a:cubicBezTo>
                  <a:cubicBezTo>
                    <a:pt x="10760" y="4086"/>
                    <a:pt x="10760" y="4024"/>
                    <a:pt x="10751" y="3961"/>
                  </a:cubicBezTo>
                  <a:cubicBezTo>
                    <a:pt x="10724" y="3952"/>
                    <a:pt x="10715" y="3908"/>
                    <a:pt x="10688" y="3890"/>
                  </a:cubicBezTo>
                  <a:cubicBezTo>
                    <a:pt x="10653" y="3863"/>
                    <a:pt x="10608" y="3845"/>
                    <a:pt x="10564" y="3836"/>
                  </a:cubicBezTo>
                  <a:cubicBezTo>
                    <a:pt x="10558" y="3835"/>
                    <a:pt x="10552" y="3834"/>
                    <a:pt x="10547" y="3834"/>
                  </a:cubicBezTo>
                  <a:close/>
                  <a:moveTo>
                    <a:pt x="3675" y="3982"/>
                  </a:moveTo>
                  <a:cubicBezTo>
                    <a:pt x="3663" y="3982"/>
                    <a:pt x="3651" y="3984"/>
                    <a:pt x="3641" y="3988"/>
                  </a:cubicBezTo>
                  <a:cubicBezTo>
                    <a:pt x="3578" y="4006"/>
                    <a:pt x="3525" y="4122"/>
                    <a:pt x="3552" y="4184"/>
                  </a:cubicBezTo>
                  <a:cubicBezTo>
                    <a:pt x="3566" y="4235"/>
                    <a:pt x="3647" y="4281"/>
                    <a:pt x="3709" y="4281"/>
                  </a:cubicBezTo>
                  <a:cubicBezTo>
                    <a:pt x="3723" y="4281"/>
                    <a:pt x="3737" y="4278"/>
                    <a:pt x="3748" y="4273"/>
                  </a:cubicBezTo>
                  <a:cubicBezTo>
                    <a:pt x="3810" y="4256"/>
                    <a:pt x="3864" y="4140"/>
                    <a:pt x="3837" y="4086"/>
                  </a:cubicBezTo>
                  <a:cubicBezTo>
                    <a:pt x="3822" y="4034"/>
                    <a:pt x="3738" y="3982"/>
                    <a:pt x="3675" y="3982"/>
                  </a:cubicBezTo>
                  <a:close/>
                  <a:moveTo>
                    <a:pt x="11788" y="3855"/>
                  </a:moveTo>
                  <a:cubicBezTo>
                    <a:pt x="11761" y="3855"/>
                    <a:pt x="11733" y="3861"/>
                    <a:pt x="11705" y="3872"/>
                  </a:cubicBezTo>
                  <a:cubicBezTo>
                    <a:pt x="11589" y="3908"/>
                    <a:pt x="11536" y="4033"/>
                    <a:pt x="11581" y="4149"/>
                  </a:cubicBezTo>
                  <a:cubicBezTo>
                    <a:pt x="11620" y="4235"/>
                    <a:pt x="11690" y="4282"/>
                    <a:pt x="11770" y="4282"/>
                  </a:cubicBezTo>
                  <a:cubicBezTo>
                    <a:pt x="11798" y="4282"/>
                    <a:pt x="11827" y="4276"/>
                    <a:pt x="11857" y="4265"/>
                  </a:cubicBezTo>
                  <a:cubicBezTo>
                    <a:pt x="11964" y="4220"/>
                    <a:pt x="12027" y="4104"/>
                    <a:pt x="11973" y="3988"/>
                  </a:cubicBezTo>
                  <a:cubicBezTo>
                    <a:pt x="11940" y="3902"/>
                    <a:pt x="11867" y="3855"/>
                    <a:pt x="11788" y="3855"/>
                  </a:cubicBezTo>
                  <a:close/>
                  <a:moveTo>
                    <a:pt x="13002" y="3874"/>
                  </a:moveTo>
                  <a:cubicBezTo>
                    <a:pt x="12974" y="3874"/>
                    <a:pt x="12946" y="3879"/>
                    <a:pt x="12919" y="3890"/>
                  </a:cubicBezTo>
                  <a:cubicBezTo>
                    <a:pt x="12803" y="3934"/>
                    <a:pt x="12758" y="4059"/>
                    <a:pt x="12794" y="4157"/>
                  </a:cubicBezTo>
                  <a:cubicBezTo>
                    <a:pt x="12834" y="4258"/>
                    <a:pt x="12914" y="4308"/>
                    <a:pt x="12993" y="4308"/>
                  </a:cubicBezTo>
                  <a:cubicBezTo>
                    <a:pt x="13020" y="4308"/>
                    <a:pt x="13046" y="4302"/>
                    <a:pt x="13070" y="4291"/>
                  </a:cubicBezTo>
                  <a:cubicBezTo>
                    <a:pt x="13195" y="4256"/>
                    <a:pt x="13240" y="4131"/>
                    <a:pt x="13204" y="4015"/>
                  </a:cubicBezTo>
                  <a:cubicBezTo>
                    <a:pt x="13170" y="3926"/>
                    <a:pt x="13089" y="3874"/>
                    <a:pt x="13002" y="3874"/>
                  </a:cubicBezTo>
                  <a:close/>
                  <a:moveTo>
                    <a:pt x="4921" y="4001"/>
                  </a:moveTo>
                  <a:cubicBezTo>
                    <a:pt x="4900" y="4001"/>
                    <a:pt x="4877" y="4006"/>
                    <a:pt x="4854" y="4015"/>
                  </a:cubicBezTo>
                  <a:cubicBezTo>
                    <a:pt x="4774" y="4050"/>
                    <a:pt x="4738" y="4131"/>
                    <a:pt x="4774" y="4220"/>
                  </a:cubicBezTo>
                  <a:cubicBezTo>
                    <a:pt x="4800" y="4279"/>
                    <a:pt x="4851" y="4314"/>
                    <a:pt x="4907" y="4314"/>
                  </a:cubicBezTo>
                  <a:cubicBezTo>
                    <a:pt x="4928" y="4314"/>
                    <a:pt x="4949" y="4310"/>
                    <a:pt x="4970" y="4300"/>
                  </a:cubicBezTo>
                  <a:cubicBezTo>
                    <a:pt x="5059" y="4265"/>
                    <a:pt x="5095" y="4184"/>
                    <a:pt x="5059" y="4104"/>
                  </a:cubicBezTo>
                  <a:cubicBezTo>
                    <a:pt x="5033" y="4038"/>
                    <a:pt x="4982" y="4001"/>
                    <a:pt x="4921" y="4001"/>
                  </a:cubicBezTo>
                  <a:close/>
                  <a:moveTo>
                    <a:pt x="6158" y="4025"/>
                  </a:moveTo>
                  <a:cubicBezTo>
                    <a:pt x="6136" y="4025"/>
                    <a:pt x="6114" y="4029"/>
                    <a:pt x="6094" y="4033"/>
                  </a:cubicBezTo>
                  <a:cubicBezTo>
                    <a:pt x="6049" y="4050"/>
                    <a:pt x="6014" y="4077"/>
                    <a:pt x="5996" y="4113"/>
                  </a:cubicBezTo>
                  <a:cubicBezTo>
                    <a:pt x="5969" y="4157"/>
                    <a:pt x="5969" y="4211"/>
                    <a:pt x="5978" y="4256"/>
                  </a:cubicBezTo>
                  <a:cubicBezTo>
                    <a:pt x="6000" y="4327"/>
                    <a:pt x="6079" y="4370"/>
                    <a:pt x="6156" y="4370"/>
                  </a:cubicBezTo>
                  <a:cubicBezTo>
                    <a:pt x="6174" y="4370"/>
                    <a:pt x="6193" y="4368"/>
                    <a:pt x="6210" y="4363"/>
                  </a:cubicBezTo>
                  <a:cubicBezTo>
                    <a:pt x="6290" y="4327"/>
                    <a:pt x="6335" y="4229"/>
                    <a:pt x="6308" y="4140"/>
                  </a:cubicBezTo>
                  <a:cubicBezTo>
                    <a:pt x="6299" y="4104"/>
                    <a:pt x="6264" y="4077"/>
                    <a:pt x="6237" y="4050"/>
                  </a:cubicBezTo>
                  <a:cubicBezTo>
                    <a:pt x="6212" y="4031"/>
                    <a:pt x="6185" y="4025"/>
                    <a:pt x="6158" y="4025"/>
                  </a:cubicBezTo>
                  <a:close/>
                  <a:moveTo>
                    <a:pt x="7388" y="4039"/>
                  </a:moveTo>
                  <a:cubicBezTo>
                    <a:pt x="7360" y="4039"/>
                    <a:pt x="7331" y="4046"/>
                    <a:pt x="7298" y="4059"/>
                  </a:cubicBezTo>
                  <a:cubicBezTo>
                    <a:pt x="7191" y="4104"/>
                    <a:pt x="7165" y="4175"/>
                    <a:pt x="7209" y="4291"/>
                  </a:cubicBezTo>
                  <a:cubicBezTo>
                    <a:pt x="7240" y="4366"/>
                    <a:pt x="7284" y="4401"/>
                    <a:pt x="7347" y="4401"/>
                  </a:cubicBezTo>
                  <a:cubicBezTo>
                    <a:pt x="7374" y="4401"/>
                    <a:pt x="7406" y="4394"/>
                    <a:pt x="7441" y="4381"/>
                  </a:cubicBezTo>
                  <a:cubicBezTo>
                    <a:pt x="7539" y="4336"/>
                    <a:pt x="7575" y="4256"/>
                    <a:pt x="7530" y="4157"/>
                  </a:cubicBezTo>
                  <a:cubicBezTo>
                    <a:pt x="7499" y="4076"/>
                    <a:pt x="7451" y="4039"/>
                    <a:pt x="7388" y="4039"/>
                  </a:cubicBezTo>
                  <a:close/>
                  <a:moveTo>
                    <a:pt x="590" y="4238"/>
                  </a:moveTo>
                  <a:cubicBezTo>
                    <a:pt x="581" y="4238"/>
                    <a:pt x="572" y="4247"/>
                    <a:pt x="563" y="4256"/>
                  </a:cubicBezTo>
                  <a:cubicBezTo>
                    <a:pt x="545" y="4300"/>
                    <a:pt x="527" y="4345"/>
                    <a:pt x="509" y="4398"/>
                  </a:cubicBezTo>
                  <a:cubicBezTo>
                    <a:pt x="501" y="4407"/>
                    <a:pt x="501" y="4416"/>
                    <a:pt x="509" y="4425"/>
                  </a:cubicBezTo>
                  <a:lnTo>
                    <a:pt x="536" y="4425"/>
                  </a:lnTo>
                  <a:cubicBezTo>
                    <a:pt x="617" y="4389"/>
                    <a:pt x="634" y="4327"/>
                    <a:pt x="608" y="4256"/>
                  </a:cubicBezTo>
                  <a:cubicBezTo>
                    <a:pt x="608" y="4256"/>
                    <a:pt x="599" y="4238"/>
                    <a:pt x="590" y="4238"/>
                  </a:cubicBezTo>
                  <a:close/>
                  <a:moveTo>
                    <a:pt x="8566" y="4053"/>
                  </a:moveTo>
                  <a:cubicBezTo>
                    <a:pt x="8550" y="4053"/>
                    <a:pt x="8535" y="4055"/>
                    <a:pt x="8521" y="4059"/>
                  </a:cubicBezTo>
                  <a:cubicBezTo>
                    <a:pt x="8440" y="4095"/>
                    <a:pt x="8378" y="4220"/>
                    <a:pt x="8405" y="4309"/>
                  </a:cubicBezTo>
                  <a:cubicBezTo>
                    <a:pt x="8427" y="4383"/>
                    <a:pt x="8522" y="4432"/>
                    <a:pt x="8604" y="4432"/>
                  </a:cubicBezTo>
                  <a:cubicBezTo>
                    <a:pt x="8622" y="4432"/>
                    <a:pt x="8639" y="4430"/>
                    <a:pt x="8654" y="4425"/>
                  </a:cubicBezTo>
                  <a:cubicBezTo>
                    <a:pt x="8744" y="4389"/>
                    <a:pt x="8797" y="4265"/>
                    <a:pt x="8770" y="4175"/>
                  </a:cubicBezTo>
                  <a:cubicBezTo>
                    <a:pt x="8748" y="4108"/>
                    <a:pt x="8650" y="4053"/>
                    <a:pt x="8566" y="4053"/>
                  </a:cubicBezTo>
                  <a:close/>
                  <a:moveTo>
                    <a:pt x="9818" y="4065"/>
                  </a:moveTo>
                  <a:cubicBezTo>
                    <a:pt x="9792" y="4065"/>
                    <a:pt x="9767" y="4071"/>
                    <a:pt x="9743" y="4086"/>
                  </a:cubicBezTo>
                  <a:cubicBezTo>
                    <a:pt x="9627" y="4131"/>
                    <a:pt x="9582" y="4220"/>
                    <a:pt x="9627" y="4336"/>
                  </a:cubicBezTo>
                  <a:cubicBezTo>
                    <a:pt x="9665" y="4420"/>
                    <a:pt x="9723" y="4462"/>
                    <a:pt x="9795" y="4462"/>
                  </a:cubicBezTo>
                  <a:cubicBezTo>
                    <a:pt x="9823" y="4462"/>
                    <a:pt x="9853" y="4455"/>
                    <a:pt x="9886" y="4443"/>
                  </a:cubicBezTo>
                  <a:cubicBezTo>
                    <a:pt x="9993" y="4398"/>
                    <a:pt x="10037" y="4309"/>
                    <a:pt x="9993" y="4202"/>
                  </a:cubicBezTo>
                  <a:cubicBezTo>
                    <a:pt x="9975" y="4149"/>
                    <a:pt x="9939" y="4104"/>
                    <a:pt x="9886" y="4077"/>
                  </a:cubicBezTo>
                  <a:cubicBezTo>
                    <a:pt x="9861" y="4069"/>
                    <a:pt x="9839" y="4065"/>
                    <a:pt x="9818" y="4065"/>
                  </a:cubicBezTo>
                  <a:close/>
                  <a:moveTo>
                    <a:pt x="1751" y="4219"/>
                  </a:moveTo>
                  <a:cubicBezTo>
                    <a:pt x="1730" y="4219"/>
                    <a:pt x="1708" y="4229"/>
                    <a:pt x="1687" y="4229"/>
                  </a:cubicBezTo>
                  <a:cubicBezTo>
                    <a:pt x="1660" y="4229"/>
                    <a:pt x="1642" y="4265"/>
                    <a:pt x="1616" y="4291"/>
                  </a:cubicBezTo>
                  <a:cubicBezTo>
                    <a:pt x="1589" y="4327"/>
                    <a:pt x="1625" y="4363"/>
                    <a:pt x="1607" y="4398"/>
                  </a:cubicBezTo>
                  <a:cubicBezTo>
                    <a:pt x="1634" y="4425"/>
                    <a:pt x="1651" y="4443"/>
                    <a:pt x="1678" y="4470"/>
                  </a:cubicBezTo>
                  <a:cubicBezTo>
                    <a:pt x="1690" y="4479"/>
                    <a:pt x="1702" y="4482"/>
                    <a:pt x="1714" y="4482"/>
                  </a:cubicBezTo>
                  <a:cubicBezTo>
                    <a:pt x="1738" y="4482"/>
                    <a:pt x="1761" y="4470"/>
                    <a:pt x="1785" y="4470"/>
                  </a:cubicBezTo>
                  <a:cubicBezTo>
                    <a:pt x="1803" y="4470"/>
                    <a:pt x="1830" y="4434"/>
                    <a:pt x="1848" y="4416"/>
                  </a:cubicBezTo>
                  <a:cubicBezTo>
                    <a:pt x="1883" y="4381"/>
                    <a:pt x="1839" y="4336"/>
                    <a:pt x="1865" y="4309"/>
                  </a:cubicBezTo>
                  <a:cubicBezTo>
                    <a:pt x="1839" y="4282"/>
                    <a:pt x="1821" y="4256"/>
                    <a:pt x="1794" y="4238"/>
                  </a:cubicBezTo>
                  <a:cubicBezTo>
                    <a:pt x="1780" y="4224"/>
                    <a:pt x="1766" y="4219"/>
                    <a:pt x="1751" y="4219"/>
                  </a:cubicBezTo>
                  <a:close/>
                  <a:moveTo>
                    <a:pt x="11020" y="4076"/>
                  </a:moveTo>
                  <a:cubicBezTo>
                    <a:pt x="10998" y="4076"/>
                    <a:pt x="10976" y="4079"/>
                    <a:pt x="10956" y="4086"/>
                  </a:cubicBezTo>
                  <a:cubicBezTo>
                    <a:pt x="10938" y="4095"/>
                    <a:pt x="10849" y="4175"/>
                    <a:pt x="10840" y="4202"/>
                  </a:cubicBezTo>
                  <a:cubicBezTo>
                    <a:pt x="10831" y="4256"/>
                    <a:pt x="10813" y="4309"/>
                    <a:pt x="10831" y="4363"/>
                  </a:cubicBezTo>
                  <a:cubicBezTo>
                    <a:pt x="10849" y="4416"/>
                    <a:pt x="10903" y="4461"/>
                    <a:pt x="10947" y="4479"/>
                  </a:cubicBezTo>
                  <a:cubicBezTo>
                    <a:pt x="10975" y="4490"/>
                    <a:pt x="11009" y="4497"/>
                    <a:pt x="11044" y="4497"/>
                  </a:cubicBezTo>
                  <a:cubicBezTo>
                    <a:pt x="11066" y="4497"/>
                    <a:pt x="11087" y="4494"/>
                    <a:pt x="11108" y="4488"/>
                  </a:cubicBezTo>
                  <a:cubicBezTo>
                    <a:pt x="11134" y="4479"/>
                    <a:pt x="11215" y="4398"/>
                    <a:pt x="11224" y="4381"/>
                  </a:cubicBezTo>
                  <a:cubicBezTo>
                    <a:pt x="11233" y="4327"/>
                    <a:pt x="11242" y="4273"/>
                    <a:pt x="11233" y="4220"/>
                  </a:cubicBezTo>
                  <a:cubicBezTo>
                    <a:pt x="11215" y="4157"/>
                    <a:pt x="11161" y="4122"/>
                    <a:pt x="11117" y="4095"/>
                  </a:cubicBezTo>
                  <a:cubicBezTo>
                    <a:pt x="11089" y="4084"/>
                    <a:pt x="11055" y="4076"/>
                    <a:pt x="11020" y="4076"/>
                  </a:cubicBezTo>
                  <a:close/>
                  <a:moveTo>
                    <a:pt x="2990" y="4222"/>
                  </a:moveTo>
                  <a:cubicBezTo>
                    <a:pt x="2971" y="4222"/>
                    <a:pt x="2950" y="4228"/>
                    <a:pt x="2927" y="4238"/>
                  </a:cubicBezTo>
                  <a:cubicBezTo>
                    <a:pt x="2838" y="4273"/>
                    <a:pt x="2811" y="4336"/>
                    <a:pt x="2847" y="4416"/>
                  </a:cubicBezTo>
                  <a:cubicBezTo>
                    <a:pt x="2872" y="4473"/>
                    <a:pt x="2906" y="4503"/>
                    <a:pt x="2956" y="4503"/>
                  </a:cubicBezTo>
                  <a:cubicBezTo>
                    <a:pt x="2976" y="4503"/>
                    <a:pt x="2999" y="4498"/>
                    <a:pt x="3025" y="4488"/>
                  </a:cubicBezTo>
                  <a:cubicBezTo>
                    <a:pt x="3106" y="4461"/>
                    <a:pt x="3132" y="4398"/>
                    <a:pt x="3097" y="4318"/>
                  </a:cubicBezTo>
                  <a:cubicBezTo>
                    <a:pt x="3071" y="4254"/>
                    <a:pt x="3037" y="4222"/>
                    <a:pt x="2990" y="4222"/>
                  </a:cubicBezTo>
                  <a:close/>
                  <a:moveTo>
                    <a:pt x="12272" y="4091"/>
                  </a:moveTo>
                  <a:cubicBezTo>
                    <a:pt x="12245" y="4091"/>
                    <a:pt x="12218" y="4095"/>
                    <a:pt x="12187" y="4104"/>
                  </a:cubicBezTo>
                  <a:cubicBezTo>
                    <a:pt x="12134" y="4131"/>
                    <a:pt x="12098" y="4166"/>
                    <a:pt x="12080" y="4220"/>
                  </a:cubicBezTo>
                  <a:cubicBezTo>
                    <a:pt x="12053" y="4273"/>
                    <a:pt x="12044" y="4327"/>
                    <a:pt x="12071" y="4381"/>
                  </a:cubicBezTo>
                  <a:cubicBezTo>
                    <a:pt x="12098" y="4443"/>
                    <a:pt x="12134" y="4479"/>
                    <a:pt x="12187" y="4496"/>
                  </a:cubicBezTo>
                  <a:cubicBezTo>
                    <a:pt x="12223" y="4512"/>
                    <a:pt x="12254" y="4522"/>
                    <a:pt x="12283" y="4522"/>
                  </a:cubicBezTo>
                  <a:cubicBezTo>
                    <a:pt x="12304" y="4522"/>
                    <a:pt x="12325" y="4517"/>
                    <a:pt x="12348" y="4505"/>
                  </a:cubicBezTo>
                  <a:cubicBezTo>
                    <a:pt x="12428" y="4470"/>
                    <a:pt x="12437" y="4461"/>
                    <a:pt x="12464" y="4389"/>
                  </a:cubicBezTo>
                  <a:cubicBezTo>
                    <a:pt x="12490" y="4336"/>
                    <a:pt x="12499" y="4282"/>
                    <a:pt x="12473" y="4229"/>
                  </a:cubicBezTo>
                  <a:cubicBezTo>
                    <a:pt x="12446" y="4166"/>
                    <a:pt x="12410" y="4131"/>
                    <a:pt x="12357" y="4104"/>
                  </a:cubicBezTo>
                  <a:cubicBezTo>
                    <a:pt x="12325" y="4095"/>
                    <a:pt x="12299" y="4091"/>
                    <a:pt x="12272" y="4091"/>
                  </a:cubicBezTo>
                  <a:close/>
                  <a:moveTo>
                    <a:pt x="4211" y="4236"/>
                  </a:moveTo>
                  <a:cubicBezTo>
                    <a:pt x="4188" y="4236"/>
                    <a:pt x="4161" y="4242"/>
                    <a:pt x="4140" y="4247"/>
                  </a:cubicBezTo>
                  <a:cubicBezTo>
                    <a:pt x="4096" y="4247"/>
                    <a:pt x="4078" y="4300"/>
                    <a:pt x="4051" y="4327"/>
                  </a:cubicBezTo>
                  <a:cubicBezTo>
                    <a:pt x="4033" y="4354"/>
                    <a:pt x="4051" y="4407"/>
                    <a:pt x="4042" y="4443"/>
                  </a:cubicBezTo>
                  <a:cubicBezTo>
                    <a:pt x="4078" y="4479"/>
                    <a:pt x="4096" y="4514"/>
                    <a:pt x="4131" y="4523"/>
                  </a:cubicBezTo>
                  <a:cubicBezTo>
                    <a:pt x="4153" y="4534"/>
                    <a:pt x="4179" y="4542"/>
                    <a:pt x="4206" y="4542"/>
                  </a:cubicBezTo>
                  <a:cubicBezTo>
                    <a:pt x="4222" y="4542"/>
                    <a:pt x="4239" y="4539"/>
                    <a:pt x="4256" y="4532"/>
                  </a:cubicBezTo>
                  <a:cubicBezTo>
                    <a:pt x="4292" y="4514"/>
                    <a:pt x="4319" y="4479"/>
                    <a:pt x="4337" y="4452"/>
                  </a:cubicBezTo>
                  <a:cubicBezTo>
                    <a:pt x="4354" y="4425"/>
                    <a:pt x="4346" y="4372"/>
                    <a:pt x="4337" y="4336"/>
                  </a:cubicBezTo>
                  <a:cubicBezTo>
                    <a:pt x="4337" y="4291"/>
                    <a:pt x="4292" y="4265"/>
                    <a:pt x="4256" y="4247"/>
                  </a:cubicBezTo>
                  <a:cubicBezTo>
                    <a:pt x="4245" y="4239"/>
                    <a:pt x="4229" y="4236"/>
                    <a:pt x="4211" y="4236"/>
                  </a:cubicBezTo>
                  <a:close/>
                  <a:moveTo>
                    <a:pt x="13423" y="4128"/>
                  </a:moveTo>
                  <a:cubicBezTo>
                    <a:pt x="13416" y="4128"/>
                    <a:pt x="13409" y="4135"/>
                    <a:pt x="13400" y="4149"/>
                  </a:cubicBezTo>
                  <a:cubicBezTo>
                    <a:pt x="13383" y="4166"/>
                    <a:pt x="13356" y="4175"/>
                    <a:pt x="13338" y="4193"/>
                  </a:cubicBezTo>
                  <a:cubicBezTo>
                    <a:pt x="13284" y="4247"/>
                    <a:pt x="13258" y="4309"/>
                    <a:pt x="13293" y="4389"/>
                  </a:cubicBezTo>
                  <a:cubicBezTo>
                    <a:pt x="13267" y="4443"/>
                    <a:pt x="13320" y="4461"/>
                    <a:pt x="13338" y="4496"/>
                  </a:cubicBezTo>
                  <a:cubicBezTo>
                    <a:pt x="13356" y="4532"/>
                    <a:pt x="13400" y="4559"/>
                    <a:pt x="13445" y="4559"/>
                  </a:cubicBezTo>
                  <a:cubicBezTo>
                    <a:pt x="13460" y="4562"/>
                    <a:pt x="13475" y="4563"/>
                    <a:pt x="13490" y="4563"/>
                  </a:cubicBezTo>
                  <a:cubicBezTo>
                    <a:pt x="13520" y="4563"/>
                    <a:pt x="13552" y="4559"/>
                    <a:pt x="13588" y="4559"/>
                  </a:cubicBezTo>
                  <a:cubicBezTo>
                    <a:pt x="13588" y="4559"/>
                    <a:pt x="13597" y="4541"/>
                    <a:pt x="13597" y="4532"/>
                  </a:cubicBezTo>
                  <a:cubicBezTo>
                    <a:pt x="13570" y="4470"/>
                    <a:pt x="13543" y="4398"/>
                    <a:pt x="13516" y="4336"/>
                  </a:cubicBezTo>
                  <a:cubicBezTo>
                    <a:pt x="13490" y="4273"/>
                    <a:pt x="13463" y="4211"/>
                    <a:pt x="13445" y="4149"/>
                  </a:cubicBezTo>
                  <a:cubicBezTo>
                    <a:pt x="13436" y="4135"/>
                    <a:pt x="13429" y="4128"/>
                    <a:pt x="13423" y="4128"/>
                  </a:cubicBezTo>
                  <a:close/>
                  <a:moveTo>
                    <a:pt x="5417" y="4251"/>
                  </a:moveTo>
                  <a:cubicBezTo>
                    <a:pt x="5398" y="4251"/>
                    <a:pt x="5380" y="4256"/>
                    <a:pt x="5363" y="4265"/>
                  </a:cubicBezTo>
                  <a:cubicBezTo>
                    <a:pt x="5318" y="4282"/>
                    <a:pt x="5291" y="4300"/>
                    <a:pt x="5273" y="4345"/>
                  </a:cubicBezTo>
                  <a:cubicBezTo>
                    <a:pt x="5255" y="4381"/>
                    <a:pt x="5247" y="4416"/>
                    <a:pt x="5273" y="4461"/>
                  </a:cubicBezTo>
                  <a:cubicBezTo>
                    <a:pt x="5291" y="4496"/>
                    <a:pt x="5300" y="4541"/>
                    <a:pt x="5354" y="4559"/>
                  </a:cubicBezTo>
                  <a:cubicBezTo>
                    <a:pt x="5379" y="4564"/>
                    <a:pt x="5399" y="4569"/>
                    <a:pt x="5420" y="4569"/>
                  </a:cubicBezTo>
                  <a:cubicBezTo>
                    <a:pt x="5435" y="4569"/>
                    <a:pt x="5451" y="4566"/>
                    <a:pt x="5470" y="4559"/>
                  </a:cubicBezTo>
                  <a:cubicBezTo>
                    <a:pt x="5505" y="4541"/>
                    <a:pt x="5550" y="4523"/>
                    <a:pt x="5568" y="4470"/>
                  </a:cubicBezTo>
                  <a:cubicBezTo>
                    <a:pt x="5577" y="4434"/>
                    <a:pt x="5594" y="4398"/>
                    <a:pt x="5559" y="4354"/>
                  </a:cubicBezTo>
                  <a:cubicBezTo>
                    <a:pt x="5559" y="4300"/>
                    <a:pt x="5523" y="4282"/>
                    <a:pt x="5479" y="4265"/>
                  </a:cubicBezTo>
                  <a:cubicBezTo>
                    <a:pt x="5456" y="4256"/>
                    <a:pt x="5436" y="4251"/>
                    <a:pt x="5417" y="4251"/>
                  </a:cubicBezTo>
                  <a:close/>
                  <a:moveTo>
                    <a:pt x="6639" y="4261"/>
                  </a:moveTo>
                  <a:cubicBezTo>
                    <a:pt x="6618" y="4261"/>
                    <a:pt x="6597" y="4265"/>
                    <a:pt x="6576" y="4273"/>
                  </a:cubicBezTo>
                  <a:cubicBezTo>
                    <a:pt x="6487" y="4309"/>
                    <a:pt x="6442" y="4407"/>
                    <a:pt x="6478" y="4496"/>
                  </a:cubicBezTo>
                  <a:cubicBezTo>
                    <a:pt x="6505" y="4565"/>
                    <a:pt x="6569" y="4607"/>
                    <a:pt x="6637" y="4607"/>
                  </a:cubicBezTo>
                  <a:cubicBezTo>
                    <a:pt x="6658" y="4607"/>
                    <a:pt x="6680" y="4603"/>
                    <a:pt x="6701" y="4595"/>
                  </a:cubicBezTo>
                  <a:cubicBezTo>
                    <a:pt x="6790" y="4559"/>
                    <a:pt x="6835" y="4452"/>
                    <a:pt x="6799" y="4372"/>
                  </a:cubicBezTo>
                  <a:cubicBezTo>
                    <a:pt x="6772" y="4303"/>
                    <a:pt x="6708" y="4261"/>
                    <a:pt x="6639" y="4261"/>
                  </a:cubicBezTo>
                  <a:close/>
                  <a:moveTo>
                    <a:pt x="7879" y="4273"/>
                  </a:moveTo>
                  <a:cubicBezTo>
                    <a:pt x="7855" y="4273"/>
                    <a:pt x="7828" y="4279"/>
                    <a:pt x="7798" y="4291"/>
                  </a:cubicBezTo>
                  <a:cubicBezTo>
                    <a:pt x="7691" y="4336"/>
                    <a:pt x="7655" y="4407"/>
                    <a:pt x="7691" y="4514"/>
                  </a:cubicBezTo>
                  <a:cubicBezTo>
                    <a:pt x="7730" y="4598"/>
                    <a:pt x="7778" y="4640"/>
                    <a:pt x="7838" y="4640"/>
                  </a:cubicBezTo>
                  <a:cubicBezTo>
                    <a:pt x="7862" y="4640"/>
                    <a:pt x="7887" y="4634"/>
                    <a:pt x="7914" y="4621"/>
                  </a:cubicBezTo>
                  <a:cubicBezTo>
                    <a:pt x="8030" y="4577"/>
                    <a:pt x="8066" y="4505"/>
                    <a:pt x="8021" y="4398"/>
                  </a:cubicBezTo>
                  <a:cubicBezTo>
                    <a:pt x="7989" y="4315"/>
                    <a:pt x="7943" y="4273"/>
                    <a:pt x="7879" y="4273"/>
                  </a:cubicBezTo>
                  <a:close/>
                  <a:moveTo>
                    <a:pt x="1012" y="4442"/>
                  </a:moveTo>
                  <a:cubicBezTo>
                    <a:pt x="996" y="4442"/>
                    <a:pt x="980" y="4445"/>
                    <a:pt x="964" y="4452"/>
                  </a:cubicBezTo>
                  <a:cubicBezTo>
                    <a:pt x="893" y="4479"/>
                    <a:pt x="875" y="4541"/>
                    <a:pt x="902" y="4604"/>
                  </a:cubicBezTo>
                  <a:cubicBezTo>
                    <a:pt x="922" y="4657"/>
                    <a:pt x="957" y="4685"/>
                    <a:pt x="1003" y="4685"/>
                  </a:cubicBezTo>
                  <a:cubicBezTo>
                    <a:pt x="1018" y="4685"/>
                    <a:pt x="1035" y="4682"/>
                    <a:pt x="1054" y="4675"/>
                  </a:cubicBezTo>
                  <a:cubicBezTo>
                    <a:pt x="1116" y="4648"/>
                    <a:pt x="1143" y="4586"/>
                    <a:pt x="1116" y="4523"/>
                  </a:cubicBezTo>
                  <a:cubicBezTo>
                    <a:pt x="1096" y="4470"/>
                    <a:pt x="1056" y="4442"/>
                    <a:pt x="1012" y="4442"/>
                  </a:cubicBezTo>
                  <a:close/>
                  <a:moveTo>
                    <a:pt x="9090" y="4306"/>
                  </a:moveTo>
                  <a:cubicBezTo>
                    <a:pt x="9066" y="4306"/>
                    <a:pt x="9043" y="4310"/>
                    <a:pt x="9020" y="4318"/>
                  </a:cubicBezTo>
                  <a:cubicBezTo>
                    <a:pt x="8913" y="4363"/>
                    <a:pt x="8869" y="4479"/>
                    <a:pt x="8913" y="4568"/>
                  </a:cubicBezTo>
                  <a:cubicBezTo>
                    <a:pt x="8940" y="4642"/>
                    <a:pt x="9008" y="4691"/>
                    <a:pt x="9086" y="4691"/>
                  </a:cubicBezTo>
                  <a:cubicBezTo>
                    <a:pt x="9111" y="4691"/>
                    <a:pt x="9137" y="4686"/>
                    <a:pt x="9163" y="4675"/>
                  </a:cubicBezTo>
                  <a:cubicBezTo>
                    <a:pt x="9261" y="4630"/>
                    <a:pt x="9306" y="4532"/>
                    <a:pt x="9270" y="4425"/>
                  </a:cubicBezTo>
                  <a:cubicBezTo>
                    <a:pt x="9243" y="4350"/>
                    <a:pt x="9168" y="4306"/>
                    <a:pt x="9090" y="4306"/>
                  </a:cubicBezTo>
                  <a:close/>
                  <a:moveTo>
                    <a:pt x="10317" y="4323"/>
                  </a:moveTo>
                  <a:cubicBezTo>
                    <a:pt x="10294" y="4323"/>
                    <a:pt x="10269" y="4327"/>
                    <a:pt x="10242" y="4336"/>
                  </a:cubicBezTo>
                  <a:cubicBezTo>
                    <a:pt x="10126" y="4389"/>
                    <a:pt x="10082" y="4479"/>
                    <a:pt x="10135" y="4595"/>
                  </a:cubicBezTo>
                  <a:cubicBezTo>
                    <a:pt x="10168" y="4674"/>
                    <a:pt x="10226" y="4719"/>
                    <a:pt x="10300" y="4719"/>
                  </a:cubicBezTo>
                  <a:cubicBezTo>
                    <a:pt x="10327" y="4719"/>
                    <a:pt x="10355" y="4713"/>
                    <a:pt x="10385" y="4702"/>
                  </a:cubicBezTo>
                  <a:cubicBezTo>
                    <a:pt x="10492" y="4657"/>
                    <a:pt x="10537" y="4559"/>
                    <a:pt x="10492" y="4452"/>
                  </a:cubicBezTo>
                  <a:cubicBezTo>
                    <a:pt x="10474" y="4398"/>
                    <a:pt x="10448" y="4354"/>
                    <a:pt x="10385" y="4336"/>
                  </a:cubicBezTo>
                  <a:cubicBezTo>
                    <a:pt x="10363" y="4327"/>
                    <a:pt x="10340" y="4323"/>
                    <a:pt x="10317" y="4323"/>
                  </a:cubicBezTo>
                  <a:close/>
                  <a:moveTo>
                    <a:pt x="2215" y="4452"/>
                  </a:moveTo>
                  <a:cubicBezTo>
                    <a:pt x="2199" y="4452"/>
                    <a:pt x="2183" y="4455"/>
                    <a:pt x="2169" y="4461"/>
                  </a:cubicBezTo>
                  <a:cubicBezTo>
                    <a:pt x="2115" y="4488"/>
                    <a:pt x="2080" y="4577"/>
                    <a:pt x="2106" y="4639"/>
                  </a:cubicBezTo>
                  <a:cubicBezTo>
                    <a:pt x="2127" y="4687"/>
                    <a:pt x="2190" y="4720"/>
                    <a:pt x="2242" y="4720"/>
                  </a:cubicBezTo>
                  <a:cubicBezTo>
                    <a:pt x="2258" y="4720"/>
                    <a:pt x="2273" y="4717"/>
                    <a:pt x="2285" y="4711"/>
                  </a:cubicBezTo>
                  <a:cubicBezTo>
                    <a:pt x="2338" y="4684"/>
                    <a:pt x="2383" y="4586"/>
                    <a:pt x="2347" y="4532"/>
                  </a:cubicBezTo>
                  <a:cubicBezTo>
                    <a:pt x="2327" y="4484"/>
                    <a:pt x="2269" y="4452"/>
                    <a:pt x="2215" y="4452"/>
                  </a:cubicBezTo>
                  <a:close/>
                  <a:moveTo>
                    <a:pt x="11531" y="4329"/>
                  </a:moveTo>
                  <a:cubicBezTo>
                    <a:pt x="11505" y="4329"/>
                    <a:pt x="11479" y="4334"/>
                    <a:pt x="11456" y="4345"/>
                  </a:cubicBezTo>
                  <a:cubicBezTo>
                    <a:pt x="11349" y="4389"/>
                    <a:pt x="11295" y="4505"/>
                    <a:pt x="11340" y="4621"/>
                  </a:cubicBezTo>
                  <a:cubicBezTo>
                    <a:pt x="11367" y="4703"/>
                    <a:pt x="11450" y="4753"/>
                    <a:pt x="11536" y="4753"/>
                  </a:cubicBezTo>
                  <a:cubicBezTo>
                    <a:pt x="11563" y="4753"/>
                    <a:pt x="11590" y="4748"/>
                    <a:pt x="11616" y="4737"/>
                  </a:cubicBezTo>
                  <a:cubicBezTo>
                    <a:pt x="11714" y="4693"/>
                    <a:pt x="11768" y="4577"/>
                    <a:pt x="11732" y="4470"/>
                  </a:cubicBezTo>
                  <a:cubicBezTo>
                    <a:pt x="11705" y="4381"/>
                    <a:pt x="11616" y="4329"/>
                    <a:pt x="11531" y="4329"/>
                  </a:cubicBezTo>
                  <a:close/>
                  <a:moveTo>
                    <a:pt x="3464" y="4461"/>
                  </a:moveTo>
                  <a:cubicBezTo>
                    <a:pt x="3428" y="4461"/>
                    <a:pt x="3401" y="4490"/>
                    <a:pt x="3373" y="4496"/>
                  </a:cubicBezTo>
                  <a:cubicBezTo>
                    <a:pt x="3346" y="4496"/>
                    <a:pt x="3329" y="4523"/>
                    <a:pt x="3320" y="4541"/>
                  </a:cubicBezTo>
                  <a:cubicBezTo>
                    <a:pt x="3302" y="4586"/>
                    <a:pt x="3302" y="4621"/>
                    <a:pt x="3320" y="4657"/>
                  </a:cubicBezTo>
                  <a:cubicBezTo>
                    <a:pt x="3329" y="4666"/>
                    <a:pt x="3329" y="4675"/>
                    <a:pt x="3329" y="4675"/>
                  </a:cubicBezTo>
                  <a:cubicBezTo>
                    <a:pt x="3337" y="4711"/>
                    <a:pt x="3364" y="4728"/>
                    <a:pt x="3391" y="4746"/>
                  </a:cubicBezTo>
                  <a:cubicBezTo>
                    <a:pt x="3412" y="4751"/>
                    <a:pt x="3429" y="4757"/>
                    <a:pt x="3446" y="4757"/>
                  </a:cubicBezTo>
                  <a:cubicBezTo>
                    <a:pt x="3458" y="4757"/>
                    <a:pt x="3469" y="4754"/>
                    <a:pt x="3480" y="4746"/>
                  </a:cubicBezTo>
                  <a:cubicBezTo>
                    <a:pt x="3498" y="4737"/>
                    <a:pt x="3516" y="4728"/>
                    <a:pt x="3525" y="4728"/>
                  </a:cubicBezTo>
                  <a:cubicBezTo>
                    <a:pt x="3587" y="4711"/>
                    <a:pt x="3596" y="4657"/>
                    <a:pt x="3596" y="4621"/>
                  </a:cubicBezTo>
                  <a:cubicBezTo>
                    <a:pt x="3596" y="4586"/>
                    <a:pt x="3569" y="4541"/>
                    <a:pt x="3552" y="4505"/>
                  </a:cubicBezTo>
                  <a:cubicBezTo>
                    <a:pt x="3543" y="4488"/>
                    <a:pt x="3516" y="4488"/>
                    <a:pt x="3498" y="4470"/>
                  </a:cubicBezTo>
                  <a:cubicBezTo>
                    <a:pt x="3486" y="4464"/>
                    <a:pt x="3475" y="4461"/>
                    <a:pt x="3464" y="4461"/>
                  </a:cubicBezTo>
                  <a:close/>
                  <a:moveTo>
                    <a:pt x="367" y="4764"/>
                  </a:moveTo>
                  <a:cubicBezTo>
                    <a:pt x="367" y="4764"/>
                    <a:pt x="367" y="4773"/>
                    <a:pt x="358" y="4773"/>
                  </a:cubicBezTo>
                  <a:cubicBezTo>
                    <a:pt x="367" y="4782"/>
                    <a:pt x="367" y="4782"/>
                    <a:pt x="367" y="4782"/>
                  </a:cubicBezTo>
                  <a:cubicBezTo>
                    <a:pt x="367" y="4782"/>
                    <a:pt x="376" y="4773"/>
                    <a:pt x="376" y="4773"/>
                  </a:cubicBezTo>
                  <a:cubicBezTo>
                    <a:pt x="376" y="4773"/>
                    <a:pt x="367" y="4764"/>
                    <a:pt x="367" y="4764"/>
                  </a:cubicBezTo>
                  <a:close/>
                  <a:moveTo>
                    <a:pt x="12750" y="4350"/>
                  </a:moveTo>
                  <a:cubicBezTo>
                    <a:pt x="12726" y="4350"/>
                    <a:pt x="12702" y="4355"/>
                    <a:pt x="12678" y="4363"/>
                  </a:cubicBezTo>
                  <a:cubicBezTo>
                    <a:pt x="12562" y="4416"/>
                    <a:pt x="12517" y="4532"/>
                    <a:pt x="12553" y="4639"/>
                  </a:cubicBezTo>
                  <a:cubicBezTo>
                    <a:pt x="12580" y="4702"/>
                    <a:pt x="12606" y="4737"/>
                    <a:pt x="12669" y="4764"/>
                  </a:cubicBezTo>
                  <a:cubicBezTo>
                    <a:pt x="12700" y="4774"/>
                    <a:pt x="12731" y="4785"/>
                    <a:pt x="12760" y="4785"/>
                  </a:cubicBezTo>
                  <a:cubicBezTo>
                    <a:pt x="12781" y="4785"/>
                    <a:pt x="12802" y="4779"/>
                    <a:pt x="12821" y="4764"/>
                  </a:cubicBezTo>
                  <a:cubicBezTo>
                    <a:pt x="12945" y="4720"/>
                    <a:pt x="12999" y="4604"/>
                    <a:pt x="12954" y="4496"/>
                  </a:cubicBezTo>
                  <a:cubicBezTo>
                    <a:pt x="12937" y="4434"/>
                    <a:pt x="12901" y="4398"/>
                    <a:pt x="12838" y="4372"/>
                  </a:cubicBezTo>
                  <a:cubicBezTo>
                    <a:pt x="12809" y="4357"/>
                    <a:pt x="12779" y="4350"/>
                    <a:pt x="12750" y="4350"/>
                  </a:cubicBezTo>
                  <a:close/>
                  <a:moveTo>
                    <a:pt x="4689" y="4492"/>
                  </a:moveTo>
                  <a:cubicBezTo>
                    <a:pt x="4668" y="4492"/>
                    <a:pt x="4645" y="4496"/>
                    <a:pt x="4622" y="4505"/>
                  </a:cubicBezTo>
                  <a:cubicBezTo>
                    <a:pt x="4533" y="4541"/>
                    <a:pt x="4497" y="4621"/>
                    <a:pt x="4533" y="4702"/>
                  </a:cubicBezTo>
                  <a:cubicBezTo>
                    <a:pt x="4559" y="4768"/>
                    <a:pt x="4610" y="4805"/>
                    <a:pt x="4671" y="4805"/>
                  </a:cubicBezTo>
                  <a:cubicBezTo>
                    <a:pt x="4693" y="4805"/>
                    <a:pt x="4715" y="4800"/>
                    <a:pt x="4738" y="4791"/>
                  </a:cubicBezTo>
                  <a:cubicBezTo>
                    <a:pt x="4818" y="4764"/>
                    <a:pt x="4854" y="4675"/>
                    <a:pt x="4827" y="4595"/>
                  </a:cubicBezTo>
                  <a:cubicBezTo>
                    <a:pt x="4801" y="4528"/>
                    <a:pt x="4750" y="4492"/>
                    <a:pt x="4689" y="4492"/>
                  </a:cubicBezTo>
                  <a:close/>
                  <a:moveTo>
                    <a:pt x="5891" y="4505"/>
                  </a:moveTo>
                  <a:cubicBezTo>
                    <a:pt x="5874" y="4505"/>
                    <a:pt x="5858" y="4508"/>
                    <a:pt x="5844" y="4514"/>
                  </a:cubicBezTo>
                  <a:cubicBezTo>
                    <a:pt x="5800" y="4523"/>
                    <a:pt x="5764" y="4568"/>
                    <a:pt x="5746" y="4604"/>
                  </a:cubicBezTo>
                  <a:cubicBezTo>
                    <a:pt x="5728" y="4639"/>
                    <a:pt x="5737" y="4693"/>
                    <a:pt x="5737" y="4737"/>
                  </a:cubicBezTo>
                  <a:cubicBezTo>
                    <a:pt x="5764" y="4764"/>
                    <a:pt x="5800" y="4809"/>
                    <a:pt x="5835" y="4827"/>
                  </a:cubicBezTo>
                  <a:cubicBezTo>
                    <a:pt x="5856" y="4837"/>
                    <a:pt x="5883" y="4841"/>
                    <a:pt x="5909" y="4841"/>
                  </a:cubicBezTo>
                  <a:cubicBezTo>
                    <a:pt x="5928" y="4841"/>
                    <a:pt x="5945" y="4839"/>
                    <a:pt x="5960" y="4835"/>
                  </a:cubicBezTo>
                  <a:cubicBezTo>
                    <a:pt x="5996" y="4818"/>
                    <a:pt x="6041" y="4782"/>
                    <a:pt x="6049" y="4746"/>
                  </a:cubicBezTo>
                  <a:cubicBezTo>
                    <a:pt x="6067" y="4711"/>
                    <a:pt x="6076" y="4657"/>
                    <a:pt x="6058" y="4612"/>
                  </a:cubicBezTo>
                  <a:cubicBezTo>
                    <a:pt x="6049" y="4577"/>
                    <a:pt x="6005" y="4541"/>
                    <a:pt x="5969" y="4523"/>
                  </a:cubicBezTo>
                  <a:cubicBezTo>
                    <a:pt x="5947" y="4512"/>
                    <a:pt x="5918" y="4505"/>
                    <a:pt x="5891" y="4505"/>
                  </a:cubicBezTo>
                  <a:close/>
                  <a:moveTo>
                    <a:pt x="367" y="4782"/>
                  </a:moveTo>
                  <a:lnTo>
                    <a:pt x="367" y="4782"/>
                  </a:lnTo>
                  <a:cubicBezTo>
                    <a:pt x="340" y="4800"/>
                    <a:pt x="340" y="4827"/>
                    <a:pt x="349" y="4853"/>
                  </a:cubicBezTo>
                  <a:cubicBezTo>
                    <a:pt x="376" y="4835"/>
                    <a:pt x="376" y="4809"/>
                    <a:pt x="367" y="4782"/>
                  </a:cubicBezTo>
                  <a:close/>
                  <a:moveTo>
                    <a:pt x="7122" y="4520"/>
                  </a:moveTo>
                  <a:cubicBezTo>
                    <a:pt x="7100" y="4520"/>
                    <a:pt x="7078" y="4524"/>
                    <a:pt x="7058" y="4532"/>
                  </a:cubicBezTo>
                  <a:cubicBezTo>
                    <a:pt x="6968" y="4568"/>
                    <a:pt x="6924" y="4675"/>
                    <a:pt x="6959" y="4764"/>
                  </a:cubicBezTo>
                  <a:cubicBezTo>
                    <a:pt x="6986" y="4830"/>
                    <a:pt x="7052" y="4867"/>
                    <a:pt x="7120" y="4867"/>
                  </a:cubicBezTo>
                  <a:cubicBezTo>
                    <a:pt x="7144" y="4867"/>
                    <a:pt x="7168" y="4863"/>
                    <a:pt x="7191" y="4853"/>
                  </a:cubicBezTo>
                  <a:cubicBezTo>
                    <a:pt x="7272" y="4818"/>
                    <a:pt x="7316" y="4720"/>
                    <a:pt x="7289" y="4630"/>
                  </a:cubicBezTo>
                  <a:cubicBezTo>
                    <a:pt x="7262" y="4562"/>
                    <a:pt x="7193" y="4520"/>
                    <a:pt x="7122" y="4520"/>
                  </a:cubicBezTo>
                  <a:close/>
                  <a:moveTo>
                    <a:pt x="340" y="4853"/>
                  </a:moveTo>
                  <a:cubicBezTo>
                    <a:pt x="340" y="4862"/>
                    <a:pt x="340" y="4862"/>
                    <a:pt x="340" y="4871"/>
                  </a:cubicBezTo>
                  <a:lnTo>
                    <a:pt x="349" y="4871"/>
                  </a:lnTo>
                  <a:cubicBezTo>
                    <a:pt x="349" y="4871"/>
                    <a:pt x="349" y="4862"/>
                    <a:pt x="358" y="4862"/>
                  </a:cubicBezTo>
                  <a:cubicBezTo>
                    <a:pt x="349" y="4862"/>
                    <a:pt x="349" y="4853"/>
                    <a:pt x="340" y="4853"/>
                  </a:cubicBezTo>
                  <a:close/>
                  <a:moveTo>
                    <a:pt x="8347" y="4532"/>
                  </a:moveTo>
                  <a:cubicBezTo>
                    <a:pt x="8320" y="4532"/>
                    <a:pt x="8293" y="4537"/>
                    <a:pt x="8271" y="4541"/>
                  </a:cubicBezTo>
                  <a:cubicBezTo>
                    <a:pt x="8235" y="4550"/>
                    <a:pt x="8208" y="4604"/>
                    <a:pt x="8182" y="4639"/>
                  </a:cubicBezTo>
                  <a:cubicBezTo>
                    <a:pt x="8146" y="4684"/>
                    <a:pt x="8173" y="4737"/>
                    <a:pt x="8164" y="4791"/>
                  </a:cubicBezTo>
                  <a:cubicBezTo>
                    <a:pt x="8199" y="4818"/>
                    <a:pt x="8217" y="4862"/>
                    <a:pt x="8262" y="4889"/>
                  </a:cubicBezTo>
                  <a:cubicBezTo>
                    <a:pt x="8281" y="4899"/>
                    <a:pt x="8300" y="4901"/>
                    <a:pt x="8319" y="4901"/>
                  </a:cubicBezTo>
                  <a:cubicBezTo>
                    <a:pt x="8345" y="4901"/>
                    <a:pt x="8371" y="4896"/>
                    <a:pt x="8398" y="4896"/>
                  </a:cubicBezTo>
                  <a:cubicBezTo>
                    <a:pt x="8406" y="4896"/>
                    <a:pt x="8414" y="4897"/>
                    <a:pt x="8422" y="4898"/>
                  </a:cubicBezTo>
                  <a:cubicBezTo>
                    <a:pt x="8449" y="4871"/>
                    <a:pt x="8485" y="4835"/>
                    <a:pt x="8512" y="4800"/>
                  </a:cubicBezTo>
                  <a:cubicBezTo>
                    <a:pt x="8538" y="4755"/>
                    <a:pt x="8512" y="4702"/>
                    <a:pt x="8530" y="4648"/>
                  </a:cubicBezTo>
                  <a:cubicBezTo>
                    <a:pt x="8494" y="4621"/>
                    <a:pt x="8467" y="4577"/>
                    <a:pt x="8422" y="4550"/>
                  </a:cubicBezTo>
                  <a:cubicBezTo>
                    <a:pt x="8400" y="4537"/>
                    <a:pt x="8373" y="4532"/>
                    <a:pt x="8347" y="4532"/>
                  </a:cubicBezTo>
                  <a:close/>
                  <a:moveTo>
                    <a:pt x="9565" y="4547"/>
                  </a:moveTo>
                  <a:cubicBezTo>
                    <a:pt x="9542" y="4547"/>
                    <a:pt x="9517" y="4551"/>
                    <a:pt x="9493" y="4559"/>
                  </a:cubicBezTo>
                  <a:cubicBezTo>
                    <a:pt x="9386" y="4604"/>
                    <a:pt x="9350" y="4720"/>
                    <a:pt x="9386" y="4818"/>
                  </a:cubicBezTo>
                  <a:cubicBezTo>
                    <a:pt x="9419" y="4890"/>
                    <a:pt x="9485" y="4933"/>
                    <a:pt x="9561" y="4933"/>
                  </a:cubicBezTo>
                  <a:cubicBezTo>
                    <a:pt x="9588" y="4933"/>
                    <a:pt x="9616" y="4928"/>
                    <a:pt x="9645" y="4916"/>
                  </a:cubicBezTo>
                  <a:cubicBezTo>
                    <a:pt x="9743" y="4871"/>
                    <a:pt x="9787" y="4782"/>
                    <a:pt x="9743" y="4675"/>
                  </a:cubicBezTo>
                  <a:cubicBezTo>
                    <a:pt x="9715" y="4592"/>
                    <a:pt x="9645" y="4547"/>
                    <a:pt x="9565" y="4547"/>
                  </a:cubicBezTo>
                  <a:close/>
                  <a:moveTo>
                    <a:pt x="1495" y="4709"/>
                  </a:moveTo>
                  <a:cubicBezTo>
                    <a:pt x="1479" y="4709"/>
                    <a:pt x="1463" y="4713"/>
                    <a:pt x="1446" y="4720"/>
                  </a:cubicBezTo>
                  <a:cubicBezTo>
                    <a:pt x="1384" y="4746"/>
                    <a:pt x="1357" y="4809"/>
                    <a:pt x="1384" y="4871"/>
                  </a:cubicBezTo>
                  <a:cubicBezTo>
                    <a:pt x="1404" y="4917"/>
                    <a:pt x="1443" y="4944"/>
                    <a:pt x="1487" y="4944"/>
                  </a:cubicBezTo>
                  <a:cubicBezTo>
                    <a:pt x="1503" y="4944"/>
                    <a:pt x="1519" y="4941"/>
                    <a:pt x="1535" y="4934"/>
                  </a:cubicBezTo>
                  <a:cubicBezTo>
                    <a:pt x="1598" y="4907"/>
                    <a:pt x="1625" y="4844"/>
                    <a:pt x="1598" y="4782"/>
                  </a:cubicBezTo>
                  <a:cubicBezTo>
                    <a:pt x="1578" y="4736"/>
                    <a:pt x="1539" y="4709"/>
                    <a:pt x="1495" y="4709"/>
                  </a:cubicBezTo>
                  <a:close/>
                  <a:moveTo>
                    <a:pt x="10760" y="4564"/>
                  </a:moveTo>
                  <a:cubicBezTo>
                    <a:pt x="10744" y="4564"/>
                    <a:pt x="10730" y="4565"/>
                    <a:pt x="10715" y="4568"/>
                  </a:cubicBezTo>
                  <a:cubicBezTo>
                    <a:pt x="10688" y="4586"/>
                    <a:pt x="10653" y="4595"/>
                    <a:pt x="10635" y="4621"/>
                  </a:cubicBezTo>
                  <a:cubicBezTo>
                    <a:pt x="10608" y="4657"/>
                    <a:pt x="10590" y="4702"/>
                    <a:pt x="10581" y="4746"/>
                  </a:cubicBezTo>
                  <a:cubicBezTo>
                    <a:pt x="10572" y="4773"/>
                    <a:pt x="10581" y="4809"/>
                    <a:pt x="10590" y="4844"/>
                  </a:cubicBezTo>
                  <a:cubicBezTo>
                    <a:pt x="10599" y="4862"/>
                    <a:pt x="10626" y="4898"/>
                    <a:pt x="10644" y="4916"/>
                  </a:cubicBezTo>
                  <a:cubicBezTo>
                    <a:pt x="10671" y="4943"/>
                    <a:pt x="10724" y="4951"/>
                    <a:pt x="10760" y="4969"/>
                  </a:cubicBezTo>
                  <a:cubicBezTo>
                    <a:pt x="10765" y="4972"/>
                    <a:pt x="10770" y="4973"/>
                    <a:pt x="10776" y="4973"/>
                  </a:cubicBezTo>
                  <a:cubicBezTo>
                    <a:pt x="10799" y="4973"/>
                    <a:pt x="10822" y="4953"/>
                    <a:pt x="10845" y="4953"/>
                  </a:cubicBezTo>
                  <a:cubicBezTo>
                    <a:pt x="10852" y="4953"/>
                    <a:pt x="10859" y="4955"/>
                    <a:pt x="10867" y="4960"/>
                  </a:cubicBezTo>
                  <a:cubicBezTo>
                    <a:pt x="10894" y="4943"/>
                    <a:pt x="10920" y="4934"/>
                    <a:pt x="10938" y="4907"/>
                  </a:cubicBezTo>
                  <a:cubicBezTo>
                    <a:pt x="10965" y="4871"/>
                    <a:pt x="10983" y="4827"/>
                    <a:pt x="10992" y="4782"/>
                  </a:cubicBezTo>
                  <a:cubicBezTo>
                    <a:pt x="11001" y="4746"/>
                    <a:pt x="10974" y="4720"/>
                    <a:pt x="10983" y="4684"/>
                  </a:cubicBezTo>
                  <a:cubicBezTo>
                    <a:pt x="10938" y="4666"/>
                    <a:pt x="10938" y="4604"/>
                    <a:pt x="10885" y="4586"/>
                  </a:cubicBezTo>
                  <a:cubicBezTo>
                    <a:pt x="10845" y="4573"/>
                    <a:pt x="10802" y="4564"/>
                    <a:pt x="10760" y="4564"/>
                  </a:cubicBezTo>
                  <a:close/>
                  <a:moveTo>
                    <a:pt x="2718" y="4712"/>
                  </a:moveTo>
                  <a:cubicBezTo>
                    <a:pt x="2696" y="4712"/>
                    <a:pt x="2675" y="4722"/>
                    <a:pt x="2651" y="4728"/>
                  </a:cubicBezTo>
                  <a:cubicBezTo>
                    <a:pt x="2606" y="4737"/>
                    <a:pt x="2606" y="4782"/>
                    <a:pt x="2588" y="4809"/>
                  </a:cubicBezTo>
                  <a:cubicBezTo>
                    <a:pt x="2570" y="4844"/>
                    <a:pt x="2579" y="4871"/>
                    <a:pt x="2588" y="4898"/>
                  </a:cubicBezTo>
                  <a:cubicBezTo>
                    <a:pt x="2597" y="4951"/>
                    <a:pt x="2633" y="4951"/>
                    <a:pt x="2668" y="4969"/>
                  </a:cubicBezTo>
                  <a:cubicBezTo>
                    <a:pt x="2688" y="4979"/>
                    <a:pt x="2705" y="4986"/>
                    <a:pt x="2722" y="4986"/>
                  </a:cubicBezTo>
                  <a:cubicBezTo>
                    <a:pt x="2736" y="4986"/>
                    <a:pt x="2750" y="4981"/>
                    <a:pt x="2767" y="4969"/>
                  </a:cubicBezTo>
                  <a:cubicBezTo>
                    <a:pt x="2820" y="4969"/>
                    <a:pt x="2820" y="4925"/>
                    <a:pt x="2838" y="4889"/>
                  </a:cubicBezTo>
                  <a:cubicBezTo>
                    <a:pt x="2856" y="4853"/>
                    <a:pt x="2847" y="4827"/>
                    <a:pt x="2838" y="4791"/>
                  </a:cubicBezTo>
                  <a:cubicBezTo>
                    <a:pt x="2820" y="4746"/>
                    <a:pt x="2784" y="4746"/>
                    <a:pt x="2749" y="4720"/>
                  </a:cubicBezTo>
                  <a:cubicBezTo>
                    <a:pt x="2738" y="4714"/>
                    <a:pt x="2727" y="4712"/>
                    <a:pt x="2718" y="4712"/>
                  </a:cubicBezTo>
                  <a:close/>
                  <a:moveTo>
                    <a:pt x="3952" y="4727"/>
                  </a:moveTo>
                  <a:cubicBezTo>
                    <a:pt x="3934" y="4727"/>
                    <a:pt x="3914" y="4730"/>
                    <a:pt x="3895" y="4730"/>
                  </a:cubicBezTo>
                  <a:cubicBezTo>
                    <a:pt x="3887" y="4730"/>
                    <a:pt x="3880" y="4730"/>
                    <a:pt x="3873" y="4728"/>
                  </a:cubicBezTo>
                  <a:cubicBezTo>
                    <a:pt x="3855" y="4764"/>
                    <a:pt x="3819" y="4773"/>
                    <a:pt x="3801" y="4818"/>
                  </a:cubicBezTo>
                  <a:cubicBezTo>
                    <a:pt x="3784" y="4853"/>
                    <a:pt x="3801" y="4889"/>
                    <a:pt x="3792" y="4934"/>
                  </a:cubicBezTo>
                  <a:cubicBezTo>
                    <a:pt x="3828" y="4943"/>
                    <a:pt x="3828" y="4978"/>
                    <a:pt x="3864" y="4996"/>
                  </a:cubicBezTo>
                  <a:cubicBezTo>
                    <a:pt x="3885" y="5012"/>
                    <a:pt x="3910" y="5015"/>
                    <a:pt x="3936" y="5015"/>
                  </a:cubicBezTo>
                  <a:cubicBezTo>
                    <a:pt x="3953" y="5015"/>
                    <a:pt x="3971" y="5014"/>
                    <a:pt x="3989" y="5014"/>
                  </a:cubicBezTo>
                  <a:cubicBezTo>
                    <a:pt x="4007" y="5014"/>
                    <a:pt x="4033" y="4969"/>
                    <a:pt x="4060" y="4951"/>
                  </a:cubicBezTo>
                  <a:cubicBezTo>
                    <a:pt x="4087" y="4907"/>
                    <a:pt x="4078" y="4862"/>
                    <a:pt x="4078" y="4818"/>
                  </a:cubicBezTo>
                  <a:cubicBezTo>
                    <a:pt x="4069" y="4791"/>
                    <a:pt x="4033" y="4773"/>
                    <a:pt x="4007" y="4746"/>
                  </a:cubicBezTo>
                  <a:cubicBezTo>
                    <a:pt x="3991" y="4731"/>
                    <a:pt x="3972" y="4727"/>
                    <a:pt x="3952" y="4727"/>
                  </a:cubicBezTo>
                  <a:close/>
                  <a:moveTo>
                    <a:pt x="12014" y="4591"/>
                  </a:moveTo>
                  <a:cubicBezTo>
                    <a:pt x="11984" y="4591"/>
                    <a:pt x="11955" y="4598"/>
                    <a:pt x="11928" y="4612"/>
                  </a:cubicBezTo>
                  <a:cubicBezTo>
                    <a:pt x="11830" y="4666"/>
                    <a:pt x="11777" y="4764"/>
                    <a:pt x="11821" y="4889"/>
                  </a:cubicBezTo>
                  <a:cubicBezTo>
                    <a:pt x="11854" y="4967"/>
                    <a:pt x="11934" y="5017"/>
                    <a:pt x="12017" y="5017"/>
                  </a:cubicBezTo>
                  <a:cubicBezTo>
                    <a:pt x="12048" y="5017"/>
                    <a:pt x="12078" y="5010"/>
                    <a:pt x="12107" y="4996"/>
                  </a:cubicBezTo>
                  <a:cubicBezTo>
                    <a:pt x="12205" y="4951"/>
                    <a:pt x="12259" y="4844"/>
                    <a:pt x="12214" y="4720"/>
                  </a:cubicBezTo>
                  <a:cubicBezTo>
                    <a:pt x="12181" y="4641"/>
                    <a:pt x="12096" y="4591"/>
                    <a:pt x="12014" y="4591"/>
                  </a:cubicBezTo>
                  <a:close/>
                  <a:moveTo>
                    <a:pt x="13245" y="4613"/>
                  </a:moveTo>
                  <a:cubicBezTo>
                    <a:pt x="13216" y="4613"/>
                    <a:pt x="13187" y="4619"/>
                    <a:pt x="13160" y="4630"/>
                  </a:cubicBezTo>
                  <a:cubicBezTo>
                    <a:pt x="13044" y="4675"/>
                    <a:pt x="12990" y="4800"/>
                    <a:pt x="13044" y="4907"/>
                  </a:cubicBezTo>
                  <a:cubicBezTo>
                    <a:pt x="13070" y="4986"/>
                    <a:pt x="13146" y="5046"/>
                    <a:pt x="13230" y="5046"/>
                  </a:cubicBezTo>
                  <a:cubicBezTo>
                    <a:pt x="13260" y="5046"/>
                    <a:pt x="13290" y="5039"/>
                    <a:pt x="13320" y="5023"/>
                  </a:cubicBezTo>
                  <a:cubicBezTo>
                    <a:pt x="13436" y="4987"/>
                    <a:pt x="13490" y="4862"/>
                    <a:pt x="13436" y="4737"/>
                  </a:cubicBezTo>
                  <a:cubicBezTo>
                    <a:pt x="13403" y="4658"/>
                    <a:pt x="13326" y="4613"/>
                    <a:pt x="13245" y="4613"/>
                  </a:cubicBezTo>
                  <a:close/>
                  <a:moveTo>
                    <a:pt x="5152" y="4738"/>
                  </a:moveTo>
                  <a:cubicBezTo>
                    <a:pt x="5133" y="4738"/>
                    <a:pt x="5114" y="4740"/>
                    <a:pt x="5095" y="4746"/>
                  </a:cubicBezTo>
                  <a:cubicBezTo>
                    <a:pt x="5015" y="4782"/>
                    <a:pt x="4979" y="4871"/>
                    <a:pt x="5015" y="4951"/>
                  </a:cubicBezTo>
                  <a:cubicBezTo>
                    <a:pt x="5041" y="5018"/>
                    <a:pt x="5092" y="5054"/>
                    <a:pt x="5153" y="5054"/>
                  </a:cubicBezTo>
                  <a:cubicBezTo>
                    <a:pt x="5174" y="5054"/>
                    <a:pt x="5197" y="5050"/>
                    <a:pt x="5220" y="5041"/>
                  </a:cubicBezTo>
                  <a:cubicBezTo>
                    <a:pt x="5300" y="5005"/>
                    <a:pt x="5336" y="4925"/>
                    <a:pt x="5300" y="4844"/>
                  </a:cubicBezTo>
                  <a:cubicBezTo>
                    <a:pt x="5272" y="4775"/>
                    <a:pt x="5217" y="4738"/>
                    <a:pt x="5152" y="4738"/>
                  </a:cubicBezTo>
                  <a:close/>
                  <a:moveTo>
                    <a:pt x="6398" y="4747"/>
                  </a:moveTo>
                  <a:cubicBezTo>
                    <a:pt x="6369" y="4747"/>
                    <a:pt x="6341" y="4755"/>
                    <a:pt x="6317" y="4755"/>
                  </a:cubicBezTo>
                  <a:cubicBezTo>
                    <a:pt x="6228" y="4791"/>
                    <a:pt x="6183" y="4907"/>
                    <a:pt x="6219" y="4987"/>
                  </a:cubicBezTo>
                  <a:cubicBezTo>
                    <a:pt x="6245" y="5052"/>
                    <a:pt x="6314" y="5094"/>
                    <a:pt x="6381" y="5094"/>
                  </a:cubicBezTo>
                  <a:cubicBezTo>
                    <a:pt x="6405" y="5094"/>
                    <a:pt x="6429" y="5088"/>
                    <a:pt x="6451" y="5076"/>
                  </a:cubicBezTo>
                  <a:cubicBezTo>
                    <a:pt x="6487" y="5050"/>
                    <a:pt x="6522" y="5023"/>
                    <a:pt x="6540" y="4978"/>
                  </a:cubicBezTo>
                  <a:cubicBezTo>
                    <a:pt x="6549" y="4934"/>
                    <a:pt x="6549" y="4889"/>
                    <a:pt x="6540" y="4853"/>
                  </a:cubicBezTo>
                  <a:cubicBezTo>
                    <a:pt x="6522" y="4809"/>
                    <a:pt x="6487" y="4782"/>
                    <a:pt x="6442" y="4755"/>
                  </a:cubicBezTo>
                  <a:cubicBezTo>
                    <a:pt x="6427" y="4749"/>
                    <a:pt x="6412" y="4747"/>
                    <a:pt x="6398" y="4747"/>
                  </a:cubicBezTo>
                  <a:close/>
                  <a:moveTo>
                    <a:pt x="7598" y="4777"/>
                  </a:moveTo>
                  <a:cubicBezTo>
                    <a:pt x="7580" y="4777"/>
                    <a:pt x="7560" y="4780"/>
                    <a:pt x="7539" y="4791"/>
                  </a:cubicBezTo>
                  <a:cubicBezTo>
                    <a:pt x="7495" y="4818"/>
                    <a:pt x="7450" y="4844"/>
                    <a:pt x="7441" y="4889"/>
                  </a:cubicBezTo>
                  <a:cubicBezTo>
                    <a:pt x="7423" y="4925"/>
                    <a:pt x="7405" y="4978"/>
                    <a:pt x="7450" y="5023"/>
                  </a:cubicBezTo>
                  <a:cubicBezTo>
                    <a:pt x="7450" y="5076"/>
                    <a:pt x="7495" y="5103"/>
                    <a:pt x="7530" y="5121"/>
                  </a:cubicBezTo>
                  <a:cubicBezTo>
                    <a:pt x="7553" y="5130"/>
                    <a:pt x="7575" y="5134"/>
                    <a:pt x="7598" y="5134"/>
                  </a:cubicBezTo>
                  <a:cubicBezTo>
                    <a:pt x="7622" y="5134"/>
                    <a:pt x="7646" y="5130"/>
                    <a:pt x="7673" y="5121"/>
                  </a:cubicBezTo>
                  <a:cubicBezTo>
                    <a:pt x="7727" y="5103"/>
                    <a:pt x="7753" y="5067"/>
                    <a:pt x="7771" y="5032"/>
                  </a:cubicBezTo>
                  <a:cubicBezTo>
                    <a:pt x="7789" y="4996"/>
                    <a:pt x="7798" y="4943"/>
                    <a:pt x="7771" y="4898"/>
                  </a:cubicBezTo>
                  <a:cubicBezTo>
                    <a:pt x="7744" y="4853"/>
                    <a:pt x="7718" y="4809"/>
                    <a:pt x="7673" y="4791"/>
                  </a:cubicBezTo>
                  <a:cubicBezTo>
                    <a:pt x="7651" y="4785"/>
                    <a:pt x="7626" y="4777"/>
                    <a:pt x="7598" y="4777"/>
                  </a:cubicBezTo>
                  <a:close/>
                  <a:moveTo>
                    <a:pt x="750" y="4931"/>
                  </a:moveTo>
                  <a:cubicBezTo>
                    <a:pt x="734" y="4931"/>
                    <a:pt x="719" y="4935"/>
                    <a:pt x="706" y="4943"/>
                  </a:cubicBezTo>
                  <a:cubicBezTo>
                    <a:pt x="634" y="4969"/>
                    <a:pt x="617" y="5032"/>
                    <a:pt x="634" y="5085"/>
                  </a:cubicBezTo>
                  <a:cubicBezTo>
                    <a:pt x="662" y="5140"/>
                    <a:pt x="705" y="5163"/>
                    <a:pt x="747" y="5163"/>
                  </a:cubicBezTo>
                  <a:cubicBezTo>
                    <a:pt x="760" y="5163"/>
                    <a:pt x="773" y="5161"/>
                    <a:pt x="786" y="5157"/>
                  </a:cubicBezTo>
                  <a:cubicBezTo>
                    <a:pt x="857" y="5130"/>
                    <a:pt x="875" y="5059"/>
                    <a:pt x="848" y="5005"/>
                  </a:cubicBezTo>
                  <a:cubicBezTo>
                    <a:pt x="830" y="4954"/>
                    <a:pt x="788" y="4931"/>
                    <a:pt x="750" y="4931"/>
                  </a:cubicBezTo>
                  <a:close/>
                  <a:moveTo>
                    <a:pt x="8812" y="4793"/>
                  </a:moveTo>
                  <a:cubicBezTo>
                    <a:pt x="8794" y="4793"/>
                    <a:pt x="8777" y="4795"/>
                    <a:pt x="8761" y="4800"/>
                  </a:cubicBezTo>
                  <a:cubicBezTo>
                    <a:pt x="8672" y="4827"/>
                    <a:pt x="8619" y="4960"/>
                    <a:pt x="8645" y="5050"/>
                  </a:cubicBezTo>
                  <a:cubicBezTo>
                    <a:pt x="8675" y="5117"/>
                    <a:pt x="8768" y="5172"/>
                    <a:pt x="8850" y="5172"/>
                  </a:cubicBezTo>
                  <a:cubicBezTo>
                    <a:pt x="8866" y="5172"/>
                    <a:pt x="8881" y="5170"/>
                    <a:pt x="8895" y="5166"/>
                  </a:cubicBezTo>
                  <a:cubicBezTo>
                    <a:pt x="8984" y="5130"/>
                    <a:pt x="9038" y="4996"/>
                    <a:pt x="9011" y="4907"/>
                  </a:cubicBezTo>
                  <a:cubicBezTo>
                    <a:pt x="8982" y="4841"/>
                    <a:pt x="8892" y="4793"/>
                    <a:pt x="8812" y="4793"/>
                  </a:cubicBezTo>
                  <a:close/>
                  <a:moveTo>
                    <a:pt x="1946" y="4939"/>
                  </a:moveTo>
                  <a:cubicBezTo>
                    <a:pt x="1936" y="4939"/>
                    <a:pt x="1927" y="4940"/>
                    <a:pt x="1919" y="4943"/>
                  </a:cubicBezTo>
                  <a:cubicBezTo>
                    <a:pt x="1892" y="4951"/>
                    <a:pt x="1874" y="4987"/>
                    <a:pt x="1848" y="5014"/>
                  </a:cubicBezTo>
                  <a:cubicBezTo>
                    <a:pt x="1821" y="5041"/>
                    <a:pt x="1848" y="5085"/>
                    <a:pt x="1839" y="5121"/>
                  </a:cubicBezTo>
                  <a:cubicBezTo>
                    <a:pt x="1865" y="5139"/>
                    <a:pt x="1874" y="5174"/>
                    <a:pt x="1910" y="5192"/>
                  </a:cubicBezTo>
                  <a:cubicBezTo>
                    <a:pt x="1919" y="5197"/>
                    <a:pt x="1929" y="5199"/>
                    <a:pt x="1938" y="5199"/>
                  </a:cubicBezTo>
                  <a:cubicBezTo>
                    <a:pt x="1959" y="5199"/>
                    <a:pt x="1980" y="5190"/>
                    <a:pt x="2001" y="5190"/>
                  </a:cubicBezTo>
                  <a:cubicBezTo>
                    <a:pt x="2006" y="5190"/>
                    <a:pt x="2012" y="5191"/>
                    <a:pt x="2017" y="5192"/>
                  </a:cubicBezTo>
                  <a:cubicBezTo>
                    <a:pt x="2035" y="5157"/>
                    <a:pt x="2080" y="5157"/>
                    <a:pt x="2089" y="5112"/>
                  </a:cubicBezTo>
                  <a:cubicBezTo>
                    <a:pt x="2097" y="5076"/>
                    <a:pt x="2089" y="5050"/>
                    <a:pt x="2089" y="5014"/>
                  </a:cubicBezTo>
                  <a:cubicBezTo>
                    <a:pt x="2080" y="4987"/>
                    <a:pt x="2044" y="4969"/>
                    <a:pt x="2017" y="4951"/>
                  </a:cubicBezTo>
                  <a:cubicBezTo>
                    <a:pt x="1998" y="4945"/>
                    <a:pt x="1970" y="4939"/>
                    <a:pt x="1946" y="4939"/>
                  </a:cubicBezTo>
                  <a:close/>
                  <a:moveTo>
                    <a:pt x="10068" y="4808"/>
                  </a:moveTo>
                  <a:cubicBezTo>
                    <a:pt x="10042" y="4808"/>
                    <a:pt x="10013" y="4814"/>
                    <a:pt x="9984" y="4827"/>
                  </a:cubicBezTo>
                  <a:cubicBezTo>
                    <a:pt x="9868" y="4871"/>
                    <a:pt x="9823" y="4960"/>
                    <a:pt x="9868" y="5076"/>
                  </a:cubicBezTo>
                  <a:cubicBezTo>
                    <a:pt x="9901" y="5156"/>
                    <a:pt x="9963" y="5201"/>
                    <a:pt x="10037" y="5201"/>
                  </a:cubicBezTo>
                  <a:cubicBezTo>
                    <a:pt x="10062" y="5201"/>
                    <a:pt x="10090" y="5195"/>
                    <a:pt x="10117" y="5183"/>
                  </a:cubicBezTo>
                  <a:cubicBezTo>
                    <a:pt x="10171" y="5166"/>
                    <a:pt x="10216" y="5139"/>
                    <a:pt x="10233" y="5076"/>
                  </a:cubicBezTo>
                  <a:cubicBezTo>
                    <a:pt x="10251" y="5032"/>
                    <a:pt x="10251" y="4987"/>
                    <a:pt x="10233" y="4934"/>
                  </a:cubicBezTo>
                  <a:cubicBezTo>
                    <a:pt x="10195" y="4850"/>
                    <a:pt x="10138" y="4808"/>
                    <a:pt x="10068" y="4808"/>
                  </a:cubicBezTo>
                  <a:close/>
                  <a:moveTo>
                    <a:pt x="11261" y="4817"/>
                  </a:moveTo>
                  <a:cubicBezTo>
                    <a:pt x="11239" y="4817"/>
                    <a:pt x="11217" y="4820"/>
                    <a:pt x="11197" y="4827"/>
                  </a:cubicBezTo>
                  <a:cubicBezTo>
                    <a:pt x="11108" y="4853"/>
                    <a:pt x="11036" y="5005"/>
                    <a:pt x="11072" y="5103"/>
                  </a:cubicBezTo>
                  <a:cubicBezTo>
                    <a:pt x="11090" y="5157"/>
                    <a:pt x="11143" y="5192"/>
                    <a:pt x="11188" y="5219"/>
                  </a:cubicBezTo>
                  <a:cubicBezTo>
                    <a:pt x="11216" y="5230"/>
                    <a:pt x="11250" y="5238"/>
                    <a:pt x="11283" y="5238"/>
                  </a:cubicBezTo>
                  <a:cubicBezTo>
                    <a:pt x="11303" y="5238"/>
                    <a:pt x="11323" y="5235"/>
                    <a:pt x="11340" y="5228"/>
                  </a:cubicBezTo>
                  <a:cubicBezTo>
                    <a:pt x="11438" y="5201"/>
                    <a:pt x="11509" y="5041"/>
                    <a:pt x="11465" y="4943"/>
                  </a:cubicBezTo>
                  <a:cubicBezTo>
                    <a:pt x="11447" y="4898"/>
                    <a:pt x="11402" y="4862"/>
                    <a:pt x="11357" y="4835"/>
                  </a:cubicBezTo>
                  <a:cubicBezTo>
                    <a:pt x="11330" y="4824"/>
                    <a:pt x="11296" y="4817"/>
                    <a:pt x="11261" y="4817"/>
                  </a:cubicBezTo>
                  <a:close/>
                  <a:moveTo>
                    <a:pt x="3193" y="4970"/>
                  </a:moveTo>
                  <a:cubicBezTo>
                    <a:pt x="3179" y="4970"/>
                    <a:pt x="3165" y="4973"/>
                    <a:pt x="3150" y="4978"/>
                  </a:cubicBezTo>
                  <a:cubicBezTo>
                    <a:pt x="3079" y="5005"/>
                    <a:pt x="3034" y="5085"/>
                    <a:pt x="3070" y="5157"/>
                  </a:cubicBezTo>
                  <a:cubicBezTo>
                    <a:pt x="3090" y="5211"/>
                    <a:pt x="3141" y="5249"/>
                    <a:pt x="3192" y="5249"/>
                  </a:cubicBezTo>
                  <a:cubicBezTo>
                    <a:pt x="3208" y="5249"/>
                    <a:pt x="3224" y="5246"/>
                    <a:pt x="3239" y="5237"/>
                  </a:cubicBezTo>
                  <a:cubicBezTo>
                    <a:pt x="3320" y="5219"/>
                    <a:pt x="3355" y="5130"/>
                    <a:pt x="3320" y="5059"/>
                  </a:cubicBezTo>
                  <a:cubicBezTo>
                    <a:pt x="3298" y="5009"/>
                    <a:pt x="3249" y="4970"/>
                    <a:pt x="3193" y="4970"/>
                  </a:cubicBezTo>
                  <a:close/>
                  <a:moveTo>
                    <a:pt x="12496" y="4833"/>
                  </a:moveTo>
                  <a:cubicBezTo>
                    <a:pt x="12470" y="4833"/>
                    <a:pt x="12446" y="4840"/>
                    <a:pt x="12419" y="4853"/>
                  </a:cubicBezTo>
                  <a:cubicBezTo>
                    <a:pt x="12303" y="4898"/>
                    <a:pt x="12250" y="5014"/>
                    <a:pt x="12294" y="5121"/>
                  </a:cubicBezTo>
                  <a:cubicBezTo>
                    <a:pt x="12312" y="5183"/>
                    <a:pt x="12348" y="5219"/>
                    <a:pt x="12410" y="5246"/>
                  </a:cubicBezTo>
                  <a:cubicBezTo>
                    <a:pt x="12444" y="5257"/>
                    <a:pt x="12478" y="5268"/>
                    <a:pt x="12509" y="5268"/>
                  </a:cubicBezTo>
                  <a:cubicBezTo>
                    <a:pt x="12528" y="5268"/>
                    <a:pt x="12545" y="5265"/>
                    <a:pt x="12562" y="5255"/>
                  </a:cubicBezTo>
                  <a:cubicBezTo>
                    <a:pt x="12687" y="5201"/>
                    <a:pt x="12731" y="5085"/>
                    <a:pt x="12696" y="4978"/>
                  </a:cubicBezTo>
                  <a:cubicBezTo>
                    <a:pt x="12669" y="4916"/>
                    <a:pt x="12633" y="4880"/>
                    <a:pt x="12580" y="4853"/>
                  </a:cubicBezTo>
                  <a:cubicBezTo>
                    <a:pt x="12548" y="4840"/>
                    <a:pt x="12522" y="4833"/>
                    <a:pt x="12496" y="4833"/>
                  </a:cubicBezTo>
                  <a:close/>
                  <a:moveTo>
                    <a:pt x="4421" y="4985"/>
                  </a:moveTo>
                  <a:cubicBezTo>
                    <a:pt x="4401" y="4985"/>
                    <a:pt x="4381" y="4987"/>
                    <a:pt x="4363" y="4987"/>
                  </a:cubicBezTo>
                  <a:cubicBezTo>
                    <a:pt x="4328" y="5014"/>
                    <a:pt x="4283" y="5041"/>
                    <a:pt x="4274" y="5067"/>
                  </a:cubicBezTo>
                  <a:cubicBezTo>
                    <a:pt x="4265" y="5103"/>
                    <a:pt x="4256" y="5148"/>
                    <a:pt x="4274" y="5192"/>
                  </a:cubicBezTo>
                  <a:cubicBezTo>
                    <a:pt x="4292" y="5237"/>
                    <a:pt x="4328" y="5255"/>
                    <a:pt x="4354" y="5273"/>
                  </a:cubicBezTo>
                  <a:cubicBezTo>
                    <a:pt x="4368" y="5282"/>
                    <a:pt x="4388" y="5284"/>
                    <a:pt x="4409" y="5284"/>
                  </a:cubicBezTo>
                  <a:cubicBezTo>
                    <a:pt x="4430" y="5284"/>
                    <a:pt x="4453" y="5282"/>
                    <a:pt x="4470" y="5282"/>
                  </a:cubicBezTo>
                  <a:cubicBezTo>
                    <a:pt x="4515" y="5273"/>
                    <a:pt x="4542" y="5228"/>
                    <a:pt x="4560" y="5192"/>
                  </a:cubicBezTo>
                  <a:cubicBezTo>
                    <a:pt x="4577" y="5166"/>
                    <a:pt x="4569" y="5112"/>
                    <a:pt x="4560" y="5076"/>
                  </a:cubicBezTo>
                  <a:cubicBezTo>
                    <a:pt x="4542" y="5050"/>
                    <a:pt x="4515" y="5014"/>
                    <a:pt x="4479" y="4996"/>
                  </a:cubicBezTo>
                  <a:cubicBezTo>
                    <a:pt x="4462" y="4987"/>
                    <a:pt x="4441" y="4985"/>
                    <a:pt x="4421" y="4985"/>
                  </a:cubicBezTo>
                  <a:close/>
                  <a:moveTo>
                    <a:pt x="13696" y="4851"/>
                  </a:moveTo>
                  <a:cubicBezTo>
                    <a:pt x="13681" y="4851"/>
                    <a:pt x="13654" y="4864"/>
                    <a:pt x="13632" y="4871"/>
                  </a:cubicBezTo>
                  <a:cubicBezTo>
                    <a:pt x="13606" y="4889"/>
                    <a:pt x="13561" y="4898"/>
                    <a:pt x="13534" y="4943"/>
                  </a:cubicBezTo>
                  <a:cubicBezTo>
                    <a:pt x="13490" y="5014"/>
                    <a:pt x="13481" y="5076"/>
                    <a:pt x="13516" y="5157"/>
                  </a:cubicBezTo>
                  <a:cubicBezTo>
                    <a:pt x="13543" y="5183"/>
                    <a:pt x="13543" y="5228"/>
                    <a:pt x="13588" y="5255"/>
                  </a:cubicBezTo>
                  <a:cubicBezTo>
                    <a:pt x="13637" y="5279"/>
                    <a:pt x="13672" y="5293"/>
                    <a:pt x="13709" y="5293"/>
                  </a:cubicBezTo>
                  <a:cubicBezTo>
                    <a:pt x="13739" y="5293"/>
                    <a:pt x="13771" y="5284"/>
                    <a:pt x="13811" y="5264"/>
                  </a:cubicBezTo>
                  <a:cubicBezTo>
                    <a:pt x="13829" y="5255"/>
                    <a:pt x="13829" y="5246"/>
                    <a:pt x="13820" y="5228"/>
                  </a:cubicBezTo>
                  <a:cubicBezTo>
                    <a:pt x="13784" y="5148"/>
                    <a:pt x="13784" y="5059"/>
                    <a:pt x="13739" y="4978"/>
                  </a:cubicBezTo>
                  <a:cubicBezTo>
                    <a:pt x="13730" y="4969"/>
                    <a:pt x="13739" y="4951"/>
                    <a:pt x="13739" y="4934"/>
                  </a:cubicBezTo>
                  <a:cubicBezTo>
                    <a:pt x="13730" y="4907"/>
                    <a:pt x="13722" y="4871"/>
                    <a:pt x="13704" y="4853"/>
                  </a:cubicBezTo>
                  <a:cubicBezTo>
                    <a:pt x="13702" y="4852"/>
                    <a:pt x="13699" y="4851"/>
                    <a:pt x="13696" y="4851"/>
                  </a:cubicBezTo>
                  <a:close/>
                  <a:moveTo>
                    <a:pt x="5654" y="4995"/>
                  </a:moveTo>
                  <a:cubicBezTo>
                    <a:pt x="5630" y="4995"/>
                    <a:pt x="5608" y="5003"/>
                    <a:pt x="5586" y="5014"/>
                  </a:cubicBezTo>
                  <a:cubicBezTo>
                    <a:pt x="5541" y="5032"/>
                    <a:pt x="5505" y="5050"/>
                    <a:pt x="5487" y="5094"/>
                  </a:cubicBezTo>
                  <a:cubicBezTo>
                    <a:pt x="5470" y="5139"/>
                    <a:pt x="5479" y="5174"/>
                    <a:pt x="5496" y="5219"/>
                  </a:cubicBezTo>
                  <a:cubicBezTo>
                    <a:pt x="5514" y="5255"/>
                    <a:pt x="5532" y="5282"/>
                    <a:pt x="5577" y="5299"/>
                  </a:cubicBezTo>
                  <a:cubicBezTo>
                    <a:pt x="5599" y="5313"/>
                    <a:pt x="5619" y="5319"/>
                    <a:pt x="5639" y="5319"/>
                  </a:cubicBezTo>
                  <a:cubicBezTo>
                    <a:pt x="5659" y="5319"/>
                    <a:pt x="5679" y="5313"/>
                    <a:pt x="5702" y="5299"/>
                  </a:cubicBezTo>
                  <a:cubicBezTo>
                    <a:pt x="5746" y="5290"/>
                    <a:pt x="5764" y="5255"/>
                    <a:pt x="5782" y="5219"/>
                  </a:cubicBezTo>
                  <a:cubicBezTo>
                    <a:pt x="5809" y="5174"/>
                    <a:pt x="5800" y="5139"/>
                    <a:pt x="5782" y="5094"/>
                  </a:cubicBezTo>
                  <a:cubicBezTo>
                    <a:pt x="5764" y="5050"/>
                    <a:pt x="5737" y="5032"/>
                    <a:pt x="5702" y="5005"/>
                  </a:cubicBezTo>
                  <a:cubicBezTo>
                    <a:pt x="5685" y="4998"/>
                    <a:pt x="5669" y="4995"/>
                    <a:pt x="5654" y="4995"/>
                  </a:cubicBezTo>
                  <a:close/>
                  <a:moveTo>
                    <a:pt x="6862" y="5009"/>
                  </a:moveTo>
                  <a:cubicBezTo>
                    <a:pt x="6838" y="5009"/>
                    <a:pt x="6813" y="5013"/>
                    <a:pt x="6790" y="5023"/>
                  </a:cubicBezTo>
                  <a:cubicBezTo>
                    <a:pt x="6710" y="5059"/>
                    <a:pt x="6665" y="5166"/>
                    <a:pt x="6701" y="5246"/>
                  </a:cubicBezTo>
                  <a:cubicBezTo>
                    <a:pt x="6727" y="5311"/>
                    <a:pt x="6791" y="5353"/>
                    <a:pt x="6859" y="5353"/>
                  </a:cubicBezTo>
                  <a:cubicBezTo>
                    <a:pt x="6884" y="5353"/>
                    <a:pt x="6909" y="5347"/>
                    <a:pt x="6933" y="5335"/>
                  </a:cubicBezTo>
                  <a:cubicBezTo>
                    <a:pt x="7013" y="5299"/>
                    <a:pt x="7058" y="5192"/>
                    <a:pt x="7022" y="5103"/>
                  </a:cubicBezTo>
                  <a:cubicBezTo>
                    <a:pt x="6996" y="5044"/>
                    <a:pt x="6930" y="5009"/>
                    <a:pt x="6862" y="5009"/>
                  </a:cubicBezTo>
                  <a:close/>
                  <a:moveTo>
                    <a:pt x="8108" y="5020"/>
                  </a:moveTo>
                  <a:cubicBezTo>
                    <a:pt x="8082" y="5020"/>
                    <a:pt x="8053" y="5027"/>
                    <a:pt x="8021" y="5041"/>
                  </a:cubicBezTo>
                  <a:cubicBezTo>
                    <a:pt x="7905" y="5085"/>
                    <a:pt x="7878" y="5157"/>
                    <a:pt x="7923" y="5264"/>
                  </a:cubicBezTo>
                  <a:cubicBezTo>
                    <a:pt x="7954" y="5345"/>
                    <a:pt x="7998" y="5382"/>
                    <a:pt x="8059" y="5382"/>
                  </a:cubicBezTo>
                  <a:cubicBezTo>
                    <a:pt x="8085" y="5382"/>
                    <a:pt x="8114" y="5375"/>
                    <a:pt x="8146" y="5362"/>
                  </a:cubicBezTo>
                  <a:cubicBezTo>
                    <a:pt x="8253" y="5317"/>
                    <a:pt x="8289" y="5246"/>
                    <a:pt x="8244" y="5139"/>
                  </a:cubicBezTo>
                  <a:cubicBezTo>
                    <a:pt x="8213" y="5058"/>
                    <a:pt x="8169" y="5020"/>
                    <a:pt x="8108" y="5020"/>
                  </a:cubicBezTo>
                  <a:close/>
                  <a:moveTo>
                    <a:pt x="9289" y="5034"/>
                  </a:moveTo>
                  <a:cubicBezTo>
                    <a:pt x="9273" y="5034"/>
                    <a:pt x="9257" y="5036"/>
                    <a:pt x="9243" y="5041"/>
                  </a:cubicBezTo>
                  <a:cubicBezTo>
                    <a:pt x="9145" y="5076"/>
                    <a:pt x="9092" y="5201"/>
                    <a:pt x="9127" y="5290"/>
                  </a:cubicBezTo>
                  <a:cubicBezTo>
                    <a:pt x="9149" y="5362"/>
                    <a:pt x="9240" y="5417"/>
                    <a:pt x="9316" y="5417"/>
                  </a:cubicBezTo>
                  <a:cubicBezTo>
                    <a:pt x="9335" y="5417"/>
                    <a:pt x="9352" y="5413"/>
                    <a:pt x="9368" y="5406"/>
                  </a:cubicBezTo>
                  <a:cubicBezTo>
                    <a:pt x="9457" y="5371"/>
                    <a:pt x="9520" y="5246"/>
                    <a:pt x="9484" y="5157"/>
                  </a:cubicBezTo>
                  <a:cubicBezTo>
                    <a:pt x="9455" y="5083"/>
                    <a:pt x="9365" y="5034"/>
                    <a:pt x="9289" y="5034"/>
                  </a:cubicBezTo>
                  <a:close/>
                  <a:moveTo>
                    <a:pt x="1223" y="5196"/>
                  </a:moveTo>
                  <a:cubicBezTo>
                    <a:pt x="1211" y="5196"/>
                    <a:pt x="1199" y="5198"/>
                    <a:pt x="1187" y="5201"/>
                  </a:cubicBezTo>
                  <a:cubicBezTo>
                    <a:pt x="1125" y="5228"/>
                    <a:pt x="1098" y="5299"/>
                    <a:pt x="1116" y="5353"/>
                  </a:cubicBezTo>
                  <a:cubicBezTo>
                    <a:pt x="1137" y="5394"/>
                    <a:pt x="1183" y="5424"/>
                    <a:pt x="1228" y="5424"/>
                  </a:cubicBezTo>
                  <a:cubicBezTo>
                    <a:pt x="1242" y="5424"/>
                    <a:pt x="1255" y="5422"/>
                    <a:pt x="1268" y="5415"/>
                  </a:cubicBezTo>
                  <a:cubicBezTo>
                    <a:pt x="1330" y="5398"/>
                    <a:pt x="1357" y="5326"/>
                    <a:pt x="1330" y="5264"/>
                  </a:cubicBezTo>
                  <a:cubicBezTo>
                    <a:pt x="1316" y="5221"/>
                    <a:pt x="1268" y="5196"/>
                    <a:pt x="1223" y="5196"/>
                  </a:cubicBezTo>
                  <a:close/>
                  <a:moveTo>
                    <a:pt x="10540" y="5065"/>
                  </a:moveTo>
                  <a:cubicBezTo>
                    <a:pt x="10517" y="5065"/>
                    <a:pt x="10492" y="5072"/>
                    <a:pt x="10465" y="5085"/>
                  </a:cubicBezTo>
                  <a:cubicBezTo>
                    <a:pt x="10349" y="5130"/>
                    <a:pt x="10305" y="5228"/>
                    <a:pt x="10349" y="5335"/>
                  </a:cubicBezTo>
                  <a:cubicBezTo>
                    <a:pt x="10388" y="5418"/>
                    <a:pt x="10444" y="5465"/>
                    <a:pt x="10516" y="5465"/>
                  </a:cubicBezTo>
                  <a:cubicBezTo>
                    <a:pt x="10544" y="5465"/>
                    <a:pt x="10575" y="5457"/>
                    <a:pt x="10608" y="5442"/>
                  </a:cubicBezTo>
                  <a:cubicBezTo>
                    <a:pt x="10715" y="5398"/>
                    <a:pt x="10760" y="5308"/>
                    <a:pt x="10715" y="5192"/>
                  </a:cubicBezTo>
                  <a:cubicBezTo>
                    <a:pt x="10688" y="5139"/>
                    <a:pt x="10662" y="5103"/>
                    <a:pt x="10608" y="5085"/>
                  </a:cubicBezTo>
                  <a:cubicBezTo>
                    <a:pt x="10586" y="5072"/>
                    <a:pt x="10564" y="5065"/>
                    <a:pt x="10540" y="5065"/>
                  </a:cubicBezTo>
                  <a:close/>
                  <a:moveTo>
                    <a:pt x="2447" y="5201"/>
                  </a:moveTo>
                  <a:cubicBezTo>
                    <a:pt x="2431" y="5201"/>
                    <a:pt x="2415" y="5204"/>
                    <a:pt x="2401" y="5210"/>
                  </a:cubicBezTo>
                  <a:cubicBezTo>
                    <a:pt x="2347" y="5219"/>
                    <a:pt x="2294" y="5317"/>
                    <a:pt x="2320" y="5389"/>
                  </a:cubicBezTo>
                  <a:cubicBezTo>
                    <a:pt x="2342" y="5433"/>
                    <a:pt x="2407" y="5465"/>
                    <a:pt x="2464" y="5465"/>
                  </a:cubicBezTo>
                  <a:cubicBezTo>
                    <a:pt x="2476" y="5465"/>
                    <a:pt x="2488" y="5463"/>
                    <a:pt x="2499" y="5460"/>
                  </a:cubicBezTo>
                  <a:cubicBezTo>
                    <a:pt x="2552" y="5442"/>
                    <a:pt x="2597" y="5344"/>
                    <a:pt x="2579" y="5282"/>
                  </a:cubicBezTo>
                  <a:cubicBezTo>
                    <a:pt x="2559" y="5233"/>
                    <a:pt x="2501" y="5201"/>
                    <a:pt x="2447" y="5201"/>
                  </a:cubicBezTo>
                  <a:close/>
                  <a:moveTo>
                    <a:pt x="3685" y="5209"/>
                  </a:moveTo>
                  <a:cubicBezTo>
                    <a:pt x="3664" y="5209"/>
                    <a:pt x="3645" y="5217"/>
                    <a:pt x="3623" y="5228"/>
                  </a:cubicBezTo>
                  <a:cubicBezTo>
                    <a:pt x="3596" y="5237"/>
                    <a:pt x="3569" y="5246"/>
                    <a:pt x="3560" y="5264"/>
                  </a:cubicBezTo>
                  <a:cubicBezTo>
                    <a:pt x="3543" y="5290"/>
                    <a:pt x="3507" y="5326"/>
                    <a:pt x="3525" y="5362"/>
                  </a:cubicBezTo>
                  <a:cubicBezTo>
                    <a:pt x="3552" y="5406"/>
                    <a:pt x="3552" y="5469"/>
                    <a:pt x="3614" y="5487"/>
                  </a:cubicBezTo>
                  <a:cubicBezTo>
                    <a:pt x="3635" y="5492"/>
                    <a:pt x="3652" y="5497"/>
                    <a:pt x="3669" y="5497"/>
                  </a:cubicBezTo>
                  <a:cubicBezTo>
                    <a:pt x="3681" y="5497"/>
                    <a:pt x="3692" y="5494"/>
                    <a:pt x="3703" y="5487"/>
                  </a:cubicBezTo>
                  <a:cubicBezTo>
                    <a:pt x="3730" y="5469"/>
                    <a:pt x="3775" y="5478"/>
                    <a:pt x="3792" y="5433"/>
                  </a:cubicBezTo>
                  <a:cubicBezTo>
                    <a:pt x="3819" y="5389"/>
                    <a:pt x="3819" y="5344"/>
                    <a:pt x="3801" y="5308"/>
                  </a:cubicBezTo>
                  <a:cubicBezTo>
                    <a:pt x="3775" y="5273"/>
                    <a:pt x="3775" y="5237"/>
                    <a:pt x="3730" y="5219"/>
                  </a:cubicBezTo>
                  <a:cubicBezTo>
                    <a:pt x="3713" y="5212"/>
                    <a:pt x="3699" y="5209"/>
                    <a:pt x="3685" y="5209"/>
                  </a:cubicBezTo>
                  <a:close/>
                  <a:moveTo>
                    <a:pt x="11771" y="5079"/>
                  </a:moveTo>
                  <a:cubicBezTo>
                    <a:pt x="11738" y="5079"/>
                    <a:pt x="11705" y="5085"/>
                    <a:pt x="11670" y="5085"/>
                  </a:cubicBezTo>
                  <a:cubicBezTo>
                    <a:pt x="11634" y="5130"/>
                    <a:pt x="11581" y="5148"/>
                    <a:pt x="11563" y="5201"/>
                  </a:cubicBezTo>
                  <a:cubicBezTo>
                    <a:pt x="11536" y="5255"/>
                    <a:pt x="11545" y="5317"/>
                    <a:pt x="11563" y="5362"/>
                  </a:cubicBezTo>
                  <a:cubicBezTo>
                    <a:pt x="11572" y="5415"/>
                    <a:pt x="11616" y="5451"/>
                    <a:pt x="11661" y="5478"/>
                  </a:cubicBezTo>
                  <a:cubicBezTo>
                    <a:pt x="11692" y="5496"/>
                    <a:pt x="11721" y="5502"/>
                    <a:pt x="11749" y="5502"/>
                  </a:cubicBezTo>
                  <a:cubicBezTo>
                    <a:pt x="11777" y="5502"/>
                    <a:pt x="11804" y="5496"/>
                    <a:pt x="11830" y="5487"/>
                  </a:cubicBezTo>
                  <a:cubicBezTo>
                    <a:pt x="11884" y="5469"/>
                    <a:pt x="11928" y="5424"/>
                    <a:pt x="11946" y="5371"/>
                  </a:cubicBezTo>
                  <a:cubicBezTo>
                    <a:pt x="11973" y="5317"/>
                    <a:pt x="11964" y="5264"/>
                    <a:pt x="11955" y="5219"/>
                  </a:cubicBezTo>
                  <a:cubicBezTo>
                    <a:pt x="11937" y="5166"/>
                    <a:pt x="11893" y="5121"/>
                    <a:pt x="11848" y="5094"/>
                  </a:cubicBezTo>
                  <a:cubicBezTo>
                    <a:pt x="11821" y="5083"/>
                    <a:pt x="11796" y="5079"/>
                    <a:pt x="11771" y="5079"/>
                  </a:cubicBezTo>
                  <a:close/>
                  <a:moveTo>
                    <a:pt x="12975" y="5095"/>
                  </a:moveTo>
                  <a:cubicBezTo>
                    <a:pt x="12952" y="5095"/>
                    <a:pt x="12930" y="5100"/>
                    <a:pt x="12910" y="5112"/>
                  </a:cubicBezTo>
                  <a:cubicBezTo>
                    <a:pt x="12785" y="5157"/>
                    <a:pt x="12731" y="5273"/>
                    <a:pt x="12776" y="5389"/>
                  </a:cubicBezTo>
                  <a:cubicBezTo>
                    <a:pt x="12794" y="5442"/>
                    <a:pt x="12829" y="5487"/>
                    <a:pt x="12892" y="5505"/>
                  </a:cubicBezTo>
                  <a:cubicBezTo>
                    <a:pt x="12921" y="5519"/>
                    <a:pt x="12951" y="5526"/>
                    <a:pt x="12980" y="5526"/>
                  </a:cubicBezTo>
                  <a:cubicBezTo>
                    <a:pt x="13004" y="5526"/>
                    <a:pt x="13028" y="5522"/>
                    <a:pt x="13052" y="5513"/>
                  </a:cubicBezTo>
                  <a:cubicBezTo>
                    <a:pt x="13168" y="5460"/>
                    <a:pt x="13222" y="5353"/>
                    <a:pt x="13177" y="5237"/>
                  </a:cubicBezTo>
                  <a:cubicBezTo>
                    <a:pt x="13160" y="5174"/>
                    <a:pt x="13124" y="5139"/>
                    <a:pt x="13061" y="5112"/>
                  </a:cubicBezTo>
                  <a:cubicBezTo>
                    <a:pt x="13032" y="5102"/>
                    <a:pt x="13003" y="5095"/>
                    <a:pt x="12975" y="5095"/>
                  </a:cubicBezTo>
                  <a:close/>
                  <a:moveTo>
                    <a:pt x="4899" y="5223"/>
                  </a:moveTo>
                  <a:cubicBezTo>
                    <a:pt x="4878" y="5223"/>
                    <a:pt x="4857" y="5228"/>
                    <a:pt x="4836" y="5237"/>
                  </a:cubicBezTo>
                  <a:cubicBezTo>
                    <a:pt x="4747" y="5264"/>
                    <a:pt x="4711" y="5344"/>
                    <a:pt x="4747" y="5433"/>
                  </a:cubicBezTo>
                  <a:cubicBezTo>
                    <a:pt x="4773" y="5499"/>
                    <a:pt x="4824" y="5536"/>
                    <a:pt x="4885" y="5536"/>
                  </a:cubicBezTo>
                  <a:cubicBezTo>
                    <a:pt x="4907" y="5536"/>
                    <a:pt x="4929" y="5532"/>
                    <a:pt x="4952" y="5522"/>
                  </a:cubicBezTo>
                  <a:cubicBezTo>
                    <a:pt x="5032" y="5487"/>
                    <a:pt x="5068" y="5406"/>
                    <a:pt x="5032" y="5317"/>
                  </a:cubicBezTo>
                  <a:cubicBezTo>
                    <a:pt x="5006" y="5258"/>
                    <a:pt x="4956" y="5223"/>
                    <a:pt x="4899" y="5223"/>
                  </a:cubicBezTo>
                  <a:close/>
                  <a:moveTo>
                    <a:pt x="6125" y="5253"/>
                  </a:moveTo>
                  <a:cubicBezTo>
                    <a:pt x="6103" y="5253"/>
                    <a:pt x="6081" y="5255"/>
                    <a:pt x="6058" y="5255"/>
                  </a:cubicBezTo>
                  <a:cubicBezTo>
                    <a:pt x="6023" y="5290"/>
                    <a:pt x="5987" y="5317"/>
                    <a:pt x="5969" y="5353"/>
                  </a:cubicBezTo>
                  <a:cubicBezTo>
                    <a:pt x="5942" y="5389"/>
                    <a:pt x="5951" y="5451"/>
                    <a:pt x="5969" y="5487"/>
                  </a:cubicBezTo>
                  <a:cubicBezTo>
                    <a:pt x="5978" y="5522"/>
                    <a:pt x="6023" y="5558"/>
                    <a:pt x="6058" y="5576"/>
                  </a:cubicBezTo>
                  <a:cubicBezTo>
                    <a:pt x="6076" y="5585"/>
                    <a:pt x="6099" y="5589"/>
                    <a:pt x="6121" y="5589"/>
                  </a:cubicBezTo>
                  <a:cubicBezTo>
                    <a:pt x="6143" y="5589"/>
                    <a:pt x="6165" y="5585"/>
                    <a:pt x="6183" y="5576"/>
                  </a:cubicBezTo>
                  <a:cubicBezTo>
                    <a:pt x="6219" y="5567"/>
                    <a:pt x="6255" y="5522"/>
                    <a:pt x="6272" y="5487"/>
                  </a:cubicBezTo>
                  <a:cubicBezTo>
                    <a:pt x="6290" y="5451"/>
                    <a:pt x="6299" y="5398"/>
                    <a:pt x="6281" y="5362"/>
                  </a:cubicBezTo>
                  <a:cubicBezTo>
                    <a:pt x="6264" y="5317"/>
                    <a:pt x="6228" y="5282"/>
                    <a:pt x="6192" y="5264"/>
                  </a:cubicBezTo>
                  <a:cubicBezTo>
                    <a:pt x="6170" y="5255"/>
                    <a:pt x="6148" y="5253"/>
                    <a:pt x="6125" y="5253"/>
                  </a:cubicBezTo>
                  <a:close/>
                  <a:moveTo>
                    <a:pt x="7343" y="5268"/>
                  </a:moveTo>
                  <a:cubicBezTo>
                    <a:pt x="7319" y="5268"/>
                    <a:pt x="7295" y="5272"/>
                    <a:pt x="7272" y="5282"/>
                  </a:cubicBezTo>
                  <a:cubicBezTo>
                    <a:pt x="7191" y="5317"/>
                    <a:pt x="7147" y="5424"/>
                    <a:pt x="7182" y="5505"/>
                  </a:cubicBezTo>
                  <a:cubicBezTo>
                    <a:pt x="7210" y="5573"/>
                    <a:pt x="7279" y="5615"/>
                    <a:pt x="7350" y="5615"/>
                  </a:cubicBezTo>
                  <a:cubicBezTo>
                    <a:pt x="7372" y="5615"/>
                    <a:pt x="7393" y="5611"/>
                    <a:pt x="7414" y="5603"/>
                  </a:cubicBezTo>
                  <a:cubicBezTo>
                    <a:pt x="7495" y="5567"/>
                    <a:pt x="7539" y="5460"/>
                    <a:pt x="7504" y="5371"/>
                  </a:cubicBezTo>
                  <a:cubicBezTo>
                    <a:pt x="7477" y="5305"/>
                    <a:pt x="7411" y="5268"/>
                    <a:pt x="7343" y="5268"/>
                  </a:cubicBezTo>
                  <a:close/>
                  <a:moveTo>
                    <a:pt x="497" y="5430"/>
                  </a:moveTo>
                  <a:cubicBezTo>
                    <a:pt x="482" y="5430"/>
                    <a:pt x="466" y="5434"/>
                    <a:pt x="447" y="5442"/>
                  </a:cubicBezTo>
                  <a:cubicBezTo>
                    <a:pt x="385" y="5469"/>
                    <a:pt x="367" y="5505"/>
                    <a:pt x="394" y="5567"/>
                  </a:cubicBezTo>
                  <a:cubicBezTo>
                    <a:pt x="412" y="5611"/>
                    <a:pt x="435" y="5633"/>
                    <a:pt x="469" y="5633"/>
                  </a:cubicBezTo>
                  <a:cubicBezTo>
                    <a:pt x="483" y="5633"/>
                    <a:pt x="500" y="5629"/>
                    <a:pt x="518" y="5621"/>
                  </a:cubicBezTo>
                  <a:cubicBezTo>
                    <a:pt x="581" y="5594"/>
                    <a:pt x="599" y="5558"/>
                    <a:pt x="572" y="5496"/>
                  </a:cubicBezTo>
                  <a:cubicBezTo>
                    <a:pt x="553" y="5452"/>
                    <a:pt x="530" y="5430"/>
                    <a:pt x="497" y="5430"/>
                  </a:cubicBezTo>
                  <a:close/>
                  <a:moveTo>
                    <a:pt x="8494" y="5282"/>
                  </a:moveTo>
                  <a:cubicBezTo>
                    <a:pt x="8458" y="5317"/>
                    <a:pt x="8431" y="5344"/>
                    <a:pt x="8405" y="5380"/>
                  </a:cubicBezTo>
                  <a:cubicBezTo>
                    <a:pt x="8369" y="5424"/>
                    <a:pt x="8396" y="5487"/>
                    <a:pt x="8387" y="5531"/>
                  </a:cubicBezTo>
                  <a:cubicBezTo>
                    <a:pt x="8422" y="5567"/>
                    <a:pt x="8440" y="5612"/>
                    <a:pt x="8485" y="5629"/>
                  </a:cubicBezTo>
                  <a:cubicBezTo>
                    <a:pt x="8514" y="5644"/>
                    <a:pt x="8544" y="5651"/>
                    <a:pt x="8572" y="5651"/>
                  </a:cubicBezTo>
                  <a:cubicBezTo>
                    <a:pt x="8595" y="5651"/>
                    <a:pt x="8617" y="5646"/>
                    <a:pt x="8637" y="5638"/>
                  </a:cubicBezTo>
                  <a:cubicBezTo>
                    <a:pt x="8672" y="5629"/>
                    <a:pt x="8708" y="5585"/>
                    <a:pt x="8726" y="5549"/>
                  </a:cubicBezTo>
                  <a:cubicBezTo>
                    <a:pt x="8761" y="5505"/>
                    <a:pt x="8735" y="5442"/>
                    <a:pt x="8744" y="5398"/>
                  </a:cubicBezTo>
                  <a:cubicBezTo>
                    <a:pt x="8708" y="5362"/>
                    <a:pt x="8690" y="5317"/>
                    <a:pt x="8645" y="5299"/>
                  </a:cubicBezTo>
                  <a:cubicBezTo>
                    <a:pt x="8619" y="5286"/>
                    <a:pt x="8594" y="5284"/>
                    <a:pt x="8570" y="5284"/>
                  </a:cubicBezTo>
                  <a:cubicBezTo>
                    <a:pt x="8557" y="5284"/>
                    <a:pt x="8545" y="5284"/>
                    <a:pt x="8533" y="5284"/>
                  </a:cubicBezTo>
                  <a:cubicBezTo>
                    <a:pt x="8520" y="5284"/>
                    <a:pt x="8507" y="5284"/>
                    <a:pt x="8494" y="5282"/>
                  </a:cubicBezTo>
                  <a:close/>
                  <a:moveTo>
                    <a:pt x="9788" y="5296"/>
                  </a:moveTo>
                  <a:cubicBezTo>
                    <a:pt x="9765" y="5296"/>
                    <a:pt x="9740" y="5300"/>
                    <a:pt x="9716" y="5308"/>
                  </a:cubicBezTo>
                  <a:cubicBezTo>
                    <a:pt x="9609" y="5344"/>
                    <a:pt x="9573" y="5460"/>
                    <a:pt x="9609" y="5558"/>
                  </a:cubicBezTo>
                  <a:cubicBezTo>
                    <a:pt x="9642" y="5637"/>
                    <a:pt x="9714" y="5682"/>
                    <a:pt x="9785" y="5682"/>
                  </a:cubicBezTo>
                  <a:cubicBezTo>
                    <a:pt x="9811" y="5682"/>
                    <a:pt x="9836" y="5677"/>
                    <a:pt x="9859" y="5665"/>
                  </a:cubicBezTo>
                  <a:cubicBezTo>
                    <a:pt x="9957" y="5621"/>
                    <a:pt x="10001" y="5531"/>
                    <a:pt x="9966" y="5424"/>
                  </a:cubicBezTo>
                  <a:cubicBezTo>
                    <a:pt x="9938" y="5342"/>
                    <a:pt x="9868" y="5296"/>
                    <a:pt x="9788" y="5296"/>
                  </a:cubicBezTo>
                  <a:close/>
                  <a:moveTo>
                    <a:pt x="1721" y="5457"/>
                  </a:moveTo>
                  <a:cubicBezTo>
                    <a:pt x="1702" y="5457"/>
                    <a:pt x="1682" y="5461"/>
                    <a:pt x="1660" y="5469"/>
                  </a:cubicBezTo>
                  <a:cubicBezTo>
                    <a:pt x="1598" y="5496"/>
                    <a:pt x="1580" y="5549"/>
                    <a:pt x="1607" y="5621"/>
                  </a:cubicBezTo>
                  <a:cubicBezTo>
                    <a:pt x="1626" y="5664"/>
                    <a:pt x="1662" y="5686"/>
                    <a:pt x="1703" y="5686"/>
                  </a:cubicBezTo>
                  <a:cubicBezTo>
                    <a:pt x="1721" y="5686"/>
                    <a:pt x="1740" y="5682"/>
                    <a:pt x="1758" y="5674"/>
                  </a:cubicBezTo>
                  <a:cubicBezTo>
                    <a:pt x="1821" y="5647"/>
                    <a:pt x="1848" y="5594"/>
                    <a:pt x="1821" y="5522"/>
                  </a:cubicBezTo>
                  <a:cubicBezTo>
                    <a:pt x="1802" y="5479"/>
                    <a:pt x="1766" y="5457"/>
                    <a:pt x="1721" y="5457"/>
                  </a:cubicBezTo>
                  <a:close/>
                  <a:moveTo>
                    <a:pt x="11009" y="5309"/>
                  </a:moveTo>
                  <a:cubicBezTo>
                    <a:pt x="10990" y="5309"/>
                    <a:pt x="10970" y="5314"/>
                    <a:pt x="10947" y="5326"/>
                  </a:cubicBezTo>
                  <a:cubicBezTo>
                    <a:pt x="10858" y="5371"/>
                    <a:pt x="10858" y="5362"/>
                    <a:pt x="10813" y="5460"/>
                  </a:cubicBezTo>
                  <a:cubicBezTo>
                    <a:pt x="10804" y="5487"/>
                    <a:pt x="10795" y="5522"/>
                    <a:pt x="10813" y="5549"/>
                  </a:cubicBezTo>
                  <a:cubicBezTo>
                    <a:pt x="10822" y="5558"/>
                    <a:pt x="10822" y="5576"/>
                    <a:pt x="10831" y="5594"/>
                  </a:cubicBezTo>
                  <a:cubicBezTo>
                    <a:pt x="10840" y="5647"/>
                    <a:pt x="10885" y="5674"/>
                    <a:pt x="10938" y="5701"/>
                  </a:cubicBezTo>
                  <a:cubicBezTo>
                    <a:pt x="10963" y="5711"/>
                    <a:pt x="10984" y="5718"/>
                    <a:pt x="11005" y="5718"/>
                  </a:cubicBezTo>
                  <a:cubicBezTo>
                    <a:pt x="11022" y="5718"/>
                    <a:pt x="11038" y="5713"/>
                    <a:pt x="11054" y="5701"/>
                  </a:cubicBezTo>
                  <a:cubicBezTo>
                    <a:pt x="11081" y="5683"/>
                    <a:pt x="11108" y="5674"/>
                    <a:pt x="11134" y="5665"/>
                  </a:cubicBezTo>
                  <a:cubicBezTo>
                    <a:pt x="11152" y="5665"/>
                    <a:pt x="11161" y="5656"/>
                    <a:pt x="11170" y="5647"/>
                  </a:cubicBezTo>
                  <a:cubicBezTo>
                    <a:pt x="11197" y="5576"/>
                    <a:pt x="11242" y="5513"/>
                    <a:pt x="11188" y="5433"/>
                  </a:cubicBezTo>
                  <a:cubicBezTo>
                    <a:pt x="11179" y="5415"/>
                    <a:pt x="11170" y="5398"/>
                    <a:pt x="11161" y="5380"/>
                  </a:cubicBezTo>
                  <a:cubicBezTo>
                    <a:pt x="11161" y="5371"/>
                    <a:pt x="11161" y="5362"/>
                    <a:pt x="11152" y="5353"/>
                  </a:cubicBezTo>
                  <a:cubicBezTo>
                    <a:pt x="11101" y="5340"/>
                    <a:pt x="11059" y="5309"/>
                    <a:pt x="11009" y="5309"/>
                  </a:cubicBezTo>
                  <a:close/>
                  <a:moveTo>
                    <a:pt x="2923" y="5461"/>
                  </a:moveTo>
                  <a:cubicBezTo>
                    <a:pt x="2909" y="5461"/>
                    <a:pt x="2895" y="5463"/>
                    <a:pt x="2882" y="5469"/>
                  </a:cubicBezTo>
                  <a:cubicBezTo>
                    <a:pt x="2811" y="5496"/>
                    <a:pt x="2784" y="5603"/>
                    <a:pt x="2811" y="5647"/>
                  </a:cubicBezTo>
                  <a:cubicBezTo>
                    <a:pt x="2832" y="5697"/>
                    <a:pt x="2882" y="5724"/>
                    <a:pt x="2937" y="5724"/>
                  </a:cubicBezTo>
                  <a:cubicBezTo>
                    <a:pt x="2951" y="5724"/>
                    <a:pt x="2966" y="5722"/>
                    <a:pt x="2981" y="5719"/>
                  </a:cubicBezTo>
                  <a:cubicBezTo>
                    <a:pt x="3043" y="5701"/>
                    <a:pt x="3079" y="5612"/>
                    <a:pt x="3061" y="5549"/>
                  </a:cubicBezTo>
                  <a:cubicBezTo>
                    <a:pt x="3040" y="5499"/>
                    <a:pt x="2979" y="5461"/>
                    <a:pt x="2923" y="5461"/>
                  </a:cubicBezTo>
                  <a:close/>
                  <a:moveTo>
                    <a:pt x="12218" y="5320"/>
                  </a:moveTo>
                  <a:cubicBezTo>
                    <a:pt x="12192" y="5320"/>
                    <a:pt x="12167" y="5325"/>
                    <a:pt x="12143" y="5335"/>
                  </a:cubicBezTo>
                  <a:cubicBezTo>
                    <a:pt x="12035" y="5389"/>
                    <a:pt x="12000" y="5505"/>
                    <a:pt x="12035" y="5612"/>
                  </a:cubicBezTo>
                  <a:cubicBezTo>
                    <a:pt x="12069" y="5693"/>
                    <a:pt x="12144" y="5743"/>
                    <a:pt x="12225" y="5743"/>
                  </a:cubicBezTo>
                  <a:cubicBezTo>
                    <a:pt x="12251" y="5743"/>
                    <a:pt x="12277" y="5738"/>
                    <a:pt x="12303" y="5728"/>
                  </a:cubicBezTo>
                  <a:cubicBezTo>
                    <a:pt x="12419" y="5692"/>
                    <a:pt x="12473" y="5558"/>
                    <a:pt x="12428" y="5451"/>
                  </a:cubicBezTo>
                  <a:cubicBezTo>
                    <a:pt x="12393" y="5375"/>
                    <a:pt x="12305" y="5320"/>
                    <a:pt x="12218" y="5320"/>
                  </a:cubicBezTo>
                  <a:close/>
                  <a:moveTo>
                    <a:pt x="4125" y="5467"/>
                  </a:moveTo>
                  <a:cubicBezTo>
                    <a:pt x="4111" y="5467"/>
                    <a:pt x="4098" y="5470"/>
                    <a:pt x="4087" y="5478"/>
                  </a:cubicBezTo>
                  <a:cubicBezTo>
                    <a:pt x="4060" y="5505"/>
                    <a:pt x="4015" y="5540"/>
                    <a:pt x="4015" y="5585"/>
                  </a:cubicBezTo>
                  <a:cubicBezTo>
                    <a:pt x="4007" y="5621"/>
                    <a:pt x="3998" y="5656"/>
                    <a:pt x="4015" y="5674"/>
                  </a:cubicBezTo>
                  <a:cubicBezTo>
                    <a:pt x="4033" y="5710"/>
                    <a:pt x="4069" y="5737"/>
                    <a:pt x="4105" y="5754"/>
                  </a:cubicBezTo>
                  <a:cubicBezTo>
                    <a:pt x="4117" y="5759"/>
                    <a:pt x="4129" y="5761"/>
                    <a:pt x="4140" y="5761"/>
                  </a:cubicBezTo>
                  <a:cubicBezTo>
                    <a:pt x="4157" y="5761"/>
                    <a:pt x="4173" y="5757"/>
                    <a:pt x="4187" y="5757"/>
                  </a:cubicBezTo>
                  <a:cubicBezTo>
                    <a:pt x="4196" y="5757"/>
                    <a:pt x="4204" y="5758"/>
                    <a:pt x="4212" y="5763"/>
                  </a:cubicBezTo>
                  <a:cubicBezTo>
                    <a:pt x="4238" y="5719"/>
                    <a:pt x="4292" y="5701"/>
                    <a:pt x="4292" y="5647"/>
                  </a:cubicBezTo>
                  <a:cubicBezTo>
                    <a:pt x="4301" y="5621"/>
                    <a:pt x="4310" y="5576"/>
                    <a:pt x="4292" y="5558"/>
                  </a:cubicBezTo>
                  <a:cubicBezTo>
                    <a:pt x="4265" y="5522"/>
                    <a:pt x="4238" y="5478"/>
                    <a:pt x="4185" y="5478"/>
                  </a:cubicBezTo>
                  <a:cubicBezTo>
                    <a:pt x="4164" y="5473"/>
                    <a:pt x="4144" y="5467"/>
                    <a:pt x="4125" y="5467"/>
                  </a:cubicBezTo>
                  <a:close/>
                  <a:moveTo>
                    <a:pt x="13456" y="5359"/>
                  </a:moveTo>
                  <a:cubicBezTo>
                    <a:pt x="13432" y="5359"/>
                    <a:pt x="13407" y="5363"/>
                    <a:pt x="13383" y="5371"/>
                  </a:cubicBezTo>
                  <a:cubicBezTo>
                    <a:pt x="13258" y="5424"/>
                    <a:pt x="13204" y="5549"/>
                    <a:pt x="13267" y="5656"/>
                  </a:cubicBezTo>
                  <a:cubicBezTo>
                    <a:pt x="13287" y="5737"/>
                    <a:pt x="13367" y="5792"/>
                    <a:pt x="13455" y="5792"/>
                  </a:cubicBezTo>
                  <a:cubicBezTo>
                    <a:pt x="13484" y="5792"/>
                    <a:pt x="13514" y="5786"/>
                    <a:pt x="13543" y="5772"/>
                  </a:cubicBezTo>
                  <a:cubicBezTo>
                    <a:pt x="13650" y="5728"/>
                    <a:pt x="13704" y="5603"/>
                    <a:pt x="13659" y="5496"/>
                  </a:cubicBezTo>
                  <a:cubicBezTo>
                    <a:pt x="13625" y="5406"/>
                    <a:pt x="13542" y="5359"/>
                    <a:pt x="13456" y="5359"/>
                  </a:cubicBezTo>
                  <a:close/>
                  <a:moveTo>
                    <a:pt x="5381" y="5482"/>
                  </a:moveTo>
                  <a:cubicBezTo>
                    <a:pt x="5360" y="5482"/>
                    <a:pt x="5339" y="5486"/>
                    <a:pt x="5318" y="5496"/>
                  </a:cubicBezTo>
                  <a:cubicBezTo>
                    <a:pt x="5238" y="5531"/>
                    <a:pt x="5202" y="5612"/>
                    <a:pt x="5229" y="5692"/>
                  </a:cubicBezTo>
                  <a:cubicBezTo>
                    <a:pt x="5255" y="5758"/>
                    <a:pt x="5306" y="5795"/>
                    <a:pt x="5367" y="5795"/>
                  </a:cubicBezTo>
                  <a:cubicBezTo>
                    <a:pt x="5388" y="5795"/>
                    <a:pt x="5411" y="5790"/>
                    <a:pt x="5434" y="5781"/>
                  </a:cubicBezTo>
                  <a:cubicBezTo>
                    <a:pt x="5514" y="5754"/>
                    <a:pt x="5559" y="5665"/>
                    <a:pt x="5523" y="5585"/>
                  </a:cubicBezTo>
                  <a:cubicBezTo>
                    <a:pt x="5497" y="5519"/>
                    <a:pt x="5441" y="5482"/>
                    <a:pt x="5381" y="5482"/>
                  </a:cubicBezTo>
                  <a:close/>
                  <a:moveTo>
                    <a:pt x="6584" y="5493"/>
                  </a:moveTo>
                  <a:cubicBezTo>
                    <a:pt x="6565" y="5493"/>
                    <a:pt x="6547" y="5497"/>
                    <a:pt x="6531" y="5505"/>
                  </a:cubicBezTo>
                  <a:cubicBezTo>
                    <a:pt x="6460" y="5531"/>
                    <a:pt x="6415" y="5656"/>
                    <a:pt x="6433" y="5728"/>
                  </a:cubicBezTo>
                  <a:cubicBezTo>
                    <a:pt x="6455" y="5786"/>
                    <a:pt x="6543" y="5833"/>
                    <a:pt x="6618" y="5833"/>
                  </a:cubicBezTo>
                  <a:cubicBezTo>
                    <a:pt x="6635" y="5833"/>
                    <a:pt x="6651" y="5831"/>
                    <a:pt x="6665" y="5826"/>
                  </a:cubicBezTo>
                  <a:cubicBezTo>
                    <a:pt x="6736" y="5799"/>
                    <a:pt x="6790" y="5665"/>
                    <a:pt x="6763" y="5594"/>
                  </a:cubicBezTo>
                  <a:cubicBezTo>
                    <a:pt x="6735" y="5538"/>
                    <a:pt x="6653" y="5493"/>
                    <a:pt x="6584" y="5493"/>
                  </a:cubicBezTo>
                  <a:close/>
                  <a:moveTo>
                    <a:pt x="7820" y="5506"/>
                  </a:moveTo>
                  <a:cubicBezTo>
                    <a:pt x="7800" y="5506"/>
                    <a:pt x="7778" y="5510"/>
                    <a:pt x="7753" y="5522"/>
                  </a:cubicBezTo>
                  <a:cubicBezTo>
                    <a:pt x="7709" y="5540"/>
                    <a:pt x="7673" y="5576"/>
                    <a:pt x="7655" y="5612"/>
                  </a:cubicBezTo>
                  <a:cubicBezTo>
                    <a:pt x="7637" y="5647"/>
                    <a:pt x="7637" y="5692"/>
                    <a:pt x="7655" y="5745"/>
                  </a:cubicBezTo>
                  <a:cubicBezTo>
                    <a:pt x="7673" y="5799"/>
                    <a:pt x="7709" y="5835"/>
                    <a:pt x="7744" y="5852"/>
                  </a:cubicBezTo>
                  <a:cubicBezTo>
                    <a:pt x="7764" y="5862"/>
                    <a:pt x="7789" y="5869"/>
                    <a:pt x="7815" y="5869"/>
                  </a:cubicBezTo>
                  <a:cubicBezTo>
                    <a:pt x="7836" y="5869"/>
                    <a:pt x="7858" y="5865"/>
                    <a:pt x="7878" y="5852"/>
                  </a:cubicBezTo>
                  <a:cubicBezTo>
                    <a:pt x="7932" y="5835"/>
                    <a:pt x="7967" y="5799"/>
                    <a:pt x="7985" y="5754"/>
                  </a:cubicBezTo>
                  <a:cubicBezTo>
                    <a:pt x="7994" y="5719"/>
                    <a:pt x="8030" y="5665"/>
                    <a:pt x="7976" y="5629"/>
                  </a:cubicBezTo>
                  <a:cubicBezTo>
                    <a:pt x="7985" y="5567"/>
                    <a:pt x="7932" y="5531"/>
                    <a:pt x="7887" y="5522"/>
                  </a:cubicBezTo>
                  <a:cubicBezTo>
                    <a:pt x="7868" y="5513"/>
                    <a:pt x="7845" y="5506"/>
                    <a:pt x="7820" y="5506"/>
                  </a:cubicBezTo>
                  <a:close/>
                  <a:moveTo>
                    <a:pt x="960" y="5677"/>
                  </a:moveTo>
                  <a:cubicBezTo>
                    <a:pt x="946" y="5677"/>
                    <a:pt x="933" y="5679"/>
                    <a:pt x="920" y="5683"/>
                  </a:cubicBezTo>
                  <a:cubicBezTo>
                    <a:pt x="866" y="5710"/>
                    <a:pt x="831" y="5781"/>
                    <a:pt x="857" y="5835"/>
                  </a:cubicBezTo>
                  <a:cubicBezTo>
                    <a:pt x="878" y="5876"/>
                    <a:pt x="919" y="5906"/>
                    <a:pt x="966" y="5906"/>
                  </a:cubicBezTo>
                  <a:cubicBezTo>
                    <a:pt x="980" y="5906"/>
                    <a:pt x="994" y="5903"/>
                    <a:pt x="1009" y="5897"/>
                  </a:cubicBezTo>
                  <a:cubicBezTo>
                    <a:pt x="1063" y="5879"/>
                    <a:pt x="1098" y="5808"/>
                    <a:pt x="1072" y="5745"/>
                  </a:cubicBezTo>
                  <a:cubicBezTo>
                    <a:pt x="1057" y="5703"/>
                    <a:pt x="1010" y="5677"/>
                    <a:pt x="960" y="5677"/>
                  </a:cubicBezTo>
                  <a:close/>
                  <a:moveTo>
                    <a:pt x="9041" y="5538"/>
                  </a:moveTo>
                  <a:cubicBezTo>
                    <a:pt x="9021" y="5538"/>
                    <a:pt x="9002" y="5542"/>
                    <a:pt x="8984" y="5549"/>
                  </a:cubicBezTo>
                  <a:cubicBezTo>
                    <a:pt x="8895" y="5576"/>
                    <a:pt x="8833" y="5710"/>
                    <a:pt x="8869" y="5799"/>
                  </a:cubicBezTo>
                  <a:cubicBezTo>
                    <a:pt x="8897" y="5863"/>
                    <a:pt x="8983" y="5916"/>
                    <a:pt x="9062" y="5916"/>
                  </a:cubicBezTo>
                  <a:cubicBezTo>
                    <a:pt x="9082" y="5916"/>
                    <a:pt x="9101" y="5913"/>
                    <a:pt x="9118" y="5906"/>
                  </a:cubicBezTo>
                  <a:cubicBezTo>
                    <a:pt x="9208" y="5879"/>
                    <a:pt x="9261" y="5737"/>
                    <a:pt x="9225" y="5656"/>
                  </a:cubicBezTo>
                  <a:cubicBezTo>
                    <a:pt x="9197" y="5586"/>
                    <a:pt x="9114" y="5538"/>
                    <a:pt x="9041" y="5538"/>
                  </a:cubicBezTo>
                  <a:close/>
                  <a:moveTo>
                    <a:pt x="2196" y="5695"/>
                  </a:moveTo>
                  <a:cubicBezTo>
                    <a:pt x="2182" y="5695"/>
                    <a:pt x="2167" y="5697"/>
                    <a:pt x="2151" y="5701"/>
                  </a:cubicBezTo>
                  <a:cubicBezTo>
                    <a:pt x="2080" y="5728"/>
                    <a:pt x="2044" y="5790"/>
                    <a:pt x="2080" y="5861"/>
                  </a:cubicBezTo>
                  <a:cubicBezTo>
                    <a:pt x="2105" y="5912"/>
                    <a:pt x="2130" y="5936"/>
                    <a:pt x="2171" y="5936"/>
                  </a:cubicBezTo>
                  <a:cubicBezTo>
                    <a:pt x="2188" y="5936"/>
                    <a:pt x="2208" y="5932"/>
                    <a:pt x="2231" y="5924"/>
                  </a:cubicBezTo>
                  <a:cubicBezTo>
                    <a:pt x="2303" y="5897"/>
                    <a:pt x="2329" y="5852"/>
                    <a:pt x="2294" y="5781"/>
                  </a:cubicBezTo>
                  <a:cubicBezTo>
                    <a:pt x="2273" y="5719"/>
                    <a:pt x="2242" y="5695"/>
                    <a:pt x="2196" y="5695"/>
                  </a:cubicBezTo>
                  <a:close/>
                  <a:moveTo>
                    <a:pt x="10282" y="5550"/>
                  </a:moveTo>
                  <a:cubicBezTo>
                    <a:pt x="10255" y="5550"/>
                    <a:pt x="10228" y="5556"/>
                    <a:pt x="10198" y="5567"/>
                  </a:cubicBezTo>
                  <a:cubicBezTo>
                    <a:pt x="10091" y="5612"/>
                    <a:pt x="10046" y="5710"/>
                    <a:pt x="10091" y="5817"/>
                  </a:cubicBezTo>
                  <a:cubicBezTo>
                    <a:pt x="10124" y="5904"/>
                    <a:pt x="10188" y="5946"/>
                    <a:pt x="10264" y="5946"/>
                  </a:cubicBezTo>
                  <a:cubicBezTo>
                    <a:pt x="10288" y="5946"/>
                    <a:pt x="10314" y="5942"/>
                    <a:pt x="10340" y="5933"/>
                  </a:cubicBezTo>
                  <a:cubicBezTo>
                    <a:pt x="10394" y="5906"/>
                    <a:pt x="10430" y="5879"/>
                    <a:pt x="10456" y="5826"/>
                  </a:cubicBezTo>
                  <a:cubicBezTo>
                    <a:pt x="10474" y="5772"/>
                    <a:pt x="10474" y="5728"/>
                    <a:pt x="10456" y="5683"/>
                  </a:cubicBezTo>
                  <a:cubicBezTo>
                    <a:pt x="10417" y="5597"/>
                    <a:pt x="10357" y="5550"/>
                    <a:pt x="10282" y="5550"/>
                  </a:cubicBezTo>
                  <a:close/>
                  <a:moveTo>
                    <a:pt x="3430" y="5692"/>
                  </a:moveTo>
                  <a:cubicBezTo>
                    <a:pt x="3414" y="5692"/>
                    <a:pt x="3398" y="5695"/>
                    <a:pt x="3382" y="5701"/>
                  </a:cubicBezTo>
                  <a:cubicBezTo>
                    <a:pt x="3302" y="5728"/>
                    <a:pt x="3275" y="5799"/>
                    <a:pt x="3293" y="5870"/>
                  </a:cubicBezTo>
                  <a:cubicBezTo>
                    <a:pt x="3314" y="5933"/>
                    <a:pt x="3367" y="5968"/>
                    <a:pt x="3423" y="5968"/>
                  </a:cubicBezTo>
                  <a:cubicBezTo>
                    <a:pt x="3439" y="5968"/>
                    <a:pt x="3455" y="5965"/>
                    <a:pt x="3471" y="5960"/>
                  </a:cubicBezTo>
                  <a:cubicBezTo>
                    <a:pt x="3552" y="5933"/>
                    <a:pt x="3587" y="5861"/>
                    <a:pt x="3552" y="5790"/>
                  </a:cubicBezTo>
                  <a:cubicBezTo>
                    <a:pt x="3538" y="5728"/>
                    <a:pt x="3486" y="5692"/>
                    <a:pt x="3430" y="5692"/>
                  </a:cubicBezTo>
                  <a:close/>
                  <a:moveTo>
                    <a:pt x="11522" y="5557"/>
                  </a:moveTo>
                  <a:cubicBezTo>
                    <a:pt x="11482" y="5557"/>
                    <a:pt x="11439" y="5562"/>
                    <a:pt x="11429" y="5567"/>
                  </a:cubicBezTo>
                  <a:cubicBezTo>
                    <a:pt x="11375" y="5594"/>
                    <a:pt x="11340" y="5638"/>
                    <a:pt x="11322" y="5683"/>
                  </a:cubicBezTo>
                  <a:cubicBezTo>
                    <a:pt x="11295" y="5737"/>
                    <a:pt x="11295" y="5790"/>
                    <a:pt x="11313" y="5852"/>
                  </a:cubicBezTo>
                  <a:cubicBezTo>
                    <a:pt x="11340" y="5897"/>
                    <a:pt x="11384" y="5933"/>
                    <a:pt x="11438" y="5960"/>
                  </a:cubicBezTo>
                  <a:cubicBezTo>
                    <a:pt x="11445" y="5967"/>
                    <a:pt x="11470" y="5970"/>
                    <a:pt x="11499" y="5970"/>
                  </a:cubicBezTo>
                  <a:cubicBezTo>
                    <a:pt x="11538" y="5970"/>
                    <a:pt x="11583" y="5965"/>
                    <a:pt x="11598" y="5960"/>
                  </a:cubicBezTo>
                  <a:cubicBezTo>
                    <a:pt x="11652" y="5933"/>
                    <a:pt x="11688" y="5888"/>
                    <a:pt x="11705" y="5844"/>
                  </a:cubicBezTo>
                  <a:cubicBezTo>
                    <a:pt x="11723" y="5799"/>
                    <a:pt x="11732" y="5737"/>
                    <a:pt x="11705" y="5683"/>
                  </a:cubicBezTo>
                  <a:cubicBezTo>
                    <a:pt x="11679" y="5629"/>
                    <a:pt x="11634" y="5603"/>
                    <a:pt x="11589" y="5567"/>
                  </a:cubicBezTo>
                  <a:cubicBezTo>
                    <a:pt x="11578" y="5559"/>
                    <a:pt x="11551" y="5557"/>
                    <a:pt x="11522" y="5557"/>
                  </a:cubicBezTo>
                  <a:close/>
                  <a:moveTo>
                    <a:pt x="12732" y="5572"/>
                  </a:moveTo>
                  <a:cubicBezTo>
                    <a:pt x="12708" y="5572"/>
                    <a:pt x="12684" y="5577"/>
                    <a:pt x="12660" y="5585"/>
                  </a:cubicBezTo>
                  <a:cubicBezTo>
                    <a:pt x="12598" y="5612"/>
                    <a:pt x="12562" y="5647"/>
                    <a:pt x="12535" y="5710"/>
                  </a:cubicBezTo>
                  <a:cubicBezTo>
                    <a:pt x="12517" y="5763"/>
                    <a:pt x="12499" y="5817"/>
                    <a:pt x="12535" y="5870"/>
                  </a:cubicBezTo>
                  <a:cubicBezTo>
                    <a:pt x="12553" y="5933"/>
                    <a:pt x="12589" y="5960"/>
                    <a:pt x="12651" y="5986"/>
                  </a:cubicBezTo>
                  <a:cubicBezTo>
                    <a:pt x="12680" y="5996"/>
                    <a:pt x="12707" y="6003"/>
                    <a:pt x="12735" y="6003"/>
                  </a:cubicBezTo>
                  <a:cubicBezTo>
                    <a:pt x="12759" y="6003"/>
                    <a:pt x="12783" y="5998"/>
                    <a:pt x="12812" y="5986"/>
                  </a:cubicBezTo>
                  <a:cubicBezTo>
                    <a:pt x="12865" y="5968"/>
                    <a:pt x="12910" y="5924"/>
                    <a:pt x="12928" y="5870"/>
                  </a:cubicBezTo>
                  <a:cubicBezTo>
                    <a:pt x="12954" y="5817"/>
                    <a:pt x="12954" y="5763"/>
                    <a:pt x="12928" y="5710"/>
                  </a:cubicBezTo>
                  <a:cubicBezTo>
                    <a:pt x="12910" y="5647"/>
                    <a:pt x="12874" y="5612"/>
                    <a:pt x="12821" y="5594"/>
                  </a:cubicBezTo>
                  <a:cubicBezTo>
                    <a:pt x="12791" y="5579"/>
                    <a:pt x="12762" y="5572"/>
                    <a:pt x="12732" y="5572"/>
                  </a:cubicBezTo>
                  <a:close/>
                  <a:moveTo>
                    <a:pt x="4595" y="5719"/>
                  </a:moveTo>
                  <a:cubicBezTo>
                    <a:pt x="4569" y="5754"/>
                    <a:pt x="4524" y="5772"/>
                    <a:pt x="4515" y="5808"/>
                  </a:cubicBezTo>
                  <a:cubicBezTo>
                    <a:pt x="4506" y="5844"/>
                    <a:pt x="4497" y="5888"/>
                    <a:pt x="4515" y="5933"/>
                  </a:cubicBezTo>
                  <a:cubicBezTo>
                    <a:pt x="4533" y="5968"/>
                    <a:pt x="4569" y="5995"/>
                    <a:pt x="4595" y="6013"/>
                  </a:cubicBezTo>
                  <a:cubicBezTo>
                    <a:pt x="4607" y="6021"/>
                    <a:pt x="4621" y="6023"/>
                    <a:pt x="4637" y="6023"/>
                  </a:cubicBezTo>
                  <a:cubicBezTo>
                    <a:pt x="4660" y="6023"/>
                    <a:pt x="4686" y="6018"/>
                    <a:pt x="4711" y="6013"/>
                  </a:cubicBezTo>
                  <a:cubicBezTo>
                    <a:pt x="4756" y="6013"/>
                    <a:pt x="4774" y="5960"/>
                    <a:pt x="4801" y="5933"/>
                  </a:cubicBezTo>
                  <a:cubicBezTo>
                    <a:pt x="4818" y="5906"/>
                    <a:pt x="4809" y="5852"/>
                    <a:pt x="4801" y="5817"/>
                  </a:cubicBezTo>
                  <a:cubicBezTo>
                    <a:pt x="4783" y="5781"/>
                    <a:pt x="4756" y="5745"/>
                    <a:pt x="4720" y="5737"/>
                  </a:cubicBezTo>
                  <a:cubicBezTo>
                    <a:pt x="4685" y="5719"/>
                    <a:pt x="4640" y="5728"/>
                    <a:pt x="4595" y="5719"/>
                  </a:cubicBezTo>
                  <a:close/>
                  <a:moveTo>
                    <a:pt x="13909" y="5603"/>
                  </a:moveTo>
                  <a:cubicBezTo>
                    <a:pt x="13864" y="5621"/>
                    <a:pt x="13811" y="5629"/>
                    <a:pt x="13793" y="5656"/>
                  </a:cubicBezTo>
                  <a:cubicBezTo>
                    <a:pt x="13730" y="5737"/>
                    <a:pt x="13713" y="5817"/>
                    <a:pt x="13748" y="5888"/>
                  </a:cubicBezTo>
                  <a:cubicBezTo>
                    <a:pt x="13766" y="5915"/>
                    <a:pt x="13784" y="5951"/>
                    <a:pt x="13802" y="5977"/>
                  </a:cubicBezTo>
                  <a:cubicBezTo>
                    <a:pt x="13820" y="5995"/>
                    <a:pt x="13927" y="6040"/>
                    <a:pt x="13954" y="6040"/>
                  </a:cubicBezTo>
                  <a:cubicBezTo>
                    <a:pt x="13962" y="6040"/>
                    <a:pt x="13971" y="6031"/>
                    <a:pt x="13971" y="6022"/>
                  </a:cubicBezTo>
                  <a:cubicBezTo>
                    <a:pt x="13980" y="6004"/>
                    <a:pt x="13980" y="5986"/>
                    <a:pt x="13980" y="5977"/>
                  </a:cubicBezTo>
                  <a:cubicBezTo>
                    <a:pt x="13954" y="5915"/>
                    <a:pt x="13962" y="5852"/>
                    <a:pt x="13945" y="5799"/>
                  </a:cubicBezTo>
                  <a:cubicBezTo>
                    <a:pt x="13936" y="5737"/>
                    <a:pt x="13918" y="5683"/>
                    <a:pt x="13918" y="5621"/>
                  </a:cubicBezTo>
                  <a:cubicBezTo>
                    <a:pt x="13918" y="5612"/>
                    <a:pt x="13909" y="5603"/>
                    <a:pt x="13909" y="5603"/>
                  </a:cubicBezTo>
                  <a:close/>
                  <a:moveTo>
                    <a:pt x="5892" y="5736"/>
                  </a:moveTo>
                  <a:cubicBezTo>
                    <a:pt x="5869" y="5736"/>
                    <a:pt x="5845" y="5743"/>
                    <a:pt x="5818" y="5754"/>
                  </a:cubicBezTo>
                  <a:cubicBezTo>
                    <a:pt x="5782" y="5763"/>
                    <a:pt x="5755" y="5790"/>
                    <a:pt x="5728" y="5826"/>
                  </a:cubicBezTo>
                  <a:cubicBezTo>
                    <a:pt x="5710" y="5870"/>
                    <a:pt x="5710" y="5915"/>
                    <a:pt x="5737" y="5960"/>
                  </a:cubicBezTo>
                  <a:cubicBezTo>
                    <a:pt x="5737" y="6004"/>
                    <a:pt x="5773" y="6022"/>
                    <a:pt x="5818" y="6040"/>
                  </a:cubicBezTo>
                  <a:cubicBezTo>
                    <a:pt x="5838" y="6052"/>
                    <a:pt x="5856" y="6057"/>
                    <a:pt x="5874" y="6057"/>
                  </a:cubicBezTo>
                  <a:cubicBezTo>
                    <a:pt x="5896" y="6057"/>
                    <a:pt x="5918" y="6050"/>
                    <a:pt x="5942" y="6040"/>
                  </a:cubicBezTo>
                  <a:cubicBezTo>
                    <a:pt x="5987" y="6022"/>
                    <a:pt x="6005" y="5995"/>
                    <a:pt x="6023" y="5960"/>
                  </a:cubicBezTo>
                  <a:cubicBezTo>
                    <a:pt x="6041" y="5915"/>
                    <a:pt x="6041" y="5879"/>
                    <a:pt x="6023" y="5835"/>
                  </a:cubicBezTo>
                  <a:cubicBezTo>
                    <a:pt x="6005" y="5799"/>
                    <a:pt x="5987" y="5763"/>
                    <a:pt x="5933" y="5745"/>
                  </a:cubicBezTo>
                  <a:cubicBezTo>
                    <a:pt x="5920" y="5739"/>
                    <a:pt x="5906" y="5736"/>
                    <a:pt x="5892" y="5736"/>
                  </a:cubicBezTo>
                  <a:close/>
                  <a:moveTo>
                    <a:pt x="7095" y="5743"/>
                  </a:moveTo>
                  <a:cubicBezTo>
                    <a:pt x="7076" y="5743"/>
                    <a:pt x="7057" y="5747"/>
                    <a:pt x="7040" y="5754"/>
                  </a:cubicBezTo>
                  <a:cubicBezTo>
                    <a:pt x="6950" y="5790"/>
                    <a:pt x="6906" y="5888"/>
                    <a:pt x="6933" y="5977"/>
                  </a:cubicBezTo>
                  <a:cubicBezTo>
                    <a:pt x="6961" y="6049"/>
                    <a:pt x="7036" y="6092"/>
                    <a:pt x="7111" y="6092"/>
                  </a:cubicBezTo>
                  <a:cubicBezTo>
                    <a:pt x="7129" y="6092"/>
                    <a:pt x="7147" y="6090"/>
                    <a:pt x="7165" y="6084"/>
                  </a:cubicBezTo>
                  <a:cubicBezTo>
                    <a:pt x="7254" y="6049"/>
                    <a:pt x="7298" y="5942"/>
                    <a:pt x="7263" y="5852"/>
                  </a:cubicBezTo>
                  <a:cubicBezTo>
                    <a:pt x="7235" y="5790"/>
                    <a:pt x="7163" y="5743"/>
                    <a:pt x="7095" y="5743"/>
                  </a:cubicBezTo>
                  <a:close/>
                  <a:moveTo>
                    <a:pt x="8344" y="5760"/>
                  </a:moveTo>
                  <a:cubicBezTo>
                    <a:pt x="8316" y="5760"/>
                    <a:pt x="8286" y="5767"/>
                    <a:pt x="8253" y="5781"/>
                  </a:cubicBezTo>
                  <a:cubicBezTo>
                    <a:pt x="8146" y="5826"/>
                    <a:pt x="8119" y="5897"/>
                    <a:pt x="8164" y="6013"/>
                  </a:cubicBezTo>
                  <a:cubicBezTo>
                    <a:pt x="8195" y="6087"/>
                    <a:pt x="8238" y="6123"/>
                    <a:pt x="8298" y="6123"/>
                  </a:cubicBezTo>
                  <a:cubicBezTo>
                    <a:pt x="8324" y="6123"/>
                    <a:pt x="8354" y="6116"/>
                    <a:pt x="8387" y="6102"/>
                  </a:cubicBezTo>
                  <a:cubicBezTo>
                    <a:pt x="8494" y="6058"/>
                    <a:pt x="8530" y="5986"/>
                    <a:pt x="8485" y="5870"/>
                  </a:cubicBezTo>
                  <a:cubicBezTo>
                    <a:pt x="8454" y="5796"/>
                    <a:pt x="8406" y="5760"/>
                    <a:pt x="8344" y="5760"/>
                  </a:cubicBezTo>
                  <a:close/>
                  <a:moveTo>
                    <a:pt x="259" y="5924"/>
                  </a:moveTo>
                  <a:cubicBezTo>
                    <a:pt x="242" y="5924"/>
                    <a:pt x="222" y="5929"/>
                    <a:pt x="197" y="5942"/>
                  </a:cubicBezTo>
                  <a:cubicBezTo>
                    <a:pt x="135" y="5968"/>
                    <a:pt x="126" y="5995"/>
                    <a:pt x="162" y="6067"/>
                  </a:cubicBezTo>
                  <a:cubicBezTo>
                    <a:pt x="173" y="6107"/>
                    <a:pt x="193" y="6125"/>
                    <a:pt x="225" y="6125"/>
                  </a:cubicBezTo>
                  <a:cubicBezTo>
                    <a:pt x="241" y="6125"/>
                    <a:pt x="262" y="6120"/>
                    <a:pt x="286" y="6111"/>
                  </a:cubicBezTo>
                  <a:cubicBezTo>
                    <a:pt x="349" y="6084"/>
                    <a:pt x="358" y="6049"/>
                    <a:pt x="331" y="5986"/>
                  </a:cubicBezTo>
                  <a:cubicBezTo>
                    <a:pt x="313" y="5945"/>
                    <a:pt x="292" y="5924"/>
                    <a:pt x="259" y="5924"/>
                  </a:cubicBezTo>
                  <a:close/>
                  <a:moveTo>
                    <a:pt x="9528" y="5771"/>
                  </a:moveTo>
                  <a:cubicBezTo>
                    <a:pt x="9509" y="5771"/>
                    <a:pt x="9491" y="5774"/>
                    <a:pt x="9475" y="5781"/>
                  </a:cubicBezTo>
                  <a:cubicBezTo>
                    <a:pt x="9386" y="5817"/>
                    <a:pt x="9323" y="5951"/>
                    <a:pt x="9368" y="6040"/>
                  </a:cubicBezTo>
                  <a:cubicBezTo>
                    <a:pt x="9390" y="6106"/>
                    <a:pt x="9485" y="6154"/>
                    <a:pt x="9562" y="6154"/>
                  </a:cubicBezTo>
                  <a:cubicBezTo>
                    <a:pt x="9579" y="6154"/>
                    <a:pt x="9595" y="6152"/>
                    <a:pt x="9609" y="6147"/>
                  </a:cubicBezTo>
                  <a:cubicBezTo>
                    <a:pt x="9707" y="6111"/>
                    <a:pt x="9761" y="5977"/>
                    <a:pt x="9725" y="5888"/>
                  </a:cubicBezTo>
                  <a:cubicBezTo>
                    <a:pt x="9696" y="5824"/>
                    <a:pt x="9605" y="5771"/>
                    <a:pt x="9528" y="5771"/>
                  </a:cubicBezTo>
                  <a:close/>
                  <a:moveTo>
                    <a:pt x="1464" y="5933"/>
                  </a:moveTo>
                  <a:cubicBezTo>
                    <a:pt x="1449" y="5933"/>
                    <a:pt x="1434" y="5935"/>
                    <a:pt x="1419" y="5942"/>
                  </a:cubicBezTo>
                  <a:cubicBezTo>
                    <a:pt x="1366" y="5960"/>
                    <a:pt x="1339" y="6031"/>
                    <a:pt x="1357" y="6093"/>
                  </a:cubicBezTo>
                  <a:cubicBezTo>
                    <a:pt x="1378" y="6136"/>
                    <a:pt x="1427" y="6161"/>
                    <a:pt x="1473" y="6161"/>
                  </a:cubicBezTo>
                  <a:cubicBezTo>
                    <a:pt x="1486" y="6161"/>
                    <a:pt x="1497" y="6160"/>
                    <a:pt x="1509" y="6156"/>
                  </a:cubicBezTo>
                  <a:cubicBezTo>
                    <a:pt x="1562" y="6129"/>
                    <a:pt x="1598" y="6058"/>
                    <a:pt x="1571" y="6004"/>
                  </a:cubicBezTo>
                  <a:cubicBezTo>
                    <a:pt x="1557" y="5963"/>
                    <a:pt x="1512" y="5933"/>
                    <a:pt x="1464" y="5933"/>
                  </a:cubicBezTo>
                  <a:close/>
                  <a:moveTo>
                    <a:pt x="10776" y="5791"/>
                  </a:moveTo>
                  <a:cubicBezTo>
                    <a:pt x="10751" y="5791"/>
                    <a:pt x="10725" y="5796"/>
                    <a:pt x="10697" y="5808"/>
                  </a:cubicBezTo>
                  <a:cubicBezTo>
                    <a:pt x="10581" y="5852"/>
                    <a:pt x="10546" y="5942"/>
                    <a:pt x="10581" y="6049"/>
                  </a:cubicBezTo>
                  <a:cubicBezTo>
                    <a:pt x="10599" y="6102"/>
                    <a:pt x="10626" y="6147"/>
                    <a:pt x="10688" y="6174"/>
                  </a:cubicBezTo>
                  <a:cubicBezTo>
                    <a:pt x="10711" y="6183"/>
                    <a:pt x="10733" y="6189"/>
                    <a:pt x="10756" y="6189"/>
                  </a:cubicBezTo>
                  <a:cubicBezTo>
                    <a:pt x="10780" y="6189"/>
                    <a:pt x="10804" y="6183"/>
                    <a:pt x="10831" y="6165"/>
                  </a:cubicBezTo>
                  <a:cubicBezTo>
                    <a:pt x="10885" y="6156"/>
                    <a:pt x="10929" y="6120"/>
                    <a:pt x="10947" y="6067"/>
                  </a:cubicBezTo>
                  <a:cubicBezTo>
                    <a:pt x="10965" y="6013"/>
                    <a:pt x="10965" y="5968"/>
                    <a:pt x="10947" y="5924"/>
                  </a:cubicBezTo>
                  <a:cubicBezTo>
                    <a:pt x="10907" y="5838"/>
                    <a:pt x="10848" y="5791"/>
                    <a:pt x="10776" y="5791"/>
                  </a:cubicBezTo>
                  <a:close/>
                  <a:moveTo>
                    <a:pt x="2671" y="5938"/>
                  </a:moveTo>
                  <a:cubicBezTo>
                    <a:pt x="2661" y="5938"/>
                    <a:pt x="2651" y="5939"/>
                    <a:pt x="2642" y="5942"/>
                  </a:cubicBezTo>
                  <a:cubicBezTo>
                    <a:pt x="2579" y="5968"/>
                    <a:pt x="2535" y="6058"/>
                    <a:pt x="2561" y="6120"/>
                  </a:cubicBezTo>
                  <a:cubicBezTo>
                    <a:pt x="2583" y="6172"/>
                    <a:pt x="2648" y="6205"/>
                    <a:pt x="2705" y="6205"/>
                  </a:cubicBezTo>
                  <a:cubicBezTo>
                    <a:pt x="2717" y="6205"/>
                    <a:pt x="2729" y="6204"/>
                    <a:pt x="2740" y="6200"/>
                  </a:cubicBezTo>
                  <a:cubicBezTo>
                    <a:pt x="2793" y="6174"/>
                    <a:pt x="2838" y="6084"/>
                    <a:pt x="2820" y="6031"/>
                  </a:cubicBezTo>
                  <a:cubicBezTo>
                    <a:pt x="2797" y="5978"/>
                    <a:pt x="2730" y="5938"/>
                    <a:pt x="2671" y="5938"/>
                  </a:cubicBezTo>
                  <a:close/>
                  <a:moveTo>
                    <a:pt x="3924" y="5953"/>
                  </a:moveTo>
                  <a:cubicBezTo>
                    <a:pt x="3904" y="5953"/>
                    <a:pt x="3881" y="5958"/>
                    <a:pt x="3855" y="5968"/>
                  </a:cubicBezTo>
                  <a:cubicBezTo>
                    <a:pt x="3775" y="6004"/>
                    <a:pt x="3748" y="6058"/>
                    <a:pt x="3784" y="6147"/>
                  </a:cubicBezTo>
                  <a:cubicBezTo>
                    <a:pt x="3809" y="6204"/>
                    <a:pt x="3847" y="6234"/>
                    <a:pt x="3896" y="6234"/>
                  </a:cubicBezTo>
                  <a:cubicBezTo>
                    <a:pt x="3917" y="6234"/>
                    <a:pt x="3939" y="6229"/>
                    <a:pt x="3962" y="6218"/>
                  </a:cubicBezTo>
                  <a:cubicBezTo>
                    <a:pt x="4042" y="6183"/>
                    <a:pt x="4069" y="6129"/>
                    <a:pt x="4033" y="6040"/>
                  </a:cubicBezTo>
                  <a:cubicBezTo>
                    <a:pt x="4008" y="5983"/>
                    <a:pt x="3974" y="5953"/>
                    <a:pt x="3924" y="5953"/>
                  </a:cubicBezTo>
                  <a:close/>
                  <a:moveTo>
                    <a:pt x="12011" y="5820"/>
                  </a:moveTo>
                  <a:cubicBezTo>
                    <a:pt x="11979" y="5820"/>
                    <a:pt x="11946" y="5826"/>
                    <a:pt x="11911" y="5826"/>
                  </a:cubicBezTo>
                  <a:cubicBezTo>
                    <a:pt x="11875" y="5861"/>
                    <a:pt x="11821" y="5888"/>
                    <a:pt x="11804" y="5942"/>
                  </a:cubicBezTo>
                  <a:cubicBezTo>
                    <a:pt x="11777" y="5995"/>
                    <a:pt x="11786" y="6049"/>
                    <a:pt x="11795" y="6102"/>
                  </a:cubicBezTo>
                  <a:cubicBezTo>
                    <a:pt x="11812" y="6156"/>
                    <a:pt x="11857" y="6191"/>
                    <a:pt x="11902" y="6218"/>
                  </a:cubicBezTo>
                  <a:cubicBezTo>
                    <a:pt x="11928" y="6232"/>
                    <a:pt x="11957" y="6236"/>
                    <a:pt x="11986" y="6236"/>
                  </a:cubicBezTo>
                  <a:cubicBezTo>
                    <a:pt x="12015" y="6236"/>
                    <a:pt x="12044" y="6232"/>
                    <a:pt x="12071" y="6227"/>
                  </a:cubicBezTo>
                  <a:cubicBezTo>
                    <a:pt x="12098" y="6218"/>
                    <a:pt x="12178" y="6138"/>
                    <a:pt x="12187" y="6111"/>
                  </a:cubicBezTo>
                  <a:cubicBezTo>
                    <a:pt x="12214" y="6058"/>
                    <a:pt x="12205" y="6004"/>
                    <a:pt x="12187" y="5951"/>
                  </a:cubicBezTo>
                  <a:cubicBezTo>
                    <a:pt x="12178" y="5906"/>
                    <a:pt x="12134" y="5861"/>
                    <a:pt x="12080" y="5835"/>
                  </a:cubicBezTo>
                  <a:cubicBezTo>
                    <a:pt x="12057" y="5823"/>
                    <a:pt x="12034" y="5820"/>
                    <a:pt x="12011" y="5820"/>
                  </a:cubicBezTo>
                  <a:close/>
                  <a:moveTo>
                    <a:pt x="13214" y="5836"/>
                  </a:moveTo>
                  <a:cubicBezTo>
                    <a:pt x="13190" y="5836"/>
                    <a:pt x="13166" y="5840"/>
                    <a:pt x="13142" y="5852"/>
                  </a:cubicBezTo>
                  <a:cubicBezTo>
                    <a:pt x="13026" y="5897"/>
                    <a:pt x="12972" y="6013"/>
                    <a:pt x="13017" y="6120"/>
                  </a:cubicBezTo>
                  <a:cubicBezTo>
                    <a:pt x="13035" y="6183"/>
                    <a:pt x="13070" y="6218"/>
                    <a:pt x="13133" y="6245"/>
                  </a:cubicBezTo>
                  <a:cubicBezTo>
                    <a:pt x="13166" y="6256"/>
                    <a:pt x="13199" y="6264"/>
                    <a:pt x="13232" y="6264"/>
                  </a:cubicBezTo>
                  <a:cubicBezTo>
                    <a:pt x="13252" y="6264"/>
                    <a:pt x="13273" y="6261"/>
                    <a:pt x="13293" y="6254"/>
                  </a:cubicBezTo>
                  <a:cubicBezTo>
                    <a:pt x="13409" y="6200"/>
                    <a:pt x="13463" y="6084"/>
                    <a:pt x="13409" y="5968"/>
                  </a:cubicBezTo>
                  <a:cubicBezTo>
                    <a:pt x="13400" y="5915"/>
                    <a:pt x="13356" y="5879"/>
                    <a:pt x="13302" y="5852"/>
                  </a:cubicBezTo>
                  <a:cubicBezTo>
                    <a:pt x="13273" y="5843"/>
                    <a:pt x="13244" y="5836"/>
                    <a:pt x="13214" y="5836"/>
                  </a:cubicBezTo>
                  <a:close/>
                  <a:moveTo>
                    <a:pt x="5137" y="5958"/>
                  </a:moveTo>
                  <a:cubicBezTo>
                    <a:pt x="5117" y="5958"/>
                    <a:pt x="5097" y="5962"/>
                    <a:pt x="5077" y="5968"/>
                  </a:cubicBezTo>
                  <a:cubicBezTo>
                    <a:pt x="4988" y="6004"/>
                    <a:pt x="4952" y="6093"/>
                    <a:pt x="4988" y="6174"/>
                  </a:cubicBezTo>
                  <a:cubicBezTo>
                    <a:pt x="5013" y="6237"/>
                    <a:pt x="5061" y="6273"/>
                    <a:pt x="5118" y="6273"/>
                  </a:cubicBezTo>
                  <a:cubicBezTo>
                    <a:pt x="5142" y="6273"/>
                    <a:pt x="5167" y="6267"/>
                    <a:pt x="5193" y="6254"/>
                  </a:cubicBezTo>
                  <a:cubicBezTo>
                    <a:pt x="5282" y="6218"/>
                    <a:pt x="5309" y="6138"/>
                    <a:pt x="5273" y="6049"/>
                  </a:cubicBezTo>
                  <a:cubicBezTo>
                    <a:pt x="5247" y="5989"/>
                    <a:pt x="5195" y="5958"/>
                    <a:pt x="5137" y="5958"/>
                  </a:cubicBezTo>
                  <a:close/>
                  <a:moveTo>
                    <a:pt x="6353" y="5971"/>
                  </a:moveTo>
                  <a:cubicBezTo>
                    <a:pt x="6330" y="5971"/>
                    <a:pt x="6308" y="5973"/>
                    <a:pt x="6290" y="5977"/>
                  </a:cubicBezTo>
                  <a:cubicBezTo>
                    <a:pt x="6255" y="5995"/>
                    <a:pt x="6219" y="6040"/>
                    <a:pt x="6201" y="6076"/>
                  </a:cubicBezTo>
                  <a:cubicBezTo>
                    <a:pt x="6183" y="6111"/>
                    <a:pt x="6183" y="6165"/>
                    <a:pt x="6201" y="6209"/>
                  </a:cubicBezTo>
                  <a:cubicBezTo>
                    <a:pt x="6210" y="6245"/>
                    <a:pt x="6255" y="6281"/>
                    <a:pt x="6290" y="6299"/>
                  </a:cubicBezTo>
                  <a:cubicBezTo>
                    <a:pt x="6305" y="6302"/>
                    <a:pt x="6320" y="6302"/>
                    <a:pt x="6335" y="6302"/>
                  </a:cubicBezTo>
                  <a:cubicBezTo>
                    <a:pt x="6365" y="6302"/>
                    <a:pt x="6394" y="6299"/>
                    <a:pt x="6424" y="6299"/>
                  </a:cubicBezTo>
                  <a:cubicBezTo>
                    <a:pt x="6451" y="6263"/>
                    <a:pt x="6496" y="6236"/>
                    <a:pt x="6513" y="6200"/>
                  </a:cubicBezTo>
                  <a:cubicBezTo>
                    <a:pt x="6522" y="6156"/>
                    <a:pt x="6522" y="6102"/>
                    <a:pt x="6504" y="6067"/>
                  </a:cubicBezTo>
                  <a:cubicBezTo>
                    <a:pt x="6496" y="6031"/>
                    <a:pt x="6451" y="5995"/>
                    <a:pt x="6415" y="5977"/>
                  </a:cubicBezTo>
                  <a:cubicBezTo>
                    <a:pt x="6397" y="5973"/>
                    <a:pt x="6375" y="5971"/>
                    <a:pt x="6353" y="5971"/>
                  </a:cubicBezTo>
                  <a:close/>
                  <a:moveTo>
                    <a:pt x="7574" y="6005"/>
                  </a:moveTo>
                  <a:cubicBezTo>
                    <a:pt x="7556" y="6005"/>
                    <a:pt x="7539" y="6008"/>
                    <a:pt x="7521" y="6013"/>
                  </a:cubicBezTo>
                  <a:cubicBezTo>
                    <a:pt x="7432" y="6049"/>
                    <a:pt x="7388" y="6156"/>
                    <a:pt x="7423" y="6245"/>
                  </a:cubicBezTo>
                  <a:cubicBezTo>
                    <a:pt x="7451" y="6313"/>
                    <a:pt x="7515" y="6355"/>
                    <a:pt x="7583" y="6355"/>
                  </a:cubicBezTo>
                  <a:cubicBezTo>
                    <a:pt x="7604" y="6355"/>
                    <a:pt x="7625" y="6352"/>
                    <a:pt x="7646" y="6343"/>
                  </a:cubicBezTo>
                  <a:cubicBezTo>
                    <a:pt x="7736" y="6307"/>
                    <a:pt x="7780" y="6200"/>
                    <a:pt x="7744" y="6120"/>
                  </a:cubicBezTo>
                  <a:cubicBezTo>
                    <a:pt x="7716" y="6048"/>
                    <a:pt x="7646" y="6005"/>
                    <a:pt x="7574" y="6005"/>
                  </a:cubicBezTo>
                  <a:close/>
                  <a:moveTo>
                    <a:pt x="735" y="6166"/>
                  </a:moveTo>
                  <a:cubicBezTo>
                    <a:pt x="721" y="6166"/>
                    <a:pt x="705" y="6169"/>
                    <a:pt x="688" y="6174"/>
                  </a:cubicBezTo>
                  <a:cubicBezTo>
                    <a:pt x="617" y="6209"/>
                    <a:pt x="608" y="6236"/>
                    <a:pt x="634" y="6307"/>
                  </a:cubicBezTo>
                  <a:cubicBezTo>
                    <a:pt x="653" y="6351"/>
                    <a:pt x="676" y="6373"/>
                    <a:pt x="710" y="6373"/>
                  </a:cubicBezTo>
                  <a:cubicBezTo>
                    <a:pt x="724" y="6373"/>
                    <a:pt x="741" y="6369"/>
                    <a:pt x="759" y="6361"/>
                  </a:cubicBezTo>
                  <a:cubicBezTo>
                    <a:pt x="822" y="6334"/>
                    <a:pt x="840" y="6299"/>
                    <a:pt x="813" y="6236"/>
                  </a:cubicBezTo>
                  <a:cubicBezTo>
                    <a:pt x="794" y="6185"/>
                    <a:pt x="770" y="6166"/>
                    <a:pt x="735" y="6166"/>
                  </a:cubicBezTo>
                  <a:close/>
                  <a:moveTo>
                    <a:pt x="8824" y="6021"/>
                  </a:moveTo>
                  <a:cubicBezTo>
                    <a:pt x="8804" y="6021"/>
                    <a:pt x="8782" y="6024"/>
                    <a:pt x="8760" y="6024"/>
                  </a:cubicBezTo>
                  <a:cubicBezTo>
                    <a:pt x="8752" y="6024"/>
                    <a:pt x="8743" y="6023"/>
                    <a:pt x="8735" y="6022"/>
                  </a:cubicBezTo>
                  <a:cubicBezTo>
                    <a:pt x="8708" y="6058"/>
                    <a:pt x="8663" y="6076"/>
                    <a:pt x="8637" y="6120"/>
                  </a:cubicBezTo>
                  <a:cubicBezTo>
                    <a:pt x="8610" y="6174"/>
                    <a:pt x="8637" y="6227"/>
                    <a:pt x="8628" y="6281"/>
                  </a:cubicBezTo>
                  <a:cubicBezTo>
                    <a:pt x="8654" y="6307"/>
                    <a:pt x="8690" y="6343"/>
                    <a:pt x="8717" y="6370"/>
                  </a:cubicBezTo>
                  <a:cubicBezTo>
                    <a:pt x="8737" y="6383"/>
                    <a:pt x="8756" y="6387"/>
                    <a:pt x="8776" y="6387"/>
                  </a:cubicBezTo>
                  <a:cubicBezTo>
                    <a:pt x="8797" y="6387"/>
                    <a:pt x="8817" y="6382"/>
                    <a:pt x="8837" y="6382"/>
                  </a:cubicBezTo>
                  <a:cubicBezTo>
                    <a:pt x="8848" y="6382"/>
                    <a:pt x="8858" y="6384"/>
                    <a:pt x="8869" y="6388"/>
                  </a:cubicBezTo>
                  <a:cubicBezTo>
                    <a:pt x="8904" y="6352"/>
                    <a:pt x="8949" y="6325"/>
                    <a:pt x="8976" y="6281"/>
                  </a:cubicBezTo>
                  <a:cubicBezTo>
                    <a:pt x="9002" y="6236"/>
                    <a:pt x="8993" y="6174"/>
                    <a:pt x="8984" y="6129"/>
                  </a:cubicBezTo>
                  <a:cubicBezTo>
                    <a:pt x="8967" y="6093"/>
                    <a:pt x="8922" y="6067"/>
                    <a:pt x="8886" y="6040"/>
                  </a:cubicBezTo>
                  <a:cubicBezTo>
                    <a:pt x="8867" y="6024"/>
                    <a:pt x="8846" y="6021"/>
                    <a:pt x="8824" y="6021"/>
                  </a:cubicBezTo>
                  <a:close/>
                  <a:moveTo>
                    <a:pt x="1946" y="6172"/>
                  </a:moveTo>
                  <a:cubicBezTo>
                    <a:pt x="1929" y="6172"/>
                    <a:pt x="1911" y="6176"/>
                    <a:pt x="1892" y="6183"/>
                  </a:cubicBezTo>
                  <a:cubicBezTo>
                    <a:pt x="1830" y="6209"/>
                    <a:pt x="1812" y="6272"/>
                    <a:pt x="1839" y="6343"/>
                  </a:cubicBezTo>
                  <a:cubicBezTo>
                    <a:pt x="1857" y="6387"/>
                    <a:pt x="1894" y="6409"/>
                    <a:pt x="1935" y="6409"/>
                  </a:cubicBezTo>
                  <a:cubicBezTo>
                    <a:pt x="1953" y="6409"/>
                    <a:pt x="1972" y="6405"/>
                    <a:pt x="1990" y="6397"/>
                  </a:cubicBezTo>
                  <a:cubicBezTo>
                    <a:pt x="2053" y="6370"/>
                    <a:pt x="2080" y="6307"/>
                    <a:pt x="2053" y="6245"/>
                  </a:cubicBezTo>
                  <a:cubicBezTo>
                    <a:pt x="2033" y="6199"/>
                    <a:pt x="1994" y="6172"/>
                    <a:pt x="1946" y="6172"/>
                  </a:cubicBezTo>
                  <a:close/>
                  <a:moveTo>
                    <a:pt x="10026" y="6033"/>
                  </a:moveTo>
                  <a:cubicBezTo>
                    <a:pt x="10001" y="6033"/>
                    <a:pt x="9974" y="6038"/>
                    <a:pt x="9948" y="6049"/>
                  </a:cubicBezTo>
                  <a:cubicBezTo>
                    <a:pt x="9850" y="6093"/>
                    <a:pt x="9805" y="6200"/>
                    <a:pt x="9850" y="6307"/>
                  </a:cubicBezTo>
                  <a:cubicBezTo>
                    <a:pt x="9890" y="6381"/>
                    <a:pt x="9959" y="6419"/>
                    <a:pt x="10033" y="6419"/>
                  </a:cubicBezTo>
                  <a:cubicBezTo>
                    <a:pt x="10058" y="6419"/>
                    <a:pt x="10084" y="6415"/>
                    <a:pt x="10109" y="6406"/>
                  </a:cubicBezTo>
                  <a:cubicBezTo>
                    <a:pt x="10198" y="6361"/>
                    <a:pt x="10242" y="6245"/>
                    <a:pt x="10207" y="6147"/>
                  </a:cubicBezTo>
                  <a:cubicBezTo>
                    <a:pt x="10173" y="6080"/>
                    <a:pt x="10104" y="6033"/>
                    <a:pt x="10026" y="6033"/>
                  </a:cubicBezTo>
                  <a:close/>
                  <a:moveTo>
                    <a:pt x="11259" y="6050"/>
                  </a:moveTo>
                  <a:cubicBezTo>
                    <a:pt x="11233" y="6050"/>
                    <a:pt x="11207" y="6055"/>
                    <a:pt x="11179" y="6067"/>
                  </a:cubicBezTo>
                  <a:cubicBezTo>
                    <a:pt x="11063" y="6111"/>
                    <a:pt x="11027" y="6209"/>
                    <a:pt x="11072" y="6325"/>
                  </a:cubicBezTo>
                  <a:cubicBezTo>
                    <a:pt x="11104" y="6402"/>
                    <a:pt x="11158" y="6446"/>
                    <a:pt x="11229" y="6446"/>
                  </a:cubicBezTo>
                  <a:cubicBezTo>
                    <a:pt x="11257" y="6446"/>
                    <a:pt x="11288" y="6439"/>
                    <a:pt x="11322" y="6423"/>
                  </a:cubicBezTo>
                  <a:cubicBezTo>
                    <a:pt x="11429" y="6379"/>
                    <a:pt x="11473" y="6290"/>
                    <a:pt x="11429" y="6183"/>
                  </a:cubicBezTo>
                  <a:cubicBezTo>
                    <a:pt x="11396" y="6096"/>
                    <a:pt x="11333" y="6050"/>
                    <a:pt x="11259" y="6050"/>
                  </a:cubicBezTo>
                  <a:close/>
                  <a:moveTo>
                    <a:pt x="3162" y="6199"/>
                  </a:moveTo>
                  <a:cubicBezTo>
                    <a:pt x="3145" y="6199"/>
                    <a:pt x="3128" y="6202"/>
                    <a:pt x="3114" y="6209"/>
                  </a:cubicBezTo>
                  <a:cubicBezTo>
                    <a:pt x="3061" y="6236"/>
                    <a:pt x="3016" y="6325"/>
                    <a:pt x="3052" y="6388"/>
                  </a:cubicBezTo>
                  <a:cubicBezTo>
                    <a:pt x="3073" y="6436"/>
                    <a:pt x="3130" y="6468"/>
                    <a:pt x="3184" y="6468"/>
                  </a:cubicBezTo>
                  <a:cubicBezTo>
                    <a:pt x="3200" y="6468"/>
                    <a:pt x="3216" y="6465"/>
                    <a:pt x="3230" y="6459"/>
                  </a:cubicBezTo>
                  <a:cubicBezTo>
                    <a:pt x="3284" y="6423"/>
                    <a:pt x="3320" y="6334"/>
                    <a:pt x="3293" y="6281"/>
                  </a:cubicBezTo>
                  <a:cubicBezTo>
                    <a:pt x="3273" y="6228"/>
                    <a:pt x="3213" y="6199"/>
                    <a:pt x="3162" y="6199"/>
                  </a:cubicBezTo>
                  <a:close/>
                  <a:moveTo>
                    <a:pt x="12466" y="6061"/>
                  </a:moveTo>
                  <a:cubicBezTo>
                    <a:pt x="12441" y="6061"/>
                    <a:pt x="12416" y="6066"/>
                    <a:pt x="12392" y="6076"/>
                  </a:cubicBezTo>
                  <a:cubicBezTo>
                    <a:pt x="12285" y="6120"/>
                    <a:pt x="12232" y="6227"/>
                    <a:pt x="12267" y="6343"/>
                  </a:cubicBezTo>
                  <a:cubicBezTo>
                    <a:pt x="12295" y="6426"/>
                    <a:pt x="12388" y="6483"/>
                    <a:pt x="12478" y="6483"/>
                  </a:cubicBezTo>
                  <a:cubicBezTo>
                    <a:pt x="12503" y="6483"/>
                    <a:pt x="12529" y="6478"/>
                    <a:pt x="12553" y="6468"/>
                  </a:cubicBezTo>
                  <a:cubicBezTo>
                    <a:pt x="12651" y="6423"/>
                    <a:pt x="12705" y="6316"/>
                    <a:pt x="12669" y="6200"/>
                  </a:cubicBezTo>
                  <a:cubicBezTo>
                    <a:pt x="12641" y="6117"/>
                    <a:pt x="12554" y="6061"/>
                    <a:pt x="12466" y="6061"/>
                  </a:cubicBezTo>
                  <a:close/>
                  <a:moveTo>
                    <a:pt x="4419" y="6207"/>
                  </a:moveTo>
                  <a:cubicBezTo>
                    <a:pt x="4398" y="6207"/>
                    <a:pt x="4377" y="6216"/>
                    <a:pt x="4359" y="6216"/>
                  </a:cubicBezTo>
                  <a:cubicBezTo>
                    <a:pt x="4351" y="6216"/>
                    <a:pt x="4344" y="6214"/>
                    <a:pt x="4337" y="6209"/>
                  </a:cubicBezTo>
                  <a:cubicBezTo>
                    <a:pt x="4310" y="6245"/>
                    <a:pt x="4274" y="6263"/>
                    <a:pt x="4256" y="6307"/>
                  </a:cubicBezTo>
                  <a:cubicBezTo>
                    <a:pt x="4238" y="6343"/>
                    <a:pt x="4265" y="6379"/>
                    <a:pt x="4247" y="6415"/>
                  </a:cubicBezTo>
                  <a:cubicBezTo>
                    <a:pt x="4283" y="6441"/>
                    <a:pt x="4310" y="6495"/>
                    <a:pt x="4354" y="6495"/>
                  </a:cubicBezTo>
                  <a:cubicBezTo>
                    <a:pt x="4378" y="6495"/>
                    <a:pt x="4406" y="6503"/>
                    <a:pt x="4427" y="6503"/>
                  </a:cubicBezTo>
                  <a:cubicBezTo>
                    <a:pt x="4438" y="6503"/>
                    <a:pt x="4447" y="6501"/>
                    <a:pt x="4453" y="6495"/>
                  </a:cubicBezTo>
                  <a:cubicBezTo>
                    <a:pt x="4488" y="6468"/>
                    <a:pt x="4533" y="6441"/>
                    <a:pt x="4533" y="6388"/>
                  </a:cubicBezTo>
                  <a:cubicBezTo>
                    <a:pt x="4542" y="6352"/>
                    <a:pt x="4551" y="6316"/>
                    <a:pt x="4533" y="6290"/>
                  </a:cubicBezTo>
                  <a:cubicBezTo>
                    <a:pt x="4506" y="6263"/>
                    <a:pt x="4479" y="6227"/>
                    <a:pt x="4435" y="6209"/>
                  </a:cubicBezTo>
                  <a:cubicBezTo>
                    <a:pt x="4429" y="6208"/>
                    <a:pt x="4424" y="6207"/>
                    <a:pt x="4419" y="6207"/>
                  </a:cubicBezTo>
                  <a:close/>
                  <a:moveTo>
                    <a:pt x="13697" y="6073"/>
                  </a:moveTo>
                  <a:cubicBezTo>
                    <a:pt x="13668" y="6073"/>
                    <a:pt x="13640" y="6079"/>
                    <a:pt x="13615" y="6093"/>
                  </a:cubicBezTo>
                  <a:cubicBezTo>
                    <a:pt x="13499" y="6129"/>
                    <a:pt x="13445" y="6263"/>
                    <a:pt x="13490" y="6379"/>
                  </a:cubicBezTo>
                  <a:cubicBezTo>
                    <a:pt x="13523" y="6460"/>
                    <a:pt x="13604" y="6511"/>
                    <a:pt x="13687" y="6511"/>
                  </a:cubicBezTo>
                  <a:cubicBezTo>
                    <a:pt x="13714" y="6511"/>
                    <a:pt x="13740" y="6506"/>
                    <a:pt x="13766" y="6495"/>
                  </a:cubicBezTo>
                  <a:cubicBezTo>
                    <a:pt x="13882" y="6450"/>
                    <a:pt x="13936" y="6325"/>
                    <a:pt x="13891" y="6218"/>
                  </a:cubicBezTo>
                  <a:cubicBezTo>
                    <a:pt x="13858" y="6126"/>
                    <a:pt x="13777" y="6073"/>
                    <a:pt x="13697" y="6073"/>
                  </a:cubicBezTo>
                  <a:close/>
                  <a:moveTo>
                    <a:pt x="5626" y="6222"/>
                  </a:moveTo>
                  <a:cubicBezTo>
                    <a:pt x="5604" y="6222"/>
                    <a:pt x="5582" y="6227"/>
                    <a:pt x="5559" y="6236"/>
                  </a:cubicBezTo>
                  <a:cubicBezTo>
                    <a:pt x="5470" y="6272"/>
                    <a:pt x="5434" y="6352"/>
                    <a:pt x="5470" y="6432"/>
                  </a:cubicBezTo>
                  <a:cubicBezTo>
                    <a:pt x="5496" y="6499"/>
                    <a:pt x="5547" y="6535"/>
                    <a:pt x="5608" y="6535"/>
                  </a:cubicBezTo>
                  <a:cubicBezTo>
                    <a:pt x="5629" y="6535"/>
                    <a:pt x="5652" y="6531"/>
                    <a:pt x="5675" y="6522"/>
                  </a:cubicBezTo>
                  <a:cubicBezTo>
                    <a:pt x="5755" y="6486"/>
                    <a:pt x="5791" y="6406"/>
                    <a:pt x="5764" y="6325"/>
                  </a:cubicBezTo>
                  <a:cubicBezTo>
                    <a:pt x="5738" y="6259"/>
                    <a:pt x="5687" y="6222"/>
                    <a:pt x="5626" y="6222"/>
                  </a:cubicBezTo>
                  <a:close/>
                  <a:moveTo>
                    <a:pt x="6811" y="6229"/>
                  </a:moveTo>
                  <a:cubicBezTo>
                    <a:pt x="6797" y="6229"/>
                    <a:pt x="6783" y="6231"/>
                    <a:pt x="6772" y="6236"/>
                  </a:cubicBezTo>
                  <a:cubicBezTo>
                    <a:pt x="6701" y="6272"/>
                    <a:pt x="6647" y="6406"/>
                    <a:pt x="6674" y="6468"/>
                  </a:cubicBezTo>
                  <a:cubicBezTo>
                    <a:pt x="6702" y="6524"/>
                    <a:pt x="6789" y="6569"/>
                    <a:pt x="6856" y="6569"/>
                  </a:cubicBezTo>
                  <a:cubicBezTo>
                    <a:pt x="6875" y="6569"/>
                    <a:pt x="6892" y="6565"/>
                    <a:pt x="6906" y="6557"/>
                  </a:cubicBezTo>
                  <a:cubicBezTo>
                    <a:pt x="6977" y="6530"/>
                    <a:pt x="7031" y="6397"/>
                    <a:pt x="6995" y="6325"/>
                  </a:cubicBezTo>
                  <a:cubicBezTo>
                    <a:pt x="6966" y="6274"/>
                    <a:pt x="6877" y="6229"/>
                    <a:pt x="6811" y="6229"/>
                  </a:cubicBezTo>
                  <a:close/>
                  <a:moveTo>
                    <a:pt x="28" y="6432"/>
                  </a:moveTo>
                  <a:cubicBezTo>
                    <a:pt x="19" y="6432"/>
                    <a:pt x="10" y="6450"/>
                    <a:pt x="10" y="6459"/>
                  </a:cubicBezTo>
                  <a:cubicBezTo>
                    <a:pt x="10" y="6486"/>
                    <a:pt x="10" y="6513"/>
                    <a:pt x="10" y="6539"/>
                  </a:cubicBezTo>
                  <a:cubicBezTo>
                    <a:pt x="1" y="6566"/>
                    <a:pt x="1" y="6593"/>
                    <a:pt x="28" y="6593"/>
                  </a:cubicBezTo>
                  <a:cubicBezTo>
                    <a:pt x="46" y="6593"/>
                    <a:pt x="63" y="6566"/>
                    <a:pt x="72" y="6548"/>
                  </a:cubicBezTo>
                  <a:cubicBezTo>
                    <a:pt x="81" y="6530"/>
                    <a:pt x="72" y="6504"/>
                    <a:pt x="81" y="6486"/>
                  </a:cubicBezTo>
                  <a:cubicBezTo>
                    <a:pt x="72" y="6468"/>
                    <a:pt x="63" y="6450"/>
                    <a:pt x="63" y="6450"/>
                  </a:cubicBezTo>
                  <a:cubicBezTo>
                    <a:pt x="55" y="6441"/>
                    <a:pt x="37" y="6432"/>
                    <a:pt x="28" y="6432"/>
                  </a:cubicBezTo>
                  <a:close/>
                  <a:moveTo>
                    <a:pt x="8054" y="6244"/>
                  </a:moveTo>
                  <a:cubicBezTo>
                    <a:pt x="8037" y="6244"/>
                    <a:pt x="8020" y="6247"/>
                    <a:pt x="8003" y="6254"/>
                  </a:cubicBezTo>
                  <a:cubicBezTo>
                    <a:pt x="7950" y="6272"/>
                    <a:pt x="7914" y="6316"/>
                    <a:pt x="7896" y="6352"/>
                  </a:cubicBezTo>
                  <a:cubicBezTo>
                    <a:pt x="7878" y="6388"/>
                    <a:pt x="7869" y="6432"/>
                    <a:pt x="7896" y="6486"/>
                  </a:cubicBezTo>
                  <a:cubicBezTo>
                    <a:pt x="7914" y="6530"/>
                    <a:pt x="7950" y="6575"/>
                    <a:pt x="7985" y="6593"/>
                  </a:cubicBezTo>
                  <a:cubicBezTo>
                    <a:pt x="8011" y="6598"/>
                    <a:pt x="8039" y="6609"/>
                    <a:pt x="8066" y="6609"/>
                  </a:cubicBezTo>
                  <a:cubicBezTo>
                    <a:pt x="8086" y="6609"/>
                    <a:pt x="8104" y="6603"/>
                    <a:pt x="8119" y="6584"/>
                  </a:cubicBezTo>
                  <a:cubicBezTo>
                    <a:pt x="8173" y="6584"/>
                    <a:pt x="8208" y="6539"/>
                    <a:pt x="8226" y="6504"/>
                  </a:cubicBezTo>
                  <a:cubicBezTo>
                    <a:pt x="8244" y="6459"/>
                    <a:pt x="8244" y="6406"/>
                    <a:pt x="8226" y="6361"/>
                  </a:cubicBezTo>
                  <a:cubicBezTo>
                    <a:pt x="8199" y="6307"/>
                    <a:pt x="8173" y="6272"/>
                    <a:pt x="8137" y="6263"/>
                  </a:cubicBezTo>
                  <a:cubicBezTo>
                    <a:pt x="8109" y="6252"/>
                    <a:pt x="8082" y="6244"/>
                    <a:pt x="8054" y="6244"/>
                  </a:cubicBezTo>
                  <a:close/>
                  <a:moveTo>
                    <a:pt x="9258" y="6256"/>
                  </a:moveTo>
                  <a:cubicBezTo>
                    <a:pt x="9240" y="6256"/>
                    <a:pt x="9223" y="6258"/>
                    <a:pt x="9208" y="6263"/>
                  </a:cubicBezTo>
                  <a:cubicBezTo>
                    <a:pt x="9127" y="6299"/>
                    <a:pt x="9074" y="6423"/>
                    <a:pt x="9100" y="6513"/>
                  </a:cubicBezTo>
                  <a:cubicBezTo>
                    <a:pt x="9122" y="6584"/>
                    <a:pt x="9213" y="6639"/>
                    <a:pt x="9294" y="6639"/>
                  </a:cubicBezTo>
                  <a:cubicBezTo>
                    <a:pt x="9314" y="6639"/>
                    <a:pt x="9333" y="6636"/>
                    <a:pt x="9350" y="6629"/>
                  </a:cubicBezTo>
                  <a:cubicBezTo>
                    <a:pt x="9431" y="6593"/>
                    <a:pt x="9493" y="6468"/>
                    <a:pt x="9466" y="6379"/>
                  </a:cubicBezTo>
                  <a:cubicBezTo>
                    <a:pt x="9437" y="6305"/>
                    <a:pt x="9341" y="6256"/>
                    <a:pt x="9258" y="6256"/>
                  </a:cubicBezTo>
                  <a:close/>
                  <a:moveTo>
                    <a:pt x="1193" y="6424"/>
                  </a:moveTo>
                  <a:cubicBezTo>
                    <a:pt x="1152" y="6424"/>
                    <a:pt x="1119" y="6449"/>
                    <a:pt x="1107" y="6504"/>
                  </a:cubicBezTo>
                  <a:cubicBezTo>
                    <a:pt x="1098" y="6530"/>
                    <a:pt x="1089" y="6557"/>
                    <a:pt x="1098" y="6575"/>
                  </a:cubicBezTo>
                  <a:cubicBezTo>
                    <a:pt x="1114" y="6607"/>
                    <a:pt x="1194" y="6639"/>
                    <a:pt x="1237" y="6639"/>
                  </a:cubicBezTo>
                  <a:cubicBezTo>
                    <a:pt x="1242" y="6639"/>
                    <a:pt x="1246" y="6638"/>
                    <a:pt x="1250" y="6638"/>
                  </a:cubicBezTo>
                  <a:cubicBezTo>
                    <a:pt x="1268" y="6611"/>
                    <a:pt x="1295" y="6593"/>
                    <a:pt x="1303" y="6557"/>
                  </a:cubicBezTo>
                  <a:cubicBezTo>
                    <a:pt x="1321" y="6504"/>
                    <a:pt x="1303" y="6468"/>
                    <a:pt x="1259" y="6441"/>
                  </a:cubicBezTo>
                  <a:cubicBezTo>
                    <a:pt x="1236" y="6430"/>
                    <a:pt x="1213" y="6424"/>
                    <a:pt x="1193" y="6424"/>
                  </a:cubicBezTo>
                  <a:close/>
                  <a:moveTo>
                    <a:pt x="2447" y="6432"/>
                  </a:moveTo>
                  <a:cubicBezTo>
                    <a:pt x="2428" y="6432"/>
                    <a:pt x="2404" y="6438"/>
                    <a:pt x="2374" y="6450"/>
                  </a:cubicBezTo>
                  <a:cubicBezTo>
                    <a:pt x="2303" y="6477"/>
                    <a:pt x="2285" y="6522"/>
                    <a:pt x="2320" y="6602"/>
                  </a:cubicBezTo>
                  <a:cubicBezTo>
                    <a:pt x="2339" y="6652"/>
                    <a:pt x="2367" y="6676"/>
                    <a:pt x="2411" y="6676"/>
                  </a:cubicBezTo>
                  <a:cubicBezTo>
                    <a:pt x="2428" y="6676"/>
                    <a:pt x="2449" y="6672"/>
                    <a:pt x="2472" y="6664"/>
                  </a:cubicBezTo>
                  <a:cubicBezTo>
                    <a:pt x="2552" y="6629"/>
                    <a:pt x="2570" y="6584"/>
                    <a:pt x="2535" y="6504"/>
                  </a:cubicBezTo>
                  <a:cubicBezTo>
                    <a:pt x="2511" y="6456"/>
                    <a:pt x="2487" y="6432"/>
                    <a:pt x="2447" y="6432"/>
                  </a:cubicBezTo>
                  <a:close/>
                  <a:moveTo>
                    <a:pt x="10522" y="6290"/>
                  </a:moveTo>
                  <a:cubicBezTo>
                    <a:pt x="10496" y="6290"/>
                    <a:pt x="10468" y="6296"/>
                    <a:pt x="10439" y="6307"/>
                  </a:cubicBezTo>
                  <a:cubicBezTo>
                    <a:pt x="10323" y="6352"/>
                    <a:pt x="10287" y="6450"/>
                    <a:pt x="10332" y="6557"/>
                  </a:cubicBezTo>
                  <a:cubicBezTo>
                    <a:pt x="10364" y="6641"/>
                    <a:pt x="10424" y="6683"/>
                    <a:pt x="10495" y="6683"/>
                  </a:cubicBezTo>
                  <a:cubicBezTo>
                    <a:pt x="10523" y="6683"/>
                    <a:pt x="10552" y="6677"/>
                    <a:pt x="10581" y="6664"/>
                  </a:cubicBezTo>
                  <a:cubicBezTo>
                    <a:pt x="10697" y="6620"/>
                    <a:pt x="10733" y="6530"/>
                    <a:pt x="10688" y="6423"/>
                  </a:cubicBezTo>
                  <a:cubicBezTo>
                    <a:pt x="10655" y="6337"/>
                    <a:pt x="10597" y="6290"/>
                    <a:pt x="10522" y="6290"/>
                  </a:cubicBezTo>
                  <a:close/>
                  <a:moveTo>
                    <a:pt x="3645" y="6441"/>
                  </a:moveTo>
                  <a:cubicBezTo>
                    <a:pt x="3629" y="6441"/>
                    <a:pt x="3612" y="6444"/>
                    <a:pt x="3596" y="6450"/>
                  </a:cubicBezTo>
                  <a:cubicBezTo>
                    <a:pt x="3534" y="6477"/>
                    <a:pt x="3480" y="6557"/>
                    <a:pt x="3525" y="6620"/>
                  </a:cubicBezTo>
                  <a:cubicBezTo>
                    <a:pt x="3539" y="6682"/>
                    <a:pt x="3590" y="6718"/>
                    <a:pt x="3646" y="6718"/>
                  </a:cubicBezTo>
                  <a:cubicBezTo>
                    <a:pt x="3662" y="6718"/>
                    <a:pt x="3679" y="6715"/>
                    <a:pt x="3694" y="6709"/>
                  </a:cubicBezTo>
                  <a:cubicBezTo>
                    <a:pt x="3766" y="6682"/>
                    <a:pt x="3801" y="6602"/>
                    <a:pt x="3775" y="6530"/>
                  </a:cubicBezTo>
                  <a:cubicBezTo>
                    <a:pt x="3754" y="6475"/>
                    <a:pt x="3701" y="6441"/>
                    <a:pt x="3645" y="6441"/>
                  </a:cubicBezTo>
                  <a:close/>
                  <a:moveTo>
                    <a:pt x="11759" y="6307"/>
                  </a:moveTo>
                  <a:cubicBezTo>
                    <a:pt x="11723" y="6307"/>
                    <a:pt x="11696" y="6307"/>
                    <a:pt x="11670" y="6316"/>
                  </a:cubicBezTo>
                  <a:lnTo>
                    <a:pt x="11652" y="6316"/>
                  </a:lnTo>
                  <a:cubicBezTo>
                    <a:pt x="11607" y="6352"/>
                    <a:pt x="11554" y="6379"/>
                    <a:pt x="11536" y="6441"/>
                  </a:cubicBezTo>
                  <a:cubicBezTo>
                    <a:pt x="11518" y="6495"/>
                    <a:pt x="11536" y="6548"/>
                    <a:pt x="11536" y="6602"/>
                  </a:cubicBezTo>
                  <a:cubicBezTo>
                    <a:pt x="11581" y="6620"/>
                    <a:pt x="11581" y="6682"/>
                    <a:pt x="11634" y="6691"/>
                  </a:cubicBezTo>
                  <a:cubicBezTo>
                    <a:pt x="11652" y="6718"/>
                    <a:pt x="11688" y="6709"/>
                    <a:pt x="11714" y="6718"/>
                  </a:cubicBezTo>
                  <a:cubicBezTo>
                    <a:pt x="11720" y="6719"/>
                    <a:pt x="11725" y="6720"/>
                    <a:pt x="11729" y="6720"/>
                  </a:cubicBezTo>
                  <a:cubicBezTo>
                    <a:pt x="11753" y="6720"/>
                    <a:pt x="11774" y="6707"/>
                    <a:pt x="11797" y="6707"/>
                  </a:cubicBezTo>
                  <a:cubicBezTo>
                    <a:pt x="11802" y="6707"/>
                    <a:pt x="11807" y="6708"/>
                    <a:pt x="11812" y="6709"/>
                  </a:cubicBezTo>
                  <a:cubicBezTo>
                    <a:pt x="11848" y="6664"/>
                    <a:pt x="11911" y="6638"/>
                    <a:pt x="11928" y="6584"/>
                  </a:cubicBezTo>
                  <a:cubicBezTo>
                    <a:pt x="11946" y="6530"/>
                    <a:pt x="11928" y="6477"/>
                    <a:pt x="11928" y="6423"/>
                  </a:cubicBezTo>
                  <a:cubicBezTo>
                    <a:pt x="11893" y="6415"/>
                    <a:pt x="11893" y="6379"/>
                    <a:pt x="11875" y="6361"/>
                  </a:cubicBezTo>
                  <a:cubicBezTo>
                    <a:pt x="11866" y="6343"/>
                    <a:pt x="11839" y="6325"/>
                    <a:pt x="11821" y="6316"/>
                  </a:cubicBezTo>
                  <a:cubicBezTo>
                    <a:pt x="11795" y="6307"/>
                    <a:pt x="11777" y="6307"/>
                    <a:pt x="11759" y="6307"/>
                  </a:cubicBezTo>
                  <a:close/>
                  <a:moveTo>
                    <a:pt x="14016" y="6415"/>
                  </a:moveTo>
                  <a:cubicBezTo>
                    <a:pt x="13998" y="6441"/>
                    <a:pt x="13962" y="6459"/>
                    <a:pt x="13962" y="6486"/>
                  </a:cubicBezTo>
                  <a:cubicBezTo>
                    <a:pt x="13962" y="6539"/>
                    <a:pt x="13945" y="6593"/>
                    <a:pt x="13971" y="6646"/>
                  </a:cubicBezTo>
                  <a:cubicBezTo>
                    <a:pt x="13998" y="6673"/>
                    <a:pt x="14016" y="6700"/>
                    <a:pt x="14034" y="6727"/>
                  </a:cubicBezTo>
                  <a:cubicBezTo>
                    <a:pt x="14043" y="6727"/>
                    <a:pt x="14043" y="6727"/>
                    <a:pt x="14052" y="6736"/>
                  </a:cubicBezTo>
                  <a:cubicBezTo>
                    <a:pt x="14052" y="6727"/>
                    <a:pt x="14052" y="6718"/>
                    <a:pt x="14052" y="6718"/>
                  </a:cubicBezTo>
                  <a:lnTo>
                    <a:pt x="14025" y="6432"/>
                  </a:lnTo>
                  <a:cubicBezTo>
                    <a:pt x="14025" y="6423"/>
                    <a:pt x="14025" y="6415"/>
                    <a:pt x="14025" y="6415"/>
                  </a:cubicBezTo>
                  <a:close/>
                  <a:moveTo>
                    <a:pt x="12962" y="6317"/>
                  </a:moveTo>
                  <a:cubicBezTo>
                    <a:pt x="12934" y="6317"/>
                    <a:pt x="12904" y="6323"/>
                    <a:pt x="12874" y="6334"/>
                  </a:cubicBezTo>
                  <a:cubicBezTo>
                    <a:pt x="12767" y="6379"/>
                    <a:pt x="12713" y="6495"/>
                    <a:pt x="12758" y="6611"/>
                  </a:cubicBezTo>
                  <a:cubicBezTo>
                    <a:pt x="12800" y="6701"/>
                    <a:pt x="12873" y="6748"/>
                    <a:pt x="12954" y="6748"/>
                  </a:cubicBezTo>
                  <a:cubicBezTo>
                    <a:pt x="12978" y="6748"/>
                    <a:pt x="13002" y="6744"/>
                    <a:pt x="13026" y="6736"/>
                  </a:cubicBezTo>
                  <a:cubicBezTo>
                    <a:pt x="13142" y="6691"/>
                    <a:pt x="13195" y="6566"/>
                    <a:pt x="13151" y="6450"/>
                  </a:cubicBezTo>
                  <a:cubicBezTo>
                    <a:pt x="13117" y="6364"/>
                    <a:pt x="13045" y="6317"/>
                    <a:pt x="12962" y="6317"/>
                  </a:cubicBezTo>
                  <a:close/>
                  <a:moveTo>
                    <a:pt x="4853" y="6451"/>
                  </a:moveTo>
                  <a:cubicBezTo>
                    <a:pt x="4837" y="6451"/>
                    <a:pt x="4822" y="6454"/>
                    <a:pt x="4809" y="6459"/>
                  </a:cubicBezTo>
                  <a:cubicBezTo>
                    <a:pt x="4738" y="6486"/>
                    <a:pt x="4702" y="6620"/>
                    <a:pt x="4729" y="6664"/>
                  </a:cubicBezTo>
                  <a:cubicBezTo>
                    <a:pt x="4750" y="6714"/>
                    <a:pt x="4828" y="6753"/>
                    <a:pt x="4891" y="6753"/>
                  </a:cubicBezTo>
                  <a:cubicBezTo>
                    <a:pt x="4907" y="6753"/>
                    <a:pt x="4922" y="6750"/>
                    <a:pt x="4934" y="6745"/>
                  </a:cubicBezTo>
                  <a:cubicBezTo>
                    <a:pt x="4997" y="6709"/>
                    <a:pt x="5041" y="6593"/>
                    <a:pt x="5006" y="6530"/>
                  </a:cubicBezTo>
                  <a:cubicBezTo>
                    <a:pt x="4984" y="6488"/>
                    <a:pt x="4913" y="6451"/>
                    <a:pt x="4853" y="6451"/>
                  </a:cubicBezTo>
                  <a:close/>
                  <a:moveTo>
                    <a:pt x="6095" y="6479"/>
                  </a:moveTo>
                  <a:cubicBezTo>
                    <a:pt x="6076" y="6479"/>
                    <a:pt x="6058" y="6486"/>
                    <a:pt x="6041" y="6504"/>
                  </a:cubicBezTo>
                  <a:cubicBezTo>
                    <a:pt x="6036" y="6503"/>
                    <a:pt x="6031" y="6503"/>
                    <a:pt x="6027" y="6503"/>
                  </a:cubicBezTo>
                  <a:cubicBezTo>
                    <a:pt x="5984" y="6503"/>
                    <a:pt x="5968" y="6543"/>
                    <a:pt x="5951" y="6584"/>
                  </a:cubicBezTo>
                  <a:cubicBezTo>
                    <a:pt x="5933" y="6629"/>
                    <a:pt x="5942" y="6664"/>
                    <a:pt x="5951" y="6700"/>
                  </a:cubicBezTo>
                  <a:cubicBezTo>
                    <a:pt x="5969" y="6745"/>
                    <a:pt x="5987" y="6771"/>
                    <a:pt x="6032" y="6789"/>
                  </a:cubicBezTo>
                  <a:cubicBezTo>
                    <a:pt x="6057" y="6794"/>
                    <a:pt x="6080" y="6799"/>
                    <a:pt x="6103" y="6799"/>
                  </a:cubicBezTo>
                  <a:cubicBezTo>
                    <a:pt x="6120" y="6799"/>
                    <a:pt x="6138" y="6797"/>
                    <a:pt x="6157" y="6789"/>
                  </a:cubicBezTo>
                  <a:cubicBezTo>
                    <a:pt x="6192" y="6771"/>
                    <a:pt x="6228" y="6754"/>
                    <a:pt x="6246" y="6700"/>
                  </a:cubicBezTo>
                  <a:cubicBezTo>
                    <a:pt x="6264" y="6655"/>
                    <a:pt x="6264" y="6629"/>
                    <a:pt x="6246" y="6584"/>
                  </a:cubicBezTo>
                  <a:cubicBezTo>
                    <a:pt x="6228" y="6539"/>
                    <a:pt x="6210" y="6513"/>
                    <a:pt x="6157" y="6495"/>
                  </a:cubicBezTo>
                  <a:cubicBezTo>
                    <a:pt x="6134" y="6486"/>
                    <a:pt x="6114" y="6479"/>
                    <a:pt x="6095" y="6479"/>
                  </a:cubicBezTo>
                  <a:close/>
                  <a:moveTo>
                    <a:pt x="7318" y="6491"/>
                  </a:moveTo>
                  <a:cubicBezTo>
                    <a:pt x="7297" y="6491"/>
                    <a:pt x="7275" y="6495"/>
                    <a:pt x="7254" y="6504"/>
                  </a:cubicBezTo>
                  <a:cubicBezTo>
                    <a:pt x="7174" y="6539"/>
                    <a:pt x="7120" y="6646"/>
                    <a:pt x="7156" y="6727"/>
                  </a:cubicBezTo>
                  <a:cubicBezTo>
                    <a:pt x="7190" y="6795"/>
                    <a:pt x="7255" y="6837"/>
                    <a:pt x="7324" y="6837"/>
                  </a:cubicBezTo>
                  <a:cubicBezTo>
                    <a:pt x="7345" y="6837"/>
                    <a:pt x="7367" y="6833"/>
                    <a:pt x="7388" y="6825"/>
                  </a:cubicBezTo>
                  <a:cubicBezTo>
                    <a:pt x="7468" y="6789"/>
                    <a:pt x="7513" y="6682"/>
                    <a:pt x="7486" y="6602"/>
                  </a:cubicBezTo>
                  <a:cubicBezTo>
                    <a:pt x="7458" y="6534"/>
                    <a:pt x="7389" y="6491"/>
                    <a:pt x="7318" y="6491"/>
                  </a:cubicBezTo>
                  <a:close/>
                  <a:moveTo>
                    <a:pt x="474" y="6650"/>
                  </a:moveTo>
                  <a:cubicBezTo>
                    <a:pt x="459" y="6650"/>
                    <a:pt x="441" y="6655"/>
                    <a:pt x="420" y="6664"/>
                  </a:cubicBezTo>
                  <a:cubicBezTo>
                    <a:pt x="358" y="6691"/>
                    <a:pt x="340" y="6727"/>
                    <a:pt x="367" y="6789"/>
                  </a:cubicBezTo>
                  <a:cubicBezTo>
                    <a:pt x="385" y="6833"/>
                    <a:pt x="409" y="6855"/>
                    <a:pt x="442" y="6855"/>
                  </a:cubicBezTo>
                  <a:cubicBezTo>
                    <a:pt x="457" y="6855"/>
                    <a:pt x="473" y="6851"/>
                    <a:pt x="492" y="6843"/>
                  </a:cubicBezTo>
                  <a:cubicBezTo>
                    <a:pt x="563" y="6816"/>
                    <a:pt x="572" y="6780"/>
                    <a:pt x="545" y="6718"/>
                  </a:cubicBezTo>
                  <a:cubicBezTo>
                    <a:pt x="527" y="6670"/>
                    <a:pt x="506" y="6650"/>
                    <a:pt x="474" y="6650"/>
                  </a:cubicBezTo>
                  <a:close/>
                  <a:moveTo>
                    <a:pt x="8563" y="6503"/>
                  </a:moveTo>
                  <a:cubicBezTo>
                    <a:pt x="8537" y="6503"/>
                    <a:pt x="8508" y="6509"/>
                    <a:pt x="8476" y="6522"/>
                  </a:cubicBezTo>
                  <a:cubicBezTo>
                    <a:pt x="8369" y="6566"/>
                    <a:pt x="8333" y="6646"/>
                    <a:pt x="8378" y="6754"/>
                  </a:cubicBezTo>
                  <a:cubicBezTo>
                    <a:pt x="8410" y="6831"/>
                    <a:pt x="8461" y="6867"/>
                    <a:pt x="8524" y="6867"/>
                  </a:cubicBezTo>
                  <a:cubicBezTo>
                    <a:pt x="8548" y="6867"/>
                    <a:pt x="8574" y="6861"/>
                    <a:pt x="8601" y="6852"/>
                  </a:cubicBezTo>
                  <a:cubicBezTo>
                    <a:pt x="8717" y="6807"/>
                    <a:pt x="8753" y="6736"/>
                    <a:pt x="8708" y="6629"/>
                  </a:cubicBezTo>
                  <a:cubicBezTo>
                    <a:pt x="8676" y="6545"/>
                    <a:pt x="8630" y="6503"/>
                    <a:pt x="8563" y="6503"/>
                  </a:cubicBezTo>
                  <a:close/>
                  <a:moveTo>
                    <a:pt x="9747" y="6519"/>
                  </a:moveTo>
                  <a:cubicBezTo>
                    <a:pt x="9727" y="6519"/>
                    <a:pt x="9707" y="6523"/>
                    <a:pt x="9689" y="6530"/>
                  </a:cubicBezTo>
                  <a:cubicBezTo>
                    <a:pt x="9600" y="6566"/>
                    <a:pt x="9547" y="6700"/>
                    <a:pt x="9591" y="6789"/>
                  </a:cubicBezTo>
                  <a:cubicBezTo>
                    <a:pt x="9618" y="6857"/>
                    <a:pt x="9698" y="6900"/>
                    <a:pt x="9774" y="6900"/>
                  </a:cubicBezTo>
                  <a:cubicBezTo>
                    <a:pt x="9797" y="6900"/>
                    <a:pt x="9820" y="6896"/>
                    <a:pt x="9841" y="6887"/>
                  </a:cubicBezTo>
                  <a:cubicBezTo>
                    <a:pt x="9930" y="6852"/>
                    <a:pt x="9984" y="6718"/>
                    <a:pt x="9939" y="6629"/>
                  </a:cubicBezTo>
                  <a:cubicBezTo>
                    <a:pt x="9911" y="6566"/>
                    <a:pt x="9823" y="6519"/>
                    <a:pt x="9747" y="6519"/>
                  </a:cubicBezTo>
                  <a:close/>
                  <a:moveTo>
                    <a:pt x="1681" y="6677"/>
                  </a:moveTo>
                  <a:cubicBezTo>
                    <a:pt x="1668" y="6677"/>
                    <a:pt x="1655" y="6678"/>
                    <a:pt x="1642" y="6682"/>
                  </a:cubicBezTo>
                  <a:cubicBezTo>
                    <a:pt x="1589" y="6709"/>
                    <a:pt x="1553" y="6780"/>
                    <a:pt x="1580" y="6834"/>
                  </a:cubicBezTo>
                  <a:cubicBezTo>
                    <a:pt x="1600" y="6880"/>
                    <a:pt x="1639" y="6907"/>
                    <a:pt x="1683" y="6907"/>
                  </a:cubicBezTo>
                  <a:cubicBezTo>
                    <a:pt x="1699" y="6907"/>
                    <a:pt x="1715" y="6903"/>
                    <a:pt x="1732" y="6896"/>
                  </a:cubicBezTo>
                  <a:cubicBezTo>
                    <a:pt x="1785" y="6878"/>
                    <a:pt x="1821" y="6807"/>
                    <a:pt x="1794" y="6754"/>
                  </a:cubicBezTo>
                  <a:cubicBezTo>
                    <a:pt x="1780" y="6704"/>
                    <a:pt x="1732" y="6677"/>
                    <a:pt x="1681" y="6677"/>
                  </a:cubicBezTo>
                  <a:close/>
                  <a:moveTo>
                    <a:pt x="11003" y="6535"/>
                  </a:moveTo>
                  <a:cubicBezTo>
                    <a:pt x="10975" y="6535"/>
                    <a:pt x="10944" y="6542"/>
                    <a:pt x="10911" y="6557"/>
                  </a:cubicBezTo>
                  <a:cubicBezTo>
                    <a:pt x="10804" y="6602"/>
                    <a:pt x="10760" y="6691"/>
                    <a:pt x="10804" y="6807"/>
                  </a:cubicBezTo>
                  <a:cubicBezTo>
                    <a:pt x="10837" y="6886"/>
                    <a:pt x="10900" y="6931"/>
                    <a:pt x="10973" y="6931"/>
                  </a:cubicBezTo>
                  <a:cubicBezTo>
                    <a:pt x="10999" y="6931"/>
                    <a:pt x="11026" y="6926"/>
                    <a:pt x="11054" y="6914"/>
                  </a:cubicBezTo>
                  <a:cubicBezTo>
                    <a:pt x="11170" y="6869"/>
                    <a:pt x="11215" y="6771"/>
                    <a:pt x="11170" y="6664"/>
                  </a:cubicBezTo>
                  <a:cubicBezTo>
                    <a:pt x="11132" y="6581"/>
                    <a:pt x="11075" y="6535"/>
                    <a:pt x="11003" y="6535"/>
                  </a:cubicBezTo>
                  <a:close/>
                  <a:moveTo>
                    <a:pt x="2906" y="6683"/>
                  </a:moveTo>
                  <a:cubicBezTo>
                    <a:pt x="2892" y="6683"/>
                    <a:pt x="2878" y="6686"/>
                    <a:pt x="2865" y="6691"/>
                  </a:cubicBezTo>
                  <a:cubicBezTo>
                    <a:pt x="2802" y="6709"/>
                    <a:pt x="2758" y="6798"/>
                    <a:pt x="2784" y="6861"/>
                  </a:cubicBezTo>
                  <a:cubicBezTo>
                    <a:pt x="2799" y="6910"/>
                    <a:pt x="2858" y="6949"/>
                    <a:pt x="2913" y="6949"/>
                  </a:cubicBezTo>
                  <a:cubicBezTo>
                    <a:pt x="2927" y="6949"/>
                    <a:pt x="2941" y="6946"/>
                    <a:pt x="2954" y="6941"/>
                  </a:cubicBezTo>
                  <a:cubicBezTo>
                    <a:pt x="3016" y="6923"/>
                    <a:pt x="3061" y="6825"/>
                    <a:pt x="3034" y="6762"/>
                  </a:cubicBezTo>
                  <a:cubicBezTo>
                    <a:pt x="3020" y="6720"/>
                    <a:pt x="2961" y="6683"/>
                    <a:pt x="2906" y="6683"/>
                  </a:cubicBezTo>
                  <a:close/>
                  <a:moveTo>
                    <a:pt x="12226" y="6547"/>
                  </a:moveTo>
                  <a:cubicBezTo>
                    <a:pt x="12195" y="6547"/>
                    <a:pt x="12165" y="6552"/>
                    <a:pt x="12134" y="6557"/>
                  </a:cubicBezTo>
                  <a:cubicBezTo>
                    <a:pt x="12107" y="6557"/>
                    <a:pt x="12027" y="6638"/>
                    <a:pt x="12018" y="6664"/>
                  </a:cubicBezTo>
                  <a:cubicBezTo>
                    <a:pt x="11991" y="6718"/>
                    <a:pt x="12009" y="6780"/>
                    <a:pt x="12009" y="6834"/>
                  </a:cubicBezTo>
                  <a:cubicBezTo>
                    <a:pt x="12044" y="6869"/>
                    <a:pt x="12071" y="6923"/>
                    <a:pt x="12125" y="6950"/>
                  </a:cubicBezTo>
                  <a:cubicBezTo>
                    <a:pt x="12146" y="6960"/>
                    <a:pt x="12167" y="6964"/>
                    <a:pt x="12188" y="6964"/>
                  </a:cubicBezTo>
                  <a:cubicBezTo>
                    <a:pt x="12220" y="6964"/>
                    <a:pt x="12253" y="6955"/>
                    <a:pt x="12285" y="6950"/>
                  </a:cubicBezTo>
                  <a:cubicBezTo>
                    <a:pt x="12312" y="6950"/>
                    <a:pt x="12383" y="6869"/>
                    <a:pt x="12401" y="6843"/>
                  </a:cubicBezTo>
                  <a:cubicBezTo>
                    <a:pt x="12428" y="6789"/>
                    <a:pt x="12428" y="6727"/>
                    <a:pt x="12401" y="6673"/>
                  </a:cubicBezTo>
                  <a:cubicBezTo>
                    <a:pt x="12383" y="6629"/>
                    <a:pt x="12348" y="6584"/>
                    <a:pt x="12294" y="6557"/>
                  </a:cubicBezTo>
                  <a:cubicBezTo>
                    <a:pt x="12272" y="6550"/>
                    <a:pt x="12249" y="6547"/>
                    <a:pt x="12226" y="6547"/>
                  </a:cubicBezTo>
                  <a:close/>
                  <a:moveTo>
                    <a:pt x="4152" y="6701"/>
                  </a:moveTo>
                  <a:cubicBezTo>
                    <a:pt x="4131" y="6701"/>
                    <a:pt x="4106" y="6707"/>
                    <a:pt x="4078" y="6718"/>
                  </a:cubicBezTo>
                  <a:cubicBezTo>
                    <a:pt x="3998" y="6745"/>
                    <a:pt x="3971" y="6807"/>
                    <a:pt x="4007" y="6887"/>
                  </a:cubicBezTo>
                  <a:cubicBezTo>
                    <a:pt x="4032" y="6952"/>
                    <a:pt x="4067" y="6979"/>
                    <a:pt x="4119" y="6979"/>
                  </a:cubicBezTo>
                  <a:cubicBezTo>
                    <a:pt x="4138" y="6979"/>
                    <a:pt x="4160" y="6975"/>
                    <a:pt x="4185" y="6968"/>
                  </a:cubicBezTo>
                  <a:cubicBezTo>
                    <a:pt x="4265" y="6932"/>
                    <a:pt x="4292" y="6869"/>
                    <a:pt x="4256" y="6789"/>
                  </a:cubicBezTo>
                  <a:cubicBezTo>
                    <a:pt x="4232" y="6728"/>
                    <a:pt x="4199" y="6701"/>
                    <a:pt x="4152" y="6701"/>
                  </a:cubicBezTo>
                  <a:close/>
                  <a:moveTo>
                    <a:pt x="13429" y="6577"/>
                  </a:moveTo>
                  <a:cubicBezTo>
                    <a:pt x="13408" y="6577"/>
                    <a:pt x="13387" y="6582"/>
                    <a:pt x="13365" y="6593"/>
                  </a:cubicBezTo>
                  <a:cubicBezTo>
                    <a:pt x="13249" y="6646"/>
                    <a:pt x="13195" y="6762"/>
                    <a:pt x="13240" y="6869"/>
                  </a:cubicBezTo>
                  <a:cubicBezTo>
                    <a:pt x="13258" y="6932"/>
                    <a:pt x="13293" y="6968"/>
                    <a:pt x="13356" y="6994"/>
                  </a:cubicBezTo>
                  <a:cubicBezTo>
                    <a:pt x="13385" y="7004"/>
                    <a:pt x="13415" y="7011"/>
                    <a:pt x="13444" y="7011"/>
                  </a:cubicBezTo>
                  <a:cubicBezTo>
                    <a:pt x="13468" y="7011"/>
                    <a:pt x="13492" y="7006"/>
                    <a:pt x="13516" y="6994"/>
                  </a:cubicBezTo>
                  <a:cubicBezTo>
                    <a:pt x="13632" y="6950"/>
                    <a:pt x="13677" y="6834"/>
                    <a:pt x="13641" y="6727"/>
                  </a:cubicBezTo>
                  <a:cubicBezTo>
                    <a:pt x="13615" y="6664"/>
                    <a:pt x="13579" y="6620"/>
                    <a:pt x="13516" y="6602"/>
                  </a:cubicBezTo>
                  <a:cubicBezTo>
                    <a:pt x="13485" y="6586"/>
                    <a:pt x="13457" y="6577"/>
                    <a:pt x="13429" y="6577"/>
                  </a:cubicBezTo>
                  <a:close/>
                  <a:moveTo>
                    <a:pt x="5362" y="6704"/>
                  </a:moveTo>
                  <a:cubicBezTo>
                    <a:pt x="5342" y="6704"/>
                    <a:pt x="5321" y="6709"/>
                    <a:pt x="5300" y="6718"/>
                  </a:cubicBezTo>
                  <a:cubicBezTo>
                    <a:pt x="5211" y="6754"/>
                    <a:pt x="5175" y="6834"/>
                    <a:pt x="5211" y="6923"/>
                  </a:cubicBezTo>
                  <a:cubicBezTo>
                    <a:pt x="5237" y="6982"/>
                    <a:pt x="5288" y="7017"/>
                    <a:pt x="5345" y="7017"/>
                  </a:cubicBezTo>
                  <a:cubicBezTo>
                    <a:pt x="5365" y="7017"/>
                    <a:pt x="5386" y="7013"/>
                    <a:pt x="5407" y="7003"/>
                  </a:cubicBezTo>
                  <a:cubicBezTo>
                    <a:pt x="5496" y="6977"/>
                    <a:pt x="5532" y="6896"/>
                    <a:pt x="5496" y="6807"/>
                  </a:cubicBezTo>
                  <a:cubicBezTo>
                    <a:pt x="5470" y="6741"/>
                    <a:pt x="5419" y="6704"/>
                    <a:pt x="5362" y="6704"/>
                  </a:cubicBezTo>
                  <a:close/>
                  <a:moveTo>
                    <a:pt x="6582" y="6723"/>
                  </a:moveTo>
                  <a:cubicBezTo>
                    <a:pt x="6560" y="6723"/>
                    <a:pt x="6538" y="6730"/>
                    <a:pt x="6513" y="6745"/>
                  </a:cubicBezTo>
                  <a:cubicBezTo>
                    <a:pt x="6469" y="6754"/>
                    <a:pt x="6451" y="6789"/>
                    <a:pt x="6424" y="6825"/>
                  </a:cubicBezTo>
                  <a:cubicBezTo>
                    <a:pt x="6397" y="6869"/>
                    <a:pt x="6424" y="6905"/>
                    <a:pt x="6433" y="6950"/>
                  </a:cubicBezTo>
                  <a:cubicBezTo>
                    <a:pt x="6451" y="6994"/>
                    <a:pt x="6478" y="7012"/>
                    <a:pt x="6513" y="7030"/>
                  </a:cubicBezTo>
                  <a:cubicBezTo>
                    <a:pt x="6533" y="7040"/>
                    <a:pt x="6550" y="7044"/>
                    <a:pt x="6566" y="7044"/>
                  </a:cubicBezTo>
                  <a:cubicBezTo>
                    <a:pt x="6593" y="7044"/>
                    <a:pt x="6616" y="7032"/>
                    <a:pt x="6638" y="7021"/>
                  </a:cubicBezTo>
                  <a:cubicBezTo>
                    <a:pt x="6692" y="7012"/>
                    <a:pt x="6710" y="6985"/>
                    <a:pt x="6727" y="6941"/>
                  </a:cubicBezTo>
                  <a:cubicBezTo>
                    <a:pt x="6745" y="6896"/>
                    <a:pt x="6736" y="6861"/>
                    <a:pt x="6719" y="6825"/>
                  </a:cubicBezTo>
                  <a:cubicBezTo>
                    <a:pt x="6701" y="6780"/>
                    <a:pt x="6683" y="6754"/>
                    <a:pt x="6638" y="6736"/>
                  </a:cubicBezTo>
                  <a:cubicBezTo>
                    <a:pt x="6618" y="6728"/>
                    <a:pt x="6600" y="6723"/>
                    <a:pt x="6582" y="6723"/>
                  </a:cubicBezTo>
                  <a:close/>
                  <a:moveTo>
                    <a:pt x="7795" y="6732"/>
                  </a:moveTo>
                  <a:cubicBezTo>
                    <a:pt x="7775" y="6732"/>
                    <a:pt x="7754" y="6736"/>
                    <a:pt x="7736" y="6745"/>
                  </a:cubicBezTo>
                  <a:cubicBezTo>
                    <a:pt x="7646" y="6780"/>
                    <a:pt x="7602" y="6887"/>
                    <a:pt x="7637" y="6977"/>
                  </a:cubicBezTo>
                  <a:cubicBezTo>
                    <a:pt x="7665" y="7038"/>
                    <a:pt x="7733" y="7078"/>
                    <a:pt x="7804" y="7078"/>
                  </a:cubicBezTo>
                  <a:cubicBezTo>
                    <a:pt x="7826" y="7078"/>
                    <a:pt x="7848" y="7074"/>
                    <a:pt x="7869" y="7066"/>
                  </a:cubicBezTo>
                  <a:cubicBezTo>
                    <a:pt x="7950" y="7030"/>
                    <a:pt x="7994" y="6932"/>
                    <a:pt x="7959" y="6843"/>
                  </a:cubicBezTo>
                  <a:cubicBezTo>
                    <a:pt x="7931" y="6774"/>
                    <a:pt x="7862" y="6732"/>
                    <a:pt x="7795" y="6732"/>
                  </a:cubicBezTo>
                  <a:close/>
                  <a:moveTo>
                    <a:pt x="953" y="6911"/>
                  </a:moveTo>
                  <a:cubicBezTo>
                    <a:pt x="938" y="6911"/>
                    <a:pt x="921" y="6915"/>
                    <a:pt x="902" y="6923"/>
                  </a:cubicBezTo>
                  <a:cubicBezTo>
                    <a:pt x="840" y="6950"/>
                    <a:pt x="831" y="6985"/>
                    <a:pt x="857" y="7057"/>
                  </a:cubicBezTo>
                  <a:cubicBezTo>
                    <a:pt x="875" y="7098"/>
                    <a:pt x="892" y="7116"/>
                    <a:pt x="923" y="7116"/>
                  </a:cubicBezTo>
                  <a:cubicBezTo>
                    <a:pt x="938" y="7116"/>
                    <a:pt x="958" y="7111"/>
                    <a:pt x="982" y="7101"/>
                  </a:cubicBezTo>
                  <a:cubicBezTo>
                    <a:pt x="1045" y="7075"/>
                    <a:pt x="1063" y="7039"/>
                    <a:pt x="1027" y="6968"/>
                  </a:cubicBezTo>
                  <a:cubicBezTo>
                    <a:pt x="1008" y="6931"/>
                    <a:pt x="986" y="6911"/>
                    <a:pt x="953" y="6911"/>
                  </a:cubicBezTo>
                  <a:close/>
                  <a:moveTo>
                    <a:pt x="9044" y="6767"/>
                  </a:moveTo>
                  <a:cubicBezTo>
                    <a:pt x="9023" y="6767"/>
                    <a:pt x="9000" y="6771"/>
                    <a:pt x="8976" y="6780"/>
                  </a:cubicBezTo>
                  <a:cubicBezTo>
                    <a:pt x="8851" y="6834"/>
                    <a:pt x="8815" y="6896"/>
                    <a:pt x="8860" y="7003"/>
                  </a:cubicBezTo>
                  <a:cubicBezTo>
                    <a:pt x="8892" y="7087"/>
                    <a:pt x="8938" y="7129"/>
                    <a:pt x="9001" y="7129"/>
                  </a:cubicBezTo>
                  <a:cubicBezTo>
                    <a:pt x="9026" y="7129"/>
                    <a:pt x="9053" y="7123"/>
                    <a:pt x="9083" y="7110"/>
                  </a:cubicBezTo>
                  <a:cubicBezTo>
                    <a:pt x="9199" y="7066"/>
                    <a:pt x="9234" y="6994"/>
                    <a:pt x="9190" y="6887"/>
                  </a:cubicBezTo>
                  <a:cubicBezTo>
                    <a:pt x="9156" y="6807"/>
                    <a:pt x="9108" y="6767"/>
                    <a:pt x="9044" y="6767"/>
                  </a:cubicBezTo>
                  <a:close/>
                  <a:moveTo>
                    <a:pt x="2173" y="6922"/>
                  </a:moveTo>
                  <a:cubicBezTo>
                    <a:pt x="2157" y="6922"/>
                    <a:pt x="2141" y="6925"/>
                    <a:pt x="2124" y="6932"/>
                  </a:cubicBezTo>
                  <a:cubicBezTo>
                    <a:pt x="2053" y="6959"/>
                    <a:pt x="2026" y="7012"/>
                    <a:pt x="2053" y="7084"/>
                  </a:cubicBezTo>
                  <a:cubicBezTo>
                    <a:pt x="2073" y="7130"/>
                    <a:pt x="2112" y="7156"/>
                    <a:pt x="2156" y="7156"/>
                  </a:cubicBezTo>
                  <a:cubicBezTo>
                    <a:pt x="2172" y="7156"/>
                    <a:pt x="2188" y="7153"/>
                    <a:pt x="2204" y="7146"/>
                  </a:cubicBezTo>
                  <a:cubicBezTo>
                    <a:pt x="2276" y="7119"/>
                    <a:pt x="2303" y="7057"/>
                    <a:pt x="2276" y="6994"/>
                  </a:cubicBezTo>
                  <a:cubicBezTo>
                    <a:pt x="2256" y="6948"/>
                    <a:pt x="2217" y="6922"/>
                    <a:pt x="2173" y="6922"/>
                  </a:cubicBezTo>
                  <a:close/>
                  <a:moveTo>
                    <a:pt x="10254" y="6779"/>
                  </a:moveTo>
                  <a:cubicBezTo>
                    <a:pt x="10230" y="6779"/>
                    <a:pt x="10204" y="6782"/>
                    <a:pt x="10180" y="6789"/>
                  </a:cubicBezTo>
                  <a:cubicBezTo>
                    <a:pt x="10082" y="6825"/>
                    <a:pt x="10028" y="6932"/>
                    <a:pt x="10064" y="7039"/>
                  </a:cubicBezTo>
                  <a:cubicBezTo>
                    <a:pt x="10091" y="7122"/>
                    <a:pt x="10167" y="7167"/>
                    <a:pt x="10245" y="7167"/>
                  </a:cubicBezTo>
                  <a:cubicBezTo>
                    <a:pt x="10268" y="7167"/>
                    <a:pt x="10291" y="7163"/>
                    <a:pt x="10314" y="7155"/>
                  </a:cubicBezTo>
                  <a:cubicBezTo>
                    <a:pt x="10430" y="7101"/>
                    <a:pt x="10465" y="7003"/>
                    <a:pt x="10430" y="6914"/>
                  </a:cubicBezTo>
                  <a:cubicBezTo>
                    <a:pt x="10396" y="6814"/>
                    <a:pt x="10328" y="6779"/>
                    <a:pt x="10254" y="6779"/>
                  </a:cubicBezTo>
                  <a:close/>
                  <a:moveTo>
                    <a:pt x="3365" y="6927"/>
                  </a:moveTo>
                  <a:cubicBezTo>
                    <a:pt x="3352" y="6927"/>
                    <a:pt x="3339" y="6928"/>
                    <a:pt x="3329" y="6932"/>
                  </a:cubicBezTo>
                  <a:cubicBezTo>
                    <a:pt x="3275" y="6959"/>
                    <a:pt x="3230" y="7057"/>
                    <a:pt x="3266" y="7119"/>
                  </a:cubicBezTo>
                  <a:cubicBezTo>
                    <a:pt x="3287" y="7160"/>
                    <a:pt x="3344" y="7191"/>
                    <a:pt x="3397" y="7191"/>
                  </a:cubicBezTo>
                  <a:cubicBezTo>
                    <a:pt x="3414" y="7191"/>
                    <a:pt x="3430" y="7188"/>
                    <a:pt x="3445" y="7182"/>
                  </a:cubicBezTo>
                  <a:cubicBezTo>
                    <a:pt x="3498" y="7155"/>
                    <a:pt x="3534" y="7066"/>
                    <a:pt x="3507" y="7012"/>
                  </a:cubicBezTo>
                  <a:cubicBezTo>
                    <a:pt x="3486" y="6955"/>
                    <a:pt x="3418" y="6927"/>
                    <a:pt x="3365" y="6927"/>
                  </a:cubicBezTo>
                  <a:close/>
                  <a:moveTo>
                    <a:pt x="11483" y="6797"/>
                  </a:moveTo>
                  <a:cubicBezTo>
                    <a:pt x="11456" y="6797"/>
                    <a:pt x="11425" y="6804"/>
                    <a:pt x="11393" y="6816"/>
                  </a:cubicBezTo>
                  <a:cubicBezTo>
                    <a:pt x="11286" y="6861"/>
                    <a:pt x="11242" y="6959"/>
                    <a:pt x="11295" y="7075"/>
                  </a:cubicBezTo>
                  <a:cubicBezTo>
                    <a:pt x="11327" y="7151"/>
                    <a:pt x="11382" y="7192"/>
                    <a:pt x="11457" y="7192"/>
                  </a:cubicBezTo>
                  <a:cubicBezTo>
                    <a:pt x="11486" y="7192"/>
                    <a:pt x="11519" y="7185"/>
                    <a:pt x="11554" y="7173"/>
                  </a:cubicBezTo>
                  <a:cubicBezTo>
                    <a:pt x="11598" y="7155"/>
                    <a:pt x="11634" y="7119"/>
                    <a:pt x="11652" y="7075"/>
                  </a:cubicBezTo>
                  <a:cubicBezTo>
                    <a:pt x="11679" y="7021"/>
                    <a:pt x="11670" y="6977"/>
                    <a:pt x="11652" y="6923"/>
                  </a:cubicBezTo>
                  <a:cubicBezTo>
                    <a:pt x="11613" y="6839"/>
                    <a:pt x="11556" y="6797"/>
                    <a:pt x="11483" y="6797"/>
                  </a:cubicBezTo>
                  <a:close/>
                  <a:moveTo>
                    <a:pt x="12687" y="6805"/>
                  </a:moveTo>
                  <a:cubicBezTo>
                    <a:pt x="12664" y="6805"/>
                    <a:pt x="12640" y="6808"/>
                    <a:pt x="12615" y="6816"/>
                  </a:cubicBezTo>
                  <a:cubicBezTo>
                    <a:pt x="12508" y="6852"/>
                    <a:pt x="12455" y="6994"/>
                    <a:pt x="12490" y="7092"/>
                  </a:cubicBezTo>
                  <a:cubicBezTo>
                    <a:pt x="12533" y="7177"/>
                    <a:pt x="12609" y="7228"/>
                    <a:pt x="12696" y="7228"/>
                  </a:cubicBezTo>
                  <a:cubicBezTo>
                    <a:pt x="12719" y="7228"/>
                    <a:pt x="12743" y="7225"/>
                    <a:pt x="12767" y="7217"/>
                  </a:cubicBezTo>
                  <a:cubicBezTo>
                    <a:pt x="12874" y="7182"/>
                    <a:pt x="12937" y="7039"/>
                    <a:pt x="12892" y="6941"/>
                  </a:cubicBezTo>
                  <a:cubicBezTo>
                    <a:pt x="12857" y="6856"/>
                    <a:pt x="12777" y="6805"/>
                    <a:pt x="12687" y="6805"/>
                  </a:cubicBezTo>
                  <a:close/>
                  <a:moveTo>
                    <a:pt x="4576" y="6955"/>
                  </a:moveTo>
                  <a:cubicBezTo>
                    <a:pt x="4566" y="6955"/>
                    <a:pt x="4557" y="6956"/>
                    <a:pt x="4551" y="6959"/>
                  </a:cubicBezTo>
                  <a:cubicBezTo>
                    <a:pt x="4524" y="6985"/>
                    <a:pt x="4488" y="7012"/>
                    <a:pt x="4479" y="7048"/>
                  </a:cubicBezTo>
                  <a:cubicBezTo>
                    <a:pt x="4462" y="7092"/>
                    <a:pt x="4470" y="7128"/>
                    <a:pt x="4479" y="7155"/>
                  </a:cubicBezTo>
                  <a:cubicBezTo>
                    <a:pt x="4488" y="7182"/>
                    <a:pt x="4515" y="7217"/>
                    <a:pt x="4551" y="7235"/>
                  </a:cubicBezTo>
                  <a:cubicBezTo>
                    <a:pt x="4567" y="7242"/>
                    <a:pt x="4582" y="7244"/>
                    <a:pt x="4597" y="7244"/>
                  </a:cubicBezTo>
                  <a:cubicBezTo>
                    <a:pt x="4614" y="7244"/>
                    <a:pt x="4630" y="7241"/>
                    <a:pt x="4646" y="7241"/>
                  </a:cubicBezTo>
                  <a:cubicBezTo>
                    <a:pt x="4656" y="7241"/>
                    <a:pt x="4666" y="7242"/>
                    <a:pt x="4676" y="7244"/>
                  </a:cubicBezTo>
                  <a:cubicBezTo>
                    <a:pt x="4702" y="7208"/>
                    <a:pt x="4738" y="7191"/>
                    <a:pt x="4756" y="7146"/>
                  </a:cubicBezTo>
                  <a:cubicBezTo>
                    <a:pt x="4765" y="7110"/>
                    <a:pt x="4747" y="7075"/>
                    <a:pt x="4756" y="7039"/>
                  </a:cubicBezTo>
                  <a:cubicBezTo>
                    <a:pt x="4720" y="7012"/>
                    <a:pt x="4702" y="6968"/>
                    <a:pt x="4649" y="6959"/>
                  </a:cubicBezTo>
                  <a:cubicBezTo>
                    <a:pt x="4625" y="6959"/>
                    <a:pt x="4597" y="6955"/>
                    <a:pt x="4576" y="6955"/>
                  </a:cubicBezTo>
                  <a:close/>
                  <a:moveTo>
                    <a:pt x="13909" y="6823"/>
                  </a:moveTo>
                  <a:cubicBezTo>
                    <a:pt x="13854" y="6823"/>
                    <a:pt x="13805" y="6848"/>
                    <a:pt x="13766" y="6887"/>
                  </a:cubicBezTo>
                  <a:cubicBezTo>
                    <a:pt x="13704" y="6950"/>
                    <a:pt x="13668" y="7030"/>
                    <a:pt x="13713" y="7128"/>
                  </a:cubicBezTo>
                  <a:cubicBezTo>
                    <a:pt x="13730" y="7146"/>
                    <a:pt x="13739" y="7173"/>
                    <a:pt x="13766" y="7191"/>
                  </a:cubicBezTo>
                  <a:cubicBezTo>
                    <a:pt x="13807" y="7232"/>
                    <a:pt x="13856" y="7257"/>
                    <a:pt x="13910" y="7257"/>
                  </a:cubicBezTo>
                  <a:cubicBezTo>
                    <a:pt x="13938" y="7257"/>
                    <a:pt x="13968" y="7250"/>
                    <a:pt x="13998" y="7235"/>
                  </a:cubicBezTo>
                  <a:cubicBezTo>
                    <a:pt x="14034" y="7217"/>
                    <a:pt x="14052" y="7200"/>
                    <a:pt x="14052" y="7155"/>
                  </a:cubicBezTo>
                  <a:cubicBezTo>
                    <a:pt x="14052" y="7075"/>
                    <a:pt x="14043" y="6994"/>
                    <a:pt x="14052" y="6905"/>
                  </a:cubicBezTo>
                  <a:cubicBezTo>
                    <a:pt x="14052" y="6878"/>
                    <a:pt x="14052" y="6861"/>
                    <a:pt x="14025" y="6852"/>
                  </a:cubicBezTo>
                  <a:cubicBezTo>
                    <a:pt x="14007" y="6852"/>
                    <a:pt x="13989" y="6843"/>
                    <a:pt x="13971" y="6834"/>
                  </a:cubicBezTo>
                  <a:cubicBezTo>
                    <a:pt x="13950" y="6827"/>
                    <a:pt x="13929" y="6823"/>
                    <a:pt x="13909" y="6823"/>
                  </a:cubicBezTo>
                  <a:close/>
                  <a:moveTo>
                    <a:pt x="5838" y="6968"/>
                  </a:moveTo>
                  <a:cubicBezTo>
                    <a:pt x="5820" y="6968"/>
                    <a:pt x="5801" y="6971"/>
                    <a:pt x="5782" y="6977"/>
                  </a:cubicBezTo>
                  <a:cubicBezTo>
                    <a:pt x="5693" y="7012"/>
                    <a:pt x="5657" y="7092"/>
                    <a:pt x="5693" y="7182"/>
                  </a:cubicBezTo>
                  <a:cubicBezTo>
                    <a:pt x="5720" y="7244"/>
                    <a:pt x="5775" y="7280"/>
                    <a:pt x="5836" y="7280"/>
                  </a:cubicBezTo>
                  <a:cubicBezTo>
                    <a:pt x="5853" y="7280"/>
                    <a:pt x="5871" y="7277"/>
                    <a:pt x="5889" y="7271"/>
                  </a:cubicBezTo>
                  <a:cubicBezTo>
                    <a:pt x="5978" y="7235"/>
                    <a:pt x="6014" y="7155"/>
                    <a:pt x="5978" y="7075"/>
                  </a:cubicBezTo>
                  <a:cubicBezTo>
                    <a:pt x="5957" y="7005"/>
                    <a:pt x="5903" y="6968"/>
                    <a:pt x="5838" y="6968"/>
                  </a:cubicBezTo>
                  <a:close/>
                  <a:moveTo>
                    <a:pt x="7039" y="6978"/>
                  </a:moveTo>
                  <a:cubicBezTo>
                    <a:pt x="7023" y="6978"/>
                    <a:pt x="7008" y="6980"/>
                    <a:pt x="6995" y="6985"/>
                  </a:cubicBezTo>
                  <a:cubicBezTo>
                    <a:pt x="6924" y="7012"/>
                    <a:pt x="6870" y="7146"/>
                    <a:pt x="6897" y="7217"/>
                  </a:cubicBezTo>
                  <a:cubicBezTo>
                    <a:pt x="6925" y="7273"/>
                    <a:pt x="7007" y="7318"/>
                    <a:pt x="7076" y="7318"/>
                  </a:cubicBezTo>
                  <a:cubicBezTo>
                    <a:pt x="7095" y="7318"/>
                    <a:pt x="7113" y="7314"/>
                    <a:pt x="7129" y="7307"/>
                  </a:cubicBezTo>
                  <a:cubicBezTo>
                    <a:pt x="7200" y="7271"/>
                    <a:pt x="7254" y="7137"/>
                    <a:pt x="7218" y="7075"/>
                  </a:cubicBezTo>
                  <a:cubicBezTo>
                    <a:pt x="7190" y="7018"/>
                    <a:pt x="7104" y="6978"/>
                    <a:pt x="7039" y="6978"/>
                  </a:cubicBezTo>
                  <a:close/>
                  <a:moveTo>
                    <a:pt x="190" y="7158"/>
                  </a:moveTo>
                  <a:cubicBezTo>
                    <a:pt x="179" y="7158"/>
                    <a:pt x="169" y="7160"/>
                    <a:pt x="162" y="7164"/>
                  </a:cubicBezTo>
                  <a:cubicBezTo>
                    <a:pt x="126" y="7182"/>
                    <a:pt x="99" y="7253"/>
                    <a:pt x="117" y="7298"/>
                  </a:cubicBezTo>
                  <a:cubicBezTo>
                    <a:pt x="131" y="7326"/>
                    <a:pt x="177" y="7348"/>
                    <a:pt x="214" y="7348"/>
                  </a:cubicBezTo>
                  <a:cubicBezTo>
                    <a:pt x="225" y="7348"/>
                    <a:pt x="234" y="7346"/>
                    <a:pt x="242" y="7342"/>
                  </a:cubicBezTo>
                  <a:cubicBezTo>
                    <a:pt x="286" y="7324"/>
                    <a:pt x="313" y="7253"/>
                    <a:pt x="295" y="7217"/>
                  </a:cubicBezTo>
                  <a:cubicBezTo>
                    <a:pt x="281" y="7182"/>
                    <a:pt x="229" y="7158"/>
                    <a:pt x="190" y="7158"/>
                  </a:cubicBezTo>
                  <a:close/>
                  <a:moveTo>
                    <a:pt x="8282" y="6990"/>
                  </a:moveTo>
                  <a:cubicBezTo>
                    <a:pt x="8260" y="6990"/>
                    <a:pt x="8235" y="6994"/>
                    <a:pt x="8208" y="7003"/>
                  </a:cubicBezTo>
                  <a:cubicBezTo>
                    <a:pt x="8155" y="7021"/>
                    <a:pt x="8128" y="7066"/>
                    <a:pt x="8110" y="7101"/>
                  </a:cubicBezTo>
                  <a:cubicBezTo>
                    <a:pt x="8101" y="7137"/>
                    <a:pt x="8092" y="7182"/>
                    <a:pt x="8110" y="7235"/>
                  </a:cubicBezTo>
                  <a:cubicBezTo>
                    <a:pt x="8137" y="7280"/>
                    <a:pt x="8173" y="7324"/>
                    <a:pt x="8208" y="7333"/>
                  </a:cubicBezTo>
                  <a:cubicBezTo>
                    <a:pt x="8233" y="7343"/>
                    <a:pt x="8257" y="7350"/>
                    <a:pt x="8282" y="7350"/>
                  </a:cubicBezTo>
                  <a:cubicBezTo>
                    <a:pt x="8302" y="7350"/>
                    <a:pt x="8322" y="7345"/>
                    <a:pt x="8342" y="7333"/>
                  </a:cubicBezTo>
                  <a:cubicBezTo>
                    <a:pt x="8396" y="7316"/>
                    <a:pt x="8431" y="7280"/>
                    <a:pt x="8449" y="7244"/>
                  </a:cubicBezTo>
                  <a:cubicBezTo>
                    <a:pt x="8458" y="7200"/>
                    <a:pt x="8485" y="7146"/>
                    <a:pt x="8440" y="7101"/>
                  </a:cubicBezTo>
                  <a:cubicBezTo>
                    <a:pt x="8440" y="7039"/>
                    <a:pt x="8387" y="7021"/>
                    <a:pt x="8342" y="7003"/>
                  </a:cubicBezTo>
                  <a:cubicBezTo>
                    <a:pt x="8324" y="6994"/>
                    <a:pt x="8304" y="6990"/>
                    <a:pt x="8282" y="6990"/>
                  </a:cubicBezTo>
                  <a:close/>
                  <a:moveTo>
                    <a:pt x="9489" y="7005"/>
                  </a:moveTo>
                  <a:cubicBezTo>
                    <a:pt x="9472" y="7005"/>
                    <a:pt x="9455" y="7008"/>
                    <a:pt x="9439" y="7012"/>
                  </a:cubicBezTo>
                  <a:cubicBezTo>
                    <a:pt x="9350" y="7039"/>
                    <a:pt x="9288" y="7173"/>
                    <a:pt x="9323" y="7262"/>
                  </a:cubicBezTo>
                  <a:cubicBezTo>
                    <a:pt x="9346" y="7329"/>
                    <a:pt x="9438" y="7384"/>
                    <a:pt x="9519" y="7384"/>
                  </a:cubicBezTo>
                  <a:cubicBezTo>
                    <a:pt x="9535" y="7384"/>
                    <a:pt x="9550" y="7382"/>
                    <a:pt x="9564" y="7378"/>
                  </a:cubicBezTo>
                  <a:cubicBezTo>
                    <a:pt x="9654" y="7351"/>
                    <a:pt x="9716" y="7217"/>
                    <a:pt x="9680" y="7128"/>
                  </a:cubicBezTo>
                  <a:cubicBezTo>
                    <a:pt x="9658" y="7055"/>
                    <a:pt x="9569" y="7005"/>
                    <a:pt x="9489" y="7005"/>
                  </a:cubicBezTo>
                  <a:close/>
                  <a:moveTo>
                    <a:pt x="1397" y="7163"/>
                  </a:moveTo>
                  <a:cubicBezTo>
                    <a:pt x="1392" y="7163"/>
                    <a:pt x="1388" y="7163"/>
                    <a:pt x="1384" y="7164"/>
                  </a:cubicBezTo>
                  <a:cubicBezTo>
                    <a:pt x="1348" y="7182"/>
                    <a:pt x="1303" y="7280"/>
                    <a:pt x="1321" y="7316"/>
                  </a:cubicBezTo>
                  <a:cubicBezTo>
                    <a:pt x="1329" y="7348"/>
                    <a:pt x="1412" y="7388"/>
                    <a:pt x="1460" y="7388"/>
                  </a:cubicBezTo>
                  <a:cubicBezTo>
                    <a:pt x="1465" y="7388"/>
                    <a:pt x="1469" y="7388"/>
                    <a:pt x="1473" y="7387"/>
                  </a:cubicBezTo>
                  <a:cubicBezTo>
                    <a:pt x="1500" y="7369"/>
                    <a:pt x="1544" y="7280"/>
                    <a:pt x="1535" y="7235"/>
                  </a:cubicBezTo>
                  <a:cubicBezTo>
                    <a:pt x="1527" y="7203"/>
                    <a:pt x="1445" y="7163"/>
                    <a:pt x="1397" y="7163"/>
                  </a:cubicBezTo>
                  <a:close/>
                  <a:moveTo>
                    <a:pt x="10758" y="7011"/>
                  </a:moveTo>
                  <a:cubicBezTo>
                    <a:pt x="10730" y="7011"/>
                    <a:pt x="10701" y="7017"/>
                    <a:pt x="10671" y="7030"/>
                  </a:cubicBezTo>
                  <a:cubicBezTo>
                    <a:pt x="10555" y="7075"/>
                    <a:pt x="10519" y="7164"/>
                    <a:pt x="10564" y="7280"/>
                  </a:cubicBezTo>
                  <a:cubicBezTo>
                    <a:pt x="10596" y="7364"/>
                    <a:pt x="10656" y="7405"/>
                    <a:pt x="10727" y="7405"/>
                  </a:cubicBezTo>
                  <a:cubicBezTo>
                    <a:pt x="10755" y="7405"/>
                    <a:pt x="10784" y="7399"/>
                    <a:pt x="10813" y="7387"/>
                  </a:cubicBezTo>
                  <a:cubicBezTo>
                    <a:pt x="10929" y="7342"/>
                    <a:pt x="10965" y="7244"/>
                    <a:pt x="10920" y="7128"/>
                  </a:cubicBezTo>
                  <a:cubicBezTo>
                    <a:pt x="10888" y="7051"/>
                    <a:pt x="10829" y="7011"/>
                    <a:pt x="10758" y="7011"/>
                  </a:cubicBezTo>
                  <a:close/>
                  <a:moveTo>
                    <a:pt x="2680" y="7170"/>
                  </a:moveTo>
                  <a:cubicBezTo>
                    <a:pt x="2663" y="7170"/>
                    <a:pt x="2645" y="7174"/>
                    <a:pt x="2624" y="7182"/>
                  </a:cubicBezTo>
                  <a:cubicBezTo>
                    <a:pt x="2543" y="7217"/>
                    <a:pt x="2526" y="7262"/>
                    <a:pt x="2561" y="7333"/>
                  </a:cubicBezTo>
                  <a:cubicBezTo>
                    <a:pt x="2580" y="7391"/>
                    <a:pt x="2609" y="7416"/>
                    <a:pt x="2650" y="7416"/>
                  </a:cubicBezTo>
                  <a:cubicBezTo>
                    <a:pt x="2666" y="7416"/>
                    <a:pt x="2684" y="7412"/>
                    <a:pt x="2704" y="7405"/>
                  </a:cubicBezTo>
                  <a:cubicBezTo>
                    <a:pt x="2793" y="7369"/>
                    <a:pt x="2811" y="7324"/>
                    <a:pt x="2775" y="7244"/>
                  </a:cubicBezTo>
                  <a:cubicBezTo>
                    <a:pt x="2750" y="7194"/>
                    <a:pt x="2720" y="7170"/>
                    <a:pt x="2680" y="7170"/>
                  </a:cubicBezTo>
                  <a:close/>
                  <a:moveTo>
                    <a:pt x="3887" y="7176"/>
                  </a:moveTo>
                  <a:cubicBezTo>
                    <a:pt x="3868" y="7176"/>
                    <a:pt x="3850" y="7185"/>
                    <a:pt x="3828" y="7191"/>
                  </a:cubicBezTo>
                  <a:cubicBezTo>
                    <a:pt x="3775" y="7208"/>
                    <a:pt x="3784" y="7244"/>
                    <a:pt x="3757" y="7280"/>
                  </a:cubicBezTo>
                  <a:cubicBezTo>
                    <a:pt x="3739" y="7307"/>
                    <a:pt x="3748" y="7333"/>
                    <a:pt x="3766" y="7369"/>
                  </a:cubicBezTo>
                  <a:cubicBezTo>
                    <a:pt x="3785" y="7414"/>
                    <a:pt x="3833" y="7446"/>
                    <a:pt x="3888" y="7446"/>
                  </a:cubicBezTo>
                  <a:cubicBezTo>
                    <a:pt x="3909" y="7446"/>
                    <a:pt x="3931" y="7441"/>
                    <a:pt x="3953" y="7431"/>
                  </a:cubicBezTo>
                  <a:cubicBezTo>
                    <a:pt x="3998" y="7431"/>
                    <a:pt x="3989" y="7387"/>
                    <a:pt x="4015" y="7360"/>
                  </a:cubicBezTo>
                  <a:cubicBezTo>
                    <a:pt x="4033" y="7324"/>
                    <a:pt x="4024" y="7289"/>
                    <a:pt x="4015" y="7253"/>
                  </a:cubicBezTo>
                  <a:cubicBezTo>
                    <a:pt x="3998" y="7208"/>
                    <a:pt x="3953" y="7208"/>
                    <a:pt x="3926" y="7191"/>
                  </a:cubicBezTo>
                  <a:cubicBezTo>
                    <a:pt x="3912" y="7180"/>
                    <a:pt x="3900" y="7176"/>
                    <a:pt x="3887" y="7176"/>
                  </a:cubicBezTo>
                  <a:close/>
                  <a:moveTo>
                    <a:pt x="11984" y="7037"/>
                  </a:moveTo>
                  <a:cubicBezTo>
                    <a:pt x="11980" y="7037"/>
                    <a:pt x="11977" y="7038"/>
                    <a:pt x="11973" y="7039"/>
                  </a:cubicBezTo>
                  <a:cubicBezTo>
                    <a:pt x="11946" y="7048"/>
                    <a:pt x="11911" y="7039"/>
                    <a:pt x="11893" y="7057"/>
                  </a:cubicBezTo>
                  <a:cubicBezTo>
                    <a:pt x="11848" y="7084"/>
                    <a:pt x="11795" y="7119"/>
                    <a:pt x="11777" y="7173"/>
                  </a:cubicBezTo>
                  <a:cubicBezTo>
                    <a:pt x="11750" y="7217"/>
                    <a:pt x="11777" y="7280"/>
                    <a:pt x="11777" y="7333"/>
                  </a:cubicBezTo>
                  <a:cubicBezTo>
                    <a:pt x="11804" y="7342"/>
                    <a:pt x="11812" y="7378"/>
                    <a:pt x="11830" y="7405"/>
                  </a:cubicBezTo>
                  <a:cubicBezTo>
                    <a:pt x="11838" y="7420"/>
                    <a:pt x="11866" y="7442"/>
                    <a:pt x="11885" y="7442"/>
                  </a:cubicBezTo>
                  <a:cubicBezTo>
                    <a:pt x="11888" y="7442"/>
                    <a:pt x="11890" y="7442"/>
                    <a:pt x="11893" y="7440"/>
                  </a:cubicBezTo>
                  <a:cubicBezTo>
                    <a:pt x="11920" y="7440"/>
                    <a:pt x="11946" y="7458"/>
                    <a:pt x="11964" y="7458"/>
                  </a:cubicBezTo>
                  <a:cubicBezTo>
                    <a:pt x="12000" y="7458"/>
                    <a:pt x="12027" y="7449"/>
                    <a:pt x="12053" y="7440"/>
                  </a:cubicBezTo>
                  <a:cubicBezTo>
                    <a:pt x="12080" y="7423"/>
                    <a:pt x="12107" y="7405"/>
                    <a:pt x="12134" y="7378"/>
                  </a:cubicBezTo>
                  <a:cubicBezTo>
                    <a:pt x="12160" y="7351"/>
                    <a:pt x="12169" y="7307"/>
                    <a:pt x="12178" y="7262"/>
                  </a:cubicBezTo>
                  <a:cubicBezTo>
                    <a:pt x="12187" y="7235"/>
                    <a:pt x="12151" y="7200"/>
                    <a:pt x="12169" y="7173"/>
                  </a:cubicBezTo>
                  <a:cubicBezTo>
                    <a:pt x="12143" y="7155"/>
                    <a:pt x="12134" y="7119"/>
                    <a:pt x="12116" y="7092"/>
                  </a:cubicBezTo>
                  <a:cubicBezTo>
                    <a:pt x="12100" y="7077"/>
                    <a:pt x="12078" y="7055"/>
                    <a:pt x="12055" y="7055"/>
                  </a:cubicBezTo>
                  <a:cubicBezTo>
                    <a:pt x="12052" y="7055"/>
                    <a:pt x="12048" y="7056"/>
                    <a:pt x="12044" y="7057"/>
                  </a:cubicBezTo>
                  <a:cubicBezTo>
                    <a:pt x="12021" y="7057"/>
                    <a:pt x="12005" y="7037"/>
                    <a:pt x="11984" y="7037"/>
                  </a:cubicBezTo>
                  <a:close/>
                  <a:moveTo>
                    <a:pt x="13206" y="7062"/>
                  </a:moveTo>
                  <a:cubicBezTo>
                    <a:pt x="13180" y="7062"/>
                    <a:pt x="13152" y="7066"/>
                    <a:pt x="13124" y="7075"/>
                  </a:cubicBezTo>
                  <a:cubicBezTo>
                    <a:pt x="12999" y="7119"/>
                    <a:pt x="12954" y="7235"/>
                    <a:pt x="12999" y="7351"/>
                  </a:cubicBezTo>
                  <a:cubicBezTo>
                    <a:pt x="13032" y="7437"/>
                    <a:pt x="13100" y="7484"/>
                    <a:pt x="13180" y="7484"/>
                  </a:cubicBezTo>
                  <a:cubicBezTo>
                    <a:pt x="13208" y="7484"/>
                    <a:pt x="13237" y="7479"/>
                    <a:pt x="13267" y="7467"/>
                  </a:cubicBezTo>
                  <a:cubicBezTo>
                    <a:pt x="13383" y="7431"/>
                    <a:pt x="13436" y="7307"/>
                    <a:pt x="13391" y="7200"/>
                  </a:cubicBezTo>
                  <a:cubicBezTo>
                    <a:pt x="13358" y="7105"/>
                    <a:pt x="13288" y="7062"/>
                    <a:pt x="13206" y="7062"/>
                  </a:cubicBezTo>
                  <a:close/>
                  <a:moveTo>
                    <a:pt x="5087" y="7187"/>
                  </a:moveTo>
                  <a:cubicBezTo>
                    <a:pt x="5077" y="7187"/>
                    <a:pt x="5068" y="7188"/>
                    <a:pt x="5059" y="7191"/>
                  </a:cubicBezTo>
                  <a:cubicBezTo>
                    <a:pt x="4997" y="7217"/>
                    <a:pt x="4943" y="7333"/>
                    <a:pt x="4961" y="7396"/>
                  </a:cubicBezTo>
                  <a:cubicBezTo>
                    <a:pt x="4976" y="7441"/>
                    <a:pt x="5066" y="7491"/>
                    <a:pt x="5131" y="7491"/>
                  </a:cubicBezTo>
                  <a:cubicBezTo>
                    <a:pt x="5144" y="7491"/>
                    <a:pt x="5156" y="7489"/>
                    <a:pt x="5166" y="7485"/>
                  </a:cubicBezTo>
                  <a:cubicBezTo>
                    <a:pt x="5229" y="7458"/>
                    <a:pt x="5273" y="7342"/>
                    <a:pt x="5255" y="7289"/>
                  </a:cubicBezTo>
                  <a:cubicBezTo>
                    <a:pt x="5240" y="7235"/>
                    <a:pt x="5151" y="7187"/>
                    <a:pt x="5087" y="7187"/>
                  </a:cubicBezTo>
                  <a:close/>
                  <a:moveTo>
                    <a:pt x="6331" y="7201"/>
                  </a:moveTo>
                  <a:cubicBezTo>
                    <a:pt x="6314" y="7201"/>
                    <a:pt x="6298" y="7205"/>
                    <a:pt x="6281" y="7217"/>
                  </a:cubicBezTo>
                  <a:cubicBezTo>
                    <a:pt x="6237" y="7235"/>
                    <a:pt x="6201" y="7244"/>
                    <a:pt x="6183" y="7298"/>
                  </a:cubicBezTo>
                  <a:cubicBezTo>
                    <a:pt x="6174" y="7342"/>
                    <a:pt x="6157" y="7378"/>
                    <a:pt x="6183" y="7414"/>
                  </a:cubicBezTo>
                  <a:cubicBezTo>
                    <a:pt x="6201" y="7458"/>
                    <a:pt x="6219" y="7494"/>
                    <a:pt x="6272" y="7512"/>
                  </a:cubicBezTo>
                  <a:cubicBezTo>
                    <a:pt x="6291" y="7515"/>
                    <a:pt x="6306" y="7518"/>
                    <a:pt x="6321" y="7518"/>
                  </a:cubicBezTo>
                  <a:cubicBezTo>
                    <a:pt x="6342" y="7518"/>
                    <a:pt x="6362" y="7513"/>
                    <a:pt x="6388" y="7503"/>
                  </a:cubicBezTo>
                  <a:cubicBezTo>
                    <a:pt x="6424" y="7485"/>
                    <a:pt x="6460" y="7476"/>
                    <a:pt x="6478" y="7431"/>
                  </a:cubicBezTo>
                  <a:cubicBezTo>
                    <a:pt x="6487" y="7387"/>
                    <a:pt x="6504" y="7351"/>
                    <a:pt x="6478" y="7307"/>
                  </a:cubicBezTo>
                  <a:cubicBezTo>
                    <a:pt x="6460" y="7271"/>
                    <a:pt x="6451" y="7226"/>
                    <a:pt x="6397" y="7217"/>
                  </a:cubicBezTo>
                  <a:cubicBezTo>
                    <a:pt x="6373" y="7208"/>
                    <a:pt x="6351" y="7201"/>
                    <a:pt x="6331" y="7201"/>
                  </a:cubicBezTo>
                  <a:close/>
                  <a:moveTo>
                    <a:pt x="7565" y="7229"/>
                  </a:moveTo>
                  <a:cubicBezTo>
                    <a:pt x="7540" y="7229"/>
                    <a:pt x="7516" y="7234"/>
                    <a:pt x="7495" y="7244"/>
                  </a:cubicBezTo>
                  <a:cubicBezTo>
                    <a:pt x="7450" y="7262"/>
                    <a:pt x="7423" y="7289"/>
                    <a:pt x="7397" y="7333"/>
                  </a:cubicBezTo>
                  <a:cubicBezTo>
                    <a:pt x="7379" y="7378"/>
                    <a:pt x="7397" y="7423"/>
                    <a:pt x="7397" y="7458"/>
                  </a:cubicBezTo>
                  <a:cubicBezTo>
                    <a:pt x="7431" y="7534"/>
                    <a:pt x="7502" y="7578"/>
                    <a:pt x="7570" y="7578"/>
                  </a:cubicBezTo>
                  <a:cubicBezTo>
                    <a:pt x="7590" y="7578"/>
                    <a:pt x="7610" y="7574"/>
                    <a:pt x="7628" y="7565"/>
                  </a:cubicBezTo>
                  <a:cubicBezTo>
                    <a:pt x="7718" y="7521"/>
                    <a:pt x="7762" y="7405"/>
                    <a:pt x="7718" y="7333"/>
                  </a:cubicBezTo>
                  <a:cubicBezTo>
                    <a:pt x="7700" y="7289"/>
                    <a:pt x="7664" y="7253"/>
                    <a:pt x="7620" y="7235"/>
                  </a:cubicBezTo>
                  <a:cubicBezTo>
                    <a:pt x="7601" y="7232"/>
                    <a:pt x="7583" y="7229"/>
                    <a:pt x="7565" y="7229"/>
                  </a:cubicBezTo>
                  <a:close/>
                  <a:moveTo>
                    <a:pt x="688" y="7394"/>
                  </a:moveTo>
                  <a:cubicBezTo>
                    <a:pt x="682" y="7394"/>
                    <a:pt x="676" y="7395"/>
                    <a:pt x="670" y="7396"/>
                  </a:cubicBezTo>
                  <a:cubicBezTo>
                    <a:pt x="617" y="7414"/>
                    <a:pt x="590" y="7467"/>
                    <a:pt x="608" y="7530"/>
                  </a:cubicBezTo>
                  <a:cubicBezTo>
                    <a:pt x="622" y="7565"/>
                    <a:pt x="658" y="7589"/>
                    <a:pt x="699" y="7589"/>
                  </a:cubicBezTo>
                  <a:cubicBezTo>
                    <a:pt x="710" y="7589"/>
                    <a:pt x="721" y="7587"/>
                    <a:pt x="733" y="7583"/>
                  </a:cubicBezTo>
                  <a:cubicBezTo>
                    <a:pt x="777" y="7565"/>
                    <a:pt x="804" y="7503"/>
                    <a:pt x="786" y="7458"/>
                  </a:cubicBezTo>
                  <a:cubicBezTo>
                    <a:pt x="778" y="7419"/>
                    <a:pt x="730" y="7394"/>
                    <a:pt x="688" y="7394"/>
                  </a:cubicBezTo>
                  <a:close/>
                  <a:moveTo>
                    <a:pt x="8802" y="7243"/>
                  </a:moveTo>
                  <a:cubicBezTo>
                    <a:pt x="8779" y="7243"/>
                    <a:pt x="8753" y="7249"/>
                    <a:pt x="8726" y="7262"/>
                  </a:cubicBezTo>
                  <a:cubicBezTo>
                    <a:pt x="8610" y="7307"/>
                    <a:pt x="8574" y="7378"/>
                    <a:pt x="8619" y="7485"/>
                  </a:cubicBezTo>
                  <a:cubicBezTo>
                    <a:pt x="8650" y="7566"/>
                    <a:pt x="8694" y="7604"/>
                    <a:pt x="8754" y="7604"/>
                  </a:cubicBezTo>
                  <a:cubicBezTo>
                    <a:pt x="8781" y="7604"/>
                    <a:pt x="8810" y="7597"/>
                    <a:pt x="8842" y="7583"/>
                  </a:cubicBezTo>
                  <a:cubicBezTo>
                    <a:pt x="8958" y="7539"/>
                    <a:pt x="8984" y="7467"/>
                    <a:pt x="8940" y="7360"/>
                  </a:cubicBezTo>
                  <a:cubicBezTo>
                    <a:pt x="8908" y="7283"/>
                    <a:pt x="8862" y="7243"/>
                    <a:pt x="8802" y="7243"/>
                  </a:cubicBezTo>
                  <a:close/>
                  <a:moveTo>
                    <a:pt x="9989" y="7259"/>
                  </a:moveTo>
                  <a:cubicBezTo>
                    <a:pt x="9965" y="7259"/>
                    <a:pt x="9942" y="7263"/>
                    <a:pt x="9921" y="7271"/>
                  </a:cubicBezTo>
                  <a:cubicBezTo>
                    <a:pt x="9841" y="7307"/>
                    <a:pt x="9787" y="7440"/>
                    <a:pt x="9823" y="7521"/>
                  </a:cubicBezTo>
                  <a:cubicBezTo>
                    <a:pt x="9857" y="7588"/>
                    <a:pt x="9936" y="7635"/>
                    <a:pt x="10011" y="7635"/>
                  </a:cubicBezTo>
                  <a:cubicBezTo>
                    <a:pt x="10036" y="7635"/>
                    <a:pt x="10060" y="7630"/>
                    <a:pt x="10082" y="7619"/>
                  </a:cubicBezTo>
                  <a:cubicBezTo>
                    <a:pt x="10171" y="7583"/>
                    <a:pt x="10216" y="7458"/>
                    <a:pt x="10180" y="7369"/>
                  </a:cubicBezTo>
                  <a:cubicBezTo>
                    <a:pt x="10153" y="7301"/>
                    <a:pt x="10068" y="7259"/>
                    <a:pt x="9989" y="7259"/>
                  </a:cubicBezTo>
                  <a:close/>
                  <a:moveTo>
                    <a:pt x="1919" y="7417"/>
                  </a:moveTo>
                  <a:cubicBezTo>
                    <a:pt x="1906" y="7417"/>
                    <a:pt x="1895" y="7419"/>
                    <a:pt x="1883" y="7423"/>
                  </a:cubicBezTo>
                  <a:cubicBezTo>
                    <a:pt x="1821" y="7449"/>
                    <a:pt x="1794" y="7521"/>
                    <a:pt x="1821" y="7574"/>
                  </a:cubicBezTo>
                  <a:cubicBezTo>
                    <a:pt x="1841" y="7620"/>
                    <a:pt x="1885" y="7647"/>
                    <a:pt x="1928" y="7647"/>
                  </a:cubicBezTo>
                  <a:cubicBezTo>
                    <a:pt x="1943" y="7647"/>
                    <a:pt x="1959" y="7644"/>
                    <a:pt x="1973" y="7637"/>
                  </a:cubicBezTo>
                  <a:cubicBezTo>
                    <a:pt x="2026" y="7610"/>
                    <a:pt x="2062" y="7539"/>
                    <a:pt x="2035" y="7485"/>
                  </a:cubicBezTo>
                  <a:cubicBezTo>
                    <a:pt x="2014" y="7443"/>
                    <a:pt x="1965" y="7417"/>
                    <a:pt x="1919" y="7417"/>
                  </a:cubicBezTo>
                  <a:close/>
                  <a:moveTo>
                    <a:pt x="11236" y="7272"/>
                  </a:moveTo>
                  <a:cubicBezTo>
                    <a:pt x="11210" y="7272"/>
                    <a:pt x="11182" y="7277"/>
                    <a:pt x="11152" y="7289"/>
                  </a:cubicBezTo>
                  <a:cubicBezTo>
                    <a:pt x="11045" y="7333"/>
                    <a:pt x="11001" y="7431"/>
                    <a:pt x="11045" y="7539"/>
                  </a:cubicBezTo>
                  <a:cubicBezTo>
                    <a:pt x="11077" y="7622"/>
                    <a:pt x="11137" y="7668"/>
                    <a:pt x="11210" y="7668"/>
                  </a:cubicBezTo>
                  <a:cubicBezTo>
                    <a:pt x="11240" y="7668"/>
                    <a:pt x="11271" y="7661"/>
                    <a:pt x="11304" y="7646"/>
                  </a:cubicBezTo>
                  <a:cubicBezTo>
                    <a:pt x="11411" y="7601"/>
                    <a:pt x="11447" y="7512"/>
                    <a:pt x="11411" y="7405"/>
                  </a:cubicBezTo>
                  <a:cubicBezTo>
                    <a:pt x="11371" y="7319"/>
                    <a:pt x="11312" y="7272"/>
                    <a:pt x="11236" y="7272"/>
                  </a:cubicBezTo>
                  <a:close/>
                  <a:moveTo>
                    <a:pt x="3167" y="7426"/>
                  </a:moveTo>
                  <a:cubicBezTo>
                    <a:pt x="3146" y="7426"/>
                    <a:pt x="3126" y="7431"/>
                    <a:pt x="3106" y="7431"/>
                  </a:cubicBezTo>
                  <a:cubicBezTo>
                    <a:pt x="3079" y="7431"/>
                    <a:pt x="3052" y="7467"/>
                    <a:pt x="3034" y="7494"/>
                  </a:cubicBezTo>
                  <a:cubicBezTo>
                    <a:pt x="3007" y="7530"/>
                    <a:pt x="3034" y="7565"/>
                    <a:pt x="3025" y="7601"/>
                  </a:cubicBezTo>
                  <a:cubicBezTo>
                    <a:pt x="3043" y="7628"/>
                    <a:pt x="3070" y="7646"/>
                    <a:pt x="3097" y="7672"/>
                  </a:cubicBezTo>
                  <a:cubicBezTo>
                    <a:pt x="3106" y="7681"/>
                    <a:pt x="3116" y="7684"/>
                    <a:pt x="3128" y="7684"/>
                  </a:cubicBezTo>
                  <a:cubicBezTo>
                    <a:pt x="3152" y="7684"/>
                    <a:pt x="3180" y="7672"/>
                    <a:pt x="3204" y="7672"/>
                  </a:cubicBezTo>
                  <a:cubicBezTo>
                    <a:pt x="3221" y="7672"/>
                    <a:pt x="3239" y="7637"/>
                    <a:pt x="3266" y="7619"/>
                  </a:cubicBezTo>
                  <a:cubicBezTo>
                    <a:pt x="3302" y="7583"/>
                    <a:pt x="3257" y="7547"/>
                    <a:pt x="3275" y="7512"/>
                  </a:cubicBezTo>
                  <a:cubicBezTo>
                    <a:pt x="3257" y="7485"/>
                    <a:pt x="3230" y="7458"/>
                    <a:pt x="3213" y="7440"/>
                  </a:cubicBezTo>
                  <a:cubicBezTo>
                    <a:pt x="3197" y="7429"/>
                    <a:pt x="3182" y="7426"/>
                    <a:pt x="3167" y="7426"/>
                  </a:cubicBezTo>
                  <a:close/>
                  <a:moveTo>
                    <a:pt x="12478" y="7285"/>
                  </a:moveTo>
                  <a:cubicBezTo>
                    <a:pt x="12453" y="7285"/>
                    <a:pt x="12428" y="7291"/>
                    <a:pt x="12405" y="7291"/>
                  </a:cubicBezTo>
                  <a:cubicBezTo>
                    <a:pt x="12397" y="7291"/>
                    <a:pt x="12390" y="7290"/>
                    <a:pt x="12383" y="7289"/>
                  </a:cubicBezTo>
                  <a:cubicBezTo>
                    <a:pt x="12330" y="7316"/>
                    <a:pt x="12285" y="7351"/>
                    <a:pt x="12259" y="7396"/>
                  </a:cubicBezTo>
                  <a:cubicBezTo>
                    <a:pt x="12223" y="7458"/>
                    <a:pt x="12241" y="7512"/>
                    <a:pt x="12250" y="7565"/>
                  </a:cubicBezTo>
                  <a:cubicBezTo>
                    <a:pt x="12250" y="7601"/>
                    <a:pt x="12330" y="7672"/>
                    <a:pt x="12357" y="7690"/>
                  </a:cubicBezTo>
                  <a:cubicBezTo>
                    <a:pt x="12378" y="7701"/>
                    <a:pt x="12399" y="7704"/>
                    <a:pt x="12420" y="7704"/>
                  </a:cubicBezTo>
                  <a:cubicBezTo>
                    <a:pt x="12452" y="7704"/>
                    <a:pt x="12485" y="7696"/>
                    <a:pt x="12517" y="7690"/>
                  </a:cubicBezTo>
                  <a:cubicBezTo>
                    <a:pt x="12571" y="7681"/>
                    <a:pt x="12606" y="7637"/>
                    <a:pt x="12633" y="7583"/>
                  </a:cubicBezTo>
                  <a:cubicBezTo>
                    <a:pt x="12669" y="7530"/>
                    <a:pt x="12651" y="7476"/>
                    <a:pt x="12642" y="7414"/>
                  </a:cubicBezTo>
                  <a:cubicBezTo>
                    <a:pt x="12642" y="7387"/>
                    <a:pt x="12562" y="7316"/>
                    <a:pt x="12535" y="7298"/>
                  </a:cubicBezTo>
                  <a:cubicBezTo>
                    <a:pt x="12516" y="7288"/>
                    <a:pt x="12497" y="7285"/>
                    <a:pt x="12478" y="7285"/>
                  </a:cubicBezTo>
                  <a:close/>
                  <a:moveTo>
                    <a:pt x="4384" y="7434"/>
                  </a:moveTo>
                  <a:cubicBezTo>
                    <a:pt x="4364" y="7434"/>
                    <a:pt x="4342" y="7439"/>
                    <a:pt x="4319" y="7449"/>
                  </a:cubicBezTo>
                  <a:cubicBezTo>
                    <a:pt x="4238" y="7485"/>
                    <a:pt x="4212" y="7547"/>
                    <a:pt x="4247" y="7628"/>
                  </a:cubicBezTo>
                  <a:cubicBezTo>
                    <a:pt x="4272" y="7689"/>
                    <a:pt x="4305" y="7716"/>
                    <a:pt x="4351" y="7716"/>
                  </a:cubicBezTo>
                  <a:cubicBezTo>
                    <a:pt x="4373" y="7716"/>
                    <a:pt x="4398" y="7710"/>
                    <a:pt x="4426" y="7699"/>
                  </a:cubicBezTo>
                  <a:cubicBezTo>
                    <a:pt x="4506" y="7663"/>
                    <a:pt x="4533" y="7610"/>
                    <a:pt x="4497" y="7521"/>
                  </a:cubicBezTo>
                  <a:cubicBezTo>
                    <a:pt x="4472" y="7464"/>
                    <a:pt x="4433" y="7434"/>
                    <a:pt x="4384" y="7434"/>
                  </a:cubicBezTo>
                  <a:close/>
                  <a:moveTo>
                    <a:pt x="37" y="7681"/>
                  </a:moveTo>
                  <a:cubicBezTo>
                    <a:pt x="37" y="7690"/>
                    <a:pt x="28" y="7690"/>
                    <a:pt x="28" y="7708"/>
                  </a:cubicBezTo>
                  <a:cubicBezTo>
                    <a:pt x="37" y="7708"/>
                    <a:pt x="46" y="7708"/>
                    <a:pt x="46" y="7717"/>
                  </a:cubicBezTo>
                  <a:cubicBezTo>
                    <a:pt x="46" y="7708"/>
                    <a:pt x="55" y="7699"/>
                    <a:pt x="55" y="7699"/>
                  </a:cubicBezTo>
                  <a:cubicBezTo>
                    <a:pt x="46" y="7690"/>
                    <a:pt x="37" y="7690"/>
                    <a:pt x="37" y="7681"/>
                  </a:cubicBezTo>
                  <a:close/>
                  <a:moveTo>
                    <a:pt x="13661" y="7299"/>
                  </a:moveTo>
                  <a:cubicBezTo>
                    <a:pt x="13640" y="7299"/>
                    <a:pt x="13619" y="7304"/>
                    <a:pt x="13597" y="7316"/>
                  </a:cubicBezTo>
                  <a:cubicBezTo>
                    <a:pt x="13481" y="7369"/>
                    <a:pt x="13427" y="7476"/>
                    <a:pt x="13472" y="7592"/>
                  </a:cubicBezTo>
                  <a:cubicBezTo>
                    <a:pt x="13490" y="7646"/>
                    <a:pt x="13525" y="7690"/>
                    <a:pt x="13588" y="7708"/>
                  </a:cubicBezTo>
                  <a:cubicBezTo>
                    <a:pt x="13619" y="7724"/>
                    <a:pt x="13647" y="7733"/>
                    <a:pt x="13677" y="7733"/>
                  </a:cubicBezTo>
                  <a:cubicBezTo>
                    <a:pt x="13699" y="7733"/>
                    <a:pt x="13722" y="7728"/>
                    <a:pt x="13748" y="7717"/>
                  </a:cubicBezTo>
                  <a:cubicBezTo>
                    <a:pt x="13855" y="7663"/>
                    <a:pt x="13909" y="7556"/>
                    <a:pt x="13864" y="7440"/>
                  </a:cubicBezTo>
                  <a:cubicBezTo>
                    <a:pt x="13855" y="7378"/>
                    <a:pt x="13811" y="7342"/>
                    <a:pt x="13757" y="7324"/>
                  </a:cubicBezTo>
                  <a:cubicBezTo>
                    <a:pt x="13721" y="7309"/>
                    <a:pt x="13691" y="7299"/>
                    <a:pt x="13661" y="7299"/>
                  </a:cubicBezTo>
                  <a:close/>
                  <a:moveTo>
                    <a:pt x="5596" y="7444"/>
                  </a:moveTo>
                  <a:cubicBezTo>
                    <a:pt x="5575" y="7444"/>
                    <a:pt x="5554" y="7449"/>
                    <a:pt x="5532" y="7458"/>
                  </a:cubicBezTo>
                  <a:cubicBezTo>
                    <a:pt x="5443" y="7494"/>
                    <a:pt x="5416" y="7574"/>
                    <a:pt x="5452" y="7663"/>
                  </a:cubicBezTo>
                  <a:cubicBezTo>
                    <a:pt x="5479" y="7724"/>
                    <a:pt x="5530" y="7754"/>
                    <a:pt x="5592" y="7754"/>
                  </a:cubicBezTo>
                  <a:cubicBezTo>
                    <a:pt x="5613" y="7754"/>
                    <a:pt x="5635" y="7750"/>
                    <a:pt x="5657" y="7744"/>
                  </a:cubicBezTo>
                  <a:cubicBezTo>
                    <a:pt x="5728" y="7717"/>
                    <a:pt x="5773" y="7610"/>
                    <a:pt x="5737" y="7530"/>
                  </a:cubicBezTo>
                  <a:cubicBezTo>
                    <a:pt x="5705" y="7477"/>
                    <a:pt x="5653" y="7444"/>
                    <a:pt x="5596" y="7444"/>
                  </a:cubicBezTo>
                  <a:close/>
                  <a:moveTo>
                    <a:pt x="37" y="7717"/>
                  </a:moveTo>
                  <a:cubicBezTo>
                    <a:pt x="37" y="7726"/>
                    <a:pt x="28" y="7735"/>
                    <a:pt x="28" y="7735"/>
                  </a:cubicBezTo>
                  <a:cubicBezTo>
                    <a:pt x="28" y="7744"/>
                    <a:pt x="37" y="7753"/>
                    <a:pt x="46" y="7762"/>
                  </a:cubicBezTo>
                  <a:cubicBezTo>
                    <a:pt x="46" y="7753"/>
                    <a:pt x="46" y="7744"/>
                    <a:pt x="46" y="7735"/>
                  </a:cubicBezTo>
                  <a:cubicBezTo>
                    <a:pt x="46" y="7726"/>
                    <a:pt x="37" y="7726"/>
                    <a:pt x="37" y="7717"/>
                  </a:cubicBezTo>
                  <a:close/>
                  <a:moveTo>
                    <a:pt x="6816" y="7463"/>
                  </a:moveTo>
                  <a:cubicBezTo>
                    <a:pt x="6797" y="7463"/>
                    <a:pt x="6777" y="7467"/>
                    <a:pt x="6754" y="7476"/>
                  </a:cubicBezTo>
                  <a:cubicBezTo>
                    <a:pt x="6710" y="7494"/>
                    <a:pt x="6683" y="7521"/>
                    <a:pt x="6665" y="7565"/>
                  </a:cubicBezTo>
                  <a:cubicBezTo>
                    <a:pt x="6647" y="7610"/>
                    <a:pt x="6647" y="7646"/>
                    <a:pt x="6674" y="7690"/>
                  </a:cubicBezTo>
                  <a:cubicBezTo>
                    <a:pt x="6674" y="7726"/>
                    <a:pt x="6710" y="7753"/>
                    <a:pt x="6754" y="7770"/>
                  </a:cubicBezTo>
                  <a:cubicBezTo>
                    <a:pt x="6773" y="7778"/>
                    <a:pt x="6790" y="7781"/>
                    <a:pt x="6807" y="7781"/>
                  </a:cubicBezTo>
                  <a:cubicBezTo>
                    <a:pt x="6831" y="7781"/>
                    <a:pt x="6853" y="7776"/>
                    <a:pt x="6879" y="7770"/>
                  </a:cubicBezTo>
                  <a:cubicBezTo>
                    <a:pt x="6915" y="7753"/>
                    <a:pt x="6942" y="7726"/>
                    <a:pt x="6959" y="7681"/>
                  </a:cubicBezTo>
                  <a:cubicBezTo>
                    <a:pt x="6977" y="7646"/>
                    <a:pt x="6977" y="7610"/>
                    <a:pt x="6959" y="7565"/>
                  </a:cubicBezTo>
                  <a:cubicBezTo>
                    <a:pt x="6942" y="7530"/>
                    <a:pt x="6924" y="7494"/>
                    <a:pt x="6870" y="7476"/>
                  </a:cubicBezTo>
                  <a:cubicBezTo>
                    <a:pt x="6852" y="7467"/>
                    <a:pt x="6835" y="7463"/>
                    <a:pt x="6816" y="7463"/>
                  </a:cubicBezTo>
                  <a:close/>
                  <a:moveTo>
                    <a:pt x="8036" y="7473"/>
                  </a:moveTo>
                  <a:cubicBezTo>
                    <a:pt x="8016" y="7473"/>
                    <a:pt x="7995" y="7477"/>
                    <a:pt x="7976" y="7485"/>
                  </a:cubicBezTo>
                  <a:cubicBezTo>
                    <a:pt x="7887" y="7521"/>
                    <a:pt x="7843" y="7619"/>
                    <a:pt x="7878" y="7708"/>
                  </a:cubicBezTo>
                  <a:cubicBezTo>
                    <a:pt x="7906" y="7776"/>
                    <a:pt x="7970" y="7818"/>
                    <a:pt x="8038" y="7818"/>
                  </a:cubicBezTo>
                  <a:cubicBezTo>
                    <a:pt x="8059" y="7818"/>
                    <a:pt x="8080" y="7815"/>
                    <a:pt x="8101" y="7806"/>
                  </a:cubicBezTo>
                  <a:cubicBezTo>
                    <a:pt x="8182" y="7770"/>
                    <a:pt x="8235" y="7663"/>
                    <a:pt x="8199" y="7583"/>
                  </a:cubicBezTo>
                  <a:cubicBezTo>
                    <a:pt x="8172" y="7515"/>
                    <a:pt x="8103" y="7473"/>
                    <a:pt x="8036" y="7473"/>
                  </a:cubicBezTo>
                  <a:close/>
                  <a:moveTo>
                    <a:pt x="9279" y="7488"/>
                  </a:moveTo>
                  <a:cubicBezTo>
                    <a:pt x="9255" y="7488"/>
                    <a:pt x="9228" y="7493"/>
                    <a:pt x="9199" y="7503"/>
                  </a:cubicBezTo>
                  <a:cubicBezTo>
                    <a:pt x="9083" y="7547"/>
                    <a:pt x="9047" y="7619"/>
                    <a:pt x="9092" y="7726"/>
                  </a:cubicBezTo>
                  <a:cubicBezTo>
                    <a:pt x="9130" y="7810"/>
                    <a:pt x="9174" y="7852"/>
                    <a:pt x="9238" y="7852"/>
                  </a:cubicBezTo>
                  <a:cubicBezTo>
                    <a:pt x="9263" y="7852"/>
                    <a:pt x="9291" y="7845"/>
                    <a:pt x="9323" y="7833"/>
                  </a:cubicBezTo>
                  <a:cubicBezTo>
                    <a:pt x="9431" y="7788"/>
                    <a:pt x="9466" y="7717"/>
                    <a:pt x="9422" y="7601"/>
                  </a:cubicBezTo>
                  <a:cubicBezTo>
                    <a:pt x="9389" y="7523"/>
                    <a:pt x="9343" y="7488"/>
                    <a:pt x="9279" y="7488"/>
                  </a:cubicBezTo>
                  <a:close/>
                  <a:moveTo>
                    <a:pt x="1192" y="7651"/>
                  </a:moveTo>
                  <a:cubicBezTo>
                    <a:pt x="1178" y="7651"/>
                    <a:pt x="1162" y="7655"/>
                    <a:pt x="1143" y="7663"/>
                  </a:cubicBezTo>
                  <a:cubicBezTo>
                    <a:pt x="1080" y="7690"/>
                    <a:pt x="1063" y="7726"/>
                    <a:pt x="1089" y="7788"/>
                  </a:cubicBezTo>
                  <a:cubicBezTo>
                    <a:pt x="1108" y="7832"/>
                    <a:pt x="1131" y="7854"/>
                    <a:pt x="1165" y="7854"/>
                  </a:cubicBezTo>
                  <a:cubicBezTo>
                    <a:pt x="1179" y="7854"/>
                    <a:pt x="1196" y="7850"/>
                    <a:pt x="1214" y="7842"/>
                  </a:cubicBezTo>
                  <a:cubicBezTo>
                    <a:pt x="1286" y="7815"/>
                    <a:pt x="1295" y="7779"/>
                    <a:pt x="1268" y="7717"/>
                  </a:cubicBezTo>
                  <a:cubicBezTo>
                    <a:pt x="1249" y="7673"/>
                    <a:pt x="1226" y="7651"/>
                    <a:pt x="1192" y="7651"/>
                  </a:cubicBezTo>
                  <a:close/>
                  <a:moveTo>
                    <a:pt x="2404" y="7657"/>
                  </a:moveTo>
                  <a:cubicBezTo>
                    <a:pt x="2389" y="7657"/>
                    <a:pt x="2373" y="7659"/>
                    <a:pt x="2356" y="7663"/>
                  </a:cubicBezTo>
                  <a:cubicBezTo>
                    <a:pt x="2294" y="7690"/>
                    <a:pt x="2267" y="7753"/>
                    <a:pt x="2294" y="7815"/>
                  </a:cubicBezTo>
                  <a:cubicBezTo>
                    <a:pt x="2314" y="7868"/>
                    <a:pt x="2353" y="7897"/>
                    <a:pt x="2398" y="7897"/>
                  </a:cubicBezTo>
                  <a:cubicBezTo>
                    <a:pt x="2413" y="7897"/>
                    <a:pt x="2429" y="7893"/>
                    <a:pt x="2445" y="7886"/>
                  </a:cubicBezTo>
                  <a:cubicBezTo>
                    <a:pt x="2508" y="7860"/>
                    <a:pt x="2535" y="7797"/>
                    <a:pt x="2508" y="7735"/>
                  </a:cubicBezTo>
                  <a:cubicBezTo>
                    <a:pt x="2487" y="7680"/>
                    <a:pt x="2451" y="7657"/>
                    <a:pt x="2404" y="7657"/>
                  </a:cubicBezTo>
                  <a:close/>
                  <a:moveTo>
                    <a:pt x="10489" y="7514"/>
                  </a:moveTo>
                  <a:cubicBezTo>
                    <a:pt x="10464" y="7514"/>
                    <a:pt x="10438" y="7519"/>
                    <a:pt x="10412" y="7530"/>
                  </a:cubicBezTo>
                  <a:cubicBezTo>
                    <a:pt x="10314" y="7574"/>
                    <a:pt x="10260" y="7681"/>
                    <a:pt x="10314" y="7788"/>
                  </a:cubicBezTo>
                  <a:cubicBezTo>
                    <a:pt x="10340" y="7861"/>
                    <a:pt x="10410" y="7904"/>
                    <a:pt x="10484" y="7904"/>
                  </a:cubicBezTo>
                  <a:cubicBezTo>
                    <a:pt x="10510" y="7904"/>
                    <a:pt x="10538" y="7898"/>
                    <a:pt x="10564" y="7886"/>
                  </a:cubicBezTo>
                  <a:cubicBezTo>
                    <a:pt x="10671" y="7833"/>
                    <a:pt x="10706" y="7744"/>
                    <a:pt x="10662" y="7637"/>
                  </a:cubicBezTo>
                  <a:cubicBezTo>
                    <a:pt x="10635" y="7562"/>
                    <a:pt x="10567" y="7514"/>
                    <a:pt x="10489" y="7514"/>
                  </a:cubicBezTo>
                  <a:close/>
                  <a:moveTo>
                    <a:pt x="14016" y="7610"/>
                  </a:moveTo>
                  <a:cubicBezTo>
                    <a:pt x="13998" y="7628"/>
                    <a:pt x="13980" y="7646"/>
                    <a:pt x="13962" y="7672"/>
                  </a:cubicBezTo>
                  <a:cubicBezTo>
                    <a:pt x="13936" y="7735"/>
                    <a:pt x="13918" y="7797"/>
                    <a:pt x="13954" y="7851"/>
                  </a:cubicBezTo>
                  <a:cubicBezTo>
                    <a:pt x="13962" y="7878"/>
                    <a:pt x="13971" y="7886"/>
                    <a:pt x="13971" y="7904"/>
                  </a:cubicBezTo>
                  <a:cubicBezTo>
                    <a:pt x="13980" y="7913"/>
                    <a:pt x="13989" y="7922"/>
                    <a:pt x="13989" y="7922"/>
                  </a:cubicBezTo>
                  <a:cubicBezTo>
                    <a:pt x="13989" y="7922"/>
                    <a:pt x="13989" y="7913"/>
                    <a:pt x="13998" y="7904"/>
                  </a:cubicBezTo>
                  <a:cubicBezTo>
                    <a:pt x="14016" y="7833"/>
                    <a:pt x="14016" y="7753"/>
                    <a:pt x="14025" y="7681"/>
                  </a:cubicBezTo>
                  <a:cubicBezTo>
                    <a:pt x="14025" y="7655"/>
                    <a:pt x="14025" y="7637"/>
                    <a:pt x="14016" y="7610"/>
                  </a:cubicBezTo>
                  <a:close/>
                  <a:moveTo>
                    <a:pt x="11711" y="7534"/>
                  </a:moveTo>
                  <a:cubicBezTo>
                    <a:pt x="11688" y="7534"/>
                    <a:pt x="11665" y="7539"/>
                    <a:pt x="11643" y="7547"/>
                  </a:cubicBezTo>
                  <a:cubicBezTo>
                    <a:pt x="11527" y="7601"/>
                    <a:pt x="11482" y="7690"/>
                    <a:pt x="11527" y="7806"/>
                  </a:cubicBezTo>
                  <a:cubicBezTo>
                    <a:pt x="11560" y="7885"/>
                    <a:pt x="11622" y="7930"/>
                    <a:pt x="11696" y="7930"/>
                  </a:cubicBezTo>
                  <a:cubicBezTo>
                    <a:pt x="11722" y="7930"/>
                    <a:pt x="11749" y="7925"/>
                    <a:pt x="11777" y="7913"/>
                  </a:cubicBezTo>
                  <a:cubicBezTo>
                    <a:pt x="11893" y="7869"/>
                    <a:pt x="11928" y="7770"/>
                    <a:pt x="11893" y="7663"/>
                  </a:cubicBezTo>
                  <a:cubicBezTo>
                    <a:pt x="11875" y="7610"/>
                    <a:pt x="11839" y="7574"/>
                    <a:pt x="11786" y="7547"/>
                  </a:cubicBezTo>
                  <a:cubicBezTo>
                    <a:pt x="11759" y="7539"/>
                    <a:pt x="11734" y="7534"/>
                    <a:pt x="11711" y="7534"/>
                  </a:cubicBezTo>
                  <a:close/>
                  <a:moveTo>
                    <a:pt x="3616" y="7663"/>
                  </a:moveTo>
                  <a:cubicBezTo>
                    <a:pt x="3599" y="7663"/>
                    <a:pt x="3584" y="7666"/>
                    <a:pt x="3569" y="7672"/>
                  </a:cubicBezTo>
                  <a:cubicBezTo>
                    <a:pt x="3507" y="7699"/>
                    <a:pt x="3471" y="7797"/>
                    <a:pt x="3507" y="7860"/>
                  </a:cubicBezTo>
                  <a:cubicBezTo>
                    <a:pt x="3527" y="7901"/>
                    <a:pt x="3590" y="7931"/>
                    <a:pt x="3642" y="7931"/>
                  </a:cubicBezTo>
                  <a:cubicBezTo>
                    <a:pt x="3658" y="7931"/>
                    <a:pt x="3673" y="7928"/>
                    <a:pt x="3685" y="7922"/>
                  </a:cubicBezTo>
                  <a:cubicBezTo>
                    <a:pt x="3739" y="7895"/>
                    <a:pt x="3775" y="7797"/>
                    <a:pt x="3748" y="7744"/>
                  </a:cubicBezTo>
                  <a:cubicBezTo>
                    <a:pt x="3727" y="7696"/>
                    <a:pt x="3669" y="7663"/>
                    <a:pt x="3616" y="7663"/>
                  </a:cubicBezTo>
                  <a:close/>
                  <a:moveTo>
                    <a:pt x="4866" y="7675"/>
                  </a:moveTo>
                  <a:cubicBezTo>
                    <a:pt x="4847" y="7675"/>
                    <a:pt x="4826" y="7680"/>
                    <a:pt x="4801" y="7690"/>
                  </a:cubicBezTo>
                  <a:cubicBezTo>
                    <a:pt x="4711" y="7735"/>
                    <a:pt x="4685" y="7779"/>
                    <a:pt x="4720" y="7869"/>
                  </a:cubicBezTo>
                  <a:cubicBezTo>
                    <a:pt x="4746" y="7932"/>
                    <a:pt x="4780" y="7964"/>
                    <a:pt x="4827" y="7964"/>
                  </a:cubicBezTo>
                  <a:cubicBezTo>
                    <a:pt x="4846" y="7964"/>
                    <a:pt x="4867" y="7959"/>
                    <a:pt x="4890" y="7949"/>
                  </a:cubicBezTo>
                  <a:cubicBezTo>
                    <a:pt x="4988" y="7913"/>
                    <a:pt x="5006" y="7860"/>
                    <a:pt x="4970" y="7779"/>
                  </a:cubicBezTo>
                  <a:cubicBezTo>
                    <a:pt x="4944" y="7709"/>
                    <a:pt x="4914" y="7675"/>
                    <a:pt x="4866" y="7675"/>
                  </a:cubicBezTo>
                  <a:close/>
                  <a:moveTo>
                    <a:pt x="12928" y="7545"/>
                  </a:moveTo>
                  <a:cubicBezTo>
                    <a:pt x="12905" y="7545"/>
                    <a:pt x="12881" y="7549"/>
                    <a:pt x="12856" y="7556"/>
                  </a:cubicBezTo>
                  <a:cubicBezTo>
                    <a:pt x="12749" y="7592"/>
                    <a:pt x="12696" y="7735"/>
                    <a:pt x="12731" y="7833"/>
                  </a:cubicBezTo>
                  <a:cubicBezTo>
                    <a:pt x="12774" y="7918"/>
                    <a:pt x="12850" y="7969"/>
                    <a:pt x="12937" y="7969"/>
                  </a:cubicBezTo>
                  <a:cubicBezTo>
                    <a:pt x="12960" y="7969"/>
                    <a:pt x="12984" y="7965"/>
                    <a:pt x="13008" y="7958"/>
                  </a:cubicBezTo>
                  <a:cubicBezTo>
                    <a:pt x="13115" y="7913"/>
                    <a:pt x="13168" y="7779"/>
                    <a:pt x="13124" y="7672"/>
                  </a:cubicBezTo>
                  <a:cubicBezTo>
                    <a:pt x="13089" y="7595"/>
                    <a:pt x="13015" y="7545"/>
                    <a:pt x="12928" y="7545"/>
                  </a:cubicBezTo>
                  <a:close/>
                  <a:moveTo>
                    <a:pt x="6085" y="7703"/>
                  </a:moveTo>
                  <a:cubicBezTo>
                    <a:pt x="6065" y="7703"/>
                    <a:pt x="6044" y="7708"/>
                    <a:pt x="6023" y="7717"/>
                  </a:cubicBezTo>
                  <a:cubicBezTo>
                    <a:pt x="5933" y="7753"/>
                    <a:pt x="5898" y="7833"/>
                    <a:pt x="5933" y="7922"/>
                  </a:cubicBezTo>
                  <a:cubicBezTo>
                    <a:pt x="5960" y="7981"/>
                    <a:pt x="6010" y="8016"/>
                    <a:pt x="6071" y="8016"/>
                  </a:cubicBezTo>
                  <a:cubicBezTo>
                    <a:pt x="6092" y="8016"/>
                    <a:pt x="6115" y="8012"/>
                    <a:pt x="6139" y="8002"/>
                  </a:cubicBezTo>
                  <a:cubicBezTo>
                    <a:pt x="6219" y="7967"/>
                    <a:pt x="6255" y="7886"/>
                    <a:pt x="6219" y="7797"/>
                  </a:cubicBezTo>
                  <a:cubicBezTo>
                    <a:pt x="6193" y="7738"/>
                    <a:pt x="6142" y="7703"/>
                    <a:pt x="6085" y="7703"/>
                  </a:cubicBezTo>
                  <a:close/>
                  <a:moveTo>
                    <a:pt x="7291" y="7719"/>
                  </a:moveTo>
                  <a:cubicBezTo>
                    <a:pt x="7267" y="7719"/>
                    <a:pt x="7245" y="7721"/>
                    <a:pt x="7227" y="7726"/>
                  </a:cubicBezTo>
                  <a:cubicBezTo>
                    <a:pt x="7191" y="7744"/>
                    <a:pt x="7156" y="7779"/>
                    <a:pt x="7147" y="7815"/>
                  </a:cubicBezTo>
                  <a:cubicBezTo>
                    <a:pt x="7129" y="7860"/>
                    <a:pt x="7129" y="7913"/>
                    <a:pt x="7138" y="7949"/>
                  </a:cubicBezTo>
                  <a:cubicBezTo>
                    <a:pt x="7156" y="7985"/>
                    <a:pt x="7191" y="8020"/>
                    <a:pt x="7236" y="8038"/>
                  </a:cubicBezTo>
                  <a:cubicBezTo>
                    <a:pt x="7254" y="8047"/>
                    <a:pt x="7276" y="8049"/>
                    <a:pt x="7300" y="8049"/>
                  </a:cubicBezTo>
                  <a:cubicBezTo>
                    <a:pt x="7323" y="8049"/>
                    <a:pt x="7347" y="8047"/>
                    <a:pt x="7370" y="8047"/>
                  </a:cubicBezTo>
                  <a:cubicBezTo>
                    <a:pt x="7397" y="8011"/>
                    <a:pt x="7441" y="7985"/>
                    <a:pt x="7450" y="7949"/>
                  </a:cubicBezTo>
                  <a:cubicBezTo>
                    <a:pt x="7468" y="7904"/>
                    <a:pt x="7468" y="7851"/>
                    <a:pt x="7450" y="7815"/>
                  </a:cubicBezTo>
                  <a:cubicBezTo>
                    <a:pt x="7441" y="7779"/>
                    <a:pt x="7397" y="7744"/>
                    <a:pt x="7361" y="7726"/>
                  </a:cubicBezTo>
                  <a:cubicBezTo>
                    <a:pt x="7339" y="7721"/>
                    <a:pt x="7314" y="7719"/>
                    <a:pt x="7291" y="7719"/>
                  </a:cubicBezTo>
                  <a:close/>
                  <a:moveTo>
                    <a:pt x="8514" y="7731"/>
                  </a:moveTo>
                  <a:cubicBezTo>
                    <a:pt x="8492" y="7731"/>
                    <a:pt x="8470" y="7735"/>
                    <a:pt x="8449" y="7744"/>
                  </a:cubicBezTo>
                  <a:cubicBezTo>
                    <a:pt x="8369" y="7788"/>
                    <a:pt x="8324" y="7886"/>
                    <a:pt x="8360" y="7976"/>
                  </a:cubicBezTo>
                  <a:cubicBezTo>
                    <a:pt x="8386" y="8042"/>
                    <a:pt x="8452" y="8079"/>
                    <a:pt x="8521" y="8079"/>
                  </a:cubicBezTo>
                  <a:cubicBezTo>
                    <a:pt x="8545" y="8079"/>
                    <a:pt x="8569" y="8074"/>
                    <a:pt x="8592" y="8065"/>
                  </a:cubicBezTo>
                  <a:cubicBezTo>
                    <a:pt x="8672" y="8029"/>
                    <a:pt x="8717" y="7922"/>
                    <a:pt x="8681" y="7842"/>
                  </a:cubicBezTo>
                  <a:cubicBezTo>
                    <a:pt x="8654" y="7774"/>
                    <a:pt x="8585" y="7731"/>
                    <a:pt x="8514" y="7731"/>
                  </a:cubicBezTo>
                  <a:close/>
                  <a:moveTo>
                    <a:pt x="422" y="7903"/>
                  </a:moveTo>
                  <a:cubicBezTo>
                    <a:pt x="418" y="7903"/>
                    <a:pt x="414" y="7903"/>
                    <a:pt x="411" y="7904"/>
                  </a:cubicBezTo>
                  <a:cubicBezTo>
                    <a:pt x="376" y="7913"/>
                    <a:pt x="340" y="7994"/>
                    <a:pt x="349" y="8029"/>
                  </a:cubicBezTo>
                  <a:cubicBezTo>
                    <a:pt x="365" y="8053"/>
                    <a:pt x="431" y="8084"/>
                    <a:pt x="470" y="8084"/>
                  </a:cubicBezTo>
                  <a:cubicBezTo>
                    <a:pt x="475" y="8084"/>
                    <a:pt x="479" y="8084"/>
                    <a:pt x="483" y="8083"/>
                  </a:cubicBezTo>
                  <a:cubicBezTo>
                    <a:pt x="509" y="8074"/>
                    <a:pt x="545" y="7985"/>
                    <a:pt x="536" y="7958"/>
                  </a:cubicBezTo>
                  <a:cubicBezTo>
                    <a:pt x="528" y="7934"/>
                    <a:pt x="456" y="7903"/>
                    <a:pt x="422" y="7903"/>
                  </a:cubicBezTo>
                  <a:close/>
                  <a:moveTo>
                    <a:pt x="9733" y="7742"/>
                  </a:moveTo>
                  <a:cubicBezTo>
                    <a:pt x="9714" y="7742"/>
                    <a:pt x="9696" y="7746"/>
                    <a:pt x="9680" y="7753"/>
                  </a:cubicBezTo>
                  <a:cubicBezTo>
                    <a:pt x="9591" y="7779"/>
                    <a:pt x="9529" y="7913"/>
                    <a:pt x="9564" y="8002"/>
                  </a:cubicBezTo>
                  <a:cubicBezTo>
                    <a:pt x="9586" y="8067"/>
                    <a:pt x="9670" y="8120"/>
                    <a:pt x="9749" y="8120"/>
                  </a:cubicBezTo>
                  <a:cubicBezTo>
                    <a:pt x="9769" y="8120"/>
                    <a:pt x="9788" y="8117"/>
                    <a:pt x="9805" y="8109"/>
                  </a:cubicBezTo>
                  <a:cubicBezTo>
                    <a:pt x="9894" y="8083"/>
                    <a:pt x="9957" y="7949"/>
                    <a:pt x="9921" y="7860"/>
                  </a:cubicBezTo>
                  <a:cubicBezTo>
                    <a:pt x="9900" y="7795"/>
                    <a:pt x="9809" y="7742"/>
                    <a:pt x="9733" y="7742"/>
                  </a:cubicBezTo>
                  <a:close/>
                  <a:moveTo>
                    <a:pt x="1638" y="7903"/>
                  </a:moveTo>
                  <a:cubicBezTo>
                    <a:pt x="1633" y="7903"/>
                    <a:pt x="1629" y="7904"/>
                    <a:pt x="1625" y="7904"/>
                  </a:cubicBezTo>
                  <a:cubicBezTo>
                    <a:pt x="1589" y="7913"/>
                    <a:pt x="1544" y="8020"/>
                    <a:pt x="1553" y="8056"/>
                  </a:cubicBezTo>
                  <a:cubicBezTo>
                    <a:pt x="1568" y="8086"/>
                    <a:pt x="1640" y="8122"/>
                    <a:pt x="1684" y="8122"/>
                  </a:cubicBezTo>
                  <a:cubicBezTo>
                    <a:pt x="1692" y="8122"/>
                    <a:pt x="1699" y="8121"/>
                    <a:pt x="1705" y="8118"/>
                  </a:cubicBezTo>
                  <a:cubicBezTo>
                    <a:pt x="1741" y="8109"/>
                    <a:pt x="1785" y="8011"/>
                    <a:pt x="1776" y="7976"/>
                  </a:cubicBezTo>
                  <a:cubicBezTo>
                    <a:pt x="1768" y="7943"/>
                    <a:pt x="1686" y="7903"/>
                    <a:pt x="1638" y="7903"/>
                  </a:cubicBezTo>
                  <a:close/>
                  <a:moveTo>
                    <a:pt x="10980" y="7757"/>
                  </a:moveTo>
                  <a:cubicBezTo>
                    <a:pt x="10950" y="7757"/>
                    <a:pt x="10918" y="7764"/>
                    <a:pt x="10885" y="7779"/>
                  </a:cubicBezTo>
                  <a:cubicBezTo>
                    <a:pt x="10778" y="7824"/>
                    <a:pt x="10742" y="7913"/>
                    <a:pt x="10787" y="8029"/>
                  </a:cubicBezTo>
                  <a:cubicBezTo>
                    <a:pt x="10820" y="8108"/>
                    <a:pt x="10882" y="8153"/>
                    <a:pt x="10955" y="8153"/>
                  </a:cubicBezTo>
                  <a:cubicBezTo>
                    <a:pt x="10981" y="8153"/>
                    <a:pt x="11008" y="8148"/>
                    <a:pt x="11036" y="8136"/>
                  </a:cubicBezTo>
                  <a:cubicBezTo>
                    <a:pt x="11152" y="8092"/>
                    <a:pt x="11188" y="7994"/>
                    <a:pt x="11143" y="7878"/>
                  </a:cubicBezTo>
                  <a:cubicBezTo>
                    <a:pt x="11112" y="7801"/>
                    <a:pt x="11053" y="7757"/>
                    <a:pt x="10980" y="7757"/>
                  </a:cubicBezTo>
                  <a:close/>
                  <a:moveTo>
                    <a:pt x="2907" y="7917"/>
                  </a:moveTo>
                  <a:cubicBezTo>
                    <a:pt x="2887" y="7917"/>
                    <a:pt x="2865" y="7922"/>
                    <a:pt x="2838" y="7931"/>
                  </a:cubicBezTo>
                  <a:cubicBezTo>
                    <a:pt x="2775" y="7949"/>
                    <a:pt x="2740" y="8020"/>
                    <a:pt x="2784" y="8083"/>
                  </a:cubicBezTo>
                  <a:cubicBezTo>
                    <a:pt x="2803" y="8133"/>
                    <a:pt x="2831" y="8157"/>
                    <a:pt x="2871" y="8157"/>
                  </a:cubicBezTo>
                  <a:cubicBezTo>
                    <a:pt x="2888" y="8157"/>
                    <a:pt x="2906" y="8153"/>
                    <a:pt x="2927" y="8145"/>
                  </a:cubicBezTo>
                  <a:cubicBezTo>
                    <a:pt x="3007" y="8109"/>
                    <a:pt x="3025" y="8065"/>
                    <a:pt x="2990" y="7985"/>
                  </a:cubicBezTo>
                  <a:cubicBezTo>
                    <a:pt x="2972" y="7937"/>
                    <a:pt x="2946" y="7917"/>
                    <a:pt x="2907" y="7917"/>
                  </a:cubicBezTo>
                  <a:close/>
                  <a:moveTo>
                    <a:pt x="12187" y="7770"/>
                  </a:moveTo>
                  <a:cubicBezTo>
                    <a:pt x="12160" y="7770"/>
                    <a:pt x="12134" y="7770"/>
                    <a:pt x="12107" y="7779"/>
                  </a:cubicBezTo>
                  <a:cubicBezTo>
                    <a:pt x="12071" y="7797"/>
                    <a:pt x="12044" y="7815"/>
                    <a:pt x="12027" y="7842"/>
                  </a:cubicBezTo>
                  <a:cubicBezTo>
                    <a:pt x="12000" y="7886"/>
                    <a:pt x="11982" y="7922"/>
                    <a:pt x="11973" y="7967"/>
                  </a:cubicBezTo>
                  <a:cubicBezTo>
                    <a:pt x="11973" y="7994"/>
                    <a:pt x="11991" y="8029"/>
                    <a:pt x="12000" y="8056"/>
                  </a:cubicBezTo>
                  <a:cubicBezTo>
                    <a:pt x="12009" y="8083"/>
                    <a:pt x="12018" y="8118"/>
                    <a:pt x="12044" y="8127"/>
                  </a:cubicBezTo>
                  <a:cubicBezTo>
                    <a:pt x="12080" y="8154"/>
                    <a:pt x="12125" y="8172"/>
                    <a:pt x="12178" y="8181"/>
                  </a:cubicBezTo>
                  <a:cubicBezTo>
                    <a:pt x="12182" y="8182"/>
                    <a:pt x="12186" y="8183"/>
                    <a:pt x="12190" y="8183"/>
                  </a:cubicBezTo>
                  <a:cubicBezTo>
                    <a:pt x="12209" y="8183"/>
                    <a:pt x="12229" y="8170"/>
                    <a:pt x="12252" y="8170"/>
                  </a:cubicBezTo>
                  <a:cubicBezTo>
                    <a:pt x="12257" y="8170"/>
                    <a:pt x="12262" y="8171"/>
                    <a:pt x="12267" y="8172"/>
                  </a:cubicBezTo>
                  <a:cubicBezTo>
                    <a:pt x="12285" y="8145"/>
                    <a:pt x="12321" y="8136"/>
                    <a:pt x="12339" y="8109"/>
                  </a:cubicBezTo>
                  <a:cubicBezTo>
                    <a:pt x="12366" y="8074"/>
                    <a:pt x="12383" y="8029"/>
                    <a:pt x="12392" y="7985"/>
                  </a:cubicBezTo>
                  <a:cubicBezTo>
                    <a:pt x="12401" y="7958"/>
                    <a:pt x="12383" y="7922"/>
                    <a:pt x="12383" y="7886"/>
                  </a:cubicBezTo>
                  <a:cubicBezTo>
                    <a:pt x="12339" y="7886"/>
                    <a:pt x="12348" y="7833"/>
                    <a:pt x="12312" y="7815"/>
                  </a:cubicBezTo>
                  <a:cubicBezTo>
                    <a:pt x="12276" y="7797"/>
                    <a:pt x="12232" y="7770"/>
                    <a:pt x="12187" y="7770"/>
                  </a:cubicBezTo>
                  <a:close/>
                  <a:moveTo>
                    <a:pt x="4107" y="7921"/>
                  </a:moveTo>
                  <a:cubicBezTo>
                    <a:pt x="4089" y="7921"/>
                    <a:pt x="4072" y="7926"/>
                    <a:pt x="4051" y="7931"/>
                  </a:cubicBezTo>
                  <a:cubicBezTo>
                    <a:pt x="4007" y="7949"/>
                    <a:pt x="4007" y="7985"/>
                    <a:pt x="3989" y="8020"/>
                  </a:cubicBezTo>
                  <a:cubicBezTo>
                    <a:pt x="3971" y="8047"/>
                    <a:pt x="3962" y="8083"/>
                    <a:pt x="3989" y="8118"/>
                  </a:cubicBezTo>
                  <a:cubicBezTo>
                    <a:pt x="3989" y="8172"/>
                    <a:pt x="4033" y="8163"/>
                    <a:pt x="4069" y="8181"/>
                  </a:cubicBezTo>
                  <a:cubicBezTo>
                    <a:pt x="4085" y="8193"/>
                    <a:pt x="4099" y="8198"/>
                    <a:pt x="4114" y="8198"/>
                  </a:cubicBezTo>
                  <a:cubicBezTo>
                    <a:pt x="4131" y="8198"/>
                    <a:pt x="4148" y="8191"/>
                    <a:pt x="4167" y="8181"/>
                  </a:cubicBezTo>
                  <a:cubicBezTo>
                    <a:pt x="4212" y="8172"/>
                    <a:pt x="4212" y="8127"/>
                    <a:pt x="4238" y="8101"/>
                  </a:cubicBezTo>
                  <a:cubicBezTo>
                    <a:pt x="4256" y="8065"/>
                    <a:pt x="4238" y="8038"/>
                    <a:pt x="4230" y="8002"/>
                  </a:cubicBezTo>
                  <a:cubicBezTo>
                    <a:pt x="4221" y="7958"/>
                    <a:pt x="4176" y="7958"/>
                    <a:pt x="4149" y="7931"/>
                  </a:cubicBezTo>
                  <a:cubicBezTo>
                    <a:pt x="4134" y="7924"/>
                    <a:pt x="4121" y="7921"/>
                    <a:pt x="4107" y="7921"/>
                  </a:cubicBezTo>
                  <a:close/>
                  <a:moveTo>
                    <a:pt x="13429" y="7803"/>
                  </a:moveTo>
                  <a:cubicBezTo>
                    <a:pt x="13399" y="7803"/>
                    <a:pt x="13369" y="7810"/>
                    <a:pt x="13338" y="7824"/>
                  </a:cubicBezTo>
                  <a:cubicBezTo>
                    <a:pt x="13222" y="7869"/>
                    <a:pt x="13177" y="7976"/>
                    <a:pt x="13213" y="8092"/>
                  </a:cubicBezTo>
                  <a:cubicBezTo>
                    <a:pt x="13247" y="8180"/>
                    <a:pt x="13323" y="8232"/>
                    <a:pt x="13408" y="8232"/>
                  </a:cubicBezTo>
                  <a:cubicBezTo>
                    <a:pt x="13435" y="8232"/>
                    <a:pt x="13462" y="8227"/>
                    <a:pt x="13490" y="8217"/>
                  </a:cubicBezTo>
                  <a:cubicBezTo>
                    <a:pt x="13606" y="8163"/>
                    <a:pt x="13650" y="8056"/>
                    <a:pt x="13615" y="7940"/>
                  </a:cubicBezTo>
                  <a:cubicBezTo>
                    <a:pt x="13582" y="7855"/>
                    <a:pt x="13510" y="7803"/>
                    <a:pt x="13429" y="7803"/>
                  </a:cubicBezTo>
                  <a:close/>
                  <a:moveTo>
                    <a:pt x="5308" y="7932"/>
                  </a:moveTo>
                  <a:cubicBezTo>
                    <a:pt x="5292" y="7932"/>
                    <a:pt x="5277" y="7935"/>
                    <a:pt x="5264" y="7940"/>
                  </a:cubicBezTo>
                  <a:cubicBezTo>
                    <a:pt x="5202" y="7985"/>
                    <a:pt x="5166" y="8092"/>
                    <a:pt x="5184" y="8145"/>
                  </a:cubicBezTo>
                  <a:cubicBezTo>
                    <a:pt x="5205" y="8195"/>
                    <a:pt x="5289" y="8233"/>
                    <a:pt x="5349" y="8233"/>
                  </a:cubicBezTo>
                  <a:cubicBezTo>
                    <a:pt x="5365" y="8233"/>
                    <a:pt x="5378" y="8231"/>
                    <a:pt x="5389" y="8225"/>
                  </a:cubicBezTo>
                  <a:cubicBezTo>
                    <a:pt x="5452" y="8199"/>
                    <a:pt x="5496" y="8083"/>
                    <a:pt x="5470" y="8020"/>
                  </a:cubicBezTo>
                  <a:cubicBezTo>
                    <a:pt x="5448" y="7971"/>
                    <a:pt x="5370" y="7932"/>
                    <a:pt x="5308" y="7932"/>
                  </a:cubicBezTo>
                  <a:close/>
                  <a:moveTo>
                    <a:pt x="6555" y="7953"/>
                  </a:moveTo>
                  <a:cubicBezTo>
                    <a:pt x="6533" y="7953"/>
                    <a:pt x="6510" y="7957"/>
                    <a:pt x="6487" y="7967"/>
                  </a:cubicBezTo>
                  <a:cubicBezTo>
                    <a:pt x="6406" y="8002"/>
                    <a:pt x="6371" y="8083"/>
                    <a:pt x="6415" y="8172"/>
                  </a:cubicBezTo>
                  <a:cubicBezTo>
                    <a:pt x="6440" y="8229"/>
                    <a:pt x="6488" y="8259"/>
                    <a:pt x="6545" y="8259"/>
                  </a:cubicBezTo>
                  <a:cubicBezTo>
                    <a:pt x="6569" y="8259"/>
                    <a:pt x="6594" y="8254"/>
                    <a:pt x="6620" y="8243"/>
                  </a:cubicBezTo>
                  <a:cubicBezTo>
                    <a:pt x="6692" y="8217"/>
                    <a:pt x="6727" y="8109"/>
                    <a:pt x="6701" y="8047"/>
                  </a:cubicBezTo>
                  <a:cubicBezTo>
                    <a:pt x="6668" y="7988"/>
                    <a:pt x="6616" y="7953"/>
                    <a:pt x="6555" y="7953"/>
                  </a:cubicBezTo>
                  <a:close/>
                  <a:moveTo>
                    <a:pt x="7789" y="7959"/>
                  </a:moveTo>
                  <a:cubicBezTo>
                    <a:pt x="7760" y="7959"/>
                    <a:pt x="7733" y="7967"/>
                    <a:pt x="7709" y="7967"/>
                  </a:cubicBezTo>
                  <a:cubicBezTo>
                    <a:pt x="7620" y="8011"/>
                    <a:pt x="7575" y="8118"/>
                    <a:pt x="7620" y="8199"/>
                  </a:cubicBezTo>
                  <a:cubicBezTo>
                    <a:pt x="7646" y="8264"/>
                    <a:pt x="7715" y="8305"/>
                    <a:pt x="7778" y="8305"/>
                  </a:cubicBezTo>
                  <a:cubicBezTo>
                    <a:pt x="7801" y="8305"/>
                    <a:pt x="7823" y="8300"/>
                    <a:pt x="7843" y="8288"/>
                  </a:cubicBezTo>
                  <a:cubicBezTo>
                    <a:pt x="7887" y="8261"/>
                    <a:pt x="7932" y="8234"/>
                    <a:pt x="7941" y="8181"/>
                  </a:cubicBezTo>
                  <a:cubicBezTo>
                    <a:pt x="7941" y="8163"/>
                    <a:pt x="7941" y="8074"/>
                    <a:pt x="7932" y="8065"/>
                  </a:cubicBezTo>
                  <a:cubicBezTo>
                    <a:pt x="7905" y="8020"/>
                    <a:pt x="7878" y="7985"/>
                    <a:pt x="7834" y="7967"/>
                  </a:cubicBezTo>
                  <a:cubicBezTo>
                    <a:pt x="7819" y="7961"/>
                    <a:pt x="7804" y="7959"/>
                    <a:pt x="7789" y="7959"/>
                  </a:cubicBezTo>
                  <a:close/>
                  <a:moveTo>
                    <a:pt x="918" y="8137"/>
                  </a:moveTo>
                  <a:cubicBezTo>
                    <a:pt x="907" y="8137"/>
                    <a:pt x="895" y="8140"/>
                    <a:pt x="884" y="8145"/>
                  </a:cubicBezTo>
                  <a:cubicBezTo>
                    <a:pt x="831" y="8172"/>
                    <a:pt x="813" y="8225"/>
                    <a:pt x="831" y="8270"/>
                  </a:cubicBezTo>
                  <a:cubicBezTo>
                    <a:pt x="844" y="8310"/>
                    <a:pt x="877" y="8330"/>
                    <a:pt x="916" y="8330"/>
                  </a:cubicBezTo>
                  <a:cubicBezTo>
                    <a:pt x="929" y="8330"/>
                    <a:pt x="942" y="8328"/>
                    <a:pt x="956" y="8324"/>
                  </a:cubicBezTo>
                  <a:cubicBezTo>
                    <a:pt x="1000" y="8306"/>
                    <a:pt x="1027" y="8252"/>
                    <a:pt x="1009" y="8208"/>
                  </a:cubicBezTo>
                  <a:cubicBezTo>
                    <a:pt x="1002" y="8172"/>
                    <a:pt x="962" y="8137"/>
                    <a:pt x="918" y="8137"/>
                  </a:cubicBezTo>
                  <a:close/>
                  <a:moveTo>
                    <a:pt x="9027" y="7991"/>
                  </a:moveTo>
                  <a:cubicBezTo>
                    <a:pt x="9001" y="7991"/>
                    <a:pt x="8972" y="7998"/>
                    <a:pt x="8940" y="8011"/>
                  </a:cubicBezTo>
                  <a:cubicBezTo>
                    <a:pt x="8824" y="8056"/>
                    <a:pt x="8797" y="8127"/>
                    <a:pt x="8842" y="8234"/>
                  </a:cubicBezTo>
                  <a:cubicBezTo>
                    <a:pt x="8874" y="8311"/>
                    <a:pt x="8920" y="8351"/>
                    <a:pt x="8982" y="8351"/>
                  </a:cubicBezTo>
                  <a:cubicBezTo>
                    <a:pt x="9007" y="8351"/>
                    <a:pt x="9035" y="8345"/>
                    <a:pt x="9065" y="8333"/>
                  </a:cubicBezTo>
                  <a:cubicBezTo>
                    <a:pt x="9172" y="8288"/>
                    <a:pt x="9208" y="8217"/>
                    <a:pt x="9163" y="8109"/>
                  </a:cubicBezTo>
                  <a:cubicBezTo>
                    <a:pt x="9132" y="8028"/>
                    <a:pt x="9087" y="7991"/>
                    <a:pt x="9027" y="7991"/>
                  </a:cubicBezTo>
                  <a:close/>
                  <a:moveTo>
                    <a:pt x="2142" y="8144"/>
                  </a:moveTo>
                  <a:cubicBezTo>
                    <a:pt x="2127" y="8144"/>
                    <a:pt x="2111" y="8147"/>
                    <a:pt x="2097" y="8154"/>
                  </a:cubicBezTo>
                  <a:cubicBezTo>
                    <a:pt x="2035" y="8181"/>
                    <a:pt x="2008" y="8252"/>
                    <a:pt x="2035" y="8306"/>
                  </a:cubicBezTo>
                  <a:cubicBezTo>
                    <a:pt x="2056" y="8348"/>
                    <a:pt x="2105" y="8374"/>
                    <a:pt x="2151" y="8374"/>
                  </a:cubicBezTo>
                  <a:cubicBezTo>
                    <a:pt x="2164" y="8374"/>
                    <a:pt x="2175" y="8372"/>
                    <a:pt x="2187" y="8368"/>
                  </a:cubicBezTo>
                  <a:cubicBezTo>
                    <a:pt x="2240" y="8341"/>
                    <a:pt x="2276" y="8270"/>
                    <a:pt x="2249" y="8217"/>
                  </a:cubicBezTo>
                  <a:cubicBezTo>
                    <a:pt x="2229" y="8170"/>
                    <a:pt x="2185" y="8144"/>
                    <a:pt x="2142" y="8144"/>
                  </a:cubicBezTo>
                  <a:close/>
                  <a:moveTo>
                    <a:pt x="10210" y="8001"/>
                  </a:moveTo>
                  <a:cubicBezTo>
                    <a:pt x="10190" y="8001"/>
                    <a:pt x="10171" y="8004"/>
                    <a:pt x="10153" y="8011"/>
                  </a:cubicBezTo>
                  <a:cubicBezTo>
                    <a:pt x="10073" y="8047"/>
                    <a:pt x="10010" y="8172"/>
                    <a:pt x="10046" y="8261"/>
                  </a:cubicBezTo>
                  <a:cubicBezTo>
                    <a:pt x="10067" y="8331"/>
                    <a:pt x="10154" y="8379"/>
                    <a:pt x="10234" y="8379"/>
                  </a:cubicBezTo>
                  <a:cubicBezTo>
                    <a:pt x="10256" y="8379"/>
                    <a:pt x="10277" y="8376"/>
                    <a:pt x="10296" y="8368"/>
                  </a:cubicBezTo>
                  <a:cubicBezTo>
                    <a:pt x="10385" y="8341"/>
                    <a:pt x="10439" y="8208"/>
                    <a:pt x="10403" y="8127"/>
                  </a:cubicBezTo>
                  <a:cubicBezTo>
                    <a:pt x="10381" y="8056"/>
                    <a:pt x="10291" y="8001"/>
                    <a:pt x="10210" y="8001"/>
                  </a:cubicBezTo>
                  <a:close/>
                  <a:moveTo>
                    <a:pt x="11465" y="8020"/>
                  </a:moveTo>
                  <a:cubicBezTo>
                    <a:pt x="11438" y="8020"/>
                    <a:pt x="11408" y="8026"/>
                    <a:pt x="11375" y="8038"/>
                  </a:cubicBezTo>
                  <a:cubicBezTo>
                    <a:pt x="11259" y="8083"/>
                    <a:pt x="11224" y="8181"/>
                    <a:pt x="11268" y="8288"/>
                  </a:cubicBezTo>
                  <a:cubicBezTo>
                    <a:pt x="11300" y="8372"/>
                    <a:pt x="11361" y="8414"/>
                    <a:pt x="11435" y="8414"/>
                  </a:cubicBezTo>
                  <a:cubicBezTo>
                    <a:pt x="11464" y="8414"/>
                    <a:pt x="11495" y="8407"/>
                    <a:pt x="11527" y="8395"/>
                  </a:cubicBezTo>
                  <a:cubicBezTo>
                    <a:pt x="11634" y="8350"/>
                    <a:pt x="11670" y="8252"/>
                    <a:pt x="11625" y="8145"/>
                  </a:cubicBezTo>
                  <a:cubicBezTo>
                    <a:pt x="11593" y="8061"/>
                    <a:pt x="11537" y="8020"/>
                    <a:pt x="11465" y="8020"/>
                  </a:cubicBezTo>
                  <a:close/>
                  <a:moveTo>
                    <a:pt x="3389" y="8167"/>
                  </a:moveTo>
                  <a:cubicBezTo>
                    <a:pt x="3368" y="8167"/>
                    <a:pt x="3345" y="8175"/>
                    <a:pt x="3329" y="8181"/>
                  </a:cubicBezTo>
                  <a:cubicBezTo>
                    <a:pt x="3302" y="8181"/>
                    <a:pt x="3275" y="8217"/>
                    <a:pt x="3257" y="8243"/>
                  </a:cubicBezTo>
                  <a:cubicBezTo>
                    <a:pt x="3230" y="8270"/>
                    <a:pt x="3257" y="8315"/>
                    <a:pt x="3239" y="8350"/>
                  </a:cubicBezTo>
                  <a:cubicBezTo>
                    <a:pt x="3266" y="8368"/>
                    <a:pt x="3293" y="8395"/>
                    <a:pt x="3311" y="8413"/>
                  </a:cubicBezTo>
                  <a:cubicBezTo>
                    <a:pt x="3325" y="8427"/>
                    <a:pt x="3339" y="8431"/>
                    <a:pt x="3354" y="8431"/>
                  </a:cubicBezTo>
                  <a:cubicBezTo>
                    <a:pt x="3375" y="8431"/>
                    <a:pt x="3396" y="8422"/>
                    <a:pt x="3418" y="8422"/>
                  </a:cubicBezTo>
                  <a:cubicBezTo>
                    <a:pt x="3445" y="8422"/>
                    <a:pt x="3462" y="8386"/>
                    <a:pt x="3489" y="8359"/>
                  </a:cubicBezTo>
                  <a:cubicBezTo>
                    <a:pt x="3516" y="8333"/>
                    <a:pt x="3480" y="8288"/>
                    <a:pt x="3498" y="8252"/>
                  </a:cubicBezTo>
                  <a:cubicBezTo>
                    <a:pt x="3480" y="8234"/>
                    <a:pt x="3453" y="8208"/>
                    <a:pt x="3427" y="8181"/>
                  </a:cubicBezTo>
                  <a:cubicBezTo>
                    <a:pt x="3416" y="8170"/>
                    <a:pt x="3403" y="8167"/>
                    <a:pt x="3389" y="8167"/>
                  </a:cubicBezTo>
                  <a:close/>
                  <a:moveTo>
                    <a:pt x="12649" y="8032"/>
                  </a:moveTo>
                  <a:cubicBezTo>
                    <a:pt x="12624" y="8032"/>
                    <a:pt x="12600" y="8037"/>
                    <a:pt x="12580" y="8047"/>
                  </a:cubicBezTo>
                  <a:cubicBezTo>
                    <a:pt x="12535" y="8065"/>
                    <a:pt x="12490" y="8118"/>
                    <a:pt x="12473" y="8163"/>
                  </a:cubicBezTo>
                  <a:cubicBezTo>
                    <a:pt x="12455" y="8208"/>
                    <a:pt x="12455" y="8270"/>
                    <a:pt x="12464" y="8315"/>
                  </a:cubicBezTo>
                  <a:cubicBezTo>
                    <a:pt x="12498" y="8391"/>
                    <a:pt x="12602" y="8445"/>
                    <a:pt x="12689" y="8445"/>
                  </a:cubicBezTo>
                  <a:cubicBezTo>
                    <a:pt x="12714" y="8445"/>
                    <a:pt x="12738" y="8441"/>
                    <a:pt x="12758" y="8431"/>
                  </a:cubicBezTo>
                  <a:cubicBezTo>
                    <a:pt x="12803" y="8413"/>
                    <a:pt x="12847" y="8359"/>
                    <a:pt x="12865" y="8315"/>
                  </a:cubicBezTo>
                  <a:cubicBezTo>
                    <a:pt x="12883" y="8270"/>
                    <a:pt x="12883" y="8208"/>
                    <a:pt x="12865" y="8154"/>
                  </a:cubicBezTo>
                  <a:cubicBezTo>
                    <a:pt x="12838" y="8085"/>
                    <a:pt x="12736" y="8032"/>
                    <a:pt x="12649" y="8032"/>
                  </a:cubicBezTo>
                  <a:close/>
                  <a:moveTo>
                    <a:pt x="4592" y="8184"/>
                  </a:moveTo>
                  <a:cubicBezTo>
                    <a:pt x="4579" y="8184"/>
                    <a:pt x="4565" y="8186"/>
                    <a:pt x="4551" y="8190"/>
                  </a:cubicBezTo>
                  <a:cubicBezTo>
                    <a:pt x="4470" y="8217"/>
                    <a:pt x="4435" y="8297"/>
                    <a:pt x="4462" y="8368"/>
                  </a:cubicBezTo>
                  <a:cubicBezTo>
                    <a:pt x="4483" y="8433"/>
                    <a:pt x="4533" y="8463"/>
                    <a:pt x="4589" y="8463"/>
                  </a:cubicBezTo>
                  <a:cubicBezTo>
                    <a:pt x="4603" y="8463"/>
                    <a:pt x="4617" y="8461"/>
                    <a:pt x="4631" y="8457"/>
                  </a:cubicBezTo>
                  <a:cubicBezTo>
                    <a:pt x="4711" y="8431"/>
                    <a:pt x="4747" y="8350"/>
                    <a:pt x="4720" y="8279"/>
                  </a:cubicBezTo>
                  <a:cubicBezTo>
                    <a:pt x="4699" y="8214"/>
                    <a:pt x="4648" y="8184"/>
                    <a:pt x="4592" y="8184"/>
                  </a:cubicBezTo>
                  <a:close/>
                  <a:moveTo>
                    <a:pt x="13882" y="8047"/>
                  </a:moveTo>
                  <a:cubicBezTo>
                    <a:pt x="13846" y="8047"/>
                    <a:pt x="13766" y="8074"/>
                    <a:pt x="13739" y="8109"/>
                  </a:cubicBezTo>
                  <a:cubicBezTo>
                    <a:pt x="13677" y="8181"/>
                    <a:pt x="13650" y="8252"/>
                    <a:pt x="13695" y="8350"/>
                  </a:cubicBezTo>
                  <a:cubicBezTo>
                    <a:pt x="13713" y="8422"/>
                    <a:pt x="13766" y="8440"/>
                    <a:pt x="13829" y="8466"/>
                  </a:cubicBezTo>
                  <a:cubicBezTo>
                    <a:pt x="13848" y="8472"/>
                    <a:pt x="13862" y="8475"/>
                    <a:pt x="13872" y="8475"/>
                  </a:cubicBezTo>
                  <a:cubicBezTo>
                    <a:pt x="13896" y="8475"/>
                    <a:pt x="13903" y="8459"/>
                    <a:pt x="13909" y="8422"/>
                  </a:cubicBezTo>
                  <a:cubicBezTo>
                    <a:pt x="13927" y="8324"/>
                    <a:pt x="13954" y="8234"/>
                    <a:pt x="13962" y="8145"/>
                  </a:cubicBezTo>
                  <a:cubicBezTo>
                    <a:pt x="13980" y="8056"/>
                    <a:pt x="13971" y="8047"/>
                    <a:pt x="13882" y="8047"/>
                  </a:cubicBezTo>
                  <a:close/>
                  <a:moveTo>
                    <a:pt x="5821" y="8196"/>
                  </a:moveTo>
                  <a:cubicBezTo>
                    <a:pt x="5800" y="8196"/>
                    <a:pt x="5777" y="8199"/>
                    <a:pt x="5755" y="8199"/>
                  </a:cubicBezTo>
                  <a:cubicBezTo>
                    <a:pt x="5719" y="8225"/>
                    <a:pt x="5684" y="8252"/>
                    <a:pt x="5666" y="8297"/>
                  </a:cubicBezTo>
                  <a:cubicBezTo>
                    <a:pt x="5657" y="8324"/>
                    <a:pt x="5657" y="8377"/>
                    <a:pt x="5675" y="8404"/>
                  </a:cubicBezTo>
                  <a:cubicBezTo>
                    <a:pt x="5693" y="8440"/>
                    <a:pt x="5719" y="8475"/>
                    <a:pt x="5755" y="8484"/>
                  </a:cubicBezTo>
                  <a:cubicBezTo>
                    <a:pt x="5777" y="8490"/>
                    <a:pt x="5802" y="8498"/>
                    <a:pt x="5828" y="8498"/>
                  </a:cubicBezTo>
                  <a:cubicBezTo>
                    <a:pt x="5845" y="8498"/>
                    <a:pt x="5862" y="8495"/>
                    <a:pt x="5880" y="8484"/>
                  </a:cubicBezTo>
                  <a:cubicBezTo>
                    <a:pt x="5907" y="8466"/>
                    <a:pt x="5942" y="8440"/>
                    <a:pt x="5960" y="8404"/>
                  </a:cubicBezTo>
                  <a:cubicBezTo>
                    <a:pt x="5969" y="8368"/>
                    <a:pt x="5960" y="8324"/>
                    <a:pt x="5960" y="8288"/>
                  </a:cubicBezTo>
                  <a:cubicBezTo>
                    <a:pt x="5951" y="8243"/>
                    <a:pt x="5907" y="8225"/>
                    <a:pt x="5880" y="8208"/>
                  </a:cubicBezTo>
                  <a:cubicBezTo>
                    <a:pt x="5862" y="8199"/>
                    <a:pt x="5842" y="8196"/>
                    <a:pt x="5821" y="8196"/>
                  </a:cubicBezTo>
                  <a:close/>
                  <a:moveTo>
                    <a:pt x="7034" y="8207"/>
                  </a:moveTo>
                  <a:cubicBezTo>
                    <a:pt x="7019" y="8207"/>
                    <a:pt x="7003" y="8210"/>
                    <a:pt x="6986" y="8217"/>
                  </a:cubicBezTo>
                  <a:cubicBezTo>
                    <a:pt x="6950" y="8243"/>
                    <a:pt x="6906" y="8252"/>
                    <a:pt x="6888" y="8306"/>
                  </a:cubicBezTo>
                  <a:cubicBezTo>
                    <a:pt x="6879" y="8341"/>
                    <a:pt x="6870" y="8377"/>
                    <a:pt x="6888" y="8422"/>
                  </a:cubicBezTo>
                  <a:cubicBezTo>
                    <a:pt x="6906" y="8457"/>
                    <a:pt x="6924" y="8502"/>
                    <a:pt x="6977" y="8511"/>
                  </a:cubicBezTo>
                  <a:cubicBezTo>
                    <a:pt x="6998" y="8521"/>
                    <a:pt x="7018" y="8532"/>
                    <a:pt x="7039" y="8532"/>
                  </a:cubicBezTo>
                  <a:cubicBezTo>
                    <a:pt x="7054" y="8532"/>
                    <a:pt x="7069" y="8526"/>
                    <a:pt x="7084" y="8511"/>
                  </a:cubicBezTo>
                  <a:cubicBezTo>
                    <a:pt x="7138" y="8502"/>
                    <a:pt x="7165" y="8475"/>
                    <a:pt x="7182" y="8431"/>
                  </a:cubicBezTo>
                  <a:cubicBezTo>
                    <a:pt x="7200" y="8386"/>
                    <a:pt x="7200" y="8350"/>
                    <a:pt x="7182" y="8315"/>
                  </a:cubicBezTo>
                  <a:cubicBezTo>
                    <a:pt x="7165" y="8270"/>
                    <a:pt x="7147" y="8243"/>
                    <a:pt x="7102" y="8225"/>
                  </a:cubicBezTo>
                  <a:cubicBezTo>
                    <a:pt x="7080" y="8214"/>
                    <a:pt x="7058" y="8207"/>
                    <a:pt x="7034" y="8207"/>
                  </a:cubicBezTo>
                  <a:close/>
                  <a:moveTo>
                    <a:pt x="202" y="8389"/>
                  </a:moveTo>
                  <a:cubicBezTo>
                    <a:pt x="193" y="8389"/>
                    <a:pt x="182" y="8391"/>
                    <a:pt x="170" y="8395"/>
                  </a:cubicBezTo>
                  <a:cubicBezTo>
                    <a:pt x="144" y="8404"/>
                    <a:pt x="135" y="8413"/>
                    <a:pt x="144" y="8440"/>
                  </a:cubicBezTo>
                  <a:cubicBezTo>
                    <a:pt x="153" y="8466"/>
                    <a:pt x="153" y="8493"/>
                    <a:pt x="162" y="8520"/>
                  </a:cubicBezTo>
                  <a:cubicBezTo>
                    <a:pt x="162" y="8539"/>
                    <a:pt x="170" y="8558"/>
                    <a:pt x="188" y="8558"/>
                  </a:cubicBezTo>
                  <a:cubicBezTo>
                    <a:pt x="196" y="8558"/>
                    <a:pt x="205" y="8554"/>
                    <a:pt x="215" y="8547"/>
                  </a:cubicBezTo>
                  <a:cubicBezTo>
                    <a:pt x="242" y="8538"/>
                    <a:pt x="269" y="8520"/>
                    <a:pt x="269" y="8484"/>
                  </a:cubicBezTo>
                  <a:cubicBezTo>
                    <a:pt x="260" y="8457"/>
                    <a:pt x="251" y="8431"/>
                    <a:pt x="233" y="8404"/>
                  </a:cubicBezTo>
                  <a:cubicBezTo>
                    <a:pt x="228" y="8393"/>
                    <a:pt x="216" y="8389"/>
                    <a:pt x="202" y="8389"/>
                  </a:cubicBezTo>
                  <a:close/>
                  <a:moveTo>
                    <a:pt x="8244" y="8218"/>
                  </a:moveTo>
                  <a:cubicBezTo>
                    <a:pt x="8226" y="8218"/>
                    <a:pt x="8208" y="8220"/>
                    <a:pt x="8191" y="8225"/>
                  </a:cubicBezTo>
                  <a:cubicBezTo>
                    <a:pt x="8101" y="8261"/>
                    <a:pt x="8057" y="8368"/>
                    <a:pt x="8092" y="8457"/>
                  </a:cubicBezTo>
                  <a:cubicBezTo>
                    <a:pt x="8120" y="8520"/>
                    <a:pt x="8192" y="8567"/>
                    <a:pt x="8261" y="8567"/>
                  </a:cubicBezTo>
                  <a:cubicBezTo>
                    <a:pt x="8279" y="8567"/>
                    <a:pt x="8298" y="8563"/>
                    <a:pt x="8315" y="8556"/>
                  </a:cubicBezTo>
                  <a:cubicBezTo>
                    <a:pt x="8405" y="8520"/>
                    <a:pt x="8458" y="8413"/>
                    <a:pt x="8422" y="8333"/>
                  </a:cubicBezTo>
                  <a:cubicBezTo>
                    <a:pt x="8394" y="8261"/>
                    <a:pt x="8319" y="8218"/>
                    <a:pt x="8244" y="8218"/>
                  </a:cubicBezTo>
                  <a:close/>
                  <a:moveTo>
                    <a:pt x="9503" y="8234"/>
                  </a:moveTo>
                  <a:cubicBezTo>
                    <a:pt x="9478" y="8234"/>
                    <a:pt x="9451" y="8240"/>
                    <a:pt x="9422" y="8252"/>
                  </a:cubicBezTo>
                  <a:cubicBezTo>
                    <a:pt x="9306" y="8297"/>
                    <a:pt x="9270" y="8368"/>
                    <a:pt x="9315" y="8475"/>
                  </a:cubicBezTo>
                  <a:cubicBezTo>
                    <a:pt x="9348" y="8556"/>
                    <a:pt x="9397" y="8596"/>
                    <a:pt x="9464" y="8596"/>
                  </a:cubicBezTo>
                  <a:cubicBezTo>
                    <a:pt x="9486" y="8596"/>
                    <a:pt x="9511" y="8591"/>
                    <a:pt x="9538" y="8582"/>
                  </a:cubicBezTo>
                  <a:cubicBezTo>
                    <a:pt x="9654" y="8538"/>
                    <a:pt x="9689" y="8466"/>
                    <a:pt x="9645" y="8359"/>
                  </a:cubicBezTo>
                  <a:cubicBezTo>
                    <a:pt x="9612" y="8276"/>
                    <a:pt x="9566" y="8234"/>
                    <a:pt x="9503" y="8234"/>
                  </a:cubicBezTo>
                  <a:close/>
                  <a:moveTo>
                    <a:pt x="1416" y="8396"/>
                  </a:moveTo>
                  <a:cubicBezTo>
                    <a:pt x="1403" y="8396"/>
                    <a:pt x="1390" y="8399"/>
                    <a:pt x="1375" y="8404"/>
                  </a:cubicBezTo>
                  <a:cubicBezTo>
                    <a:pt x="1303" y="8431"/>
                    <a:pt x="1286" y="8466"/>
                    <a:pt x="1312" y="8538"/>
                  </a:cubicBezTo>
                  <a:cubicBezTo>
                    <a:pt x="1331" y="8581"/>
                    <a:pt x="1354" y="8603"/>
                    <a:pt x="1388" y="8603"/>
                  </a:cubicBezTo>
                  <a:cubicBezTo>
                    <a:pt x="1402" y="8603"/>
                    <a:pt x="1419" y="8599"/>
                    <a:pt x="1437" y="8591"/>
                  </a:cubicBezTo>
                  <a:cubicBezTo>
                    <a:pt x="1500" y="8564"/>
                    <a:pt x="1518" y="8529"/>
                    <a:pt x="1491" y="8466"/>
                  </a:cubicBezTo>
                  <a:cubicBezTo>
                    <a:pt x="1472" y="8415"/>
                    <a:pt x="1448" y="8396"/>
                    <a:pt x="1416" y="8396"/>
                  </a:cubicBezTo>
                  <a:close/>
                  <a:moveTo>
                    <a:pt x="10705" y="8244"/>
                  </a:moveTo>
                  <a:cubicBezTo>
                    <a:pt x="10678" y="8244"/>
                    <a:pt x="10651" y="8250"/>
                    <a:pt x="10626" y="8261"/>
                  </a:cubicBezTo>
                  <a:cubicBezTo>
                    <a:pt x="10528" y="8297"/>
                    <a:pt x="10483" y="8413"/>
                    <a:pt x="10519" y="8511"/>
                  </a:cubicBezTo>
                  <a:cubicBezTo>
                    <a:pt x="10553" y="8586"/>
                    <a:pt x="10619" y="8630"/>
                    <a:pt x="10696" y="8630"/>
                  </a:cubicBezTo>
                  <a:cubicBezTo>
                    <a:pt x="10720" y="8630"/>
                    <a:pt x="10744" y="8626"/>
                    <a:pt x="10769" y="8618"/>
                  </a:cubicBezTo>
                  <a:cubicBezTo>
                    <a:pt x="10876" y="8582"/>
                    <a:pt x="10920" y="8466"/>
                    <a:pt x="10885" y="8368"/>
                  </a:cubicBezTo>
                  <a:cubicBezTo>
                    <a:pt x="10852" y="8289"/>
                    <a:pt x="10780" y="8244"/>
                    <a:pt x="10705" y="8244"/>
                  </a:cubicBezTo>
                  <a:close/>
                  <a:moveTo>
                    <a:pt x="2628" y="8402"/>
                  </a:moveTo>
                  <a:cubicBezTo>
                    <a:pt x="2612" y="8402"/>
                    <a:pt x="2595" y="8406"/>
                    <a:pt x="2579" y="8413"/>
                  </a:cubicBezTo>
                  <a:cubicBezTo>
                    <a:pt x="2517" y="8440"/>
                    <a:pt x="2490" y="8502"/>
                    <a:pt x="2517" y="8564"/>
                  </a:cubicBezTo>
                  <a:cubicBezTo>
                    <a:pt x="2536" y="8611"/>
                    <a:pt x="2576" y="8637"/>
                    <a:pt x="2620" y="8637"/>
                  </a:cubicBezTo>
                  <a:cubicBezTo>
                    <a:pt x="2636" y="8637"/>
                    <a:pt x="2652" y="8634"/>
                    <a:pt x="2668" y="8627"/>
                  </a:cubicBezTo>
                  <a:cubicBezTo>
                    <a:pt x="2731" y="8600"/>
                    <a:pt x="2758" y="8538"/>
                    <a:pt x="2731" y="8475"/>
                  </a:cubicBezTo>
                  <a:cubicBezTo>
                    <a:pt x="2711" y="8429"/>
                    <a:pt x="2672" y="8402"/>
                    <a:pt x="2628" y="8402"/>
                  </a:cubicBezTo>
                  <a:close/>
                  <a:moveTo>
                    <a:pt x="11941" y="8280"/>
                  </a:moveTo>
                  <a:cubicBezTo>
                    <a:pt x="11915" y="8280"/>
                    <a:pt x="11890" y="8287"/>
                    <a:pt x="11866" y="8297"/>
                  </a:cubicBezTo>
                  <a:cubicBezTo>
                    <a:pt x="11750" y="8341"/>
                    <a:pt x="11705" y="8440"/>
                    <a:pt x="11750" y="8547"/>
                  </a:cubicBezTo>
                  <a:cubicBezTo>
                    <a:pt x="11782" y="8630"/>
                    <a:pt x="11841" y="8676"/>
                    <a:pt x="11912" y="8676"/>
                  </a:cubicBezTo>
                  <a:cubicBezTo>
                    <a:pt x="11940" y="8676"/>
                    <a:pt x="11969" y="8669"/>
                    <a:pt x="12000" y="8654"/>
                  </a:cubicBezTo>
                  <a:cubicBezTo>
                    <a:pt x="12116" y="8609"/>
                    <a:pt x="12151" y="8520"/>
                    <a:pt x="12116" y="8413"/>
                  </a:cubicBezTo>
                  <a:cubicBezTo>
                    <a:pt x="12089" y="8359"/>
                    <a:pt x="12062" y="8315"/>
                    <a:pt x="12009" y="8297"/>
                  </a:cubicBezTo>
                  <a:cubicBezTo>
                    <a:pt x="11985" y="8285"/>
                    <a:pt x="11962" y="8280"/>
                    <a:pt x="11941" y="8280"/>
                  </a:cubicBezTo>
                  <a:close/>
                  <a:moveTo>
                    <a:pt x="3843" y="8414"/>
                  </a:moveTo>
                  <a:cubicBezTo>
                    <a:pt x="3828" y="8414"/>
                    <a:pt x="3814" y="8416"/>
                    <a:pt x="3801" y="8422"/>
                  </a:cubicBezTo>
                  <a:cubicBezTo>
                    <a:pt x="3748" y="8440"/>
                    <a:pt x="3694" y="8529"/>
                    <a:pt x="3721" y="8591"/>
                  </a:cubicBezTo>
                  <a:cubicBezTo>
                    <a:pt x="3742" y="8648"/>
                    <a:pt x="3815" y="8677"/>
                    <a:pt x="3866" y="8677"/>
                  </a:cubicBezTo>
                  <a:cubicBezTo>
                    <a:pt x="3879" y="8677"/>
                    <a:pt x="3891" y="8675"/>
                    <a:pt x="3899" y="8672"/>
                  </a:cubicBezTo>
                  <a:cubicBezTo>
                    <a:pt x="3953" y="8645"/>
                    <a:pt x="3998" y="8556"/>
                    <a:pt x="3971" y="8493"/>
                  </a:cubicBezTo>
                  <a:cubicBezTo>
                    <a:pt x="3957" y="8451"/>
                    <a:pt x="3898" y="8414"/>
                    <a:pt x="3843" y="8414"/>
                  </a:cubicBezTo>
                  <a:close/>
                  <a:moveTo>
                    <a:pt x="5089" y="8422"/>
                  </a:moveTo>
                  <a:cubicBezTo>
                    <a:pt x="5068" y="8422"/>
                    <a:pt x="5043" y="8428"/>
                    <a:pt x="5015" y="8440"/>
                  </a:cubicBezTo>
                  <a:cubicBezTo>
                    <a:pt x="4925" y="8475"/>
                    <a:pt x="4908" y="8529"/>
                    <a:pt x="4943" y="8618"/>
                  </a:cubicBezTo>
                  <a:cubicBezTo>
                    <a:pt x="4968" y="8679"/>
                    <a:pt x="5000" y="8707"/>
                    <a:pt x="5047" y="8707"/>
                  </a:cubicBezTo>
                  <a:cubicBezTo>
                    <a:pt x="5069" y="8707"/>
                    <a:pt x="5093" y="8701"/>
                    <a:pt x="5122" y="8689"/>
                  </a:cubicBezTo>
                  <a:cubicBezTo>
                    <a:pt x="5211" y="8654"/>
                    <a:pt x="5229" y="8609"/>
                    <a:pt x="5193" y="8511"/>
                  </a:cubicBezTo>
                  <a:cubicBezTo>
                    <a:pt x="5169" y="8450"/>
                    <a:pt x="5136" y="8422"/>
                    <a:pt x="5089" y="8422"/>
                  </a:cubicBezTo>
                  <a:close/>
                  <a:moveTo>
                    <a:pt x="13154" y="8289"/>
                  </a:moveTo>
                  <a:cubicBezTo>
                    <a:pt x="13127" y="8289"/>
                    <a:pt x="13098" y="8294"/>
                    <a:pt x="13070" y="8306"/>
                  </a:cubicBezTo>
                  <a:cubicBezTo>
                    <a:pt x="12963" y="8350"/>
                    <a:pt x="12910" y="8484"/>
                    <a:pt x="12954" y="8582"/>
                  </a:cubicBezTo>
                  <a:cubicBezTo>
                    <a:pt x="12995" y="8670"/>
                    <a:pt x="13076" y="8712"/>
                    <a:pt x="13155" y="8712"/>
                  </a:cubicBezTo>
                  <a:cubicBezTo>
                    <a:pt x="13181" y="8712"/>
                    <a:pt x="13207" y="8707"/>
                    <a:pt x="13231" y="8698"/>
                  </a:cubicBezTo>
                  <a:cubicBezTo>
                    <a:pt x="13338" y="8654"/>
                    <a:pt x="13400" y="8520"/>
                    <a:pt x="13347" y="8413"/>
                  </a:cubicBezTo>
                  <a:cubicBezTo>
                    <a:pt x="13307" y="8334"/>
                    <a:pt x="13233" y="8289"/>
                    <a:pt x="13154" y="8289"/>
                  </a:cubicBezTo>
                  <a:close/>
                  <a:moveTo>
                    <a:pt x="6308" y="8452"/>
                  </a:moveTo>
                  <a:cubicBezTo>
                    <a:pt x="6288" y="8452"/>
                    <a:pt x="6267" y="8457"/>
                    <a:pt x="6246" y="8466"/>
                  </a:cubicBezTo>
                  <a:cubicBezTo>
                    <a:pt x="6157" y="8502"/>
                    <a:pt x="6121" y="8582"/>
                    <a:pt x="6157" y="8663"/>
                  </a:cubicBezTo>
                  <a:cubicBezTo>
                    <a:pt x="6183" y="8729"/>
                    <a:pt x="6234" y="8765"/>
                    <a:pt x="6291" y="8765"/>
                  </a:cubicBezTo>
                  <a:cubicBezTo>
                    <a:pt x="6311" y="8765"/>
                    <a:pt x="6332" y="8761"/>
                    <a:pt x="6353" y="8752"/>
                  </a:cubicBezTo>
                  <a:cubicBezTo>
                    <a:pt x="6442" y="8716"/>
                    <a:pt x="6478" y="8636"/>
                    <a:pt x="6442" y="8547"/>
                  </a:cubicBezTo>
                  <a:cubicBezTo>
                    <a:pt x="6416" y="8487"/>
                    <a:pt x="6365" y="8452"/>
                    <a:pt x="6308" y="8452"/>
                  </a:cubicBezTo>
                  <a:close/>
                  <a:moveTo>
                    <a:pt x="7524" y="8464"/>
                  </a:moveTo>
                  <a:cubicBezTo>
                    <a:pt x="7501" y="8464"/>
                    <a:pt x="7477" y="8466"/>
                    <a:pt x="7450" y="8466"/>
                  </a:cubicBezTo>
                  <a:cubicBezTo>
                    <a:pt x="7423" y="8502"/>
                    <a:pt x="7379" y="8529"/>
                    <a:pt x="7370" y="8564"/>
                  </a:cubicBezTo>
                  <a:cubicBezTo>
                    <a:pt x="7352" y="8600"/>
                    <a:pt x="7352" y="8654"/>
                    <a:pt x="7361" y="8698"/>
                  </a:cubicBezTo>
                  <a:cubicBezTo>
                    <a:pt x="7370" y="8734"/>
                    <a:pt x="7414" y="8770"/>
                    <a:pt x="7450" y="8779"/>
                  </a:cubicBezTo>
                  <a:cubicBezTo>
                    <a:pt x="7472" y="8790"/>
                    <a:pt x="7501" y="8797"/>
                    <a:pt x="7528" y="8797"/>
                  </a:cubicBezTo>
                  <a:cubicBezTo>
                    <a:pt x="7545" y="8797"/>
                    <a:pt x="7561" y="8794"/>
                    <a:pt x="7575" y="8787"/>
                  </a:cubicBezTo>
                  <a:cubicBezTo>
                    <a:pt x="7620" y="8779"/>
                    <a:pt x="7655" y="8743"/>
                    <a:pt x="7673" y="8698"/>
                  </a:cubicBezTo>
                  <a:cubicBezTo>
                    <a:pt x="7691" y="8663"/>
                    <a:pt x="7691" y="8609"/>
                    <a:pt x="7682" y="8573"/>
                  </a:cubicBezTo>
                  <a:cubicBezTo>
                    <a:pt x="7664" y="8529"/>
                    <a:pt x="7628" y="8493"/>
                    <a:pt x="7584" y="8475"/>
                  </a:cubicBezTo>
                  <a:cubicBezTo>
                    <a:pt x="7566" y="8466"/>
                    <a:pt x="7546" y="8464"/>
                    <a:pt x="7524" y="8464"/>
                  </a:cubicBezTo>
                  <a:close/>
                  <a:moveTo>
                    <a:pt x="629" y="8626"/>
                  </a:moveTo>
                  <a:cubicBezTo>
                    <a:pt x="625" y="8626"/>
                    <a:pt x="620" y="8626"/>
                    <a:pt x="617" y="8627"/>
                  </a:cubicBezTo>
                  <a:cubicBezTo>
                    <a:pt x="590" y="8645"/>
                    <a:pt x="554" y="8725"/>
                    <a:pt x="572" y="8761"/>
                  </a:cubicBezTo>
                  <a:cubicBezTo>
                    <a:pt x="579" y="8782"/>
                    <a:pt x="640" y="8810"/>
                    <a:pt x="676" y="8810"/>
                  </a:cubicBezTo>
                  <a:cubicBezTo>
                    <a:pt x="685" y="8810"/>
                    <a:pt x="692" y="8809"/>
                    <a:pt x="697" y="8805"/>
                  </a:cubicBezTo>
                  <a:cubicBezTo>
                    <a:pt x="724" y="8796"/>
                    <a:pt x="759" y="8707"/>
                    <a:pt x="750" y="8680"/>
                  </a:cubicBezTo>
                  <a:cubicBezTo>
                    <a:pt x="734" y="8657"/>
                    <a:pt x="669" y="8626"/>
                    <a:pt x="629" y="8626"/>
                  </a:cubicBezTo>
                  <a:close/>
                  <a:moveTo>
                    <a:pt x="8737" y="8481"/>
                  </a:moveTo>
                  <a:cubicBezTo>
                    <a:pt x="8715" y="8481"/>
                    <a:pt x="8693" y="8485"/>
                    <a:pt x="8672" y="8493"/>
                  </a:cubicBezTo>
                  <a:cubicBezTo>
                    <a:pt x="8592" y="8529"/>
                    <a:pt x="8547" y="8636"/>
                    <a:pt x="8583" y="8725"/>
                  </a:cubicBezTo>
                  <a:cubicBezTo>
                    <a:pt x="8610" y="8786"/>
                    <a:pt x="8674" y="8827"/>
                    <a:pt x="8742" y="8827"/>
                  </a:cubicBezTo>
                  <a:cubicBezTo>
                    <a:pt x="8763" y="8827"/>
                    <a:pt x="8785" y="8823"/>
                    <a:pt x="8806" y="8814"/>
                  </a:cubicBezTo>
                  <a:cubicBezTo>
                    <a:pt x="8895" y="8779"/>
                    <a:pt x="8940" y="8680"/>
                    <a:pt x="8904" y="8591"/>
                  </a:cubicBezTo>
                  <a:cubicBezTo>
                    <a:pt x="8877" y="8523"/>
                    <a:pt x="8808" y="8481"/>
                    <a:pt x="8737" y="8481"/>
                  </a:cubicBezTo>
                  <a:close/>
                  <a:moveTo>
                    <a:pt x="9955" y="8490"/>
                  </a:moveTo>
                  <a:cubicBezTo>
                    <a:pt x="9932" y="8490"/>
                    <a:pt x="9910" y="8494"/>
                    <a:pt x="9894" y="8502"/>
                  </a:cubicBezTo>
                  <a:cubicBezTo>
                    <a:pt x="9850" y="8520"/>
                    <a:pt x="9814" y="8556"/>
                    <a:pt x="9796" y="8600"/>
                  </a:cubicBezTo>
                  <a:cubicBezTo>
                    <a:pt x="9770" y="8654"/>
                    <a:pt x="9796" y="8698"/>
                    <a:pt x="9778" y="8743"/>
                  </a:cubicBezTo>
                  <a:cubicBezTo>
                    <a:pt x="9814" y="8779"/>
                    <a:pt x="9841" y="8823"/>
                    <a:pt x="9886" y="8841"/>
                  </a:cubicBezTo>
                  <a:cubicBezTo>
                    <a:pt x="9908" y="8854"/>
                    <a:pt x="9932" y="8857"/>
                    <a:pt x="9958" y="8857"/>
                  </a:cubicBezTo>
                  <a:cubicBezTo>
                    <a:pt x="9971" y="8857"/>
                    <a:pt x="9984" y="8856"/>
                    <a:pt x="9997" y="8856"/>
                  </a:cubicBezTo>
                  <a:cubicBezTo>
                    <a:pt x="10010" y="8856"/>
                    <a:pt x="10024" y="8857"/>
                    <a:pt x="10037" y="8859"/>
                  </a:cubicBezTo>
                  <a:cubicBezTo>
                    <a:pt x="10073" y="8823"/>
                    <a:pt x="10109" y="8787"/>
                    <a:pt x="10135" y="8752"/>
                  </a:cubicBezTo>
                  <a:cubicBezTo>
                    <a:pt x="10162" y="8707"/>
                    <a:pt x="10135" y="8654"/>
                    <a:pt x="10144" y="8609"/>
                  </a:cubicBezTo>
                  <a:cubicBezTo>
                    <a:pt x="10109" y="8573"/>
                    <a:pt x="10091" y="8529"/>
                    <a:pt x="10037" y="8511"/>
                  </a:cubicBezTo>
                  <a:cubicBezTo>
                    <a:pt x="10013" y="8496"/>
                    <a:pt x="9983" y="8490"/>
                    <a:pt x="9955" y="8490"/>
                  </a:cubicBezTo>
                  <a:close/>
                  <a:moveTo>
                    <a:pt x="1857" y="8645"/>
                  </a:moveTo>
                  <a:cubicBezTo>
                    <a:pt x="1821" y="8663"/>
                    <a:pt x="1785" y="8761"/>
                    <a:pt x="1794" y="8805"/>
                  </a:cubicBezTo>
                  <a:cubicBezTo>
                    <a:pt x="1821" y="8814"/>
                    <a:pt x="1848" y="8841"/>
                    <a:pt x="1874" y="8850"/>
                  </a:cubicBezTo>
                  <a:cubicBezTo>
                    <a:pt x="1891" y="8858"/>
                    <a:pt x="1906" y="8862"/>
                    <a:pt x="1919" y="8862"/>
                  </a:cubicBezTo>
                  <a:cubicBezTo>
                    <a:pt x="1949" y="8862"/>
                    <a:pt x="1972" y="8842"/>
                    <a:pt x="1990" y="8805"/>
                  </a:cubicBezTo>
                  <a:cubicBezTo>
                    <a:pt x="2035" y="8734"/>
                    <a:pt x="2008" y="8672"/>
                    <a:pt x="1928" y="8654"/>
                  </a:cubicBezTo>
                  <a:cubicBezTo>
                    <a:pt x="1901" y="8645"/>
                    <a:pt x="1874" y="8645"/>
                    <a:pt x="1857" y="8645"/>
                  </a:cubicBezTo>
                  <a:close/>
                  <a:moveTo>
                    <a:pt x="11196" y="8499"/>
                  </a:moveTo>
                  <a:cubicBezTo>
                    <a:pt x="11173" y="8499"/>
                    <a:pt x="11149" y="8503"/>
                    <a:pt x="11126" y="8511"/>
                  </a:cubicBezTo>
                  <a:cubicBezTo>
                    <a:pt x="11027" y="8556"/>
                    <a:pt x="10983" y="8663"/>
                    <a:pt x="11027" y="8770"/>
                  </a:cubicBezTo>
                  <a:cubicBezTo>
                    <a:pt x="11060" y="8842"/>
                    <a:pt x="11127" y="8885"/>
                    <a:pt x="11202" y="8885"/>
                  </a:cubicBezTo>
                  <a:cubicBezTo>
                    <a:pt x="11230" y="8885"/>
                    <a:pt x="11258" y="8880"/>
                    <a:pt x="11286" y="8868"/>
                  </a:cubicBezTo>
                  <a:cubicBezTo>
                    <a:pt x="11384" y="8814"/>
                    <a:pt x="11420" y="8707"/>
                    <a:pt x="11375" y="8609"/>
                  </a:cubicBezTo>
                  <a:cubicBezTo>
                    <a:pt x="11348" y="8541"/>
                    <a:pt x="11274" y="8499"/>
                    <a:pt x="11196" y="8499"/>
                  </a:cubicBezTo>
                  <a:close/>
                  <a:moveTo>
                    <a:pt x="3136" y="8661"/>
                  </a:moveTo>
                  <a:cubicBezTo>
                    <a:pt x="3120" y="8661"/>
                    <a:pt x="3104" y="8665"/>
                    <a:pt x="3088" y="8672"/>
                  </a:cubicBezTo>
                  <a:cubicBezTo>
                    <a:pt x="3016" y="8698"/>
                    <a:pt x="2990" y="8752"/>
                    <a:pt x="3016" y="8814"/>
                  </a:cubicBezTo>
                  <a:cubicBezTo>
                    <a:pt x="3036" y="8867"/>
                    <a:pt x="3076" y="8896"/>
                    <a:pt x="3121" y="8896"/>
                  </a:cubicBezTo>
                  <a:cubicBezTo>
                    <a:pt x="3136" y="8896"/>
                    <a:pt x="3152" y="8892"/>
                    <a:pt x="3168" y="8886"/>
                  </a:cubicBezTo>
                  <a:cubicBezTo>
                    <a:pt x="3230" y="8859"/>
                    <a:pt x="3257" y="8796"/>
                    <a:pt x="3230" y="8734"/>
                  </a:cubicBezTo>
                  <a:cubicBezTo>
                    <a:pt x="3217" y="8688"/>
                    <a:pt x="3180" y="8661"/>
                    <a:pt x="3136" y="8661"/>
                  </a:cubicBezTo>
                  <a:close/>
                  <a:moveTo>
                    <a:pt x="12411" y="8507"/>
                  </a:moveTo>
                  <a:cubicBezTo>
                    <a:pt x="12389" y="8507"/>
                    <a:pt x="12364" y="8514"/>
                    <a:pt x="12339" y="8520"/>
                  </a:cubicBezTo>
                  <a:cubicBezTo>
                    <a:pt x="12330" y="8564"/>
                    <a:pt x="12276" y="8547"/>
                    <a:pt x="12267" y="8582"/>
                  </a:cubicBezTo>
                  <a:cubicBezTo>
                    <a:pt x="12250" y="8627"/>
                    <a:pt x="12223" y="8663"/>
                    <a:pt x="12214" y="8707"/>
                  </a:cubicBezTo>
                  <a:cubicBezTo>
                    <a:pt x="12214" y="8734"/>
                    <a:pt x="12223" y="8770"/>
                    <a:pt x="12232" y="8796"/>
                  </a:cubicBezTo>
                  <a:cubicBezTo>
                    <a:pt x="12241" y="8823"/>
                    <a:pt x="12267" y="8859"/>
                    <a:pt x="12294" y="8877"/>
                  </a:cubicBezTo>
                  <a:cubicBezTo>
                    <a:pt x="12330" y="8895"/>
                    <a:pt x="12374" y="8912"/>
                    <a:pt x="12419" y="8921"/>
                  </a:cubicBezTo>
                  <a:cubicBezTo>
                    <a:pt x="12424" y="8923"/>
                    <a:pt x="12429" y="8924"/>
                    <a:pt x="12434" y="8924"/>
                  </a:cubicBezTo>
                  <a:cubicBezTo>
                    <a:pt x="12456" y="8924"/>
                    <a:pt x="12479" y="8911"/>
                    <a:pt x="12508" y="8903"/>
                  </a:cubicBezTo>
                  <a:cubicBezTo>
                    <a:pt x="12526" y="8895"/>
                    <a:pt x="12562" y="8877"/>
                    <a:pt x="12580" y="8859"/>
                  </a:cubicBezTo>
                  <a:cubicBezTo>
                    <a:pt x="12606" y="8814"/>
                    <a:pt x="12624" y="8770"/>
                    <a:pt x="12633" y="8725"/>
                  </a:cubicBezTo>
                  <a:cubicBezTo>
                    <a:pt x="12642" y="8698"/>
                    <a:pt x="12606" y="8672"/>
                    <a:pt x="12624" y="8636"/>
                  </a:cubicBezTo>
                  <a:cubicBezTo>
                    <a:pt x="12589" y="8618"/>
                    <a:pt x="12589" y="8573"/>
                    <a:pt x="12562" y="8556"/>
                  </a:cubicBezTo>
                  <a:cubicBezTo>
                    <a:pt x="12526" y="8538"/>
                    <a:pt x="12482" y="8520"/>
                    <a:pt x="12437" y="8511"/>
                  </a:cubicBezTo>
                  <a:cubicBezTo>
                    <a:pt x="12429" y="8508"/>
                    <a:pt x="12420" y="8507"/>
                    <a:pt x="12411" y="8507"/>
                  </a:cubicBezTo>
                  <a:close/>
                  <a:moveTo>
                    <a:pt x="4342" y="8662"/>
                  </a:moveTo>
                  <a:cubicBezTo>
                    <a:pt x="4332" y="8662"/>
                    <a:pt x="4322" y="8664"/>
                    <a:pt x="4310" y="8672"/>
                  </a:cubicBezTo>
                  <a:cubicBezTo>
                    <a:pt x="4274" y="8689"/>
                    <a:pt x="4238" y="8689"/>
                    <a:pt x="4230" y="8734"/>
                  </a:cubicBezTo>
                  <a:cubicBezTo>
                    <a:pt x="4230" y="8770"/>
                    <a:pt x="4194" y="8796"/>
                    <a:pt x="4221" y="8841"/>
                  </a:cubicBezTo>
                  <a:cubicBezTo>
                    <a:pt x="4230" y="8877"/>
                    <a:pt x="4247" y="8903"/>
                    <a:pt x="4283" y="8912"/>
                  </a:cubicBezTo>
                  <a:cubicBezTo>
                    <a:pt x="4310" y="8919"/>
                    <a:pt x="4337" y="8936"/>
                    <a:pt x="4364" y="8936"/>
                  </a:cubicBezTo>
                  <a:cubicBezTo>
                    <a:pt x="4373" y="8936"/>
                    <a:pt x="4382" y="8935"/>
                    <a:pt x="4390" y="8930"/>
                  </a:cubicBezTo>
                  <a:cubicBezTo>
                    <a:pt x="4426" y="8912"/>
                    <a:pt x="4453" y="8903"/>
                    <a:pt x="4462" y="8859"/>
                  </a:cubicBezTo>
                  <a:cubicBezTo>
                    <a:pt x="4470" y="8823"/>
                    <a:pt x="4497" y="8796"/>
                    <a:pt x="4479" y="8752"/>
                  </a:cubicBezTo>
                  <a:cubicBezTo>
                    <a:pt x="4462" y="8725"/>
                    <a:pt x="4453" y="8698"/>
                    <a:pt x="4417" y="8689"/>
                  </a:cubicBezTo>
                  <a:cubicBezTo>
                    <a:pt x="4391" y="8683"/>
                    <a:pt x="4369" y="8662"/>
                    <a:pt x="4342" y="8662"/>
                  </a:cubicBezTo>
                  <a:close/>
                  <a:moveTo>
                    <a:pt x="13637" y="8528"/>
                  </a:moveTo>
                  <a:cubicBezTo>
                    <a:pt x="13509" y="8528"/>
                    <a:pt x="13410" y="8650"/>
                    <a:pt x="13436" y="8787"/>
                  </a:cubicBezTo>
                  <a:cubicBezTo>
                    <a:pt x="13457" y="8878"/>
                    <a:pt x="13549" y="8947"/>
                    <a:pt x="13652" y="8947"/>
                  </a:cubicBezTo>
                  <a:cubicBezTo>
                    <a:pt x="13681" y="8947"/>
                    <a:pt x="13710" y="8942"/>
                    <a:pt x="13739" y="8930"/>
                  </a:cubicBezTo>
                  <a:cubicBezTo>
                    <a:pt x="13766" y="8930"/>
                    <a:pt x="13793" y="8895"/>
                    <a:pt x="13811" y="8859"/>
                  </a:cubicBezTo>
                  <a:cubicBezTo>
                    <a:pt x="13829" y="8814"/>
                    <a:pt x="13829" y="8761"/>
                    <a:pt x="13846" y="8716"/>
                  </a:cubicBezTo>
                  <a:cubicBezTo>
                    <a:pt x="13855" y="8672"/>
                    <a:pt x="13838" y="8645"/>
                    <a:pt x="13829" y="8618"/>
                  </a:cubicBezTo>
                  <a:cubicBezTo>
                    <a:pt x="13802" y="8573"/>
                    <a:pt x="13713" y="8529"/>
                    <a:pt x="13650" y="8529"/>
                  </a:cubicBezTo>
                  <a:cubicBezTo>
                    <a:pt x="13646" y="8528"/>
                    <a:pt x="13641" y="8528"/>
                    <a:pt x="13637" y="8528"/>
                  </a:cubicBezTo>
                  <a:close/>
                  <a:moveTo>
                    <a:pt x="5553" y="8673"/>
                  </a:moveTo>
                  <a:cubicBezTo>
                    <a:pt x="5539" y="8673"/>
                    <a:pt x="5526" y="8676"/>
                    <a:pt x="5514" y="8680"/>
                  </a:cubicBezTo>
                  <a:cubicBezTo>
                    <a:pt x="5461" y="8689"/>
                    <a:pt x="5398" y="8814"/>
                    <a:pt x="5425" y="8877"/>
                  </a:cubicBezTo>
                  <a:cubicBezTo>
                    <a:pt x="5448" y="8930"/>
                    <a:pt x="5528" y="8970"/>
                    <a:pt x="5590" y="8970"/>
                  </a:cubicBezTo>
                  <a:cubicBezTo>
                    <a:pt x="5601" y="8970"/>
                    <a:pt x="5612" y="8969"/>
                    <a:pt x="5621" y="8966"/>
                  </a:cubicBezTo>
                  <a:cubicBezTo>
                    <a:pt x="5684" y="8948"/>
                    <a:pt x="5737" y="8832"/>
                    <a:pt x="5710" y="8770"/>
                  </a:cubicBezTo>
                  <a:cubicBezTo>
                    <a:pt x="5696" y="8719"/>
                    <a:pt x="5615" y="8673"/>
                    <a:pt x="5553" y="8673"/>
                  </a:cubicBezTo>
                  <a:close/>
                  <a:moveTo>
                    <a:pt x="6797" y="8686"/>
                  </a:moveTo>
                  <a:cubicBezTo>
                    <a:pt x="6778" y="8686"/>
                    <a:pt x="6757" y="8690"/>
                    <a:pt x="6736" y="8698"/>
                  </a:cubicBezTo>
                  <a:cubicBezTo>
                    <a:pt x="6647" y="8734"/>
                    <a:pt x="6611" y="8814"/>
                    <a:pt x="6647" y="8903"/>
                  </a:cubicBezTo>
                  <a:cubicBezTo>
                    <a:pt x="6673" y="8963"/>
                    <a:pt x="6724" y="8998"/>
                    <a:pt x="6784" y="8998"/>
                  </a:cubicBezTo>
                  <a:cubicBezTo>
                    <a:pt x="6806" y="8998"/>
                    <a:pt x="6829" y="8993"/>
                    <a:pt x="6852" y="8984"/>
                  </a:cubicBezTo>
                  <a:cubicBezTo>
                    <a:pt x="6933" y="8957"/>
                    <a:pt x="6968" y="8877"/>
                    <a:pt x="6942" y="8796"/>
                  </a:cubicBezTo>
                  <a:cubicBezTo>
                    <a:pt x="6914" y="8728"/>
                    <a:pt x="6861" y="8686"/>
                    <a:pt x="6797" y="8686"/>
                  </a:cubicBezTo>
                  <a:close/>
                  <a:moveTo>
                    <a:pt x="8039" y="8699"/>
                  </a:moveTo>
                  <a:cubicBezTo>
                    <a:pt x="8009" y="8699"/>
                    <a:pt x="7979" y="8707"/>
                    <a:pt x="7950" y="8707"/>
                  </a:cubicBezTo>
                  <a:cubicBezTo>
                    <a:pt x="7914" y="8734"/>
                    <a:pt x="7869" y="8752"/>
                    <a:pt x="7852" y="8805"/>
                  </a:cubicBezTo>
                  <a:cubicBezTo>
                    <a:pt x="7834" y="8850"/>
                    <a:pt x="7834" y="8895"/>
                    <a:pt x="7852" y="8939"/>
                  </a:cubicBezTo>
                  <a:cubicBezTo>
                    <a:pt x="7879" y="9000"/>
                    <a:pt x="7947" y="9041"/>
                    <a:pt x="8014" y="9041"/>
                  </a:cubicBezTo>
                  <a:cubicBezTo>
                    <a:pt x="8035" y="9041"/>
                    <a:pt x="8055" y="9037"/>
                    <a:pt x="8075" y="9028"/>
                  </a:cubicBezTo>
                  <a:cubicBezTo>
                    <a:pt x="8164" y="9002"/>
                    <a:pt x="8208" y="8886"/>
                    <a:pt x="8173" y="8805"/>
                  </a:cubicBezTo>
                  <a:cubicBezTo>
                    <a:pt x="8155" y="8761"/>
                    <a:pt x="8128" y="8734"/>
                    <a:pt x="8083" y="8707"/>
                  </a:cubicBezTo>
                  <a:cubicBezTo>
                    <a:pt x="8069" y="8701"/>
                    <a:pt x="8054" y="8699"/>
                    <a:pt x="8039" y="8699"/>
                  </a:cubicBezTo>
                  <a:close/>
                  <a:moveTo>
                    <a:pt x="1162" y="8877"/>
                  </a:moveTo>
                  <a:cubicBezTo>
                    <a:pt x="1148" y="8877"/>
                    <a:pt x="1132" y="8880"/>
                    <a:pt x="1116" y="8886"/>
                  </a:cubicBezTo>
                  <a:cubicBezTo>
                    <a:pt x="1072" y="8903"/>
                    <a:pt x="1054" y="8966"/>
                    <a:pt x="1072" y="9011"/>
                  </a:cubicBezTo>
                  <a:cubicBezTo>
                    <a:pt x="1085" y="9051"/>
                    <a:pt x="1118" y="9071"/>
                    <a:pt x="1157" y="9071"/>
                  </a:cubicBezTo>
                  <a:cubicBezTo>
                    <a:pt x="1170" y="9071"/>
                    <a:pt x="1183" y="9068"/>
                    <a:pt x="1196" y="9064"/>
                  </a:cubicBezTo>
                  <a:cubicBezTo>
                    <a:pt x="1250" y="9046"/>
                    <a:pt x="1277" y="8984"/>
                    <a:pt x="1241" y="8930"/>
                  </a:cubicBezTo>
                  <a:cubicBezTo>
                    <a:pt x="1222" y="8893"/>
                    <a:pt x="1195" y="8877"/>
                    <a:pt x="1162" y="8877"/>
                  </a:cubicBezTo>
                  <a:close/>
                  <a:moveTo>
                    <a:pt x="9253" y="8706"/>
                  </a:moveTo>
                  <a:cubicBezTo>
                    <a:pt x="9229" y="8706"/>
                    <a:pt x="9202" y="8713"/>
                    <a:pt x="9172" y="8725"/>
                  </a:cubicBezTo>
                  <a:cubicBezTo>
                    <a:pt x="9056" y="8770"/>
                    <a:pt x="9029" y="8841"/>
                    <a:pt x="9074" y="8957"/>
                  </a:cubicBezTo>
                  <a:cubicBezTo>
                    <a:pt x="9106" y="9034"/>
                    <a:pt x="9152" y="9074"/>
                    <a:pt x="9214" y="9074"/>
                  </a:cubicBezTo>
                  <a:cubicBezTo>
                    <a:pt x="9239" y="9074"/>
                    <a:pt x="9267" y="9068"/>
                    <a:pt x="9297" y="9055"/>
                  </a:cubicBezTo>
                  <a:cubicBezTo>
                    <a:pt x="9404" y="9011"/>
                    <a:pt x="9439" y="8930"/>
                    <a:pt x="9404" y="8832"/>
                  </a:cubicBezTo>
                  <a:cubicBezTo>
                    <a:pt x="9365" y="8748"/>
                    <a:pt x="9317" y="8706"/>
                    <a:pt x="9253" y="8706"/>
                  </a:cubicBezTo>
                  <a:close/>
                  <a:moveTo>
                    <a:pt x="2373" y="8880"/>
                  </a:moveTo>
                  <a:cubicBezTo>
                    <a:pt x="2361" y="8880"/>
                    <a:pt x="2349" y="8882"/>
                    <a:pt x="2338" y="8886"/>
                  </a:cubicBezTo>
                  <a:cubicBezTo>
                    <a:pt x="2285" y="8912"/>
                    <a:pt x="2249" y="8984"/>
                    <a:pt x="2276" y="9037"/>
                  </a:cubicBezTo>
                  <a:cubicBezTo>
                    <a:pt x="2290" y="9087"/>
                    <a:pt x="2338" y="9114"/>
                    <a:pt x="2389" y="9114"/>
                  </a:cubicBezTo>
                  <a:cubicBezTo>
                    <a:pt x="2402" y="9114"/>
                    <a:pt x="2415" y="9112"/>
                    <a:pt x="2428" y="9109"/>
                  </a:cubicBezTo>
                  <a:cubicBezTo>
                    <a:pt x="2481" y="9082"/>
                    <a:pt x="2508" y="9011"/>
                    <a:pt x="2490" y="8957"/>
                  </a:cubicBezTo>
                  <a:cubicBezTo>
                    <a:pt x="2469" y="8907"/>
                    <a:pt x="2419" y="8880"/>
                    <a:pt x="2373" y="8880"/>
                  </a:cubicBezTo>
                  <a:close/>
                  <a:moveTo>
                    <a:pt x="10451" y="8742"/>
                  </a:moveTo>
                  <a:cubicBezTo>
                    <a:pt x="10431" y="8742"/>
                    <a:pt x="10412" y="8745"/>
                    <a:pt x="10394" y="8752"/>
                  </a:cubicBezTo>
                  <a:cubicBezTo>
                    <a:pt x="10314" y="8779"/>
                    <a:pt x="10251" y="8912"/>
                    <a:pt x="10287" y="9002"/>
                  </a:cubicBezTo>
                  <a:cubicBezTo>
                    <a:pt x="10309" y="9069"/>
                    <a:pt x="10407" y="9124"/>
                    <a:pt x="10486" y="9124"/>
                  </a:cubicBezTo>
                  <a:cubicBezTo>
                    <a:pt x="10501" y="9124"/>
                    <a:pt x="10515" y="9122"/>
                    <a:pt x="10528" y="9118"/>
                  </a:cubicBezTo>
                  <a:cubicBezTo>
                    <a:pt x="10617" y="9082"/>
                    <a:pt x="10679" y="8948"/>
                    <a:pt x="10644" y="8859"/>
                  </a:cubicBezTo>
                  <a:cubicBezTo>
                    <a:pt x="10622" y="8794"/>
                    <a:pt x="10532" y="8742"/>
                    <a:pt x="10451" y="8742"/>
                  </a:cubicBezTo>
                  <a:close/>
                  <a:moveTo>
                    <a:pt x="3586" y="8891"/>
                  </a:moveTo>
                  <a:cubicBezTo>
                    <a:pt x="3577" y="8891"/>
                    <a:pt x="3568" y="8892"/>
                    <a:pt x="3560" y="8895"/>
                  </a:cubicBezTo>
                  <a:cubicBezTo>
                    <a:pt x="3525" y="8903"/>
                    <a:pt x="3507" y="8939"/>
                    <a:pt x="3489" y="8966"/>
                  </a:cubicBezTo>
                  <a:cubicBezTo>
                    <a:pt x="3462" y="8993"/>
                    <a:pt x="3489" y="9037"/>
                    <a:pt x="3480" y="9073"/>
                  </a:cubicBezTo>
                  <a:cubicBezTo>
                    <a:pt x="3507" y="9082"/>
                    <a:pt x="3516" y="9118"/>
                    <a:pt x="3543" y="9135"/>
                  </a:cubicBezTo>
                  <a:cubicBezTo>
                    <a:pt x="3556" y="9143"/>
                    <a:pt x="3568" y="9146"/>
                    <a:pt x="3580" y="9146"/>
                  </a:cubicBezTo>
                  <a:cubicBezTo>
                    <a:pt x="3599" y="9146"/>
                    <a:pt x="3616" y="9139"/>
                    <a:pt x="3631" y="9139"/>
                  </a:cubicBezTo>
                  <a:cubicBezTo>
                    <a:pt x="3638" y="9139"/>
                    <a:pt x="3644" y="9140"/>
                    <a:pt x="3650" y="9144"/>
                  </a:cubicBezTo>
                  <a:cubicBezTo>
                    <a:pt x="3668" y="9109"/>
                    <a:pt x="3712" y="9109"/>
                    <a:pt x="3730" y="9064"/>
                  </a:cubicBezTo>
                  <a:cubicBezTo>
                    <a:pt x="3739" y="9028"/>
                    <a:pt x="3730" y="8993"/>
                    <a:pt x="3721" y="8966"/>
                  </a:cubicBezTo>
                  <a:cubicBezTo>
                    <a:pt x="3721" y="8939"/>
                    <a:pt x="3685" y="8912"/>
                    <a:pt x="3650" y="8903"/>
                  </a:cubicBezTo>
                  <a:cubicBezTo>
                    <a:pt x="3631" y="8897"/>
                    <a:pt x="3607" y="8891"/>
                    <a:pt x="3586" y="8891"/>
                  </a:cubicBezTo>
                  <a:close/>
                  <a:moveTo>
                    <a:pt x="11691" y="8756"/>
                  </a:moveTo>
                  <a:cubicBezTo>
                    <a:pt x="11667" y="8756"/>
                    <a:pt x="11643" y="8761"/>
                    <a:pt x="11616" y="8770"/>
                  </a:cubicBezTo>
                  <a:cubicBezTo>
                    <a:pt x="11500" y="8823"/>
                    <a:pt x="11465" y="8912"/>
                    <a:pt x="11509" y="9028"/>
                  </a:cubicBezTo>
                  <a:cubicBezTo>
                    <a:pt x="11542" y="9108"/>
                    <a:pt x="11600" y="9153"/>
                    <a:pt x="11674" y="9153"/>
                  </a:cubicBezTo>
                  <a:cubicBezTo>
                    <a:pt x="11700" y="9153"/>
                    <a:pt x="11729" y="9147"/>
                    <a:pt x="11759" y="9135"/>
                  </a:cubicBezTo>
                  <a:cubicBezTo>
                    <a:pt x="11866" y="9091"/>
                    <a:pt x="11911" y="8993"/>
                    <a:pt x="11866" y="8886"/>
                  </a:cubicBezTo>
                  <a:cubicBezTo>
                    <a:pt x="11848" y="8832"/>
                    <a:pt x="11821" y="8787"/>
                    <a:pt x="11759" y="8770"/>
                  </a:cubicBezTo>
                  <a:cubicBezTo>
                    <a:pt x="11737" y="8761"/>
                    <a:pt x="11714" y="8756"/>
                    <a:pt x="11691" y="8756"/>
                  </a:cubicBezTo>
                  <a:close/>
                  <a:moveTo>
                    <a:pt x="12887" y="8769"/>
                  </a:moveTo>
                  <a:cubicBezTo>
                    <a:pt x="12867" y="8769"/>
                    <a:pt x="12847" y="8772"/>
                    <a:pt x="12829" y="8779"/>
                  </a:cubicBezTo>
                  <a:cubicBezTo>
                    <a:pt x="12812" y="8787"/>
                    <a:pt x="12722" y="8868"/>
                    <a:pt x="12713" y="8886"/>
                  </a:cubicBezTo>
                  <a:cubicBezTo>
                    <a:pt x="12705" y="8939"/>
                    <a:pt x="12696" y="8993"/>
                    <a:pt x="12705" y="9046"/>
                  </a:cubicBezTo>
                  <a:cubicBezTo>
                    <a:pt x="12733" y="9125"/>
                    <a:pt x="12837" y="9181"/>
                    <a:pt x="12924" y="9181"/>
                  </a:cubicBezTo>
                  <a:cubicBezTo>
                    <a:pt x="12944" y="9181"/>
                    <a:pt x="12964" y="9178"/>
                    <a:pt x="12981" y="9171"/>
                  </a:cubicBezTo>
                  <a:cubicBezTo>
                    <a:pt x="13044" y="9153"/>
                    <a:pt x="13079" y="9109"/>
                    <a:pt x="13097" y="9064"/>
                  </a:cubicBezTo>
                  <a:cubicBezTo>
                    <a:pt x="13124" y="9019"/>
                    <a:pt x="13124" y="8957"/>
                    <a:pt x="13106" y="8903"/>
                  </a:cubicBezTo>
                  <a:cubicBezTo>
                    <a:pt x="13084" y="8830"/>
                    <a:pt x="12978" y="8769"/>
                    <a:pt x="12887" y="8769"/>
                  </a:cubicBezTo>
                  <a:close/>
                  <a:moveTo>
                    <a:pt x="4853" y="8922"/>
                  </a:moveTo>
                  <a:cubicBezTo>
                    <a:pt x="4832" y="8922"/>
                    <a:pt x="4808" y="8928"/>
                    <a:pt x="4783" y="8939"/>
                  </a:cubicBezTo>
                  <a:cubicBezTo>
                    <a:pt x="4693" y="8975"/>
                    <a:pt x="4676" y="9028"/>
                    <a:pt x="4702" y="9118"/>
                  </a:cubicBezTo>
                  <a:cubicBezTo>
                    <a:pt x="4728" y="9174"/>
                    <a:pt x="4766" y="9204"/>
                    <a:pt x="4815" y="9204"/>
                  </a:cubicBezTo>
                  <a:cubicBezTo>
                    <a:pt x="4835" y="9204"/>
                    <a:pt x="4857" y="9199"/>
                    <a:pt x="4881" y="9189"/>
                  </a:cubicBezTo>
                  <a:cubicBezTo>
                    <a:pt x="4970" y="9153"/>
                    <a:pt x="4988" y="9091"/>
                    <a:pt x="4952" y="9011"/>
                  </a:cubicBezTo>
                  <a:cubicBezTo>
                    <a:pt x="4934" y="8950"/>
                    <a:pt x="4899" y="8922"/>
                    <a:pt x="4853" y="8922"/>
                  </a:cubicBezTo>
                  <a:close/>
                  <a:moveTo>
                    <a:pt x="6052" y="8933"/>
                  </a:moveTo>
                  <a:cubicBezTo>
                    <a:pt x="6036" y="8933"/>
                    <a:pt x="6020" y="8935"/>
                    <a:pt x="6005" y="8939"/>
                  </a:cubicBezTo>
                  <a:cubicBezTo>
                    <a:pt x="5951" y="8948"/>
                    <a:pt x="5933" y="8993"/>
                    <a:pt x="5916" y="9028"/>
                  </a:cubicBezTo>
                  <a:cubicBezTo>
                    <a:pt x="5898" y="9055"/>
                    <a:pt x="5898" y="9100"/>
                    <a:pt x="5916" y="9135"/>
                  </a:cubicBezTo>
                  <a:cubicBezTo>
                    <a:pt x="5925" y="9171"/>
                    <a:pt x="5951" y="9207"/>
                    <a:pt x="5987" y="9225"/>
                  </a:cubicBezTo>
                  <a:cubicBezTo>
                    <a:pt x="6005" y="9234"/>
                    <a:pt x="6025" y="9236"/>
                    <a:pt x="6046" y="9236"/>
                  </a:cubicBezTo>
                  <a:cubicBezTo>
                    <a:pt x="6067" y="9236"/>
                    <a:pt x="6090" y="9234"/>
                    <a:pt x="6112" y="9234"/>
                  </a:cubicBezTo>
                  <a:cubicBezTo>
                    <a:pt x="6139" y="9207"/>
                    <a:pt x="6183" y="9180"/>
                    <a:pt x="6192" y="9144"/>
                  </a:cubicBezTo>
                  <a:cubicBezTo>
                    <a:pt x="6201" y="9109"/>
                    <a:pt x="6219" y="9064"/>
                    <a:pt x="6201" y="9028"/>
                  </a:cubicBezTo>
                  <a:cubicBezTo>
                    <a:pt x="6183" y="8984"/>
                    <a:pt x="6148" y="8966"/>
                    <a:pt x="6112" y="8948"/>
                  </a:cubicBezTo>
                  <a:cubicBezTo>
                    <a:pt x="6096" y="8938"/>
                    <a:pt x="6074" y="8933"/>
                    <a:pt x="6052" y="8933"/>
                  </a:cubicBezTo>
                  <a:close/>
                  <a:moveTo>
                    <a:pt x="7282" y="8945"/>
                  </a:moveTo>
                  <a:cubicBezTo>
                    <a:pt x="7262" y="8945"/>
                    <a:pt x="7243" y="8951"/>
                    <a:pt x="7218" y="8966"/>
                  </a:cubicBezTo>
                  <a:cubicBezTo>
                    <a:pt x="7182" y="8975"/>
                    <a:pt x="7147" y="8993"/>
                    <a:pt x="7129" y="9037"/>
                  </a:cubicBezTo>
                  <a:cubicBezTo>
                    <a:pt x="7120" y="9082"/>
                    <a:pt x="7102" y="9118"/>
                    <a:pt x="7129" y="9153"/>
                  </a:cubicBezTo>
                  <a:cubicBezTo>
                    <a:pt x="7147" y="9198"/>
                    <a:pt x="7156" y="9242"/>
                    <a:pt x="7209" y="9251"/>
                  </a:cubicBezTo>
                  <a:cubicBezTo>
                    <a:pt x="7236" y="9257"/>
                    <a:pt x="7260" y="9266"/>
                    <a:pt x="7283" y="9266"/>
                  </a:cubicBezTo>
                  <a:cubicBezTo>
                    <a:pt x="7297" y="9266"/>
                    <a:pt x="7311" y="9262"/>
                    <a:pt x="7325" y="9251"/>
                  </a:cubicBezTo>
                  <a:cubicBezTo>
                    <a:pt x="7370" y="9234"/>
                    <a:pt x="7405" y="9225"/>
                    <a:pt x="7423" y="9171"/>
                  </a:cubicBezTo>
                  <a:cubicBezTo>
                    <a:pt x="7432" y="9126"/>
                    <a:pt x="7450" y="9091"/>
                    <a:pt x="7423" y="9055"/>
                  </a:cubicBezTo>
                  <a:cubicBezTo>
                    <a:pt x="7405" y="9011"/>
                    <a:pt x="7388" y="8975"/>
                    <a:pt x="7334" y="8957"/>
                  </a:cubicBezTo>
                  <a:cubicBezTo>
                    <a:pt x="7314" y="8949"/>
                    <a:pt x="7298" y="8945"/>
                    <a:pt x="7282" y="8945"/>
                  </a:cubicBezTo>
                  <a:close/>
                  <a:moveTo>
                    <a:pt x="441" y="9128"/>
                  </a:moveTo>
                  <a:cubicBezTo>
                    <a:pt x="426" y="9128"/>
                    <a:pt x="406" y="9134"/>
                    <a:pt x="376" y="9144"/>
                  </a:cubicBezTo>
                  <a:cubicBezTo>
                    <a:pt x="376" y="9153"/>
                    <a:pt x="349" y="9162"/>
                    <a:pt x="340" y="9171"/>
                  </a:cubicBezTo>
                  <a:cubicBezTo>
                    <a:pt x="340" y="9198"/>
                    <a:pt x="349" y="9225"/>
                    <a:pt x="358" y="9251"/>
                  </a:cubicBezTo>
                  <a:cubicBezTo>
                    <a:pt x="363" y="9285"/>
                    <a:pt x="373" y="9298"/>
                    <a:pt x="392" y="9298"/>
                  </a:cubicBezTo>
                  <a:cubicBezTo>
                    <a:pt x="404" y="9298"/>
                    <a:pt x="419" y="9294"/>
                    <a:pt x="438" y="9287"/>
                  </a:cubicBezTo>
                  <a:cubicBezTo>
                    <a:pt x="518" y="9269"/>
                    <a:pt x="518" y="9234"/>
                    <a:pt x="492" y="9189"/>
                  </a:cubicBezTo>
                  <a:cubicBezTo>
                    <a:pt x="475" y="9145"/>
                    <a:pt x="465" y="9128"/>
                    <a:pt x="441" y="9128"/>
                  </a:cubicBezTo>
                  <a:close/>
                  <a:moveTo>
                    <a:pt x="8496" y="8954"/>
                  </a:moveTo>
                  <a:cubicBezTo>
                    <a:pt x="8474" y="8954"/>
                    <a:pt x="8452" y="8958"/>
                    <a:pt x="8431" y="8966"/>
                  </a:cubicBezTo>
                  <a:cubicBezTo>
                    <a:pt x="8342" y="9002"/>
                    <a:pt x="8298" y="9109"/>
                    <a:pt x="8333" y="9198"/>
                  </a:cubicBezTo>
                  <a:cubicBezTo>
                    <a:pt x="8362" y="9262"/>
                    <a:pt x="8437" y="9304"/>
                    <a:pt x="8506" y="9304"/>
                  </a:cubicBezTo>
                  <a:cubicBezTo>
                    <a:pt x="8524" y="9304"/>
                    <a:pt x="8540" y="9301"/>
                    <a:pt x="8556" y="9296"/>
                  </a:cubicBezTo>
                  <a:cubicBezTo>
                    <a:pt x="8645" y="9260"/>
                    <a:pt x="8690" y="9153"/>
                    <a:pt x="8663" y="9064"/>
                  </a:cubicBezTo>
                  <a:cubicBezTo>
                    <a:pt x="8636" y="8996"/>
                    <a:pt x="8567" y="8954"/>
                    <a:pt x="8496" y="8954"/>
                  </a:cubicBezTo>
                  <a:close/>
                  <a:moveTo>
                    <a:pt x="9744" y="8974"/>
                  </a:moveTo>
                  <a:cubicBezTo>
                    <a:pt x="9719" y="8974"/>
                    <a:pt x="9692" y="8980"/>
                    <a:pt x="9662" y="8993"/>
                  </a:cubicBezTo>
                  <a:cubicBezTo>
                    <a:pt x="9547" y="9037"/>
                    <a:pt x="9511" y="9109"/>
                    <a:pt x="9555" y="9216"/>
                  </a:cubicBezTo>
                  <a:cubicBezTo>
                    <a:pt x="9589" y="9296"/>
                    <a:pt x="9637" y="9336"/>
                    <a:pt x="9701" y="9336"/>
                  </a:cubicBezTo>
                  <a:cubicBezTo>
                    <a:pt x="9722" y="9336"/>
                    <a:pt x="9745" y="9332"/>
                    <a:pt x="9770" y="9323"/>
                  </a:cubicBezTo>
                  <a:cubicBezTo>
                    <a:pt x="9894" y="9269"/>
                    <a:pt x="9930" y="9198"/>
                    <a:pt x="9886" y="9100"/>
                  </a:cubicBezTo>
                  <a:cubicBezTo>
                    <a:pt x="9853" y="9016"/>
                    <a:pt x="9807" y="8974"/>
                    <a:pt x="9744" y="8974"/>
                  </a:cubicBezTo>
                  <a:close/>
                  <a:moveTo>
                    <a:pt x="1655" y="9133"/>
                  </a:moveTo>
                  <a:cubicBezTo>
                    <a:pt x="1641" y="9133"/>
                    <a:pt x="1625" y="9137"/>
                    <a:pt x="1607" y="9144"/>
                  </a:cubicBezTo>
                  <a:cubicBezTo>
                    <a:pt x="1544" y="9171"/>
                    <a:pt x="1526" y="9207"/>
                    <a:pt x="1553" y="9278"/>
                  </a:cubicBezTo>
                  <a:cubicBezTo>
                    <a:pt x="1571" y="9319"/>
                    <a:pt x="1592" y="9337"/>
                    <a:pt x="1622" y="9337"/>
                  </a:cubicBezTo>
                  <a:cubicBezTo>
                    <a:pt x="1638" y="9337"/>
                    <a:pt x="1657" y="9332"/>
                    <a:pt x="1678" y="9323"/>
                  </a:cubicBezTo>
                  <a:cubicBezTo>
                    <a:pt x="1741" y="9305"/>
                    <a:pt x="1758" y="9269"/>
                    <a:pt x="1732" y="9207"/>
                  </a:cubicBezTo>
                  <a:cubicBezTo>
                    <a:pt x="1713" y="9156"/>
                    <a:pt x="1689" y="9133"/>
                    <a:pt x="1655" y="9133"/>
                  </a:cubicBezTo>
                  <a:close/>
                  <a:moveTo>
                    <a:pt x="10928" y="8982"/>
                  </a:moveTo>
                  <a:cubicBezTo>
                    <a:pt x="10909" y="8982"/>
                    <a:pt x="10892" y="8986"/>
                    <a:pt x="10876" y="8993"/>
                  </a:cubicBezTo>
                  <a:cubicBezTo>
                    <a:pt x="10778" y="9028"/>
                    <a:pt x="10724" y="9162"/>
                    <a:pt x="10760" y="9251"/>
                  </a:cubicBezTo>
                  <a:cubicBezTo>
                    <a:pt x="10788" y="9316"/>
                    <a:pt x="10874" y="9369"/>
                    <a:pt x="10953" y="9369"/>
                  </a:cubicBezTo>
                  <a:cubicBezTo>
                    <a:pt x="10973" y="9369"/>
                    <a:pt x="10992" y="9365"/>
                    <a:pt x="11010" y="9358"/>
                  </a:cubicBezTo>
                  <a:cubicBezTo>
                    <a:pt x="11099" y="9323"/>
                    <a:pt x="11152" y="9189"/>
                    <a:pt x="11117" y="9100"/>
                  </a:cubicBezTo>
                  <a:cubicBezTo>
                    <a:pt x="11088" y="9035"/>
                    <a:pt x="11002" y="8982"/>
                    <a:pt x="10928" y="8982"/>
                  </a:cubicBezTo>
                  <a:close/>
                  <a:moveTo>
                    <a:pt x="2868" y="9143"/>
                  </a:moveTo>
                  <a:cubicBezTo>
                    <a:pt x="2853" y="9143"/>
                    <a:pt x="2836" y="9146"/>
                    <a:pt x="2820" y="9153"/>
                  </a:cubicBezTo>
                  <a:cubicBezTo>
                    <a:pt x="2758" y="9180"/>
                    <a:pt x="2731" y="9242"/>
                    <a:pt x="2758" y="9305"/>
                  </a:cubicBezTo>
                  <a:cubicBezTo>
                    <a:pt x="2777" y="9351"/>
                    <a:pt x="2817" y="9378"/>
                    <a:pt x="2861" y="9378"/>
                  </a:cubicBezTo>
                  <a:cubicBezTo>
                    <a:pt x="2877" y="9378"/>
                    <a:pt x="2893" y="9374"/>
                    <a:pt x="2909" y="9367"/>
                  </a:cubicBezTo>
                  <a:cubicBezTo>
                    <a:pt x="2972" y="9341"/>
                    <a:pt x="2998" y="9278"/>
                    <a:pt x="2972" y="9216"/>
                  </a:cubicBezTo>
                  <a:cubicBezTo>
                    <a:pt x="2952" y="9170"/>
                    <a:pt x="2913" y="9143"/>
                    <a:pt x="2868" y="9143"/>
                  </a:cubicBezTo>
                  <a:close/>
                  <a:moveTo>
                    <a:pt x="12179" y="9001"/>
                  </a:moveTo>
                  <a:cubicBezTo>
                    <a:pt x="12151" y="9001"/>
                    <a:pt x="12121" y="9007"/>
                    <a:pt x="12089" y="9019"/>
                  </a:cubicBezTo>
                  <a:cubicBezTo>
                    <a:pt x="11973" y="9064"/>
                    <a:pt x="11937" y="9162"/>
                    <a:pt x="11982" y="9269"/>
                  </a:cubicBezTo>
                  <a:cubicBezTo>
                    <a:pt x="12014" y="9353"/>
                    <a:pt x="12074" y="9395"/>
                    <a:pt x="12149" y="9395"/>
                  </a:cubicBezTo>
                  <a:cubicBezTo>
                    <a:pt x="12178" y="9395"/>
                    <a:pt x="12208" y="9389"/>
                    <a:pt x="12241" y="9376"/>
                  </a:cubicBezTo>
                  <a:cubicBezTo>
                    <a:pt x="12348" y="9332"/>
                    <a:pt x="12383" y="9234"/>
                    <a:pt x="12339" y="9126"/>
                  </a:cubicBezTo>
                  <a:cubicBezTo>
                    <a:pt x="12307" y="9043"/>
                    <a:pt x="12251" y="9001"/>
                    <a:pt x="12179" y="9001"/>
                  </a:cubicBezTo>
                  <a:close/>
                  <a:moveTo>
                    <a:pt x="4080" y="9149"/>
                  </a:moveTo>
                  <a:cubicBezTo>
                    <a:pt x="4063" y="9149"/>
                    <a:pt x="4047" y="9153"/>
                    <a:pt x="4033" y="9162"/>
                  </a:cubicBezTo>
                  <a:cubicBezTo>
                    <a:pt x="3971" y="9198"/>
                    <a:pt x="3935" y="9260"/>
                    <a:pt x="3962" y="9332"/>
                  </a:cubicBezTo>
                  <a:cubicBezTo>
                    <a:pt x="3976" y="9373"/>
                    <a:pt x="4032" y="9415"/>
                    <a:pt x="4090" y="9415"/>
                  </a:cubicBezTo>
                  <a:cubicBezTo>
                    <a:pt x="4107" y="9415"/>
                    <a:pt x="4124" y="9411"/>
                    <a:pt x="4140" y="9403"/>
                  </a:cubicBezTo>
                  <a:cubicBezTo>
                    <a:pt x="4203" y="9385"/>
                    <a:pt x="4238" y="9287"/>
                    <a:pt x="4212" y="9225"/>
                  </a:cubicBezTo>
                  <a:cubicBezTo>
                    <a:pt x="4192" y="9184"/>
                    <a:pt x="4131" y="9149"/>
                    <a:pt x="4080" y="9149"/>
                  </a:cubicBezTo>
                  <a:close/>
                  <a:moveTo>
                    <a:pt x="13395" y="9029"/>
                  </a:moveTo>
                  <a:cubicBezTo>
                    <a:pt x="13367" y="9029"/>
                    <a:pt x="13339" y="9035"/>
                    <a:pt x="13311" y="9046"/>
                  </a:cubicBezTo>
                  <a:cubicBezTo>
                    <a:pt x="13204" y="9091"/>
                    <a:pt x="13151" y="9225"/>
                    <a:pt x="13195" y="9323"/>
                  </a:cubicBezTo>
                  <a:cubicBezTo>
                    <a:pt x="13237" y="9405"/>
                    <a:pt x="13315" y="9451"/>
                    <a:pt x="13398" y="9451"/>
                  </a:cubicBezTo>
                  <a:cubicBezTo>
                    <a:pt x="13422" y="9451"/>
                    <a:pt x="13447" y="9447"/>
                    <a:pt x="13472" y="9439"/>
                  </a:cubicBezTo>
                  <a:cubicBezTo>
                    <a:pt x="13579" y="9394"/>
                    <a:pt x="13632" y="9251"/>
                    <a:pt x="13588" y="9153"/>
                  </a:cubicBezTo>
                  <a:cubicBezTo>
                    <a:pt x="13548" y="9074"/>
                    <a:pt x="13474" y="9029"/>
                    <a:pt x="13395" y="9029"/>
                  </a:cubicBezTo>
                  <a:close/>
                  <a:moveTo>
                    <a:pt x="5318" y="9157"/>
                  </a:moveTo>
                  <a:cubicBezTo>
                    <a:pt x="5288" y="9157"/>
                    <a:pt x="5261" y="9182"/>
                    <a:pt x="5229" y="9189"/>
                  </a:cubicBezTo>
                  <a:cubicBezTo>
                    <a:pt x="5202" y="9198"/>
                    <a:pt x="5193" y="9216"/>
                    <a:pt x="5175" y="9242"/>
                  </a:cubicBezTo>
                  <a:cubicBezTo>
                    <a:pt x="5157" y="9278"/>
                    <a:pt x="5157" y="9323"/>
                    <a:pt x="5175" y="9350"/>
                  </a:cubicBezTo>
                  <a:cubicBezTo>
                    <a:pt x="5184" y="9358"/>
                    <a:pt x="5184" y="9367"/>
                    <a:pt x="5193" y="9376"/>
                  </a:cubicBezTo>
                  <a:cubicBezTo>
                    <a:pt x="5193" y="9412"/>
                    <a:pt x="5220" y="9430"/>
                    <a:pt x="5255" y="9439"/>
                  </a:cubicBezTo>
                  <a:cubicBezTo>
                    <a:pt x="5269" y="9448"/>
                    <a:pt x="5282" y="9452"/>
                    <a:pt x="5297" y="9452"/>
                  </a:cubicBezTo>
                  <a:cubicBezTo>
                    <a:pt x="5311" y="9452"/>
                    <a:pt x="5327" y="9448"/>
                    <a:pt x="5345" y="9439"/>
                  </a:cubicBezTo>
                  <a:cubicBezTo>
                    <a:pt x="5354" y="9430"/>
                    <a:pt x="5371" y="9421"/>
                    <a:pt x="5389" y="9421"/>
                  </a:cubicBezTo>
                  <a:cubicBezTo>
                    <a:pt x="5443" y="9403"/>
                    <a:pt x="5452" y="9350"/>
                    <a:pt x="5452" y="9314"/>
                  </a:cubicBezTo>
                  <a:cubicBezTo>
                    <a:pt x="5461" y="9278"/>
                    <a:pt x="5434" y="9234"/>
                    <a:pt x="5407" y="9198"/>
                  </a:cubicBezTo>
                  <a:cubicBezTo>
                    <a:pt x="5398" y="9189"/>
                    <a:pt x="5371" y="9180"/>
                    <a:pt x="5354" y="9171"/>
                  </a:cubicBezTo>
                  <a:cubicBezTo>
                    <a:pt x="5341" y="9161"/>
                    <a:pt x="5330" y="9157"/>
                    <a:pt x="5318" y="9157"/>
                  </a:cubicBezTo>
                  <a:close/>
                  <a:moveTo>
                    <a:pt x="6530" y="9171"/>
                  </a:moveTo>
                  <a:cubicBezTo>
                    <a:pt x="6513" y="9171"/>
                    <a:pt x="6495" y="9174"/>
                    <a:pt x="6478" y="9180"/>
                  </a:cubicBezTo>
                  <a:cubicBezTo>
                    <a:pt x="6388" y="9216"/>
                    <a:pt x="6353" y="9305"/>
                    <a:pt x="6388" y="9385"/>
                  </a:cubicBezTo>
                  <a:cubicBezTo>
                    <a:pt x="6415" y="9451"/>
                    <a:pt x="6466" y="9488"/>
                    <a:pt x="6527" y="9488"/>
                  </a:cubicBezTo>
                  <a:cubicBezTo>
                    <a:pt x="6548" y="9488"/>
                    <a:pt x="6571" y="9484"/>
                    <a:pt x="6594" y="9474"/>
                  </a:cubicBezTo>
                  <a:cubicBezTo>
                    <a:pt x="6674" y="9439"/>
                    <a:pt x="6710" y="9358"/>
                    <a:pt x="6674" y="9278"/>
                  </a:cubicBezTo>
                  <a:cubicBezTo>
                    <a:pt x="6646" y="9208"/>
                    <a:pt x="6591" y="9171"/>
                    <a:pt x="6530" y="9171"/>
                  </a:cubicBezTo>
                  <a:close/>
                  <a:moveTo>
                    <a:pt x="7751" y="9201"/>
                  </a:moveTo>
                  <a:cubicBezTo>
                    <a:pt x="7732" y="9201"/>
                    <a:pt x="7715" y="9203"/>
                    <a:pt x="7700" y="9207"/>
                  </a:cubicBezTo>
                  <a:cubicBezTo>
                    <a:pt x="7664" y="9225"/>
                    <a:pt x="7620" y="9260"/>
                    <a:pt x="7611" y="9296"/>
                  </a:cubicBezTo>
                  <a:cubicBezTo>
                    <a:pt x="7593" y="9341"/>
                    <a:pt x="7584" y="9394"/>
                    <a:pt x="7602" y="9430"/>
                  </a:cubicBezTo>
                  <a:cubicBezTo>
                    <a:pt x="7611" y="9465"/>
                    <a:pt x="7655" y="9501"/>
                    <a:pt x="7691" y="9519"/>
                  </a:cubicBezTo>
                  <a:cubicBezTo>
                    <a:pt x="7727" y="9537"/>
                    <a:pt x="7780" y="9528"/>
                    <a:pt x="7825" y="9537"/>
                  </a:cubicBezTo>
                  <a:cubicBezTo>
                    <a:pt x="7852" y="9501"/>
                    <a:pt x="7896" y="9474"/>
                    <a:pt x="7914" y="9439"/>
                  </a:cubicBezTo>
                  <a:cubicBezTo>
                    <a:pt x="7932" y="9394"/>
                    <a:pt x="7932" y="9341"/>
                    <a:pt x="7914" y="9305"/>
                  </a:cubicBezTo>
                  <a:cubicBezTo>
                    <a:pt x="7905" y="9269"/>
                    <a:pt x="7869" y="9234"/>
                    <a:pt x="7834" y="9216"/>
                  </a:cubicBezTo>
                  <a:cubicBezTo>
                    <a:pt x="7808" y="9205"/>
                    <a:pt x="7778" y="9201"/>
                    <a:pt x="7751" y="9201"/>
                  </a:cubicBezTo>
                  <a:close/>
                  <a:moveTo>
                    <a:pt x="870" y="9366"/>
                  </a:moveTo>
                  <a:cubicBezTo>
                    <a:pt x="865" y="9366"/>
                    <a:pt x="861" y="9366"/>
                    <a:pt x="857" y="9367"/>
                  </a:cubicBezTo>
                  <a:cubicBezTo>
                    <a:pt x="822" y="9385"/>
                    <a:pt x="795" y="9474"/>
                    <a:pt x="813" y="9501"/>
                  </a:cubicBezTo>
                  <a:cubicBezTo>
                    <a:pt x="820" y="9523"/>
                    <a:pt x="880" y="9551"/>
                    <a:pt x="917" y="9551"/>
                  </a:cubicBezTo>
                  <a:cubicBezTo>
                    <a:pt x="926" y="9551"/>
                    <a:pt x="933" y="9549"/>
                    <a:pt x="938" y="9546"/>
                  </a:cubicBezTo>
                  <a:cubicBezTo>
                    <a:pt x="964" y="9528"/>
                    <a:pt x="1000" y="9448"/>
                    <a:pt x="982" y="9421"/>
                  </a:cubicBezTo>
                  <a:cubicBezTo>
                    <a:pt x="967" y="9390"/>
                    <a:pt x="904" y="9366"/>
                    <a:pt x="870" y="9366"/>
                  </a:cubicBezTo>
                  <a:close/>
                  <a:moveTo>
                    <a:pt x="8978" y="9221"/>
                  </a:moveTo>
                  <a:cubicBezTo>
                    <a:pt x="8956" y="9221"/>
                    <a:pt x="8934" y="9225"/>
                    <a:pt x="8913" y="9234"/>
                  </a:cubicBezTo>
                  <a:cubicBezTo>
                    <a:pt x="8824" y="9269"/>
                    <a:pt x="8779" y="9376"/>
                    <a:pt x="8824" y="9457"/>
                  </a:cubicBezTo>
                  <a:cubicBezTo>
                    <a:pt x="8844" y="9525"/>
                    <a:pt x="8912" y="9567"/>
                    <a:pt x="8979" y="9567"/>
                  </a:cubicBezTo>
                  <a:cubicBezTo>
                    <a:pt x="8999" y="9567"/>
                    <a:pt x="9019" y="9563"/>
                    <a:pt x="9038" y="9555"/>
                  </a:cubicBezTo>
                  <a:cubicBezTo>
                    <a:pt x="9127" y="9519"/>
                    <a:pt x="9181" y="9412"/>
                    <a:pt x="9145" y="9332"/>
                  </a:cubicBezTo>
                  <a:cubicBezTo>
                    <a:pt x="9118" y="9263"/>
                    <a:pt x="9049" y="9221"/>
                    <a:pt x="8978" y="9221"/>
                  </a:cubicBezTo>
                  <a:close/>
                  <a:moveTo>
                    <a:pt x="2135" y="9380"/>
                  </a:moveTo>
                  <a:cubicBezTo>
                    <a:pt x="2120" y="9380"/>
                    <a:pt x="2101" y="9385"/>
                    <a:pt x="2080" y="9394"/>
                  </a:cubicBezTo>
                  <a:cubicBezTo>
                    <a:pt x="2017" y="9421"/>
                    <a:pt x="1999" y="9457"/>
                    <a:pt x="2026" y="9519"/>
                  </a:cubicBezTo>
                  <a:cubicBezTo>
                    <a:pt x="2045" y="9563"/>
                    <a:pt x="2068" y="9585"/>
                    <a:pt x="2105" y="9585"/>
                  </a:cubicBezTo>
                  <a:cubicBezTo>
                    <a:pt x="2120" y="9585"/>
                    <a:pt x="2138" y="9581"/>
                    <a:pt x="2160" y="9573"/>
                  </a:cubicBezTo>
                  <a:cubicBezTo>
                    <a:pt x="2222" y="9546"/>
                    <a:pt x="2231" y="9510"/>
                    <a:pt x="2204" y="9439"/>
                  </a:cubicBezTo>
                  <a:cubicBezTo>
                    <a:pt x="2187" y="9398"/>
                    <a:pt x="2166" y="9380"/>
                    <a:pt x="2135" y="9380"/>
                  </a:cubicBezTo>
                  <a:close/>
                  <a:moveTo>
                    <a:pt x="10224" y="9232"/>
                  </a:moveTo>
                  <a:cubicBezTo>
                    <a:pt x="10203" y="9232"/>
                    <a:pt x="10180" y="9235"/>
                    <a:pt x="10156" y="9235"/>
                  </a:cubicBezTo>
                  <a:cubicBezTo>
                    <a:pt x="10146" y="9235"/>
                    <a:pt x="10136" y="9235"/>
                    <a:pt x="10126" y="9234"/>
                  </a:cubicBezTo>
                  <a:cubicBezTo>
                    <a:pt x="10100" y="9269"/>
                    <a:pt x="10064" y="9296"/>
                    <a:pt x="10037" y="9332"/>
                  </a:cubicBezTo>
                  <a:cubicBezTo>
                    <a:pt x="10001" y="9376"/>
                    <a:pt x="10037" y="9430"/>
                    <a:pt x="10019" y="9483"/>
                  </a:cubicBezTo>
                  <a:cubicBezTo>
                    <a:pt x="10055" y="9510"/>
                    <a:pt x="10082" y="9546"/>
                    <a:pt x="10117" y="9573"/>
                  </a:cubicBezTo>
                  <a:cubicBezTo>
                    <a:pt x="10140" y="9595"/>
                    <a:pt x="10167" y="9602"/>
                    <a:pt x="10193" y="9602"/>
                  </a:cubicBezTo>
                  <a:cubicBezTo>
                    <a:pt x="10220" y="9602"/>
                    <a:pt x="10247" y="9595"/>
                    <a:pt x="10269" y="9590"/>
                  </a:cubicBezTo>
                  <a:cubicBezTo>
                    <a:pt x="10305" y="9581"/>
                    <a:pt x="10340" y="9537"/>
                    <a:pt x="10367" y="9501"/>
                  </a:cubicBezTo>
                  <a:cubicBezTo>
                    <a:pt x="10403" y="9457"/>
                    <a:pt x="10367" y="9394"/>
                    <a:pt x="10385" y="9350"/>
                  </a:cubicBezTo>
                  <a:cubicBezTo>
                    <a:pt x="10349" y="9314"/>
                    <a:pt x="10323" y="9278"/>
                    <a:pt x="10287" y="9251"/>
                  </a:cubicBezTo>
                  <a:cubicBezTo>
                    <a:pt x="10268" y="9236"/>
                    <a:pt x="10247" y="9232"/>
                    <a:pt x="10224" y="9232"/>
                  </a:cubicBezTo>
                  <a:close/>
                  <a:moveTo>
                    <a:pt x="11427" y="9243"/>
                  </a:moveTo>
                  <a:cubicBezTo>
                    <a:pt x="11401" y="9243"/>
                    <a:pt x="11374" y="9249"/>
                    <a:pt x="11349" y="9260"/>
                  </a:cubicBezTo>
                  <a:cubicBezTo>
                    <a:pt x="11242" y="9314"/>
                    <a:pt x="11206" y="9412"/>
                    <a:pt x="11242" y="9510"/>
                  </a:cubicBezTo>
                  <a:cubicBezTo>
                    <a:pt x="11275" y="9584"/>
                    <a:pt x="11345" y="9633"/>
                    <a:pt x="11423" y="9633"/>
                  </a:cubicBezTo>
                  <a:cubicBezTo>
                    <a:pt x="11448" y="9633"/>
                    <a:pt x="11474" y="9628"/>
                    <a:pt x="11500" y="9617"/>
                  </a:cubicBezTo>
                  <a:cubicBezTo>
                    <a:pt x="11598" y="9573"/>
                    <a:pt x="11643" y="9465"/>
                    <a:pt x="11598" y="9358"/>
                  </a:cubicBezTo>
                  <a:cubicBezTo>
                    <a:pt x="11566" y="9286"/>
                    <a:pt x="11499" y="9243"/>
                    <a:pt x="11427" y="9243"/>
                  </a:cubicBezTo>
                  <a:close/>
                  <a:moveTo>
                    <a:pt x="3350" y="9402"/>
                  </a:moveTo>
                  <a:cubicBezTo>
                    <a:pt x="3334" y="9402"/>
                    <a:pt x="3318" y="9405"/>
                    <a:pt x="3302" y="9412"/>
                  </a:cubicBezTo>
                  <a:cubicBezTo>
                    <a:pt x="3239" y="9439"/>
                    <a:pt x="3213" y="9501"/>
                    <a:pt x="3239" y="9573"/>
                  </a:cubicBezTo>
                  <a:cubicBezTo>
                    <a:pt x="3258" y="9616"/>
                    <a:pt x="3294" y="9638"/>
                    <a:pt x="3336" y="9638"/>
                  </a:cubicBezTo>
                  <a:cubicBezTo>
                    <a:pt x="3354" y="9638"/>
                    <a:pt x="3372" y="9634"/>
                    <a:pt x="3391" y="9626"/>
                  </a:cubicBezTo>
                  <a:cubicBezTo>
                    <a:pt x="3462" y="9599"/>
                    <a:pt x="3480" y="9537"/>
                    <a:pt x="3453" y="9474"/>
                  </a:cubicBezTo>
                  <a:cubicBezTo>
                    <a:pt x="3434" y="9428"/>
                    <a:pt x="3394" y="9402"/>
                    <a:pt x="3350" y="9402"/>
                  </a:cubicBezTo>
                  <a:close/>
                  <a:moveTo>
                    <a:pt x="12640" y="9252"/>
                  </a:moveTo>
                  <a:cubicBezTo>
                    <a:pt x="12623" y="9252"/>
                    <a:pt x="12606" y="9257"/>
                    <a:pt x="12589" y="9269"/>
                  </a:cubicBezTo>
                  <a:cubicBezTo>
                    <a:pt x="12544" y="9296"/>
                    <a:pt x="12499" y="9296"/>
                    <a:pt x="12490" y="9323"/>
                  </a:cubicBezTo>
                  <a:cubicBezTo>
                    <a:pt x="12464" y="9376"/>
                    <a:pt x="12419" y="9430"/>
                    <a:pt x="12455" y="9519"/>
                  </a:cubicBezTo>
                  <a:cubicBezTo>
                    <a:pt x="12490" y="9599"/>
                    <a:pt x="12544" y="9644"/>
                    <a:pt x="12624" y="9662"/>
                  </a:cubicBezTo>
                  <a:cubicBezTo>
                    <a:pt x="12633" y="9671"/>
                    <a:pt x="12642" y="9671"/>
                    <a:pt x="12651" y="9671"/>
                  </a:cubicBezTo>
                  <a:cubicBezTo>
                    <a:pt x="12731" y="9635"/>
                    <a:pt x="12821" y="9617"/>
                    <a:pt x="12838" y="9510"/>
                  </a:cubicBezTo>
                  <a:cubicBezTo>
                    <a:pt x="12847" y="9483"/>
                    <a:pt x="12856" y="9457"/>
                    <a:pt x="12847" y="9430"/>
                  </a:cubicBezTo>
                  <a:cubicBezTo>
                    <a:pt x="12829" y="9394"/>
                    <a:pt x="12821" y="9367"/>
                    <a:pt x="12803" y="9332"/>
                  </a:cubicBezTo>
                  <a:cubicBezTo>
                    <a:pt x="12794" y="9323"/>
                    <a:pt x="12794" y="9305"/>
                    <a:pt x="12785" y="9305"/>
                  </a:cubicBezTo>
                  <a:cubicBezTo>
                    <a:pt x="12733" y="9286"/>
                    <a:pt x="12686" y="9252"/>
                    <a:pt x="12640" y="9252"/>
                  </a:cubicBezTo>
                  <a:close/>
                  <a:moveTo>
                    <a:pt x="4564" y="9413"/>
                  </a:moveTo>
                  <a:cubicBezTo>
                    <a:pt x="4550" y="9413"/>
                    <a:pt x="4537" y="9415"/>
                    <a:pt x="4524" y="9421"/>
                  </a:cubicBezTo>
                  <a:cubicBezTo>
                    <a:pt x="4462" y="9439"/>
                    <a:pt x="4417" y="9528"/>
                    <a:pt x="4444" y="9590"/>
                  </a:cubicBezTo>
                  <a:cubicBezTo>
                    <a:pt x="4464" y="9646"/>
                    <a:pt x="4533" y="9680"/>
                    <a:pt x="4584" y="9680"/>
                  </a:cubicBezTo>
                  <a:cubicBezTo>
                    <a:pt x="4599" y="9680"/>
                    <a:pt x="4612" y="9677"/>
                    <a:pt x="4622" y="9671"/>
                  </a:cubicBezTo>
                  <a:cubicBezTo>
                    <a:pt x="4685" y="9635"/>
                    <a:pt x="4711" y="9564"/>
                    <a:pt x="4693" y="9501"/>
                  </a:cubicBezTo>
                  <a:cubicBezTo>
                    <a:pt x="4679" y="9451"/>
                    <a:pt x="4620" y="9413"/>
                    <a:pt x="4564" y="9413"/>
                  </a:cubicBezTo>
                  <a:close/>
                  <a:moveTo>
                    <a:pt x="5793" y="9419"/>
                  </a:moveTo>
                  <a:cubicBezTo>
                    <a:pt x="5771" y="9419"/>
                    <a:pt x="5753" y="9425"/>
                    <a:pt x="5737" y="9430"/>
                  </a:cubicBezTo>
                  <a:cubicBezTo>
                    <a:pt x="5710" y="9439"/>
                    <a:pt x="5675" y="9465"/>
                    <a:pt x="5657" y="9501"/>
                  </a:cubicBezTo>
                  <a:cubicBezTo>
                    <a:pt x="5639" y="9546"/>
                    <a:pt x="5657" y="9581"/>
                    <a:pt x="5648" y="9626"/>
                  </a:cubicBezTo>
                  <a:cubicBezTo>
                    <a:pt x="5684" y="9653"/>
                    <a:pt x="5702" y="9689"/>
                    <a:pt x="5746" y="9706"/>
                  </a:cubicBezTo>
                  <a:cubicBezTo>
                    <a:pt x="5754" y="9708"/>
                    <a:pt x="5761" y="9709"/>
                    <a:pt x="5769" y="9709"/>
                  </a:cubicBezTo>
                  <a:cubicBezTo>
                    <a:pt x="5789" y="9709"/>
                    <a:pt x="5810" y="9704"/>
                    <a:pt x="5831" y="9704"/>
                  </a:cubicBezTo>
                  <a:cubicBezTo>
                    <a:pt x="5838" y="9704"/>
                    <a:pt x="5846" y="9704"/>
                    <a:pt x="5853" y="9706"/>
                  </a:cubicBezTo>
                  <a:cubicBezTo>
                    <a:pt x="5880" y="9671"/>
                    <a:pt x="5925" y="9653"/>
                    <a:pt x="5933" y="9599"/>
                  </a:cubicBezTo>
                  <a:cubicBezTo>
                    <a:pt x="5933" y="9573"/>
                    <a:pt x="5942" y="9528"/>
                    <a:pt x="5933" y="9510"/>
                  </a:cubicBezTo>
                  <a:cubicBezTo>
                    <a:pt x="5907" y="9483"/>
                    <a:pt x="5880" y="9448"/>
                    <a:pt x="5844" y="9430"/>
                  </a:cubicBezTo>
                  <a:cubicBezTo>
                    <a:pt x="5825" y="9422"/>
                    <a:pt x="5808" y="9419"/>
                    <a:pt x="5793" y="9419"/>
                  </a:cubicBezTo>
                  <a:close/>
                  <a:moveTo>
                    <a:pt x="7021" y="9434"/>
                  </a:moveTo>
                  <a:cubicBezTo>
                    <a:pt x="7001" y="9434"/>
                    <a:pt x="6980" y="9438"/>
                    <a:pt x="6959" y="9448"/>
                  </a:cubicBezTo>
                  <a:cubicBezTo>
                    <a:pt x="6870" y="9483"/>
                    <a:pt x="6835" y="9564"/>
                    <a:pt x="6870" y="9644"/>
                  </a:cubicBezTo>
                  <a:cubicBezTo>
                    <a:pt x="6897" y="9710"/>
                    <a:pt x="6948" y="9747"/>
                    <a:pt x="7009" y="9747"/>
                  </a:cubicBezTo>
                  <a:cubicBezTo>
                    <a:pt x="7030" y="9747"/>
                    <a:pt x="7052" y="9742"/>
                    <a:pt x="7075" y="9733"/>
                  </a:cubicBezTo>
                  <a:cubicBezTo>
                    <a:pt x="7156" y="9697"/>
                    <a:pt x="7191" y="9617"/>
                    <a:pt x="7156" y="9537"/>
                  </a:cubicBezTo>
                  <a:cubicBezTo>
                    <a:pt x="7129" y="9471"/>
                    <a:pt x="7078" y="9434"/>
                    <a:pt x="7021" y="9434"/>
                  </a:cubicBezTo>
                  <a:close/>
                  <a:moveTo>
                    <a:pt x="8211" y="9441"/>
                  </a:moveTo>
                  <a:cubicBezTo>
                    <a:pt x="8197" y="9441"/>
                    <a:pt x="8184" y="9443"/>
                    <a:pt x="8173" y="9448"/>
                  </a:cubicBezTo>
                  <a:cubicBezTo>
                    <a:pt x="8101" y="9474"/>
                    <a:pt x="8048" y="9599"/>
                    <a:pt x="8075" y="9680"/>
                  </a:cubicBezTo>
                  <a:cubicBezTo>
                    <a:pt x="8097" y="9738"/>
                    <a:pt x="8185" y="9785"/>
                    <a:pt x="8255" y="9785"/>
                  </a:cubicBezTo>
                  <a:cubicBezTo>
                    <a:pt x="8270" y="9785"/>
                    <a:pt x="8285" y="9783"/>
                    <a:pt x="8298" y="9778"/>
                  </a:cubicBezTo>
                  <a:cubicBezTo>
                    <a:pt x="8369" y="9751"/>
                    <a:pt x="8422" y="9626"/>
                    <a:pt x="8396" y="9555"/>
                  </a:cubicBezTo>
                  <a:cubicBezTo>
                    <a:pt x="8381" y="9495"/>
                    <a:pt x="8284" y="9441"/>
                    <a:pt x="8211" y="9441"/>
                  </a:cubicBezTo>
                  <a:close/>
                  <a:moveTo>
                    <a:pt x="9462" y="9457"/>
                  </a:moveTo>
                  <a:cubicBezTo>
                    <a:pt x="9439" y="9457"/>
                    <a:pt x="9417" y="9461"/>
                    <a:pt x="9395" y="9474"/>
                  </a:cubicBezTo>
                  <a:cubicBezTo>
                    <a:pt x="9341" y="9492"/>
                    <a:pt x="9306" y="9519"/>
                    <a:pt x="9297" y="9564"/>
                  </a:cubicBezTo>
                  <a:cubicBezTo>
                    <a:pt x="9279" y="9599"/>
                    <a:pt x="9252" y="9653"/>
                    <a:pt x="9297" y="9697"/>
                  </a:cubicBezTo>
                  <a:cubicBezTo>
                    <a:pt x="9297" y="9760"/>
                    <a:pt x="9350" y="9787"/>
                    <a:pt x="9395" y="9804"/>
                  </a:cubicBezTo>
                  <a:cubicBezTo>
                    <a:pt x="9408" y="9811"/>
                    <a:pt x="9423" y="9814"/>
                    <a:pt x="9440" y="9814"/>
                  </a:cubicBezTo>
                  <a:cubicBezTo>
                    <a:pt x="9466" y="9814"/>
                    <a:pt x="9496" y="9807"/>
                    <a:pt x="9529" y="9796"/>
                  </a:cubicBezTo>
                  <a:cubicBezTo>
                    <a:pt x="9573" y="9778"/>
                    <a:pt x="9609" y="9742"/>
                    <a:pt x="9618" y="9706"/>
                  </a:cubicBezTo>
                  <a:cubicBezTo>
                    <a:pt x="9636" y="9671"/>
                    <a:pt x="9645" y="9626"/>
                    <a:pt x="9627" y="9573"/>
                  </a:cubicBezTo>
                  <a:cubicBezTo>
                    <a:pt x="9600" y="9528"/>
                    <a:pt x="9564" y="9483"/>
                    <a:pt x="9529" y="9465"/>
                  </a:cubicBezTo>
                  <a:cubicBezTo>
                    <a:pt x="9506" y="9461"/>
                    <a:pt x="9484" y="9457"/>
                    <a:pt x="9462" y="9457"/>
                  </a:cubicBezTo>
                  <a:close/>
                  <a:moveTo>
                    <a:pt x="1363" y="9624"/>
                  </a:moveTo>
                  <a:cubicBezTo>
                    <a:pt x="1358" y="9624"/>
                    <a:pt x="1353" y="9625"/>
                    <a:pt x="1348" y="9626"/>
                  </a:cubicBezTo>
                  <a:cubicBezTo>
                    <a:pt x="1303" y="9644"/>
                    <a:pt x="1277" y="9715"/>
                    <a:pt x="1286" y="9751"/>
                  </a:cubicBezTo>
                  <a:cubicBezTo>
                    <a:pt x="1301" y="9790"/>
                    <a:pt x="1357" y="9815"/>
                    <a:pt x="1395" y="9815"/>
                  </a:cubicBezTo>
                  <a:cubicBezTo>
                    <a:pt x="1401" y="9815"/>
                    <a:pt x="1406" y="9815"/>
                    <a:pt x="1411" y="9813"/>
                  </a:cubicBezTo>
                  <a:cubicBezTo>
                    <a:pt x="1455" y="9796"/>
                    <a:pt x="1482" y="9724"/>
                    <a:pt x="1473" y="9689"/>
                  </a:cubicBezTo>
                  <a:cubicBezTo>
                    <a:pt x="1457" y="9650"/>
                    <a:pt x="1401" y="9624"/>
                    <a:pt x="1363" y="9624"/>
                  </a:cubicBezTo>
                  <a:close/>
                  <a:moveTo>
                    <a:pt x="13472" y="9813"/>
                  </a:moveTo>
                  <a:cubicBezTo>
                    <a:pt x="13463" y="9822"/>
                    <a:pt x="13454" y="9822"/>
                    <a:pt x="13436" y="9831"/>
                  </a:cubicBezTo>
                  <a:cubicBezTo>
                    <a:pt x="13454" y="9840"/>
                    <a:pt x="13454" y="9840"/>
                    <a:pt x="13454" y="9840"/>
                  </a:cubicBezTo>
                  <a:cubicBezTo>
                    <a:pt x="13463" y="9831"/>
                    <a:pt x="13472" y="9831"/>
                    <a:pt x="13481" y="9822"/>
                  </a:cubicBezTo>
                  <a:cubicBezTo>
                    <a:pt x="13481" y="9822"/>
                    <a:pt x="13472" y="9813"/>
                    <a:pt x="13472" y="9813"/>
                  </a:cubicBezTo>
                  <a:close/>
                  <a:moveTo>
                    <a:pt x="2605" y="9629"/>
                  </a:moveTo>
                  <a:cubicBezTo>
                    <a:pt x="2591" y="9629"/>
                    <a:pt x="2576" y="9631"/>
                    <a:pt x="2561" y="9635"/>
                  </a:cubicBezTo>
                  <a:cubicBezTo>
                    <a:pt x="2499" y="9662"/>
                    <a:pt x="2481" y="9724"/>
                    <a:pt x="2490" y="9787"/>
                  </a:cubicBezTo>
                  <a:cubicBezTo>
                    <a:pt x="2510" y="9833"/>
                    <a:pt x="2549" y="9859"/>
                    <a:pt x="2593" y="9859"/>
                  </a:cubicBezTo>
                  <a:cubicBezTo>
                    <a:pt x="2609" y="9859"/>
                    <a:pt x="2625" y="9856"/>
                    <a:pt x="2642" y="9849"/>
                  </a:cubicBezTo>
                  <a:cubicBezTo>
                    <a:pt x="2704" y="9831"/>
                    <a:pt x="2731" y="9769"/>
                    <a:pt x="2713" y="9706"/>
                  </a:cubicBezTo>
                  <a:cubicBezTo>
                    <a:pt x="2693" y="9652"/>
                    <a:pt x="2651" y="9629"/>
                    <a:pt x="2605" y="9629"/>
                  </a:cubicBezTo>
                  <a:close/>
                  <a:moveTo>
                    <a:pt x="10675" y="9490"/>
                  </a:moveTo>
                  <a:cubicBezTo>
                    <a:pt x="10654" y="9490"/>
                    <a:pt x="10634" y="9494"/>
                    <a:pt x="10617" y="9501"/>
                  </a:cubicBezTo>
                  <a:cubicBezTo>
                    <a:pt x="10528" y="9528"/>
                    <a:pt x="10474" y="9662"/>
                    <a:pt x="10501" y="9742"/>
                  </a:cubicBezTo>
                  <a:cubicBezTo>
                    <a:pt x="10530" y="9814"/>
                    <a:pt x="10622" y="9868"/>
                    <a:pt x="10703" y="9868"/>
                  </a:cubicBezTo>
                  <a:cubicBezTo>
                    <a:pt x="10723" y="9868"/>
                    <a:pt x="10742" y="9865"/>
                    <a:pt x="10760" y="9858"/>
                  </a:cubicBezTo>
                  <a:cubicBezTo>
                    <a:pt x="10840" y="9822"/>
                    <a:pt x="10894" y="9697"/>
                    <a:pt x="10867" y="9608"/>
                  </a:cubicBezTo>
                  <a:cubicBezTo>
                    <a:pt x="10846" y="9538"/>
                    <a:pt x="10753" y="9490"/>
                    <a:pt x="10675" y="9490"/>
                  </a:cubicBezTo>
                  <a:close/>
                  <a:moveTo>
                    <a:pt x="11919" y="9502"/>
                  </a:moveTo>
                  <a:cubicBezTo>
                    <a:pt x="11894" y="9502"/>
                    <a:pt x="11867" y="9508"/>
                    <a:pt x="11839" y="9519"/>
                  </a:cubicBezTo>
                  <a:cubicBezTo>
                    <a:pt x="11723" y="9564"/>
                    <a:pt x="11679" y="9662"/>
                    <a:pt x="11732" y="9769"/>
                  </a:cubicBezTo>
                  <a:cubicBezTo>
                    <a:pt x="11764" y="9853"/>
                    <a:pt x="11820" y="9894"/>
                    <a:pt x="11892" y="9894"/>
                  </a:cubicBezTo>
                  <a:cubicBezTo>
                    <a:pt x="11920" y="9894"/>
                    <a:pt x="11950" y="9888"/>
                    <a:pt x="11982" y="9876"/>
                  </a:cubicBezTo>
                  <a:cubicBezTo>
                    <a:pt x="12089" y="9831"/>
                    <a:pt x="12134" y="9742"/>
                    <a:pt x="12089" y="9635"/>
                  </a:cubicBezTo>
                  <a:cubicBezTo>
                    <a:pt x="12056" y="9549"/>
                    <a:pt x="11993" y="9502"/>
                    <a:pt x="11919" y="9502"/>
                  </a:cubicBezTo>
                  <a:close/>
                  <a:moveTo>
                    <a:pt x="3784" y="9635"/>
                  </a:moveTo>
                  <a:cubicBezTo>
                    <a:pt x="3757" y="9662"/>
                    <a:pt x="3730" y="9680"/>
                    <a:pt x="3712" y="9706"/>
                  </a:cubicBezTo>
                  <a:cubicBezTo>
                    <a:pt x="3676" y="9733"/>
                    <a:pt x="3703" y="9778"/>
                    <a:pt x="3703" y="9813"/>
                  </a:cubicBezTo>
                  <a:cubicBezTo>
                    <a:pt x="3703" y="9840"/>
                    <a:pt x="3739" y="9858"/>
                    <a:pt x="3766" y="9885"/>
                  </a:cubicBezTo>
                  <a:cubicBezTo>
                    <a:pt x="3776" y="9893"/>
                    <a:pt x="3787" y="9895"/>
                    <a:pt x="3797" y="9895"/>
                  </a:cubicBezTo>
                  <a:cubicBezTo>
                    <a:pt x="3815" y="9895"/>
                    <a:pt x="3832" y="9888"/>
                    <a:pt x="3849" y="9888"/>
                  </a:cubicBezTo>
                  <a:cubicBezTo>
                    <a:pt x="3857" y="9888"/>
                    <a:pt x="3865" y="9890"/>
                    <a:pt x="3873" y="9894"/>
                  </a:cubicBezTo>
                  <a:cubicBezTo>
                    <a:pt x="3899" y="9867"/>
                    <a:pt x="3917" y="9849"/>
                    <a:pt x="3944" y="9822"/>
                  </a:cubicBezTo>
                  <a:cubicBezTo>
                    <a:pt x="3971" y="9787"/>
                    <a:pt x="3944" y="9751"/>
                    <a:pt x="3944" y="9715"/>
                  </a:cubicBezTo>
                  <a:cubicBezTo>
                    <a:pt x="3944" y="9697"/>
                    <a:pt x="3908" y="9671"/>
                    <a:pt x="3891" y="9653"/>
                  </a:cubicBezTo>
                  <a:cubicBezTo>
                    <a:pt x="3877" y="9640"/>
                    <a:pt x="3863" y="9636"/>
                    <a:pt x="3849" y="9636"/>
                  </a:cubicBezTo>
                  <a:cubicBezTo>
                    <a:pt x="3833" y="9636"/>
                    <a:pt x="3818" y="9640"/>
                    <a:pt x="3804" y="9640"/>
                  </a:cubicBezTo>
                  <a:cubicBezTo>
                    <a:pt x="3797" y="9640"/>
                    <a:pt x="3790" y="9639"/>
                    <a:pt x="3784" y="9635"/>
                  </a:cubicBezTo>
                  <a:close/>
                  <a:moveTo>
                    <a:pt x="5061" y="9646"/>
                  </a:moveTo>
                  <a:cubicBezTo>
                    <a:pt x="5041" y="9646"/>
                    <a:pt x="5020" y="9652"/>
                    <a:pt x="4997" y="9662"/>
                  </a:cubicBezTo>
                  <a:cubicBezTo>
                    <a:pt x="4908" y="9697"/>
                    <a:pt x="4890" y="9760"/>
                    <a:pt x="4916" y="9840"/>
                  </a:cubicBezTo>
                  <a:cubicBezTo>
                    <a:pt x="4942" y="9897"/>
                    <a:pt x="4980" y="9927"/>
                    <a:pt x="5029" y="9927"/>
                  </a:cubicBezTo>
                  <a:cubicBezTo>
                    <a:pt x="5050" y="9927"/>
                    <a:pt x="5071" y="9922"/>
                    <a:pt x="5095" y="9912"/>
                  </a:cubicBezTo>
                  <a:cubicBezTo>
                    <a:pt x="5184" y="9885"/>
                    <a:pt x="5202" y="9822"/>
                    <a:pt x="5175" y="9742"/>
                  </a:cubicBezTo>
                  <a:cubicBezTo>
                    <a:pt x="5150" y="9678"/>
                    <a:pt x="5111" y="9646"/>
                    <a:pt x="5061" y="9646"/>
                  </a:cubicBezTo>
                  <a:close/>
                  <a:moveTo>
                    <a:pt x="13137" y="9518"/>
                  </a:moveTo>
                  <a:cubicBezTo>
                    <a:pt x="13097" y="9518"/>
                    <a:pt x="13054" y="9523"/>
                    <a:pt x="13044" y="9528"/>
                  </a:cubicBezTo>
                  <a:cubicBezTo>
                    <a:pt x="12990" y="9555"/>
                    <a:pt x="12954" y="9599"/>
                    <a:pt x="12937" y="9644"/>
                  </a:cubicBezTo>
                  <a:cubicBezTo>
                    <a:pt x="12919" y="9689"/>
                    <a:pt x="12910" y="9751"/>
                    <a:pt x="12928" y="9796"/>
                  </a:cubicBezTo>
                  <a:cubicBezTo>
                    <a:pt x="12945" y="9831"/>
                    <a:pt x="13026" y="9912"/>
                    <a:pt x="13052" y="9920"/>
                  </a:cubicBezTo>
                  <a:cubicBezTo>
                    <a:pt x="13066" y="9925"/>
                    <a:pt x="13102" y="9927"/>
                    <a:pt x="13136" y="9927"/>
                  </a:cubicBezTo>
                  <a:cubicBezTo>
                    <a:pt x="13171" y="9927"/>
                    <a:pt x="13204" y="9925"/>
                    <a:pt x="13213" y="9920"/>
                  </a:cubicBezTo>
                  <a:cubicBezTo>
                    <a:pt x="13267" y="9894"/>
                    <a:pt x="13302" y="9849"/>
                    <a:pt x="13320" y="9804"/>
                  </a:cubicBezTo>
                  <a:cubicBezTo>
                    <a:pt x="13338" y="9751"/>
                    <a:pt x="13347" y="9697"/>
                    <a:pt x="13329" y="9644"/>
                  </a:cubicBezTo>
                  <a:cubicBezTo>
                    <a:pt x="13302" y="9590"/>
                    <a:pt x="13249" y="9555"/>
                    <a:pt x="13204" y="9528"/>
                  </a:cubicBezTo>
                  <a:cubicBezTo>
                    <a:pt x="13193" y="9520"/>
                    <a:pt x="13166" y="9518"/>
                    <a:pt x="13137" y="9518"/>
                  </a:cubicBezTo>
                  <a:close/>
                  <a:moveTo>
                    <a:pt x="13454" y="9840"/>
                  </a:moveTo>
                  <a:cubicBezTo>
                    <a:pt x="13409" y="9867"/>
                    <a:pt x="13400" y="9894"/>
                    <a:pt x="13409" y="9947"/>
                  </a:cubicBezTo>
                  <a:cubicBezTo>
                    <a:pt x="13418" y="9912"/>
                    <a:pt x="13436" y="9876"/>
                    <a:pt x="13454" y="9840"/>
                  </a:cubicBezTo>
                  <a:close/>
                  <a:moveTo>
                    <a:pt x="13400" y="9947"/>
                  </a:moveTo>
                  <a:cubicBezTo>
                    <a:pt x="13400" y="9947"/>
                    <a:pt x="13400" y="9956"/>
                    <a:pt x="13400" y="9965"/>
                  </a:cubicBezTo>
                  <a:cubicBezTo>
                    <a:pt x="13409" y="9956"/>
                    <a:pt x="13409" y="9956"/>
                    <a:pt x="13409" y="9947"/>
                  </a:cubicBezTo>
                  <a:close/>
                  <a:moveTo>
                    <a:pt x="6293" y="9678"/>
                  </a:moveTo>
                  <a:cubicBezTo>
                    <a:pt x="6272" y="9678"/>
                    <a:pt x="6248" y="9683"/>
                    <a:pt x="6228" y="9689"/>
                  </a:cubicBezTo>
                  <a:cubicBezTo>
                    <a:pt x="6174" y="9689"/>
                    <a:pt x="6157" y="9733"/>
                    <a:pt x="6130" y="9769"/>
                  </a:cubicBezTo>
                  <a:cubicBezTo>
                    <a:pt x="6121" y="9796"/>
                    <a:pt x="6121" y="9840"/>
                    <a:pt x="6130" y="9885"/>
                  </a:cubicBezTo>
                  <a:cubicBezTo>
                    <a:pt x="6139" y="9929"/>
                    <a:pt x="6183" y="9947"/>
                    <a:pt x="6219" y="9974"/>
                  </a:cubicBezTo>
                  <a:cubicBezTo>
                    <a:pt x="6229" y="9981"/>
                    <a:pt x="6241" y="9982"/>
                    <a:pt x="6255" y="9982"/>
                  </a:cubicBezTo>
                  <a:cubicBezTo>
                    <a:pt x="6270" y="9982"/>
                    <a:pt x="6287" y="9980"/>
                    <a:pt x="6305" y="9980"/>
                  </a:cubicBezTo>
                  <a:cubicBezTo>
                    <a:pt x="6315" y="9980"/>
                    <a:pt x="6325" y="9981"/>
                    <a:pt x="6335" y="9983"/>
                  </a:cubicBezTo>
                  <a:cubicBezTo>
                    <a:pt x="6362" y="9947"/>
                    <a:pt x="6397" y="9929"/>
                    <a:pt x="6415" y="9894"/>
                  </a:cubicBezTo>
                  <a:cubicBezTo>
                    <a:pt x="6424" y="9858"/>
                    <a:pt x="6433" y="9813"/>
                    <a:pt x="6415" y="9769"/>
                  </a:cubicBezTo>
                  <a:cubicBezTo>
                    <a:pt x="6406" y="9733"/>
                    <a:pt x="6371" y="9715"/>
                    <a:pt x="6335" y="9689"/>
                  </a:cubicBezTo>
                  <a:cubicBezTo>
                    <a:pt x="6324" y="9681"/>
                    <a:pt x="6309" y="9678"/>
                    <a:pt x="6293" y="9678"/>
                  </a:cubicBezTo>
                  <a:close/>
                  <a:moveTo>
                    <a:pt x="656" y="9854"/>
                  </a:moveTo>
                  <a:cubicBezTo>
                    <a:pt x="641" y="9854"/>
                    <a:pt x="625" y="9858"/>
                    <a:pt x="617" y="9867"/>
                  </a:cubicBezTo>
                  <a:cubicBezTo>
                    <a:pt x="599" y="9876"/>
                    <a:pt x="617" y="9894"/>
                    <a:pt x="617" y="9903"/>
                  </a:cubicBezTo>
                  <a:cubicBezTo>
                    <a:pt x="625" y="9920"/>
                    <a:pt x="625" y="9929"/>
                    <a:pt x="634" y="9938"/>
                  </a:cubicBezTo>
                  <a:cubicBezTo>
                    <a:pt x="643" y="9956"/>
                    <a:pt x="652" y="9974"/>
                    <a:pt x="652" y="9992"/>
                  </a:cubicBezTo>
                  <a:cubicBezTo>
                    <a:pt x="657" y="10005"/>
                    <a:pt x="663" y="10010"/>
                    <a:pt x="671" y="10010"/>
                  </a:cubicBezTo>
                  <a:cubicBezTo>
                    <a:pt x="679" y="10010"/>
                    <a:pt x="688" y="10005"/>
                    <a:pt x="697" y="10001"/>
                  </a:cubicBezTo>
                  <a:cubicBezTo>
                    <a:pt x="706" y="9992"/>
                    <a:pt x="724" y="9974"/>
                    <a:pt x="724" y="9956"/>
                  </a:cubicBezTo>
                  <a:cubicBezTo>
                    <a:pt x="715" y="9929"/>
                    <a:pt x="706" y="9894"/>
                    <a:pt x="688" y="9867"/>
                  </a:cubicBezTo>
                  <a:cubicBezTo>
                    <a:pt x="683" y="9858"/>
                    <a:pt x="670" y="9854"/>
                    <a:pt x="656" y="9854"/>
                  </a:cubicBezTo>
                  <a:close/>
                  <a:moveTo>
                    <a:pt x="7496" y="9693"/>
                  </a:moveTo>
                  <a:cubicBezTo>
                    <a:pt x="7477" y="9693"/>
                    <a:pt x="7459" y="9697"/>
                    <a:pt x="7441" y="9706"/>
                  </a:cubicBezTo>
                  <a:cubicBezTo>
                    <a:pt x="7397" y="9724"/>
                    <a:pt x="7370" y="9751"/>
                    <a:pt x="7352" y="9796"/>
                  </a:cubicBezTo>
                  <a:cubicBezTo>
                    <a:pt x="7334" y="9840"/>
                    <a:pt x="7334" y="9876"/>
                    <a:pt x="7361" y="9920"/>
                  </a:cubicBezTo>
                  <a:cubicBezTo>
                    <a:pt x="7361" y="9956"/>
                    <a:pt x="7397" y="9974"/>
                    <a:pt x="7432" y="10001"/>
                  </a:cubicBezTo>
                  <a:cubicBezTo>
                    <a:pt x="7449" y="10008"/>
                    <a:pt x="7465" y="10010"/>
                    <a:pt x="7480" y="10010"/>
                  </a:cubicBezTo>
                  <a:cubicBezTo>
                    <a:pt x="7505" y="10010"/>
                    <a:pt x="7530" y="10003"/>
                    <a:pt x="7557" y="9992"/>
                  </a:cubicBezTo>
                  <a:cubicBezTo>
                    <a:pt x="7602" y="9983"/>
                    <a:pt x="7628" y="9956"/>
                    <a:pt x="7646" y="9912"/>
                  </a:cubicBezTo>
                  <a:cubicBezTo>
                    <a:pt x="7664" y="9876"/>
                    <a:pt x="7664" y="9840"/>
                    <a:pt x="7646" y="9796"/>
                  </a:cubicBezTo>
                  <a:cubicBezTo>
                    <a:pt x="7620" y="9751"/>
                    <a:pt x="7602" y="9724"/>
                    <a:pt x="7557" y="9706"/>
                  </a:cubicBezTo>
                  <a:cubicBezTo>
                    <a:pt x="7535" y="9697"/>
                    <a:pt x="7515" y="9693"/>
                    <a:pt x="7496" y="9693"/>
                  </a:cubicBezTo>
                  <a:close/>
                  <a:moveTo>
                    <a:pt x="8718" y="9703"/>
                  </a:moveTo>
                  <a:cubicBezTo>
                    <a:pt x="8697" y="9703"/>
                    <a:pt x="8675" y="9707"/>
                    <a:pt x="8654" y="9715"/>
                  </a:cubicBezTo>
                  <a:cubicBezTo>
                    <a:pt x="8574" y="9751"/>
                    <a:pt x="8521" y="9849"/>
                    <a:pt x="8556" y="9938"/>
                  </a:cubicBezTo>
                  <a:cubicBezTo>
                    <a:pt x="8584" y="10007"/>
                    <a:pt x="8648" y="10049"/>
                    <a:pt x="8716" y="10049"/>
                  </a:cubicBezTo>
                  <a:cubicBezTo>
                    <a:pt x="8737" y="10049"/>
                    <a:pt x="8758" y="10045"/>
                    <a:pt x="8779" y="10036"/>
                  </a:cubicBezTo>
                  <a:cubicBezTo>
                    <a:pt x="8869" y="10001"/>
                    <a:pt x="8913" y="9903"/>
                    <a:pt x="8877" y="9813"/>
                  </a:cubicBezTo>
                  <a:cubicBezTo>
                    <a:pt x="8850" y="9745"/>
                    <a:pt x="8786" y="9703"/>
                    <a:pt x="8718" y="9703"/>
                  </a:cubicBezTo>
                  <a:close/>
                  <a:moveTo>
                    <a:pt x="9958" y="9718"/>
                  </a:moveTo>
                  <a:cubicBezTo>
                    <a:pt x="9934" y="9718"/>
                    <a:pt x="9907" y="9723"/>
                    <a:pt x="9877" y="9733"/>
                  </a:cubicBezTo>
                  <a:cubicBezTo>
                    <a:pt x="9761" y="9778"/>
                    <a:pt x="9734" y="9858"/>
                    <a:pt x="9778" y="9965"/>
                  </a:cubicBezTo>
                  <a:cubicBezTo>
                    <a:pt x="9809" y="10039"/>
                    <a:pt x="9853" y="10079"/>
                    <a:pt x="9915" y="10079"/>
                  </a:cubicBezTo>
                  <a:cubicBezTo>
                    <a:pt x="9943" y="10079"/>
                    <a:pt x="9975" y="10071"/>
                    <a:pt x="10010" y="10054"/>
                  </a:cubicBezTo>
                  <a:cubicBezTo>
                    <a:pt x="10117" y="10010"/>
                    <a:pt x="10144" y="9938"/>
                    <a:pt x="10100" y="9822"/>
                  </a:cubicBezTo>
                  <a:cubicBezTo>
                    <a:pt x="10068" y="9752"/>
                    <a:pt x="10022" y="9718"/>
                    <a:pt x="9958" y="9718"/>
                  </a:cubicBezTo>
                  <a:close/>
                  <a:moveTo>
                    <a:pt x="1879" y="9882"/>
                  </a:moveTo>
                  <a:cubicBezTo>
                    <a:pt x="1865" y="9882"/>
                    <a:pt x="1849" y="9886"/>
                    <a:pt x="1830" y="9894"/>
                  </a:cubicBezTo>
                  <a:cubicBezTo>
                    <a:pt x="1758" y="9920"/>
                    <a:pt x="1750" y="9956"/>
                    <a:pt x="1776" y="10028"/>
                  </a:cubicBezTo>
                  <a:cubicBezTo>
                    <a:pt x="1795" y="10064"/>
                    <a:pt x="1817" y="10084"/>
                    <a:pt x="1850" y="10084"/>
                  </a:cubicBezTo>
                  <a:cubicBezTo>
                    <a:pt x="1865" y="10084"/>
                    <a:pt x="1882" y="10080"/>
                    <a:pt x="1901" y="10072"/>
                  </a:cubicBezTo>
                  <a:cubicBezTo>
                    <a:pt x="1964" y="10045"/>
                    <a:pt x="1981" y="10010"/>
                    <a:pt x="1955" y="9947"/>
                  </a:cubicBezTo>
                  <a:cubicBezTo>
                    <a:pt x="1936" y="9904"/>
                    <a:pt x="1913" y="9882"/>
                    <a:pt x="1879" y="9882"/>
                  </a:cubicBezTo>
                  <a:close/>
                  <a:moveTo>
                    <a:pt x="11150" y="9731"/>
                  </a:moveTo>
                  <a:cubicBezTo>
                    <a:pt x="11129" y="9731"/>
                    <a:pt x="11109" y="9734"/>
                    <a:pt x="11090" y="9742"/>
                  </a:cubicBezTo>
                  <a:cubicBezTo>
                    <a:pt x="11010" y="9778"/>
                    <a:pt x="10947" y="9903"/>
                    <a:pt x="10983" y="9983"/>
                  </a:cubicBezTo>
                  <a:cubicBezTo>
                    <a:pt x="11011" y="10060"/>
                    <a:pt x="11095" y="10110"/>
                    <a:pt x="11172" y="10110"/>
                  </a:cubicBezTo>
                  <a:cubicBezTo>
                    <a:pt x="11193" y="10110"/>
                    <a:pt x="11214" y="10106"/>
                    <a:pt x="11233" y="10099"/>
                  </a:cubicBezTo>
                  <a:cubicBezTo>
                    <a:pt x="11322" y="10063"/>
                    <a:pt x="11375" y="9938"/>
                    <a:pt x="11349" y="9858"/>
                  </a:cubicBezTo>
                  <a:cubicBezTo>
                    <a:pt x="11313" y="9781"/>
                    <a:pt x="11228" y="9731"/>
                    <a:pt x="11150" y="9731"/>
                  </a:cubicBezTo>
                  <a:close/>
                  <a:moveTo>
                    <a:pt x="3083" y="9887"/>
                  </a:moveTo>
                  <a:cubicBezTo>
                    <a:pt x="3069" y="9887"/>
                    <a:pt x="3056" y="9889"/>
                    <a:pt x="3043" y="9894"/>
                  </a:cubicBezTo>
                  <a:cubicBezTo>
                    <a:pt x="2972" y="9929"/>
                    <a:pt x="2963" y="9992"/>
                    <a:pt x="2981" y="10045"/>
                  </a:cubicBezTo>
                  <a:cubicBezTo>
                    <a:pt x="3001" y="10100"/>
                    <a:pt x="3048" y="10123"/>
                    <a:pt x="3088" y="10123"/>
                  </a:cubicBezTo>
                  <a:cubicBezTo>
                    <a:pt x="3101" y="10123"/>
                    <a:pt x="3113" y="10121"/>
                    <a:pt x="3123" y="10117"/>
                  </a:cubicBezTo>
                  <a:cubicBezTo>
                    <a:pt x="3195" y="10081"/>
                    <a:pt x="3213" y="10019"/>
                    <a:pt x="3195" y="9965"/>
                  </a:cubicBezTo>
                  <a:cubicBezTo>
                    <a:pt x="3174" y="9911"/>
                    <a:pt x="3128" y="9887"/>
                    <a:pt x="3083" y="9887"/>
                  </a:cubicBezTo>
                  <a:close/>
                  <a:moveTo>
                    <a:pt x="12400" y="9746"/>
                  </a:moveTo>
                  <a:cubicBezTo>
                    <a:pt x="12372" y="9746"/>
                    <a:pt x="12342" y="9754"/>
                    <a:pt x="12312" y="9769"/>
                  </a:cubicBezTo>
                  <a:cubicBezTo>
                    <a:pt x="12196" y="9813"/>
                    <a:pt x="12160" y="9903"/>
                    <a:pt x="12205" y="10019"/>
                  </a:cubicBezTo>
                  <a:cubicBezTo>
                    <a:pt x="12238" y="10098"/>
                    <a:pt x="12300" y="10143"/>
                    <a:pt x="12374" y="10143"/>
                  </a:cubicBezTo>
                  <a:cubicBezTo>
                    <a:pt x="12400" y="10143"/>
                    <a:pt x="12427" y="10137"/>
                    <a:pt x="12455" y="10126"/>
                  </a:cubicBezTo>
                  <a:cubicBezTo>
                    <a:pt x="12571" y="10081"/>
                    <a:pt x="12606" y="9983"/>
                    <a:pt x="12562" y="9876"/>
                  </a:cubicBezTo>
                  <a:cubicBezTo>
                    <a:pt x="12530" y="9793"/>
                    <a:pt x="12470" y="9746"/>
                    <a:pt x="12400" y="9746"/>
                  </a:cubicBezTo>
                  <a:close/>
                  <a:moveTo>
                    <a:pt x="4298" y="9894"/>
                  </a:moveTo>
                  <a:cubicBezTo>
                    <a:pt x="4283" y="9894"/>
                    <a:pt x="4269" y="9896"/>
                    <a:pt x="4256" y="9903"/>
                  </a:cubicBezTo>
                  <a:cubicBezTo>
                    <a:pt x="4185" y="9929"/>
                    <a:pt x="4158" y="10036"/>
                    <a:pt x="4185" y="10081"/>
                  </a:cubicBezTo>
                  <a:cubicBezTo>
                    <a:pt x="4206" y="10129"/>
                    <a:pt x="4263" y="10161"/>
                    <a:pt x="4317" y="10161"/>
                  </a:cubicBezTo>
                  <a:cubicBezTo>
                    <a:pt x="4333" y="10161"/>
                    <a:pt x="4349" y="10159"/>
                    <a:pt x="4363" y="10152"/>
                  </a:cubicBezTo>
                  <a:cubicBezTo>
                    <a:pt x="4426" y="10126"/>
                    <a:pt x="4462" y="10028"/>
                    <a:pt x="4426" y="9974"/>
                  </a:cubicBezTo>
                  <a:cubicBezTo>
                    <a:pt x="4405" y="9926"/>
                    <a:pt x="4347" y="9894"/>
                    <a:pt x="4298" y="9894"/>
                  </a:cubicBezTo>
                  <a:close/>
                  <a:moveTo>
                    <a:pt x="5544" y="9914"/>
                  </a:moveTo>
                  <a:cubicBezTo>
                    <a:pt x="5524" y="9914"/>
                    <a:pt x="5502" y="9919"/>
                    <a:pt x="5479" y="9929"/>
                  </a:cubicBezTo>
                  <a:cubicBezTo>
                    <a:pt x="5398" y="9956"/>
                    <a:pt x="5371" y="10019"/>
                    <a:pt x="5407" y="10099"/>
                  </a:cubicBezTo>
                  <a:cubicBezTo>
                    <a:pt x="5426" y="10163"/>
                    <a:pt x="5464" y="10194"/>
                    <a:pt x="5513" y="10194"/>
                  </a:cubicBezTo>
                  <a:cubicBezTo>
                    <a:pt x="5532" y="10194"/>
                    <a:pt x="5554" y="10189"/>
                    <a:pt x="5577" y="10179"/>
                  </a:cubicBezTo>
                  <a:cubicBezTo>
                    <a:pt x="5666" y="10143"/>
                    <a:pt x="5693" y="10081"/>
                    <a:pt x="5657" y="10001"/>
                  </a:cubicBezTo>
                  <a:cubicBezTo>
                    <a:pt x="5632" y="9944"/>
                    <a:pt x="5593" y="9914"/>
                    <a:pt x="5544" y="9914"/>
                  </a:cubicBezTo>
                  <a:close/>
                  <a:moveTo>
                    <a:pt x="6743" y="9917"/>
                  </a:moveTo>
                  <a:cubicBezTo>
                    <a:pt x="6725" y="9917"/>
                    <a:pt x="6707" y="9921"/>
                    <a:pt x="6692" y="9929"/>
                  </a:cubicBezTo>
                  <a:cubicBezTo>
                    <a:pt x="6611" y="9974"/>
                    <a:pt x="6576" y="10045"/>
                    <a:pt x="6611" y="10135"/>
                  </a:cubicBezTo>
                  <a:cubicBezTo>
                    <a:pt x="6637" y="10198"/>
                    <a:pt x="6685" y="10230"/>
                    <a:pt x="6743" y="10230"/>
                  </a:cubicBezTo>
                  <a:cubicBezTo>
                    <a:pt x="6766" y="10230"/>
                    <a:pt x="6791" y="10225"/>
                    <a:pt x="6817" y="10215"/>
                  </a:cubicBezTo>
                  <a:cubicBezTo>
                    <a:pt x="6897" y="10179"/>
                    <a:pt x="6924" y="10099"/>
                    <a:pt x="6888" y="10010"/>
                  </a:cubicBezTo>
                  <a:cubicBezTo>
                    <a:pt x="6868" y="9956"/>
                    <a:pt x="6801" y="9917"/>
                    <a:pt x="6743" y="9917"/>
                  </a:cubicBezTo>
                  <a:close/>
                  <a:moveTo>
                    <a:pt x="7961" y="9929"/>
                  </a:moveTo>
                  <a:cubicBezTo>
                    <a:pt x="7944" y="9929"/>
                    <a:pt x="7928" y="9931"/>
                    <a:pt x="7914" y="9938"/>
                  </a:cubicBezTo>
                  <a:cubicBezTo>
                    <a:pt x="7869" y="9956"/>
                    <a:pt x="7834" y="9992"/>
                    <a:pt x="7816" y="10028"/>
                  </a:cubicBezTo>
                  <a:cubicBezTo>
                    <a:pt x="7798" y="10072"/>
                    <a:pt x="7807" y="10117"/>
                    <a:pt x="7807" y="10161"/>
                  </a:cubicBezTo>
                  <a:cubicBezTo>
                    <a:pt x="7843" y="10197"/>
                    <a:pt x="7869" y="10233"/>
                    <a:pt x="7905" y="10251"/>
                  </a:cubicBezTo>
                  <a:cubicBezTo>
                    <a:pt x="7927" y="10259"/>
                    <a:pt x="7952" y="10264"/>
                    <a:pt x="7975" y="10264"/>
                  </a:cubicBezTo>
                  <a:cubicBezTo>
                    <a:pt x="7999" y="10264"/>
                    <a:pt x="8021" y="10259"/>
                    <a:pt x="8039" y="10251"/>
                  </a:cubicBezTo>
                  <a:cubicBezTo>
                    <a:pt x="8075" y="10242"/>
                    <a:pt x="8110" y="10197"/>
                    <a:pt x="8128" y="10161"/>
                  </a:cubicBezTo>
                  <a:cubicBezTo>
                    <a:pt x="8146" y="10126"/>
                    <a:pt x="8146" y="10072"/>
                    <a:pt x="8128" y="10036"/>
                  </a:cubicBezTo>
                  <a:cubicBezTo>
                    <a:pt x="8119" y="10001"/>
                    <a:pt x="8075" y="9956"/>
                    <a:pt x="8039" y="9947"/>
                  </a:cubicBezTo>
                  <a:cubicBezTo>
                    <a:pt x="8017" y="9936"/>
                    <a:pt x="7988" y="9929"/>
                    <a:pt x="7961" y="9929"/>
                  </a:cubicBezTo>
                  <a:close/>
                  <a:moveTo>
                    <a:pt x="1139" y="10116"/>
                  </a:moveTo>
                  <a:cubicBezTo>
                    <a:pt x="1129" y="10116"/>
                    <a:pt x="1116" y="10120"/>
                    <a:pt x="1098" y="10126"/>
                  </a:cubicBezTo>
                  <a:cubicBezTo>
                    <a:pt x="1027" y="10152"/>
                    <a:pt x="1018" y="10170"/>
                    <a:pt x="1045" y="10224"/>
                  </a:cubicBezTo>
                  <a:cubicBezTo>
                    <a:pt x="1063" y="10271"/>
                    <a:pt x="1073" y="10291"/>
                    <a:pt x="1096" y="10291"/>
                  </a:cubicBezTo>
                  <a:cubicBezTo>
                    <a:pt x="1107" y="10291"/>
                    <a:pt x="1122" y="10286"/>
                    <a:pt x="1143" y="10277"/>
                  </a:cubicBezTo>
                  <a:cubicBezTo>
                    <a:pt x="1214" y="10251"/>
                    <a:pt x="1214" y="10242"/>
                    <a:pt x="1187" y="10179"/>
                  </a:cubicBezTo>
                  <a:cubicBezTo>
                    <a:pt x="1170" y="10132"/>
                    <a:pt x="1160" y="10116"/>
                    <a:pt x="1139" y="10116"/>
                  </a:cubicBezTo>
                  <a:close/>
                  <a:moveTo>
                    <a:pt x="9197" y="9962"/>
                  </a:moveTo>
                  <a:cubicBezTo>
                    <a:pt x="9176" y="9962"/>
                    <a:pt x="9155" y="9965"/>
                    <a:pt x="9136" y="9974"/>
                  </a:cubicBezTo>
                  <a:cubicBezTo>
                    <a:pt x="9047" y="10010"/>
                    <a:pt x="9002" y="10117"/>
                    <a:pt x="9038" y="10206"/>
                  </a:cubicBezTo>
                  <a:cubicBezTo>
                    <a:pt x="9071" y="10272"/>
                    <a:pt x="9134" y="10309"/>
                    <a:pt x="9200" y="10309"/>
                  </a:cubicBezTo>
                  <a:cubicBezTo>
                    <a:pt x="9223" y="10309"/>
                    <a:pt x="9247" y="10304"/>
                    <a:pt x="9270" y="10295"/>
                  </a:cubicBezTo>
                  <a:cubicBezTo>
                    <a:pt x="9359" y="10259"/>
                    <a:pt x="9395" y="10152"/>
                    <a:pt x="9359" y="10063"/>
                  </a:cubicBezTo>
                  <a:cubicBezTo>
                    <a:pt x="9332" y="10002"/>
                    <a:pt x="9263" y="9962"/>
                    <a:pt x="9197" y="9962"/>
                  </a:cubicBezTo>
                  <a:close/>
                  <a:moveTo>
                    <a:pt x="2375" y="10117"/>
                  </a:moveTo>
                  <a:cubicBezTo>
                    <a:pt x="2359" y="10117"/>
                    <a:pt x="2341" y="10123"/>
                    <a:pt x="2320" y="10135"/>
                  </a:cubicBezTo>
                  <a:cubicBezTo>
                    <a:pt x="2258" y="10152"/>
                    <a:pt x="2240" y="10188"/>
                    <a:pt x="2267" y="10259"/>
                  </a:cubicBezTo>
                  <a:cubicBezTo>
                    <a:pt x="2286" y="10304"/>
                    <a:pt x="2309" y="10321"/>
                    <a:pt x="2344" y="10321"/>
                  </a:cubicBezTo>
                  <a:cubicBezTo>
                    <a:pt x="2358" y="10321"/>
                    <a:pt x="2374" y="10318"/>
                    <a:pt x="2392" y="10313"/>
                  </a:cubicBezTo>
                  <a:cubicBezTo>
                    <a:pt x="2454" y="10286"/>
                    <a:pt x="2472" y="10251"/>
                    <a:pt x="2445" y="10188"/>
                  </a:cubicBezTo>
                  <a:cubicBezTo>
                    <a:pt x="2428" y="10141"/>
                    <a:pt x="2406" y="10117"/>
                    <a:pt x="2375" y="10117"/>
                  </a:cubicBezTo>
                  <a:close/>
                  <a:moveTo>
                    <a:pt x="10444" y="9966"/>
                  </a:moveTo>
                  <a:cubicBezTo>
                    <a:pt x="10420" y="9966"/>
                    <a:pt x="10396" y="9970"/>
                    <a:pt x="10376" y="9974"/>
                  </a:cubicBezTo>
                  <a:cubicBezTo>
                    <a:pt x="10340" y="9983"/>
                    <a:pt x="10305" y="10036"/>
                    <a:pt x="10278" y="10063"/>
                  </a:cubicBezTo>
                  <a:cubicBezTo>
                    <a:pt x="10242" y="10108"/>
                    <a:pt x="10278" y="10170"/>
                    <a:pt x="10260" y="10215"/>
                  </a:cubicBezTo>
                  <a:cubicBezTo>
                    <a:pt x="10287" y="10251"/>
                    <a:pt x="10314" y="10286"/>
                    <a:pt x="10349" y="10313"/>
                  </a:cubicBezTo>
                  <a:cubicBezTo>
                    <a:pt x="10376" y="10331"/>
                    <a:pt x="10403" y="10335"/>
                    <a:pt x="10431" y="10335"/>
                  </a:cubicBezTo>
                  <a:cubicBezTo>
                    <a:pt x="10459" y="10335"/>
                    <a:pt x="10488" y="10331"/>
                    <a:pt x="10519" y="10331"/>
                  </a:cubicBezTo>
                  <a:cubicBezTo>
                    <a:pt x="10546" y="10304"/>
                    <a:pt x="10581" y="10277"/>
                    <a:pt x="10608" y="10242"/>
                  </a:cubicBezTo>
                  <a:cubicBezTo>
                    <a:pt x="10644" y="10197"/>
                    <a:pt x="10608" y="10135"/>
                    <a:pt x="10626" y="10090"/>
                  </a:cubicBezTo>
                  <a:cubicBezTo>
                    <a:pt x="10590" y="10054"/>
                    <a:pt x="10564" y="10019"/>
                    <a:pt x="10528" y="9992"/>
                  </a:cubicBezTo>
                  <a:cubicBezTo>
                    <a:pt x="10503" y="9972"/>
                    <a:pt x="10473" y="9966"/>
                    <a:pt x="10444" y="9966"/>
                  </a:cubicBezTo>
                  <a:close/>
                  <a:moveTo>
                    <a:pt x="13213" y="10313"/>
                  </a:moveTo>
                  <a:cubicBezTo>
                    <a:pt x="13213" y="10322"/>
                    <a:pt x="13213" y="10322"/>
                    <a:pt x="13213" y="10331"/>
                  </a:cubicBezTo>
                  <a:cubicBezTo>
                    <a:pt x="13213" y="10331"/>
                    <a:pt x="13213" y="10331"/>
                    <a:pt x="13213" y="10340"/>
                  </a:cubicBezTo>
                  <a:cubicBezTo>
                    <a:pt x="13213" y="10331"/>
                    <a:pt x="13222" y="10331"/>
                    <a:pt x="13222" y="10322"/>
                  </a:cubicBezTo>
                  <a:cubicBezTo>
                    <a:pt x="13222" y="10322"/>
                    <a:pt x="13222" y="10322"/>
                    <a:pt x="13213" y="10313"/>
                  </a:cubicBezTo>
                  <a:close/>
                  <a:moveTo>
                    <a:pt x="3586" y="10124"/>
                  </a:moveTo>
                  <a:cubicBezTo>
                    <a:pt x="3570" y="10124"/>
                    <a:pt x="3552" y="10128"/>
                    <a:pt x="3534" y="10135"/>
                  </a:cubicBezTo>
                  <a:cubicBezTo>
                    <a:pt x="3471" y="10161"/>
                    <a:pt x="3445" y="10224"/>
                    <a:pt x="3471" y="10286"/>
                  </a:cubicBezTo>
                  <a:cubicBezTo>
                    <a:pt x="3491" y="10332"/>
                    <a:pt x="3530" y="10359"/>
                    <a:pt x="3575" y="10359"/>
                  </a:cubicBezTo>
                  <a:cubicBezTo>
                    <a:pt x="3590" y="10359"/>
                    <a:pt x="3607" y="10356"/>
                    <a:pt x="3623" y="10349"/>
                  </a:cubicBezTo>
                  <a:cubicBezTo>
                    <a:pt x="3685" y="10322"/>
                    <a:pt x="3712" y="10259"/>
                    <a:pt x="3685" y="10197"/>
                  </a:cubicBezTo>
                  <a:cubicBezTo>
                    <a:pt x="3666" y="10151"/>
                    <a:pt x="3631" y="10124"/>
                    <a:pt x="3586" y="10124"/>
                  </a:cubicBezTo>
                  <a:close/>
                  <a:moveTo>
                    <a:pt x="11669" y="9980"/>
                  </a:moveTo>
                  <a:cubicBezTo>
                    <a:pt x="11647" y="9980"/>
                    <a:pt x="11623" y="9984"/>
                    <a:pt x="11598" y="9992"/>
                  </a:cubicBezTo>
                  <a:cubicBezTo>
                    <a:pt x="11491" y="10028"/>
                    <a:pt x="11447" y="10143"/>
                    <a:pt x="11482" y="10242"/>
                  </a:cubicBezTo>
                  <a:cubicBezTo>
                    <a:pt x="11510" y="10324"/>
                    <a:pt x="11585" y="10370"/>
                    <a:pt x="11663" y="10370"/>
                  </a:cubicBezTo>
                  <a:cubicBezTo>
                    <a:pt x="11686" y="10370"/>
                    <a:pt x="11710" y="10366"/>
                    <a:pt x="11732" y="10358"/>
                  </a:cubicBezTo>
                  <a:cubicBezTo>
                    <a:pt x="11839" y="10313"/>
                    <a:pt x="11884" y="10197"/>
                    <a:pt x="11839" y="10099"/>
                  </a:cubicBezTo>
                  <a:cubicBezTo>
                    <a:pt x="11805" y="10023"/>
                    <a:pt x="11744" y="9980"/>
                    <a:pt x="11669" y="9980"/>
                  </a:cubicBezTo>
                  <a:close/>
                  <a:moveTo>
                    <a:pt x="12893" y="10001"/>
                  </a:moveTo>
                  <a:cubicBezTo>
                    <a:pt x="12867" y="10001"/>
                    <a:pt x="12839" y="10007"/>
                    <a:pt x="12812" y="10019"/>
                  </a:cubicBezTo>
                  <a:cubicBezTo>
                    <a:pt x="12705" y="10063"/>
                    <a:pt x="12660" y="10161"/>
                    <a:pt x="12705" y="10268"/>
                  </a:cubicBezTo>
                  <a:cubicBezTo>
                    <a:pt x="12737" y="10352"/>
                    <a:pt x="12797" y="10394"/>
                    <a:pt x="12872" y="10394"/>
                  </a:cubicBezTo>
                  <a:cubicBezTo>
                    <a:pt x="12900" y="10394"/>
                    <a:pt x="12931" y="10388"/>
                    <a:pt x="12963" y="10375"/>
                  </a:cubicBezTo>
                  <a:cubicBezTo>
                    <a:pt x="13070" y="10331"/>
                    <a:pt x="13106" y="10233"/>
                    <a:pt x="13061" y="10126"/>
                  </a:cubicBezTo>
                  <a:cubicBezTo>
                    <a:pt x="13028" y="10046"/>
                    <a:pt x="12966" y="10001"/>
                    <a:pt x="12893" y="10001"/>
                  </a:cubicBezTo>
                  <a:close/>
                  <a:moveTo>
                    <a:pt x="13204" y="10358"/>
                  </a:moveTo>
                  <a:cubicBezTo>
                    <a:pt x="13168" y="10367"/>
                    <a:pt x="13160" y="10384"/>
                    <a:pt x="13177" y="10411"/>
                  </a:cubicBezTo>
                  <a:cubicBezTo>
                    <a:pt x="13186" y="10393"/>
                    <a:pt x="13195" y="10375"/>
                    <a:pt x="13204" y="10358"/>
                  </a:cubicBezTo>
                  <a:close/>
                  <a:moveTo>
                    <a:pt x="4795" y="10148"/>
                  </a:moveTo>
                  <a:cubicBezTo>
                    <a:pt x="4784" y="10148"/>
                    <a:pt x="4774" y="10150"/>
                    <a:pt x="4765" y="10152"/>
                  </a:cubicBezTo>
                  <a:cubicBezTo>
                    <a:pt x="4702" y="10179"/>
                    <a:pt x="4658" y="10268"/>
                    <a:pt x="4685" y="10331"/>
                  </a:cubicBezTo>
                  <a:cubicBezTo>
                    <a:pt x="4699" y="10382"/>
                    <a:pt x="4769" y="10416"/>
                    <a:pt x="4828" y="10416"/>
                  </a:cubicBezTo>
                  <a:cubicBezTo>
                    <a:pt x="4840" y="10416"/>
                    <a:pt x="4852" y="10414"/>
                    <a:pt x="4863" y="10411"/>
                  </a:cubicBezTo>
                  <a:cubicBezTo>
                    <a:pt x="4916" y="10384"/>
                    <a:pt x="4952" y="10295"/>
                    <a:pt x="4934" y="10242"/>
                  </a:cubicBezTo>
                  <a:cubicBezTo>
                    <a:pt x="4919" y="10189"/>
                    <a:pt x="4853" y="10148"/>
                    <a:pt x="4795" y="10148"/>
                  </a:cubicBezTo>
                  <a:close/>
                  <a:moveTo>
                    <a:pt x="13177" y="10411"/>
                  </a:moveTo>
                  <a:cubicBezTo>
                    <a:pt x="13168" y="10420"/>
                    <a:pt x="13168" y="10429"/>
                    <a:pt x="13168" y="10429"/>
                  </a:cubicBezTo>
                  <a:lnTo>
                    <a:pt x="13177" y="10429"/>
                  </a:lnTo>
                  <a:cubicBezTo>
                    <a:pt x="13177" y="10429"/>
                    <a:pt x="13186" y="10420"/>
                    <a:pt x="13186" y="10420"/>
                  </a:cubicBezTo>
                  <a:cubicBezTo>
                    <a:pt x="13177" y="10420"/>
                    <a:pt x="13177" y="10420"/>
                    <a:pt x="13177" y="10411"/>
                  </a:cubicBezTo>
                  <a:close/>
                  <a:moveTo>
                    <a:pt x="6012" y="10159"/>
                  </a:moveTo>
                  <a:cubicBezTo>
                    <a:pt x="5994" y="10159"/>
                    <a:pt x="5978" y="10161"/>
                    <a:pt x="5969" y="10170"/>
                  </a:cubicBezTo>
                  <a:cubicBezTo>
                    <a:pt x="5933" y="10197"/>
                    <a:pt x="5907" y="10215"/>
                    <a:pt x="5889" y="10268"/>
                  </a:cubicBezTo>
                  <a:cubicBezTo>
                    <a:pt x="5880" y="10304"/>
                    <a:pt x="5907" y="10331"/>
                    <a:pt x="5889" y="10367"/>
                  </a:cubicBezTo>
                  <a:cubicBezTo>
                    <a:pt x="5925" y="10393"/>
                    <a:pt x="5942" y="10429"/>
                    <a:pt x="5987" y="10447"/>
                  </a:cubicBezTo>
                  <a:cubicBezTo>
                    <a:pt x="5995" y="10451"/>
                    <a:pt x="6003" y="10452"/>
                    <a:pt x="6010" y="10452"/>
                  </a:cubicBezTo>
                  <a:cubicBezTo>
                    <a:pt x="6027" y="10452"/>
                    <a:pt x="6044" y="10445"/>
                    <a:pt x="6059" y="10445"/>
                  </a:cubicBezTo>
                  <a:cubicBezTo>
                    <a:pt x="6069" y="10445"/>
                    <a:pt x="6077" y="10448"/>
                    <a:pt x="6085" y="10456"/>
                  </a:cubicBezTo>
                  <a:cubicBezTo>
                    <a:pt x="6121" y="10411"/>
                    <a:pt x="6165" y="10393"/>
                    <a:pt x="6174" y="10340"/>
                  </a:cubicBezTo>
                  <a:cubicBezTo>
                    <a:pt x="6174" y="10313"/>
                    <a:pt x="6183" y="10268"/>
                    <a:pt x="6165" y="10242"/>
                  </a:cubicBezTo>
                  <a:cubicBezTo>
                    <a:pt x="6148" y="10215"/>
                    <a:pt x="6112" y="10170"/>
                    <a:pt x="6067" y="10161"/>
                  </a:cubicBezTo>
                  <a:cubicBezTo>
                    <a:pt x="6049" y="10161"/>
                    <a:pt x="6029" y="10159"/>
                    <a:pt x="6012" y="10159"/>
                  </a:cubicBezTo>
                  <a:close/>
                  <a:moveTo>
                    <a:pt x="7256" y="10170"/>
                  </a:moveTo>
                  <a:cubicBezTo>
                    <a:pt x="7238" y="10170"/>
                    <a:pt x="7220" y="10173"/>
                    <a:pt x="7200" y="10179"/>
                  </a:cubicBezTo>
                  <a:cubicBezTo>
                    <a:pt x="7120" y="10206"/>
                    <a:pt x="7075" y="10313"/>
                    <a:pt x="7102" y="10375"/>
                  </a:cubicBezTo>
                  <a:cubicBezTo>
                    <a:pt x="7116" y="10444"/>
                    <a:pt x="7187" y="10486"/>
                    <a:pt x="7252" y="10486"/>
                  </a:cubicBezTo>
                  <a:cubicBezTo>
                    <a:pt x="7271" y="10486"/>
                    <a:pt x="7291" y="10482"/>
                    <a:pt x="7307" y="10474"/>
                  </a:cubicBezTo>
                  <a:cubicBezTo>
                    <a:pt x="7388" y="10438"/>
                    <a:pt x="7432" y="10358"/>
                    <a:pt x="7397" y="10277"/>
                  </a:cubicBezTo>
                  <a:cubicBezTo>
                    <a:pt x="7369" y="10208"/>
                    <a:pt x="7319" y="10170"/>
                    <a:pt x="7256" y="10170"/>
                  </a:cubicBezTo>
                  <a:close/>
                  <a:moveTo>
                    <a:pt x="8455" y="10186"/>
                  </a:moveTo>
                  <a:cubicBezTo>
                    <a:pt x="8436" y="10186"/>
                    <a:pt x="8418" y="10189"/>
                    <a:pt x="8405" y="10197"/>
                  </a:cubicBezTo>
                  <a:cubicBezTo>
                    <a:pt x="8333" y="10224"/>
                    <a:pt x="8289" y="10349"/>
                    <a:pt x="8315" y="10420"/>
                  </a:cubicBezTo>
                  <a:cubicBezTo>
                    <a:pt x="8336" y="10476"/>
                    <a:pt x="8417" y="10521"/>
                    <a:pt x="8485" y="10521"/>
                  </a:cubicBezTo>
                  <a:cubicBezTo>
                    <a:pt x="8505" y="10521"/>
                    <a:pt x="8523" y="10517"/>
                    <a:pt x="8538" y="10509"/>
                  </a:cubicBezTo>
                  <a:cubicBezTo>
                    <a:pt x="8610" y="10482"/>
                    <a:pt x="8663" y="10349"/>
                    <a:pt x="8637" y="10277"/>
                  </a:cubicBezTo>
                  <a:cubicBezTo>
                    <a:pt x="8609" y="10229"/>
                    <a:pt x="8522" y="10186"/>
                    <a:pt x="8455" y="10186"/>
                  </a:cubicBezTo>
                  <a:close/>
                  <a:moveTo>
                    <a:pt x="1599" y="10365"/>
                  </a:moveTo>
                  <a:cubicBezTo>
                    <a:pt x="1592" y="10365"/>
                    <a:pt x="1586" y="10365"/>
                    <a:pt x="1580" y="10367"/>
                  </a:cubicBezTo>
                  <a:cubicBezTo>
                    <a:pt x="1544" y="10384"/>
                    <a:pt x="1518" y="10456"/>
                    <a:pt x="1526" y="10491"/>
                  </a:cubicBezTo>
                  <a:cubicBezTo>
                    <a:pt x="1541" y="10526"/>
                    <a:pt x="1588" y="10551"/>
                    <a:pt x="1624" y="10551"/>
                  </a:cubicBezTo>
                  <a:cubicBezTo>
                    <a:pt x="1635" y="10551"/>
                    <a:pt x="1644" y="10549"/>
                    <a:pt x="1651" y="10545"/>
                  </a:cubicBezTo>
                  <a:cubicBezTo>
                    <a:pt x="1696" y="10536"/>
                    <a:pt x="1723" y="10465"/>
                    <a:pt x="1705" y="10420"/>
                  </a:cubicBezTo>
                  <a:cubicBezTo>
                    <a:pt x="1697" y="10389"/>
                    <a:pt x="1642" y="10365"/>
                    <a:pt x="1599" y="10365"/>
                  </a:cubicBezTo>
                  <a:close/>
                  <a:moveTo>
                    <a:pt x="9700" y="10193"/>
                  </a:moveTo>
                  <a:cubicBezTo>
                    <a:pt x="9678" y="10193"/>
                    <a:pt x="9654" y="10197"/>
                    <a:pt x="9627" y="10206"/>
                  </a:cubicBezTo>
                  <a:cubicBezTo>
                    <a:pt x="9582" y="10233"/>
                    <a:pt x="9547" y="10259"/>
                    <a:pt x="9529" y="10295"/>
                  </a:cubicBezTo>
                  <a:cubicBezTo>
                    <a:pt x="9520" y="10340"/>
                    <a:pt x="9511" y="10384"/>
                    <a:pt x="9529" y="10429"/>
                  </a:cubicBezTo>
                  <a:cubicBezTo>
                    <a:pt x="9547" y="10482"/>
                    <a:pt x="9582" y="10518"/>
                    <a:pt x="9627" y="10536"/>
                  </a:cubicBezTo>
                  <a:cubicBezTo>
                    <a:pt x="9649" y="10547"/>
                    <a:pt x="9674" y="10555"/>
                    <a:pt x="9703" y="10555"/>
                  </a:cubicBezTo>
                  <a:cubicBezTo>
                    <a:pt x="9721" y="10555"/>
                    <a:pt x="9740" y="10552"/>
                    <a:pt x="9761" y="10545"/>
                  </a:cubicBezTo>
                  <a:cubicBezTo>
                    <a:pt x="9805" y="10518"/>
                    <a:pt x="9850" y="10491"/>
                    <a:pt x="9859" y="10447"/>
                  </a:cubicBezTo>
                  <a:cubicBezTo>
                    <a:pt x="9877" y="10411"/>
                    <a:pt x="9903" y="10358"/>
                    <a:pt x="9859" y="10313"/>
                  </a:cubicBezTo>
                  <a:cubicBezTo>
                    <a:pt x="9859" y="10251"/>
                    <a:pt x="9805" y="10224"/>
                    <a:pt x="9761" y="10206"/>
                  </a:cubicBezTo>
                  <a:cubicBezTo>
                    <a:pt x="9743" y="10197"/>
                    <a:pt x="9723" y="10193"/>
                    <a:pt x="9700" y="10193"/>
                  </a:cubicBezTo>
                  <a:close/>
                  <a:moveTo>
                    <a:pt x="10902" y="10205"/>
                  </a:moveTo>
                  <a:cubicBezTo>
                    <a:pt x="10883" y="10205"/>
                    <a:pt x="10865" y="10208"/>
                    <a:pt x="10849" y="10215"/>
                  </a:cubicBezTo>
                  <a:cubicBezTo>
                    <a:pt x="10760" y="10251"/>
                    <a:pt x="10706" y="10375"/>
                    <a:pt x="10733" y="10465"/>
                  </a:cubicBezTo>
                  <a:cubicBezTo>
                    <a:pt x="10762" y="10536"/>
                    <a:pt x="10854" y="10591"/>
                    <a:pt x="10935" y="10591"/>
                  </a:cubicBezTo>
                  <a:cubicBezTo>
                    <a:pt x="10955" y="10591"/>
                    <a:pt x="10974" y="10588"/>
                    <a:pt x="10992" y="10581"/>
                  </a:cubicBezTo>
                  <a:cubicBezTo>
                    <a:pt x="11072" y="10545"/>
                    <a:pt x="11126" y="10420"/>
                    <a:pt x="11099" y="10331"/>
                  </a:cubicBezTo>
                  <a:cubicBezTo>
                    <a:pt x="11077" y="10259"/>
                    <a:pt x="10981" y="10205"/>
                    <a:pt x="10902" y="10205"/>
                  </a:cubicBezTo>
                  <a:close/>
                  <a:moveTo>
                    <a:pt x="2841" y="10366"/>
                  </a:moveTo>
                  <a:cubicBezTo>
                    <a:pt x="2826" y="10366"/>
                    <a:pt x="2810" y="10369"/>
                    <a:pt x="2793" y="10375"/>
                  </a:cubicBezTo>
                  <a:cubicBezTo>
                    <a:pt x="2740" y="10402"/>
                    <a:pt x="2704" y="10456"/>
                    <a:pt x="2740" y="10527"/>
                  </a:cubicBezTo>
                  <a:cubicBezTo>
                    <a:pt x="2753" y="10568"/>
                    <a:pt x="2788" y="10599"/>
                    <a:pt x="2840" y="10599"/>
                  </a:cubicBezTo>
                  <a:cubicBezTo>
                    <a:pt x="2855" y="10599"/>
                    <a:pt x="2873" y="10596"/>
                    <a:pt x="2891" y="10590"/>
                  </a:cubicBezTo>
                  <a:cubicBezTo>
                    <a:pt x="2936" y="10563"/>
                    <a:pt x="2981" y="10509"/>
                    <a:pt x="2945" y="10438"/>
                  </a:cubicBezTo>
                  <a:cubicBezTo>
                    <a:pt x="2931" y="10397"/>
                    <a:pt x="2891" y="10366"/>
                    <a:pt x="2841" y="10366"/>
                  </a:cubicBezTo>
                  <a:close/>
                  <a:moveTo>
                    <a:pt x="4083" y="10385"/>
                  </a:moveTo>
                  <a:cubicBezTo>
                    <a:pt x="4064" y="10385"/>
                    <a:pt x="4042" y="10391"/>
                    <a:pt x="4015" y="10402"/>
                  </a:cubicBezTo>
                  <a:cubicBezTo>
                    <a:pt x="3944" y="10429"/>
                    <a:pt x="3926" y="10474"/>
                    <a:pt x="3953" y="10545"/>
                  </a:cubicBezTo>
                  <a:cubicBezTo>
                    <a:pt x="3979" y="10602"/>
                    <a:pt x="4009" y="10628"/>
                    <a:pt x="4050" y="10628"/>
                  </a:cubicBezTo>
                  <a:cubicBezTo>
                    <a:pt x="4066" y="10628"/>
                    <a:pt x="4084" y="10624"/>
                    <a:pt x="4105" y="10616"/>
                  </a:cubicBezTo>
                  <a:cubicBezTo>
                    <a:pt x="4185" y="10581"/>
                    <a:pt x="4203" y="10536"/>
                    <a:pt x="4176" y="10465"/>
                  </a:cubicBezTo>
                  <a:cubicBezTo>
                    <a:pt x="4152" y="10410"/>
                    <a:pt x="4124" y="10385"/>
                    <a:pt x="4083" y="10385"/>
                  </a:cubicBezTo>
                  <a:close/>
                  <a:moveTo>
                    <a:pt x="12161" y="10241"/>
                  </a:moveTo>
                  <a:cubicBezTo>
                    <a:pt x="12134" y="10241"/>
                    <a:pt x="12103" y="10247"/>
                    <a:pt x="12071" y="10259"/>
                  </a:cubicBezTo>
                  <a:cubicBezTo>
                    <a:pt x="11955" y="10304"/>
                    <a:pt x="11928" y="10402"/>
                    <a:pt x="11973" y="10518"/>
                  </a:cubicBezTo>
                  <a:cubicBezTo>
                    <a:pt x="11991" y="10572"/>
                    <a:pt x="12018" y="10598"/>
                    <a:pt x="12071" y="10625"/>
                  </a:cubicBezTo>
                  <a:cubicBezTo>
                    <a:pt x="12095" y="10633"/>
                    <a:pt x="12117" y="10638"/>
                    <a:pt x="12140" y="10638"/>
                  </a:cubicBezTo>
                  <a:cubicBezTo>
                    <a:pt x="12167" y="10638"/>
                    <a:pt x="12193" y="10631"/>
                    <a:pt x="12223" y="10616"/>
                  </a:cubicBezTo>
                  <a:cubicBezTo>
                    <a:pt x="12330" y="10572"/>
                    <a:pt x="12374" y="10474"/>
                    <a:pt x="12321" y="10367"/>
                  </a:cubicBezTo>
                  <a:cubicBezTo>
                    <a:pt x="12289" y="10283"/>
                    <a:pt x="12233" y="10241"/>
                    <a:pt x="12161" y="10241"/>
                  </a:cubicBezTo>
                  <a:close/>
                  <a:moveTo>
                    <a:pt x="5284" y="10392"/>
                  </a:moveTo>
                  <a:cubicBezTo>
                    <a:pt x="5266" y="10392"/>
                    <a:pt x="5247" y="10395"/>
                    <a:pt x="5229" y="10402"/>
                  </a:cubicBezTo>
                  <a:cubicBezTo>
                    <a:pt x="5157" y="10429"/>
                    <a:pt x="5122" y="10518"/>
                    <a:pt x="5157" y="10581"/>
                  </a:cubicBezTo>
                  <a:cubicBezTo>
                    <a:pt x="5177" y="10634"/>
                    <a:pt x="5232" y="10662"/>
                    <a:pt x="5288" y="10662"/>
                  </a:cubicBezTo>
                  <a:cubicBezTo>
                    <a:pt x="5307" y="10662"/>
                    <a:pt x="5326" y="10659"/>
                    <a:pt x="5345" y="10652"/>
                  </a:cubicBezTo>
                  <a:cubicBezTo>
                    <a:pt x="5407" y="10625"/>
                    <a:pt x="5443" y="10536"/>
                    <a:pt x="5407" y="10474"/>
                  </a:cubicBezTo>
                  <a:cubicBezTo>
                    <a:pt x="5387" y="10420"/>
                    <a:pt x="5338" y="10392"/>
                    <a:pt x="5284" y="10392"/>
                  </a:cubicBezTo>
                  <a:close/>
                  <a:moveTo>
                    <a:pt x="6512" y="10398"/>
                  </a:moveTo>
                  <a:cubicBezTo>
                    <a:pt x="6491" y="10398"/>
                    <a:pt x="6469" y="10402"/>
                    <a:pt x="6451" y="10411"/>
                  </a:cubicBezTo>
                  <a:cubicBezTo>
                    <a:pt x="6415" y="10420"/>
                    <a:pt x="6380" y="10456"/>
                    <a:pt x="6371" y="10482"/>
                  </a:cubicBezTo>
                  <a:cubicBezTo>
                    <a:pt x="6353" y="10518"/>
                    <a:pt x="6362" y="10563"/>
                    <a:pt x="6353" y="10607"/>
                  </a:cubicBezTo>
                  <a:cubicBezTo>
                    <a:pt x="6388" y="10643"/>
                    <a:pt x="6415" y="10688"/>
                    <a:pt x="6451" y="10697"/>
                  </a:cubicBezTo>
                  <a:cubicBezTo>
                    <a:pt x="6471" y="10697"/>
                    <a:pt x="6495" y="10702"/>
                    <a:pt x="6517" y="10702"/>
                  </a:cubicBezTo>
                  <a:cubicBezTo>
                    <a:pt x="6535" y="10702"/>
                    <a:pt x="6552" y="10699"/>
                    <a:pt x="6567" y="10688"/>
                  </a:cubicBezTo>
                  <a:cubicBezTo>
                    <a:pt x="6594" y="10670"/>
                    <a:pt x="6629" y="10643"/>
                    <a:pt x="6647" y="10607"/>
                  </a:cubicBezTo>
                  <a:cubicBezTo>
                    <a:pt x="6665" y="10581"/>
                    <a:pt x="6656" y="10536"/>
                    <a:pt x="6647" y="10500"/>
                  </a:cubicBezTo>
                  <a:cubicBezTo>
                    <a:pt x="6647" y="10447"/>
                    <a:pt x="6594" y="10429"/>
                    <a:pt x="6567" y="10411"/>
                  </a:cubicBezTo>
                  <a:cubicBezTo>
                    <a:pt x="6554" y="10402"/>
                    <a:pt x="6533" y="10398"/>
                    <a:pt x="6512" y="10398"/>
                  </a:cubicBezTo>
                  <a:close/>
                  <a:moveTo>
                    <a:pt x="7738" y="10430"/>
                  </a:moveTo>
                  <a:cubicBezTo>
                    <a:pt x="7720" y="10430"/>
                    <a:pt x="7702" y="10435"/>
                    <a:pt x="7682" y="10447"/>
                  </a:cubicBezTo>
                  <a:cubicBezTo>
                    <a:pt x="7646" y="10465"/>
                    <a:pt x="7602" y="10474"/>
                    <a:pt x="7593" y="10527"/>
                  </a:cubicBezTo>
                  <a:cubicBezTo>
                    <a:pt x="7575" y="10572"/>
                    <a:pt x="7557" y="10607"/>
                    <a:pt x="7593" y="10652"/>
                  </a:cubicBezTo>
                  <a:cubicBezTo>
                    <a:pt x="7593" y="10697"/>
                    <a:pt x="7628" y="10714"/>
                    <a:pt x="7673" y="10741"/>
                  </a:cubicBezTo>
                  <a:cubicBezTo>
                    <a:pt x="7690" y="10748"/>
                    <a:pt x="7706" y="10751"/>
                    <a:pt x="7721" y="10751"/>
                  </a:cubicBezTo>
                  <a:cubicBezTo>
                    <a:pt x="7745" y="10751"/>
                    <a:pt x="7767" y="10743"/>
                    <a:pt x="7789" y="10732"/>
                  </a:cubicBezTo>
                  <a:cubicBezTo>
                    <a:pt x="7834" y="10714"/>
                    <a:pt x="7860" y="10706"/>
                    <a:pt x="7878" y="10661"/>
                  </a:cubicBezTo>
                  <a:cubicBezTo>
                    <a:pt x="7896" y="10616"/>
                    <a:pt x="7905" y="10581"/>
                    <a:pt x="7887" y="10545"/>
                  </a:cubicBezTo>
                  <a:cubicBezTo>
                    <a:pt x="7860" y="10500"/>
                    <a:pt x="7852" y="10456"/>
                    <a:pt x="7798" y="10447"/>
                  </a:cubicBezTo>
                  <a:cubicBezTo>
                    <a:pt x="7778" y="10437"/>
                    <a:pt x="7759" y="10430"/>
                    <a:pt x="7738" y="10430"/>
                  </a:cubicBezTo>
                  <a:close/>
                  <a:moveTo>
                    <a:pt x="8945" y="10439"/>
                  </a:moveTo>
                  <a:cubicBezTo>
                    <a:pt x="8928" y="10439"/>
                    <a:pt x="8911" y="10442"/>
                    <a:pt x="8895" y="10447"/>
                  </a:cubicBezTo>
                  <a:cubicBezTo>
                    <a:pt x="8806" y="10482"/>
                    <a:pt x="8761" y="10590"/>
                    <a:pt x="8797" y="10679"/>
                  </a:cubicBezTo>
                  <a:cubicBezTo>
                    <a:pt x="8824" y="10747"/>
                    <a:pt x="8888" y="10789"/>
                    <a:pt x="8957" y="10789"/>
                  </a:cubicBezTo>
                  <a:cubicBezTo>
                    <a:pt x="8978" y="10789"/>
                    <a:pt x="8999" y="10785"/>
                    <a:pt x="9020" y="10777"/>
                  </a:cubicBezTo>
                  <a:cubicBezTo>
                    <a:pt x="9109" y="10741"/>
                    <a:pt x="9154" y="10634"/>
                    <a:pt x="9118" y="10545"/>
                  </a:cubicBezTo>
                  <a:cubicBezTo>
                    <a:pt x="9090" y="10480"/>
                    <a:pt x="9015" y="10439"/>
                    <a:pt x="8945" y="10439"/>
                  </a:cubicBezTo>
                  <a:close/>
                  <a:moveTo>
                    <a:pt x="2107" y="10601"/>
                  </a:moveTo>
                  <a:cubicBezTo>
                    <a:pt x="2096" y="10601"/>
                    <a:pt x="2084" y="10603"/>
                    <a:pt x="2071" y="10607"/>
                  </a:cubicBezTo>
                  <a:cubicBezTo>
                    <a:pt x="1999" y="10634"/>
                    <a:pt x="1981" y="10670"/>
                    <a:pt x="1999" y="10732"/>
                  </a:cubicBezTo>
                  <a:cubicBezTo>
                    <a:pt x="2018" y="10783"/>
                    <a:pt x="2042" y="10807"/>
                    <a:pt x="2076" y="10807"/>
                  </a:cubicBezTo>
                  <a:cubicBezTo>
                    <a:pt x="2090" y="10807"/>
                    <a:pt x="2106" y="10803"/>
                    <a:pt x="2124" y="10795"/>
                  </a:cubicBezTo>
                  <a:cubicBezTo>
                    <a:pt x="2196" y="10768"/>
                    <a:pt x="2213" y="10732"/>
                    <a:pt x="2187" y="10670"/>
                  </a:cubicBezTo>
                  <a:cubicBezTo>
                    <a:pt x="2166" y="10623"/>
                    <a:pt x="2141" y="10601"/>
                    <a:pt x="2107" y="10601"/>
                  </a:cubicBezTo>
                  <a:close/>
                  <a:moveTo>
                    <a:pt x="10199" y="10455"/>
                  </a:moveTo>
                  <a:cubicBezTo>
                    <a:pt x="10174" y="10455"/>
                    <a:pt x="10147" y="10461"/>
                    <a:pt x="10117" y="10474"/>
                  </a:cubicBezTo>
                  <a:cubicBezTo>
                    <a:pt x="10001" y="10518"/>
                    <a:pt x="9975" y="10590"/>
                    <a:pt x="10019" y="10697"/>
                  </a:cubicBezTo>
                  <a:cubicBezTo>
                    <a:pt x="10050" y="10778"/>
                    <a:pt x="10095" y="10815"/>
                    <a:pt x="10155" y="10815"/>
                  </a:cubicBezTo>
                  <a:cubicBezTo>
                    <a:pt x="10181" y="10815"/>
                    <a:pt x="10210" y="10808"/>
                    <a:pt x="10242" y="10795"/>
                  </a:cubicBezTo>
                  <a:cubicBezTo>
                    <a:pt x="10349" y="10759"/>
                    <a:pt x="10385" y="10679"/>
                    <a:pt x="10340" y="10581"/>
                  </a:cubicBezTo>
                  <a:cubicBezTo>
                    <a:pt x="10308" y="10497"/>
                    <a:pt x="10262" y="10455"/>
                    <a:pt x="10199" y="10455"/>
                  </a:cubicBezTo>
                  <a:close/>
                  <a:moveTo>
                    <a:pt x="11392" y="10471"/>
                  </a:moveTo>
                  <a:cubicBezTo>
                    <a:pt x="11370" y="10471"/>
                    <a:pt x="11350" y="10475"/>
                    <a:pt x="11331" y="10482"/>
                  </a:cubicBezTo>
                  <a:cubicBezTo>
                    <a:pt x="11242" y="10509"/>
                    <a:pt x="11188" y="10643"/>
                    <a:pt x="11215" y="10723"/>
                  </a:cubicBezTo>
                  <a:cubicBezTo>
                    <a:pt x="11243" y="10801"/>
                    <a:pt x="11332" y="10850"/>
                    <a:pt x="11412" y="10850"/>
                  </a:cubicBezTo>
                  <a:cubicBezTo>
                    <a:pt x="11434" y="10850"/>
                    <a:pt x="11455" y="10847"/>
                    <a:pt x="11473" y="10839"/>
                  </a:cubicBezTo>
                  <a:cubicBezTo>
                    <a:pt x="11554" y="10804"/>
                    <a:pt x="11616" y="10679"/>
                    <a:pt x="11581" y="10590"/>
                  </a:cubicBezTo>
                  <a:cubicBezTo>
                    <a:pt x="11552" y="10519"/>
                    <a:pt x="11469" y="10471"/>
                    <a:pt x="11392" y="10471"/>
                  </a:cubicBezTo>
                  <a:close/>
                  <a:moveTo>
                    <a:pt x="3315" y="10629"/>
                  </a:moveTo>
                  <a:cubicBezTo>
                    <a:pt x="3301" y="10629"/>
                    <a:pt x="3288" y="10630"/>
                    <a:pt x="3275" y="10634"/>
                  </a:cubicBezTo>
                  <a:cubicBezTo>
                    <a:pt x="3221" y="10661"/>
                    <a:pt x="3195" y="10732"/>
                    <a:pt x="3221" y="10786"/>
                  </a:cubicBezTo>
                  <a:cubicBezTo>
                    <a:pt x="3235" y="10832"/>
                    <a:pt x="3277" y="10859"/>
                    <a:pt x="3323" y="10859"/>
                  </a:cubicBezTo>
                  <a:cubicBezTo>
                    <a:pt x="3340" y="10859"/>
                    <a:pt x="3357" y="10855"/>
                    <a:pt x="3373" y="10848"/>
                  </a:cubicBezTo>
                  <a:cubicBezTo>
                    <a:pt x="3427" y="10830"/>
                    <a:pt x="3453" y="10759"/>
                    <a:pt x="3436" y="10697"/>
                  </a:cubicBezTo>
                  <a:cubicBezTo>
                    <a:pt x="3414" y="10654"/>
                    <a:pt x="3365" y="10629"/>
                    <a:pt x="3315" y="10629"/>
                  </a:cubicBezTo>
                  <a:close/>
                  <a:moveTo>
                    <a:pt x="12628" y="10487"/>
                  </a:moveTo>
                  <a:cubicBezTo>
                    <a:pt x="12604" y="10487"/>
                    <a:pt x="12580" y="10491"/>
                    <a:pt x="12553" y="10500"/>
                  </a:cubicBezTo>
                  <a:cubicBezTo>
                    <a:pt x="12437" y="10554"/>
                    <a:pt x="12401" y="10643"/>
                    <a:pt x="12446" y="10750"/>
                  </a:cubicBezTo>
                  <a:cubicBezTo>
                    <a:pt x="12479" y="10836"/>
                    <a:pt x="12537" y="10883"/>
                    <a:pt x="12612" y="10883"/>
                  </a:cubicBezTo>
                  <a:cubicBezTo>
                    <a:pt x="12638" y="10883"/>
                    <a:pt x="12666" y="10878"/>
                    <a:pt x="12696" y="10866"/>
                  </a:cubicBezTo>
                  <a:cubicBezTo>
                    <a:pt x="12812" y="10813"/>
                    <a:pt x="12847" y="10723"/>
                    <a:pt x="12803" y="10607"/>
                  </a:cubicBezTo>
                  <a:cubicBezTo>
                    <a:pt x="12785" y="10554"/>
                    <a:pt x="12749" y="10518"/>
                    <a:pt x="12696" y="10500"/>
                  </a:cubicBezTo>
                  <a:cubicBezTo>
                    <a:pt x="12673" y="10491"/>
                    <a:pt x="12651" y="10487"/>
                    <a:pt x="12628" y="10487"/>
                  </a:cubicBezTo>
                  <a:close/>
                  <a:moveTo>
                    <a:pt x="4541" y="10638"/>
                  </a:moveTo>
                  <a:cubicBezTo>
                    <a:pt x="4526" y="10638"/>
                    <a:pt x="4512" y="10639"/>
                    <a:pt x="4497" y="10643"/>
                  </a:cubicBezTo>
                  <a:cubicBezTo>
                    <a:pt x="4435" y="10652"/>
                    <a:pt x="4399" y="10750"/>
                    <a:pt x="4417" y="10813"/>
                  </a:cubicBezTo>
                  <a:cubicBezTo>
                    <a:pt x="4438" y="10862"/>
                    <a:pt x="4499" y="10901"/>
                    <a:pt x="4555" y="10901"/>
                  </a:cubicBezTo>
                  <a:cubicBezTo>
                    <a:pt x="4569" y="10901"/>
                    <a:pt x="4583" y="10898"/>
                    <a:pt x="4595" y="10893"/>
                  </a:cubicBezTo>
                  <a:cubicBezTo>
                    <a:pt x="4667" y="10866"/>
                    <a:pt x="4693" y="10759"/>
                    <a:pt x="4676" y="10714"/>
                  </a:cubicBezTo>
                  <a:cubicBezTo>
                    <a:pt x="4647" y="10665"/>
                    <a:pt x="4596" y="10638"/>
                    <a:pt x="4541" y="10638"/>
                  </a:cubicBezTo>
                  <a:close/>
                  <a:moveTo>
                    <a:pt x="5768" y="10652"/>
                  </a:moveTo>
                  <a:cubicBezTo>
                    <a:pt x="5752" y="10652"/>
                    <a:pt x="5735" y="10655"/>
                    <a:pt x="5719" y="10661"/>
                  </a:cubicBezTo>
                  <a:cubicBezTo>
                    <a:pt x="5648" y="10688"/>
                    <a:pt x="5603" y="10768"/>
                    <a:pt x="5639" y="10839"/>
                  </a:cubicBezTo>
                  <a:cubicBezTo>
                    <a:pt x="5653" y="10895"/>
                    <a:pt x="5710" y="10928"/>
                    <a:pt x="5768" y="10928"/>
                  </a:cubicBezTo>
                  <a:cubicBezTo>
                    <a:pt x="5784" y="10928"/>
                    <a:pt x="5801" y="10926"/>
                    <a:pt x="5818" y="10920"/>
                  </a:cubicBezTo>
                  <a:cubicBezTo>
                    <a:pt x="5889" y="10893"/>
                    <a:pt x="5925" y="10813"/>
                    <a:pt x="5898" y="10741"/>
                  </a:cubicBezTo>
                  <a:cubicBezTo>
                    <a:pt x="5877" y="10686"/>
                    <a:pt x="5824" y="10652"/>
                    <a:pt x="5768" y="10652"/>
                  </a:cubicBezTo>
                  <a:close/>
                  <a:moveTo>
                    <a:pt x="6997" y="10655"/>
                  </a:moveTo>
                  <a:cubicBezTo>
                    <a:pt x="6974" y="10655"/>
                    <a:pt x="6949" y="10660"/>
                    <a:pt x="6924" y="10670"/>
                  </a:cubicBezTo>
                  <a:cubicBezTo>
                    <a:pt x="6843" y="10706"/>
                    <a:pt x="6817" y="10786"/>
                    <a:pt x="6843" y="10866"/>
                  </a:cubicBezTo>
                  <a:cubicBezTo>
                    <a:pt x="6870" y="10932"/>
                    <a:pt x="6926" y="10969"/>
                    <a:pt x="6986" y="10969"/>
                  </a:cubicBezTo>
                  <a:cubicBezTo>
                    <a:pt x="7007" y="10969"/>
                    <a:pt x="7028" y="10965"/>
                    <a:pt x="7049" y="10955"/>
                  </a:cubicBezTo>
                  <a:cubicBezTo>
                    <a:pt x="7138" y="10920"/>
                    <a:pt x="7165" y="10839"/>
                    <a:pt x="7129" y="10750"/>
                  </a:cubicBezTo>
                  <a:cubicBezTo>
                    <a:pt x="7103" y="10686"/>
                    <a:pt x="7055" y="10655"/>
                    <a:pt x="6997" y="10655"/>
                  </a:cubicBezTo>
                  <a:close/>
                  <a:moveTo>
                    <a:pt x="8206" y="10674"/>
                  </a:moveTo>
                  <a:cubicBezTo>
                    <a:pt x="8192" y="10674"/>
                    <a:pt x="8178" y="10677"/>
                    <a:pt x="8164" y="10688"/>
                  </a:cubicBezTo>
                  <a:cubicBezTo>
                    <a:pt x="8119" y="10706"/>
                    <a:pt x="8083" y="10714"/>
                    <a:pt x="8066" y="10768"/>
                  </a:cubicBezTo>
                  <a:cubicBezTo>
                    <a:pt x="8057" y="10813"/>
                    <a:pt x="8039" y="10848"/>
                    <a:pt x="8066" y="10884"/>
                  </a:cubicBezTo>
                  <a:cubicBezTo>
                    <a:pt x="8083" y="10929"/>
                    <a:pt x="8092" y="10964"/>
                    <a:pt x="8146" y="10982"/>
                  </a:cubicBezTo>
                  <a:cubicBezTo>
                    <a:pt x="8173" y="10987"/>
                    <a:pt x="8197" y="10996"/>
                    <a:pt x="8219" y="10996"/>
                  </a:cubicBezTo>
                  <a:cubicBezTo>
                    <a:pt x="8234" y="10996"/>
                    <a:pt x="8248" y="10993"/>
                    <a:pt x="8262" y="10982"/>
                  </a:cubicBezTo>
                  <a:cubicBezTo>
                    <a:pt x="8306" y="10964"/>
                    <a:pt x="8342" y="10946"/>
                    <a:pt x="8360" y="10893"/>
                  </a:cubicBezTo>
                  <a:cubicBezTo>
                    <a:pt x="8378" y="10857"/>
                    <a:pt x="8378" y="10821"/>
                    <a:pt x="8360" y="10777"/>
                  </a:cubicBezTo>
                  <a:cubicBezTo>
                    <a:pt x="8342" y="10741"/>
                    <a:pt x="8324" y="10706"/>
                    <a:pt x="8280" y="10688"/>
                  </a:cubicBezTo>
                  <a:cubicBezTo>
                    <a:pt x="8253" y="10682"/>
                    <a:pt x="8229" y="10674"/>
                    <a:pt x="8206" y="10674"/>
                  </a:cubicBezTo>
                  <a:close/>
                  <a:moveTo>
                    <a:pt x="1379" y="10856"/>
                  </a:moveTo>
                  <a:cubicBezTo>
                    <a:pt x="1367" y="10856"/>
                    <a:pt x="1352" y="10860"/>
                    <a:pt x="1330" y="10866"/>
                  </a:cubicBezTo>
                  <a:cubicBezTo>
                    <a:pt x="1268" y="10893"/>
                    <a:pt x="1259" y="10902"/>
                    <a:pt x="1286" y="10964"/>
                  </a:cubicBezTo>
                  <a:cubicBezTo>
                    <a:pt x="1303" y="11012"/>
                    <a:pt x="1313" y="11028"/>
                    <a:pt x="1334" y="11028"/>
                  </a:cubicBezTo>
                  <a:cubicBezTo>
                    <a:pt x="1344" y="11028"/>
                    <a:pt x="1357" y="11024"/>
                    <a:pt x="1375" y="11018"/>
                  </a:cubicBezTo>
                  <a:cubicBezTo>
                    <a:pt x="1446" y="10991"/>
                    <a:pt x="1455" y="10982"/>
                    <a:pt x="1428" y="10911"/>
                  </a:cubicBezTo>
                  <a:cubicBezTo>
                    <a:pt x="1411" y="10870"/>
                    <a:pt x="1401" y="10856"/>
                    <a:pt x="1379" y="10856"/>
                  </a:cubicBezTo>
                  <a:close/>
                  <a:moveTo>
                    <a:pt x="9433" y="10684"/>
                  </a:moveTo>
                  <a:cubicBezTo>
                    <a:pt x="9411" y="10684"/>
                    <a:pt x="9389" y="10688"/>
                    <a:pt x="9368" y="10697"/>
                  </a:cubicBezTo>
                  <a:cubicBezTo>
                    <a:pt x="9279" y="10732"/>
                    <a:pt x="9234" y="10839"/>
                    <a:pt x="9270" y="10929"/>
                  </a:cubicBezTo>
                  <a:cubicBezTo>
                    <a:pt x="9297" y="10990"/>
                    <a:pt x="9366" y="11030"/>
                    <a:pt x="9432" y="11030"/>
                  </a:cubicBezTo>
                  <a:cubicBezTo>
                    <a:pt x="9453" y="11030"/>
                    <a:pt x="9474" y="11026"/>
                    <a:pt x="9493" y="11018"/>
                  </a:cubicBezTo>
                  <a:cubicBezTo>
                    <a:pt x="9582" y="10982"/>
                    <a:pt x="9627" y="10884"/>
                    <a:pt x="9600" y="10795"/>
                  </a:cubicBezTo>
                  <a:cubicBezTo>
                    <a:pt x="9573" y="10726"/>
                    <a:pt x="9504" y="10684"/>
                    <a:pt x="9433" y="10684"/>
                  </a:cubicBezTo>
                  <a:close/>
                  <a:moveTo>
                    <a:pt x="2591" y="10863"/>
                  </a:moveTo>
                  <a:cubicBezTo>
                    <a:pt x="2575" y="10863"/>
                    <a:pt x="2557" y="10867"/>
                    <a:pt x="2535" y="10875"/>
                  </a:cubicBezTo>
                  <a:cubicBezTo>
                    <a:pt x="2472" y="10902"/>
                    <a:pt x="2463" y="10937"/>
                    <a:pt x="2490" y="11009"/>
                  </a:cubicBezTo>
                  <a:cubicBezTo>
                    <a:pt x="2507" y="11050"/>
                    <a:pt x="2529" y="11068"/>
                    <a:pt x="2559" y="11068"/>
                  </a:cubicBezTo>
                  <a:cubicBezTo>
                    <a:pt x="2575" y="11068"/>
                    <a:pt x="2593" y="11063"/>
                    <a:pt x="2615" y="11053"/>
                  </a:cubicBezTo>
                  <a:cubicBezTo>
                    <a:pt x="2686" y="11027"/>
                    <a:pt x="2695" y="10991"/>
                    <a:pt x="2668" y="10920"/>
                  </a:cubicBezTo>
                  <a:cubicBezTo>
                    <a:pt x="2650" y="10883"/>
                    <a:pt x="2627" y="10863"/>
                    <a:pt x="2591" y="10863"/>
                  </a:cubicBezTo>
                  <a:close/>
                  <a:moveTo>
                    <a:pt x="10687" y="10717"/>
                  </a:moveTo>
                  <a:cubicBezTo>
                    <a:pt x="10661" y="10717"/>
                    <a:pt x="10632" y="10725"/>
                    <a:pt x="10599" y="10741"/>
                  </a:cubicBezTo>
                  <a:cubicBezTo>
                    <a:pt x="10492" y="10786"/>
                    <a:pt x="10456" y="10857"/>
                    <a:pt x="10501" y="10964"/>
                  </a:cubicBezTo>
                  <a:cubicBezTo>
                    <a:pt x="10533" y="11041"/>
                    <a:pt x="10579" y="11081"/>
                    <a:pt x="10645" y="11081"/>
                  </a:cubicBezTo>
                  <a:cubicBezTo>
                    <a:pt x="10671" y="11081"/>
                    <a:pt x="10700" y="11075"/>
                    <a:pt x="10733" y="11062"/>
                  </a:cubicBezTo>
                  <a:cubicBezTo>
                    <a:pt x="10840" y="11018"/>
                    <a:pt x="10867" y="10946"/>
                    <a:pt x="10822" y="10839"/>
                  </a:cubicBezTo>
                  <a:cubicBezTo>
                    <a:pt x="10791" y="10759"/>
                    <a:pt x="10747" y="10717"/>
                    <a:pt x="10687" y="10717"/>
                  </a:cubicBezTo>
                  <a:close/>
                  <a:moveTo>
                    <a:pt x="3810" y="10872"/>
                  </a:moveTo>
                  <a:cubicBezTo>
                    <a:pt x="3793" y="10872"/>
                    <a:pt x="3775" y="10876"/>
                    <a:pt x="3757" y="10884"/>
                  </a:cubicBezTo>
                  <a:cubicBezTo>
                    <a:pt x="3694" y="10911"/>
                    <a:pt x="3668" y="10964"/>
                    <a:pt x="3694" y="11036"/>
                  </a:cubicBezTo>
                  <a:cubicBezTo>
                    <a:pt x="3714" y="11082"/>
                    <a:pt x="3753" y="11108"/>
                    <a:pt x="3798" y="11108"/>
                  </a:cubicBezTo>
                  <a:cubicBezTo>
                    <a:pt x="3813" y="11108"/>
                    <a:pt x="3830" y="11105"/>
                    <a:pt x="3846" y="11098"/>
                  </a:cubicBezTo>
                  <a:cubicBezTo>
                    <a:pt x="3908" y="11071"/>
                    <a:pt x="3935" y="11009"/>
                    <a:pt x="3908" y="10946"/>
                  </a:cubicBezTo>
                  <a:cubicBezTo>
                    <a:pt x="3889" y="10896"/>
                    <a:pt x="3853" y="10872"/>
                    <a:pt x="3810" y="10872"/>
                  </a:cubicBezTo>
                  <a:close/>
                  <a:moveTo>
                    <a:pt x="11885" y="10729"/>
                  </a:moveTo>
                  <a:cubicBezTo>
                    <a:pt x="11861" y="10729"/>
                    <a:pt x="11837" y="10733"/>
                    <a:pt x="11812" y="10741"/>
                  </a:cubicBezTo>
                  <a:cubicBezTo>
                    <a:pt x="11705" y="10786"/>
                    <a:pt x="11670" y="10902"/>
                    <a:pt x="11705" y="10991"/>
                  </a:cubicBezTo>
                  <a:cubicBezTo>
                    <a:pt x="11738" y="11070"/>
                    <a:pt x="11806" y="11115"/>
                    <a:pt x="11878" y="11115"/>
                  </a:cubicBezTo>
                  <a:cubicBezTo>
                    <a:pt x="11904" y="11115"/>
                    <a:pt x="11930" y="11110"/>
                    <a:pt x="11955" y="11098"/>
                  </a:cubicBezTo>
                  <a:cubicBezTo>
                    <a:pt x="12062" y="11053"/>
                    <a:pt x="12098" y="10964"/>
                    <a:pt x="12062" y="10857"/>
                  </a:cubicBezTo>
                  <a:cubicBezTo>
                    <a:pt x="12035" y="10775"/>
                    <a:pt x="11965" y="10729"/>
                    <a:pt x="11885" y="10729"/>
                  </a:cubicBezTo>
                  <a:close/>
                  <a:moveTo>
                    <a:pt x="5019" y="10876"/>
                  </a:moveTo>
                  <a:cubicBezTo>
                    <a:pt x="5005" y="10876"/>
                    <a:pt x="4992" y="10878"/>
                    <a:pt x="4979" y="10884"/>
                  </a:cubicBezTo>
                  <a:cubicBezTo>
                    <a:pt x="4916" y="10902"/>
                    <a:pt x="4872" y="11000"/>
                    <a:pt x="4899" y="11062"/>
                  </a:cubicBezTo>
                  <a:cubicBezTo>
                    <a:pt x="4913" y="11099"/>
                    <a:pt x="4975" y="11141"/>
                    <a:pt x="5036" y="11141"/>
                  </a:cubicBezTo>
                  <a:cubicBezTo>
                    <a:pt x="5050" y="11141"/>
                    <a:pt x="5064" y="11139"/>
                    <a:pt x="5077" y="11134"/>
                  </a:cubicBezTo>
                  <a:cubicBezTo>
                    <a:pt x="5131" y="11116"/>
                    <a:pt x="5166" y="11027"/>
                    <a:pt x="5148" y="10964"/>
                  </a:cubicBezTo>
                  <a:cubicBezTo>
                    <a:pt x="5134" y="10914"/>
                    <a:pt x="5075" y="10876"/>
                    <a:pt x="5019" y="10876"/>
                  </a:cubicBezTo>
                  <a:close/>
                  <a:moveTo>
                    <a:pt x="6255" y="10908"/>
                  </a:moveTo>
                  <a:cubicBezTo>
                    <a:pt x="6235" y="10908"/>
                    <a:pt x="6215" y="10911"/>
                    <a:pt x="6192" y="10911"/>
                  </a:cubicBezTo>
                  <a:cubicBezTo>
                    <a:pt x="6165" y="10937"/>
                    <a:pt x="6130" y="10964"/>
                    <a:pt x="6112" y="11009"/>
                  </a:cubicBezTo>
                  <a:cubicBezTo>
                    <a:pt x="6103" y="11044"/>
                    <a:pt x="6121" y="11080"/>
                    <a:pt x="6112" y="11116"/>
                  </a:cubicBezTo>
                  <a:cubicBezTo>
                    <a:pt x="6148" y="11143"/>
                    <a:pt x="6165" y="11187"/>
                    <a:pt x="6219" y="11196"/>
                  </a:cubicBezTo>
                  <a:cubicBezTo>
                    <a:pt x="6232" y="11196"/>
                    <a:pt x="6250" y="11198"/>
                    <a:pt x="6267" y="11198"/>
                  </a:cubicBezTo>
                  <a:cubicBezTo>
                    <a:pt x="6284" y="11198"/>
                    <a:pt x="6299" y="11196"/>
                    <a:pt x="6308" y="11187"/>
                  </a:cubicBezTo>
                  <a:cubicBezTo>
                    <a:pt x="6335" y="11169"/>
                    <a:pt x="6371" y="11143"/>
                    <a:pt x="6388" y="11098"/>
                  </a:cubicBezTo>
                  <a:cubicBezTo>
                    <a:pt x="6406" y="11062"/>
                    <a:pt x="6397" y="11027"/>
                    <a:pt x="6388" y="11000"/>
                  </a:cubicBezTo>
                  <a:cubicBezTo>
                    <a:pt x="6380" y="10973"/>
                    <a:pt x="6353" y="10937"/>
                    <a:pt x="6317" y="10920"/>
                  </a:cubicBezTo>
                  <a:cubicBezTo>
                    <a:pt x="6295" y="10911"/>
                    <a:pt x="6275" y="10908"/>
                    <a:pt x="6255" y="10908"/>
                  </a:cubicBezTo>
                  <a:close/>
                  <a:moveTo>
                    <a:pt x="7480" y="10916"/>
                  </a:moveTo>
                  <a:cubicBezTo>
                    <a:pt x="7462" y="10916"/>
                    <a:pt x="7442" y="10920"/>
                    <a:pt x="7423" y="10929"/>
                  </a:cubicBezTo>
                  <a:cubicBezTo>
                    <a:pt x="7334" y="10964"/>
                    <a:pt x="7298" y="11044"/>
                    <a:pt x="7325" y="11134"/>
                  </a:cubicBezTo>
                  <a:cubicBezTo>
                    <a:pt x="7351" y="11193"/>
                    <a:pt x="7402" y="11228"/>
                    <a:pt x="7462" y="11228"/>
                  </a:cubicBezTo>
                  <a:cubicBezTo>
                    <a:pt x="7484" y="11228"/>
                    <a:pt x="7507" y="11223"/>
                    <a:pt x="7530" y="11214"/>
                  </a:cubicBezTo>
                  <a:cubicBezTo>
                    <a:pt x="7620" y="11187"/>
                    <a:pt x="7655" y="11098"/>
                    <a:pt x="7620" y="11018"/>
                  </a:cubicBezTo>
                  <a:cubicBezTo>
                    <a:pt x="7592" y="10957"/>
                    <a:pt x="7539" y="10916"/>
                    <a:pt x="7480" y="10916"/>
                  </a:cubicBezTo>
                  <a:close/>
                  <a:moveTo>
                    <a:pt x="8674" y="10930"/>
                  </a:moveTo>
                  <a:cubicBezTo>
                    <a:pt x="8658" y="10930"/>
                    <a:pt x="8642" y="10933"/>
                    <a:pt x="8628" y="10937"/>
                  </a:cubicBezTo>
                  <a:cubicBezTo>
                    <a:pt x="8556" y="10964"/>
                    <a:pt x="8503" y="11089"/>
                    <a:pt x="8538" y="11160"/>
                  </a:cubicBezTo>
                  <a:cubicBezTo>
                    <a:pt x="8560" y="11219"/>
                    <a:pt x="8648" y="11266"/>
                    <a:pt x="8719" y="11266"/>
                  </a:cubicBezTo>
                  <a:cubicBezTo>
                    <a:pt x="8734" y="11266"/>
                    <a:pt x="8749" y="11263"/>
                    <a:pt x="8761" y="11259"/>
                  </a:cubicBezTo>
                  <a:cubicBezTo>
                    <a:pt x="8833" y="11232"/>
                    <a:pt x="8886" y="11107"/>
                    <a:pt x="8860" y="11036"/>
                  </a:cubicBezTo>
                  <a:cubicBezTo>
                    <a:pt x="8838" y="10977"/>
                    <a:pt x="8750" y="10930"/>
                    <a:pt x="8674" y="10930"/>
                  </a:cubicBezTo>
                  <a:close/>
                  <a:moveTo>
                    <a:pt x="9914" y="10933"/>
                  </a:moveTo>
                  <a:cubicBezTo>
                    <a:pt x="9894" y="10933"/>
                    <a:pt x="9875" y="10941"/>
                    <a:pt x="9859" y="10964"/>
                  </a:cubicBezTo>
                  <a:cubicBezTo>
                    <a:pt x="9854" y="10964"/>
                    <a:pt x="9850" y="10963"/>
                    <a:pt x="9845" y="10963"/>
                  </a:cubicBezTo>
                  <a:cubicBezTo>
                    <a:pt x="9792" y="10963"/>
                    <a:pt x="9768" y="11012"/>
                    <a:pt x="9752" y="11053"/>
                  </a:cubicBezTo>
                  <a:cubicBezTo>
                    <a:pt x="9734" y="11089"/>
                    <a:pt x="9725" y="11134"/>
                    <a:pt x="9752" y="11187"/>
                  </a:cubicBezTo>
                  <a:cubicBezTo>
                    <a:pt x="9770" y="11232"/>
                    <a:pt x="9805" y="11268"/>
                    <a:pt x="9841" y="11285"/>
                  </a:cubicBezTo>
                  <a:cubicBezTo>
                    <a:pt x="9859" y="11294"/>
                    <a:pt x="9881" y="11299"/>
                    <a:pt x="9904" y="11299"/>
                  </a:cubicBezTo>
                  <a:cubicBezTo>
                    <a:pt x="9928" y="11299"/>
                    <a:pt x="9952" y="11294"/>
                    <a:pt x="9975" y="11285"/>
                  </a:cubicBezTo>
                  <a:cubicBezTo>
                    <a:pt x="10028" y="11268"/>
                    <a:pt x="10064" y="11232"/>
                    <a:pt x="10082" y="11196"/>
                  </a:cubicBezTo>
                  <a:cubicBezTo>
                    <a:pt x="10100" y="11160"/>
                    <a:pt x="10109" y="11107"/>
                    <a:pt x="10082" y="11062"/>
                  </a:cubicBezTo>
                  <a:cubicBezTo>
                    <a:pt x="10064" y="11009"/>
                    <a:pt x="10028" y="10973"/>
                    <a:pt x="9993" y="10955"/>
                  </a:cubicBezTo>
                  <a:cubicBezTo>
                    <a:pt x="9968" y="10945"/>
                    <a:pt x="9940" y="10933"/>
                    <a:pt x="9914" y="10933"/>
                  </a:cubicBezTo>
                  <a:close/>
                  <a:moveTo>
                    <a:pt x="1835" y="11111"/>
                  </a:moveTo>
                  <a:cubicBezTo>
                    <a:pt x="1826" y="11111"/>
                    <a:pt x="1819" y="11113"/>
                    <a:pt x="1812" y="11116"/>
                  </a:cubicBezTo>
                  <a:cubicBezTo>
                    <a:pt x="1767" y="11125"/>
                    <a:pt x="1732" y="11196"/>
                    <a:pt x="1750" y="11241"/>
                  </a:cubicBezTo>
                  <a:cubicBezTo>
                    <a:pt x="1764" y="11270"/>
                    <a:pt x="1808" y="11299"/>
                    <a:pt x="1848" y="11299"/>
                  </a:cubicBezTo>
                  <a:cubicBezTo>
                    <a:pt x="1857" y="11299"/>
                    <a:pt x="1866" y="11298"/>
                    <a:pt x="1874" y="11294"/>
                  </a:cubicBezTo>
                  <a:cubicBezTo>
                    <a:pt x="1910" y="11285"/>
                    <a:pt x="1946" y="11214"/>
                    <a:pt x="1928" y="11169"/>
                  </a:cubicBezTo>
                  <a:cubicBezTo>
                    <a:pt x="1921" y="11140"/>
                    <a:pt x="1872" y="11111"/>
                    <a:pt x="1835" y="11111"/>
                  </a:cubicBezTo>
                  <a:close/>
                  <a:moveTo>
                    <a:pt x="11120" y="10953"/>
                  </a:moveTo>
                  <a:cubicBezTo>
                    <a:pt x="11100" y="10953"/>
                    <a:pt x="11080" y="10957"/>
                    <a:pt x="11063" y="10964"/>
                  </a:cubicBezTo>
                  <a:cubicBezTo>
                    <a:pt x="10974" y="11009"/>
                    <a:pt x="10929" y="11134"/>
                    <a:pt x="10965" y="11223"/>
                  </a:cubicBezTo>
                  <a:cubicBezTo>
                    <a:pt x="10993" y="11286"/>
                    <a:pt x="11081" y="11332"/>
                    <a:pt x="11161" y="11332"/>
                  </a:cubicBezTo>
                  <a:cubicBezTo>
                    <a:pt x="11183" y="11332"/>
                    <a:pt x="11204" y="11329"/>
                    <a:pt x="11224" y="11321"/>
                  </a:cubicBezTo>
                  <a:cubicBezTo>
                    <a:pt x="11304" y="11276"/>
                    <a:pt x="11357" y="11152"/>
                    <a:pt x="11313" y="11071"/>
                  </a:cubicBezTo>
                  <a:cubicBezTo>
                    <a:pt x="11285" y="11001"/>
                    <a:pt x="11196" y="10953"/>
                    <a:pt x="11120" y="10953"/>
                  </a:cubicBezTo>
                  <a:close/>
                  <a:moveTo>
                    <a:pt x="3047" y="11118"/>
                  </a:moveTo>
                  <a:cubicBezTo>
                    <a:pt x="3017" y="11118"/>
                    <a:pt x="2992" y="11138"/>
                    <a:pt x="2972" y="11178"/>
                  </a:cubicBezTo>
                  <a:cubicBezTo>
                    <a:pt x="2936" y="11250"/>
                    <a:pt x="2963" y="11303"/>
                    <a:pt x="3043" y="11330"/>
                  </a:cubicBezTo>
                  <a:cubicBezTo>
                    <a:pt x="3061" y="11330"/>
                    <a:pt x="3088" y="11330"/>
                    <a:pt x="3106" y="11339"/>
                  </a:cubicBezTo>
                  <a:cubicBezTo>
                    <a:pt x="3123" y="11321"/>
                    <a:pt x="3132" y="11303"/>
                    <a:pt x="3150" y="11294"/>
                  </a:cubicBezTo>
                  <a:cubicBezTo>
                    <a:pt x="3195" y="11223"/>
                    <a:pt x="3168" y="11143"/>
                    <a:pt x="3079" y="11125"/>
                  </a:cubicBezTo>
                  <a:cubicBezTo>
                    <a:pt x="3068" y="11120"/>
                    <a:pt x="3057" y="11118"/>
                    <a:pt x="3047" y="11118"/>
                  </a:cubicBezTo>
                  <a:close/>
                  <a:moveTo>
                    <a:pt x="12377" y="10969"/>
                  </a:moveTo>
                  <a:cubicBezTo>
                    <a:pt x="12349" y="10969"/>
                    <a:pt x="12318" y="10976"/>
                    <a:pt x="12285" y="10991"/>
                  </a:cubicBezTo>
                  <a:cubicBezTo>
                    <a:pt x="12178" y="11036"/>
                    <a:pt x="12134" y="11125"/>
                    <a:pt x="12178" y="11241"/>
                  </a:cubicBezTo>
                  <a:cubicBezTo>
                    <a:pt x="12211" y="11320"/>
                    <a:pt x="12274" y="11365"/>
                    <a:pt x="12347" y="11365"/>
                  </a:cubicBezTo>
                  <a:cubicBezTo>
                    <a:pt x="12373" y="11365"/>
                    <a:pt x="12400" y="11359"/>
                    <a:pt x="12428" y="11348"/>
                  </a:cubicBezTo>
                  <a:cubicBezTo>
                    <a:pt x="12544" y="11303"/>
                    <a:pt x="12589" y="11205"/>
                    <a:pt x="12544" y="11098"/>
                  </a:cubicBezTo>
                  <a:cubicBezTo>
                    <a:pt x="12506" y="11015"/>
                    <a:pt x="12449" y="10969"/>
                    <a:pt x="12377" y="10969"/>
                  </a:cubicBezTo>
                  <a:close/>
                  <a:moveTo>
                    <a:pt x="4287" y="11128"/>
                  </a:moveTo>
                  <a:cubicBezTo>
                    <a:pt x="4269" y="11128"/>
                    <a:pt x="4249" y="11133"/>
                    <a:pt x="4230" y="11143"/>
                  </a:cubicBezTo>
                  <a:cubicBezTo>
                    <a:pt x="4167" y="11178"/>
                    <a:pt x="4149" y="11223"/>
                    <a:pt x="4176" y="11303"/>
                  </a:cubicBezTo>
                  <a:cubicBezTo>
                    <a:pt x="4200" y="11351"/>
                    <a:pt x="4224" y="11375"/>
                    <a:pt x="4263" y="11375"/>
                  </a:cubicBezTo>
                  <a:cubicBezTo>
                    <a:pt x="4283" y="11375"/>
                    <a:pt x="4307" y="11369"/>
                    <a:pt x="4337" y="11357"/>
                  </a:cubicBezTo>
                  <a:cubicBezTo>
                    <a:pt x="4408" y="11321"/>
                    <a:pt x="4417" y="11285"/>
                    <a:pt x="4390" y="11205"/>
                  </a:cubicBezTo>
                  <a:cubicBezTo>
                    <a:pt x="4377" y="11160"/>
                    <a:pt x="4336" y="11128"/>
                    <a:pt x="4287" y="11128"/>
                  </a:cubicBezTo>
                  <a:close/>
                  <a:moveTo>
                    <a:pt x="5492" y="11135"/>
                  </a:moveTo>
                  <a:cubicBezTo>
                    <a:pt x="5482" y="11135"/>
                    <a:pt x="5471" y="11137"/>
                    <a:pt x="5461" y="11143"/>
                  </a:cubicBezTo>
                  <a:cubicBezTo>
                    <a:pt x="5434" y="11160"/>
                    <a:pt x="5398" y="11169"/>
                    <a:pt x="5389" y="11205"/>
                  </a:cubicBezTo>
                  <a:cubicBezTo>
                    <a:pt x="5389" y="11241"/>
                    <a:pt x="5354" y="11268"/>
                    <a:pt x="5371" y="11312"/>
                  </a:cubicBezTo>
                  <a:cubicBezTo>
                    <a:pt x="5389" y="11339"/>
                    <a:pt x="5398" y="11383"/>
                    <a:pt x="5443" y="11383"/>
                  </a:cubicBezTo>
                  <a:cubicBezTo>
                    <a:pt x="5469" y="11390"/>
                    <a:pt x="5491" y="11411"/>
                    <a:pt x="5518" y="11411"/>
                  </a:cubicBezTo>
                  <a:cubicBezTo>
                    <a:pt x="5528" y="11411"/>
                    <a:pt x="5538" y="11408"/>
                    <a:pt x="5550" y="11401"/>
                  </a:cubicBezTo>
                  <a:cubicBezTo>
                    <a:pt x="5586" y="11392"/>
                    <a:pt x="5612" y="11375"/>
                    <a:pt x="5621" y="11339"/>
                  </a:cubicBezTo>
                  <a:cubicBezTo>
                    <a:pt x="5630" y="11303"/>
                    <a:pt x="5657" y="11268"/>
                    <a:pt x="5639" y="11232"/>
                  </a:cubicBezTo>
                  <a:cubicBezTo>
                    <a:pt x="5621" y="11196"/>
                    <a:pt x="5603" y="11169"/>
                    <a:pt x="5568" y="11160"/>
                  </a:cubicBezTo>
                  <a:cubicBezTo>
                    <a:pt x="5542" y="11148"/>
                    <a:pt x="5517" y="11135"/>
                    <a:pt x="5492" y="11135"/>
                  </a:cubicBezTo>
                  <a:close/>
                  <a:moveTo>
                    <a:pt x="6709" y="11147"/>
                  </a:moveTo>
                  <a:cubicBezTo>
                    <a:pt x="6697" y="11147"/>
                    <a:pt x="6685" y="11148"/>
                    <a:pt x="6674" y="11152"/>
                  </a:cubicBezTo>
                  <a:cubicBezTo>
                    <a:pt x="6611" y="11169"/>
                    <a:pt x="6558" y="11294"/>
                    <a:pt x="6585" y="11357"/>
                  </a:cubicBezTo>
                  <a:cubicBezTo>
                    <a:pt x="6606" y="11407"/>
                    <a:pt x="6690" y="11445"/>
                    <a:pt x="6750" y="11445"/>
                  </a:cubicBezTo>
                  <a:cubicBezTo>
                    <a:pt x="6765" y="11445"/>
                    <a:pt x="6779" y="11442"/>
                    <a:pt x="6790" y="11437"/>
                  </a:cubicBezTo>
                  <a:cubicBezTo>
                    <a:pt x="6852" y="11410"/>
                    <a:pt x="6897" y="11294"/>
                    <a:pt x="6870" y="11232"/>
                  </a:cubicBezTo>
                  <a:cubicBezTo>
                    <a:pt x="6841" y="11180"/>
                    <a:pt x="6769" y="11147"/>
                    <a:pt x="6709" y="11147"/>
                  </a:cubicBezTo>
                  <a:close/>
                  <a:moveTo>
                    <a:pt x="7954" y="11157"/>
                  </a:moveTo>
                  <a:cubicBezTo>
                    <a:pt x="7934" y="11157"/>
                    <a:pt x="7912" y="11164"/>
                    <a:pt x="7887" y="11178"/>
                  </a:cubicBezTo>
                  <a:cubicBezTo>
                    <a:pt x="7843" y="11178"/>
                    <a:pt x="7825" y="11214"/>
                    <a:pt x="7807" y="11259"/>
                  </a:cubicBezTo>
                  <a:cubicBezTo>
                    <a:pt x="7780" y="11303"/>
                    <a:pt x="7789" y="11339"/>
                    <a:pt x="7807" y="11383"/>
                  </a:cubicBezTo>
                  <a:cubicBezTo>
                    <a:pt x="7825" y="11419"/>
                    <a:pt x="7843" y="11446"/>
                    <a:pt x="7887" y="11464"/>
                  </a:cubicBezTo>
                  <a:cubicBezTo>
                    <a:pt x="7909" y="11473"/>
                    <a:pt x="7930" y="11477"/>
                    <a:pt x="7949" y="11477"/>
                  </a:cubicBezTo>
                  <a:cubicBezTo>
                    <a:pt x="7967" y="11477"/>
                    <a:pt x="7985" y="11473"/>
                    <a:pt x="8003" y="11464"/>
                  </a:cubicBezTo>
                  <a:cubicBezTo>
                    <a:pt x="8048" y="11446"/>
                    <a:pt x="8083" y="11428"/>
                    <a:pt x="8101" y="11375"/>
                  </a:cubicBezTo>
                  <a:cubicBezTo>
                    <a:pt x="8110" y="11339"/>
                    <a:pt x="8110" y="11303"/>
                    <a:pt x="8092" y="11259"/>
                  </a:cubicBezTo>
                  <a:cubicBezTo>
                    <a:pt x="8075" y="11214"/>
                    <a:pt x="8057" y="11187"/>
                    <a:pt x="8003" y="11169"/>
                  </a:cubicBezTo>
                  <a:cubicBezTo>
                    <a:pt x="7987" y="11161"/>
                    <a:pt x="7971" y="11157"/>
                    <a:pt x="7954" y="11157"/>
                  </a:cubicBezTo>
                  <a:close/>
                  <a:moveTo>
                    <a:pt x="9173" y="11185"/>
                  </a:moveTo>
                  <a:cubicBezTo>
                    <a:pt x="9154" y="11185"/>
                    <a:pt x="9135" y="11189"/>
                    <a:pt x="9118" y="11196"/>
                  </a:cubicBezTo>
                  <a:cubicBezTo>
                    <a:pt x="9083" y="11214"/>
                    <a:pt x="9047" y="11241"/>
                    <a:pt x="9029" y="11285"/>
                  </a:cubicBezTo>
                  <a:cubicBezTo>
                    <a:pt x="9002" y="11330"/>
                    <a:pt x="9011" y="11375"/>
                    <a:pt x="9011" y="11428"/>
                  </a:cubicBezTo>
                  <a:cubicBezTo>
                    <a:pt x="9047" y="11455"/>
                    <a:pt x="9065" y="11499"/>
                    <a:pt x="9109" y="11517"/>
                  </a:cubicBezTo>
                  <a:cubicBezTo>
                    <a:pt x="9130" y="11522"/>
                    <a:pt x="9162" y="11528"/>
                    <a:pt x="9191" y="11528"/>
                  </a:cubicBezTo>
                  <a:cubicBezTo>
                    <a:pt x="9213" y="11528"/>
                    <a:pt x="9232" y="11525"/>
                    <a:pt x="9243" y="11517"/>
                  </a:cubicBezTo>
                  <a:cubicBezTo>
                    <a:pt x="9323" y="11482"/>
                    <a:pt x="9368" y="11383"/>
                    <a:pt x="9341" y="11303"/>
                  </a:cubicBezTo>
                  <a:cubicBezTo>
                    <a:pt x="9320" y="11233"/>
                    <a:pt x="9244" y="11185"/>
                    <a:pt x="9173" y="11185"/>
                  </a:cubicBezTo>
                  <a:close/>
                  <a:moveTo>
                    <a:pt x="2315" y="11350"/>
                  </a:moveTo>
                  <a:cubicBezTo>
                    <a:pt x="2303" y="11350"/>
                    <a:pt x="2289" y="11352"/>
                    <a:pt x="2276" y="11357"/>
                  </a:cubicBezTo>
                  <a:cubicBezTo>
                    <a:pt x="2222" y="11383"/>
                    <a:pt x="2204" y="11446"/>
                    <a:pt x="2231" y="11491"/>
                  </a:cubicBezTo>
                  <a:cubicBezTo>
                    <a:pt x="2244" y="11523"/>
                    <a:pt x="2281" y="11546"/>
                    <a:pt x="2317" y="11546"/>
                  </a:cubicBezTo>
                  <a:cubicBezTo>
                    <a:pt x="2330" y="11546"/>
                    <a:pt x="2344" y="11543"/>
                    <a:pt x="2356" y="11535"/>
                  </a:cubicBezTo>
                  <a:cubicBezTo>
                    <a:pt x="2401" y="11517"/>
                    <a:pt x="2428" y="11455"/>
                    <a:pt x="2401" y="11410"/>
                  </a:cubicBezTo>
                  <a:cubicBezTo>
                    <a:pt x="2387" y="11370"/>
                    <a:pt x="2354" y="11350"/>
                    <a:pt x="2315" y="11350"/>
                  </a:cubicBezTo>
                  <a:close/>
                  <a:moveTo>
                    <a:pt x="10418" y="11201"/>
                  </a:moveTo>
                  <a:cubicBezTo>
                    <a:pt x="10397" y="11201"/>
                    <a:pt x="10374" y="11205"/>
                    <a:pt x="10349" y="11214"/>
                  </a:cubicBezTo>
                  <a:cubicBezTo>
                    <a:pt x="10225" y="11268"/>
                    <a:pt x="10198" y="11330"/>
                    <a:pt x="10233" y="11437"/>
                  </a:cubicBezTo>
                  <a:cubicBezTo>
                    <a:pt x="10266" y="11521"/>
                    <a:pt x="10316" y="11563"/>
                    <a:pt x="10379" y="11563"/>
                  </a:cubicBezTo>
                  <a:cubicBezTo>
                    <a:pt x="10403" y="11563"/>
                    <a:pt x="10429" y="11556"/>
                    <a:pt x="10456" y="11544"/>
                  </a:cubicBezTo>
                  <a:cubicBezTo>
                    <a:pt x="10572" y="11499"/>
                    <a:pt x="10608" y="11428"/>
                    <a:pt x="10564" y="11321"/>
                  </a:cubicBezTo>
                  <a:cubicBezTo>
                    <a:pt x="10530" y="11241"/>
                    <a:pt x="10482" y="11201"/>
                    <a:pt x="10418" y="11201"/>
                  </a:cubicBezTo>
                  <a:close/>
                  <a:moveTo>
                    <a:pt x="3543" y="11355"/>
                  </a:moveTo>
                  <a:cubicBezTo>
                    <a:pt x="3527" y="11355"/>
                    <a:pt x="3512" y="11359"/>
                    <a:pt x="3498" y="11366"/>
                  </a:cubicBezTo>
                  <a:cubicBezTo>
                    <a:pt x="3436" y="11383"/>
                    <a:pt x="3409" y="11464"/>
                    <a:pt x="3436" y="11517"/>
                  </a:cubicBezTo>
                  <a:cubicBezTo>
                    <a:pt x="3450" y="11560"/>
                    <a:pt x="3497" y="11585"/>
                    <a:pt x="3543" y="11585"/>
                  </a:cubicBezTo>
                  <a:cubicBezTo>
                    <a:pt x="3555" y="11585"/>
                    <a:pt x="3567" y="11583"/>
                    <a:pt x="3578" y="11580"/>
                  </a:cubicBezTo>
                  <a:cubicBezTo>
                    <a:pt x="3641" y="11553"/>
                    <a:pt x="3668" y="11482"/>
                    <a:pt x="3650" y="11428"/>
                  </a:cubicBezTo>
                  <a:cubicBezTo>
                    <a:pt x="3630" y="11382"/>
                    <a:pt x="3586" y="11355"/>
                    <a:pt x="3543" y="11355"/>
                  </a:cubicBezTo>
                  <a:close/>
                  <a:moveTo>
                    <a:pt x="11609" y="11213"/>
                  </a:moveTo>
                  <a:cubicBezTo>
                    <a:pt x="11590" y="11213"/>
                    <a:pt x="11571" y="11216"/>
                    <a:pt x="11554" y="11223"/>
                  </a:cubicBezTo>
                  <a:cubicBezTo>
                    <a:pt x="11465" y="11259"/>
                    <a:pt x="11411" y="11383"/>
                    <a:pt x="11438" y="11473"/>
                  </a:cubicBezTo>
                  <a:cubicBezTo>
                    <a:pt x="11466" y="11544"/>
                    <a:pt x="11559" y="11599"/>
                    <a:pt x="11635" y="11599"/>
                  </a:cubicBezTo>
                  <a:cubicBezTo>
                    <a:pt x="11654" y="11599"/>
                    <a:pt x="11672" y="11596"/>
                    <a:pt x="11688" y="11589"/>
                  </a:cubicBezTo>
                  <a:cubicBezTo>
                    <a:pt x="11777" y="11553"/>
                    <a:pt x="11839" y="11428"/>
                    <a:pt x="11804" y="11339"/>
                  </a:cubicBezTo>
                  <a:cubicBezTo>
                    <a:pt x="11775" y="11267"/>
                    <a:pt x="11688" y="11213"/>
                    <a:pt x="11609" y="11213"/>
                  </a:cubicBezTo>
                  <a:close/>
                  <a:moveTo>
                    <a:pt x="4711" y="11383"/>
                  </a:moveTo>
                  <a:cubicBezTo>
                    <a:pt x="4693" y="11419"/>
                    <a:pt x="4649" y="11428"/>
                    <a:pt x="4640" y="11473"/>
                  </a:cubicBezTo>
                  <a:cubicBezTo>
                    <a:pt x="4640" y="11508"/>
                    <a:pt x="4649" y="11535"/>
                    <a:pt x="4649" y="11571"/>
                  </a:cubicBezTo>
                  <a:cubicBezTo>
                    <a:pt x="4685" y="11580"/>
                    <a:pt x="4685" y="11624"/>
                    <a:pt x="4720" y="11633"/>
                  </a:cubicBezTo>
                  <a:cubicBezTo>
                    <a:pt x="4730" y="11638"/>
                    <a:pt x="4738" y="11640"/>
                    <a:pt x="4747" y="11640"/>
                  </a:cubicBezTo>
                  <a:cubicBezTo>
                    <a:pt x="4766" y="11640"/>
                    <a:pt x="4783" y="11631"/>
                    <a:pt x="4803" y="11631"/>
                  </a:cubicBezTo>
                  <a:cubicBezTo>
                    <a:pt x="4808" y="11631"/>
                    <a:pt x="4813" y="11632"/>
                    <a:pt x="4818" y="11633"/>
                  </a:cubicBezTo>
                  <a:cubicBezTo>
                    <a:pt x="4836" y="11607"/>
                    <a:pt x="4881" y="11598"/>
                    <a:pt x="4890" y="11553"/>
                  </a:cubicBezTo>
                  <a:cubicBezTo>
                    <a:pt x="4899" y="11526"/>
                    <a:pt x="4881" y="11491"/>
                    <a:pt x="4890" y="11455"/>
                  </a:cubicBezTo>
                  <a:cubicBezTo>
                    <a:pt x="4863" y="11446"/>
                    <a:pt x="4854" y="11392"/>
                    <a:pt x="4809" y="11392"/>
                  </a:cubicBezTo>
                  <a:cubicBezTo>
                    <a:pt x="4774" y="11383"/>
                    <a:pt x="4747" y="11383"/>
                    <a:pt x="4711" y="11383"/>
                  </a:cubicBezTo>
                  <a:close/>
                  <a:moveTo>
                    <a:pt x="6006" y="11395"/>
                  </a:moveTo>
                  <a:cubicBezTo>
                    <a:pt x="5987" y="11395"/>
                    <a:pt x="5966" y="11400"/>
                    <a:pt x="5942" y="11410"/>
                  </a:cubicBezTo>
                  <a:cubicBezTo>
                    <a:pt x="5853" y="11446"/>
                    <a:pt x="5826" y="11499"/>
                    <a:pt x="5862" y="11589"/>
                  </a:cubicBezTo>
                  <a:cubicBezTo>
                    <a:pt x="5887" y="11646"/>
                    <a:pt x="5926" y="11676"/>
                    <a:pt x="5975" y="11676"/>
                  </a:cubicBezTo>
                  <a:cubicBezTo>
                    <a:pt x="5995" y="11676"/>
                    <a:pt x="6017" y="11670"/>
                    <a:pt x="6041" y="11660"/>
                  </a:cubicBezTo>
                  <a:cubicBezTo>
                    <a:pt x="6121" y="11624"/>
                    <a:pt x="6148" y="11571"/>
                    <a:pt x="6112" y="11482"/>
                  </a:cubicBezTo>
                  <a:cubicBezTo>
                    <a:pt x="6087" y="11425"/>
                    <a:pt x="6052" y="11395"/>
                    <a:pt x="6006" y="11395"/>
                  </a:cubicBezTo>
                  <a:close/>
                  <a:moveTo>
                    <a:pt x="7207" y="11402"/>
                  </a:moveTo>
                  <a:cubicBezTo>
                    <a:pt x="7189" y="11402"/>
                    <a:pt x="7171" y="11404"/>
                    <a:pt x="7156" y="11410"/>
                  </a:cubicBezTo>
                  <a:cubicBezTo>
                    <a:pt x="7075" y="11446"/>
                    <a:pt x="7031" y="11526"/>
                    <a:pt x="7066" y="11615"/>
                  </a:cubicBezTo>
                  <a:cubicBezTo>
                    <a:pt x="7094" y="11678"/>
                    <a:pt x="7149" y="11713"/>
                    <a:pt x="7210" y="11713"/>
                  </a:cubicBezTo>
                  <a:cubicBezTo>
                    <a:pt x="7227" y="11713"/>
                    <a:pt x="7245" y="11711"/>
                    <a:pt x="7263" y="11705"/>
                  </a:cubicBezTo>
                  <a:cubicBezTo>
                    <a:pt x="7352" y="11678"/>
                    <a:pt x="7388" y="11580"/>
                    <a:pt x="7361" y="11508"/>
                  </a:cubicBezTo>
                  <a:cubicBezTo>
                    <a:pt x="7347" y="11439"/>
                    <a:pt x="7273" y="11402"/>
                    <a:pt x="7207" y="11402"/>
                  </a:cubicBezTo>
                  <a:close/>
                  <a:moveTo>
                    <a:pt x="8432" y="11424"/>
                  </a:moveTo>
                  <a:cubicBezTo>
                    <a:pt x="8414" y="11424"/>
                    <a:pt x="8396" y="11428"/>
                    <a:pt x="8378" y="11437"/>
                  </a:cubicBezTo>
                  <a:cubicBezTo>
                    <a:pt x="8333" y="11455"/>
                    <a:pt x="8306" y="11473"/>
                    <a:pt x="8289" y="11517"/>
                  </a:cubicBezTo>
                  <a:cubicBezTo>
                    <a:pt x="8271" y="11553"/>
                    <a:pt x="8262" y="11589"/>
                    <a:pt x="8289" y="11633"/>
                  </a:cubicBezTo>
                  <a:cubicBezTo>
                    <a:pt x="8306" y="11669"/>
                    <a:pt x="8315" y="11714"/>
                    <a:pt x="8369" y="11722"/>
                  </a:cubicBezTo>
                  <a:cubicBezTo>
                    <a:pt x="8397" y="11734"/>
                    <a:pt x="8417" y="11741"/>
                    <a:pt x="8440" y="11741"/>
                  </a:cubicBezTo>
                  <a:cubicBezTo>
                    <a:pt x="8453" y="11741"/>
                    <a:pt x="8468" y="11738"/>
                    <a:pt x="8485" y="11731"/>
                  </a:cubicBezTo>
                  <a:cubicBezTo>
                    <a:pt x="8530" y="11705"/>
                    <a:pt x="8565" y="11696"/>
                    <a:pt x="8583" y="11642"/>
                  </a:cubicBezTo>
                  <a:cubicBezTo>
                    <a:pt x="8592" y="11598"/>
                    <a:pt x="8610" y="11562"/>
                    <a:pt x="8574" y="11526"/>
                  </a:cubicBezTo>
                  <a:cubicBezTo>
                    <a:pt x="8565" y="11482"/>
                    <a:pt x="8538" y="11455"/>
                    <a:pt x="8494" y="11437"/>
                  </a:cubicBezTo>
                  <a:cubicBezTo>
                    <a:pt x="8472" y="11428"/>
                    <a:pt x="8451" y="11424"/>
                    <a:pt x="8432" y="11424"/>
                  </a:cubicBezTo>
                  <a:close/>
                  <a:moveTo>
                    <a:pt x="9672" y="11425"/>
                  </a:moveTo>
                  <a:cubicBezTo>
                    <a:pt x="9651" y="11425"/>
                    <a:pt x="9630" y="11429"/>
                    <a:pt x="9609" y="11437"/>
                  </a:cubicBezTo>
                  <a:cubicBezTo>
                    <a:pt x="9520" y="11473"/>
                    <a:pt x="9475" y="11580"/>
                    <a:pt x="9511" y="11660"/>
                  </a:cubicBezTo>
                  <a:cubicBezTo>
                    <a:pt x="9538" y="11728"/>
                    <a:pt x="9607" y="11770"/>
                    <a:pt x="9678" y="11770"/>
                  </a:cubicBezTo>
                  <a:cubicBezTo>
                    <a:pt x="9700" y="11770"/>
                    <a:pt x="9722" y="11767"/>
                    <a:pt x="9743" y="11758"/>
                  </a:cubicBezTo>
                  <a:cubicBezTo>
                    <a:pt x="9823" y="11722"/>
                    <a:pt x="9868" y="11615"/>
                    <a:pt x="9832" y="11535"/>
                  </a:cubicBezTo>
                  <a:cubicBezTo>
                    <a:pt x="9805" y="11467"/>
                    <a:pt x="9741" y="11425"/>
                    <a:pt x="9672" y="11425"/>
                  </a:cubicBezTo>
                  <a:close/>
                  <a:moveTo>
                    <a:pt x="10913" y="11436"/>
                  </a:moveTo>
                  <a:cubicBezTo>
                    <a:pt x="10889" y="11436"/>
                    <a:pt x="10861" y="11442"/>
                    <a:pt x="10831" y="11455"/>
                  </a:cubicBezTo>
                  <a:cubicBezTo>
                    <a:pt x="10724" y="11499"/>
                    <a:pt x="10688" y="11580"/>
                    <a:pt x="10733" y="11678"/>
                  </a:cubicBezTo>
                  <a:cubicBezTo>
                    <a:pt x="10765" y="11762"/>
                    <a:pt x="10811" y="11804"/>
                    <a:pt x="10875" y="11804"/>
                  </a:cubicBezTo>
                  <a:cubicBezTo>
                    <a:pt x="10899" y="11804"/>
                    <a:pt x="10926" y="11797"/>
                    <a:pt x="10956" y="11785"/>
                  </a:cubicBezTo>
                  <a:cubicBezTo>
                    <a:pt x="11072" y="11740"/>
                    <a:pt x="11099" y="11669"/>
                    <a:pt x="11054" y="11553"/>
                  </a:cubicBezTo>
                  <a:cubicBezTo>
                    <a:pt x="11022" y="11476"/>
                    <a:pt x="10976" y="11436"/>
                    <a:pt x="10913" y="11436"/>
                  </a:cubicBezTo>
                  <a:close/>
                  <a:moveTo>
                    <a:pt x="2840" y="11601"/>
                  </a:moveTo>
                  <a:cubicBezTo>
                    <a:pt x="2824" y="11601"/>
                    <a:pt x="2806" y="11606"/>
                    <a:pt x="2784" y="11615"/>
                  </a:cubicBezTo>
                  <a:cubicBezTo>
                    <a:pt x="2722" y="11642"/>
                    <a:pt x="2704" y="11678"/>
                    <a:pt x="2731" y="11740"/>
                  </a:cubicBezTo>
                  <a:cubicBezTo>
                    <a:pt x="2750" y="11784"/>
                    <a:pt x="2768" y="11806"/>
                    <a:pt x="2799" y="11806"/>
                  </a:cubicBezTo>
                  <a:cubicBezTo>
                    <a:pt x="2813" y="11806"/>
                    <a:pt x="2828" y="11802"/>
                    <a:pt x="2847" y="11794"/>
                  </a:cubicBezTo>
                  <a:cubicBezTo>
                    <a:pt x="2918" y="11767"/>
                    <a:pt x="2936" y="11731"/>
                    <a:pt x="2909" y="11660"/>
                  </a:cubicBezTo>
                  <a:cubicBezTo>
                    <a:pt x="2892" y="11619"/>
                    <a:pt x="2870" y="11601"/>
                    <a:pt x="2840" y="11601"/>
                  </a:cubicBezTo>
                  <a:close/>
                  <a:moveTo>
                    <a:pt x="4046" y="11605"/>
                  </a:moveTo>
                  <a:cubicBezTo>
                    <a:pt x="4030" y="11605"/>
                    <a:pt x="4014" y="11608"/>
                    <a:pt x="3998" y="11615"/>
                  </a:cubicBezTo>
                  <a:cubicBezTo>
                    <a:pt x="3935" y="11642"/>
                    <a:pt x="3908" y="11705"/>
                    <a:pt x="3935" y="11767"/>
                  </a:cubicBezTo>
                  <a:cubicBezTo>
                    <a:pt x="3954" y="11818"/>
                    <a:pt x="3987" y="11841"/>
                    <a:pt x="4029" y="11841"/>
                  </a:cubicBezTo>
                  <a:cubicBezTo>
                    <a:pt x="4047" y="11841"/>
                    <a:pt x="4066" y="11837"/>
                    <a:pt x="4087" y="11830"/>
                  </a:cubicBezTo>
                  <a:cubicBezTo>
                    <a:pt x="4149" y="11803"/>
                    <a:pt x="4176" y="11749"/>
                    <a:pt x="4149" y="11678"/>
                  </a:cubicBezTo>
                  <a:cubicBezTo>
                    <a:pt x="4130" y="11632"/>
                    <a:pt x="4090" y="11605"/>
                    <a:pt x="4046" y="11605"/>
                  </a:cubicBezTo>
                  <a:close/>
                  <a:moveTo>
                    <a:pt x="12130" y="11463"/>
                  </a:moveTo>
                  <a:cubicBezTo>
                    <a:pt x="11993" y="11463"/>
                    <a:pt x="11886" y="11602"/>
                    <a:pt x="11946" y="11740"/>
                  </a:cubicBezTo>
                  <a:cubicBezTo>
                    <a:pt x="11964" y="11785"/>
                    <a:pt x="12009" y="11812"/>
                    <a:pt x="12044" y="11838"/>
                  </a:cubicBezTo>
                  <a:cubicBezTo>
                    <a:pt x="12061" y="11849"/>
                    <a:pt x="12078" y="11854"/>
                    <a:pt x="12094" y="11854"/>
                  </a:cubicBezTo>
                  <a:cubicBezTo>
                    <a:pt x="12121" y="11854"/>
                    <a:pt x="12147" y="11840"/>
                    <a:pt x="12169" y="11812"/>
                  </a:cubicBezTo>
                  <a:cubicBezTo>
                    <a:pt x="12214" y="11767"/>
                    <a:pt x="12259" y="11722"/>
                    <a:pt x="12294" y="11669"/>
                  </a:cubicBezTo>
                  <a:cubicBezTo>
                    <a:pt x="12312" y="11660"/>
                    <a:pt x="12321" y="11642"/>
                    <a:pt x="12321" y="11624"/>
                  </a:cubicBezTo>
                  <a:cubicBezTo>
                    <a:pt x="12303" y="11544"/>
                    <a:pt x="12214" y="11473"/>
                    <a:pt x="12143" y="11464"/>
                  </a:cubicBezTo>
                  <a:cubicBezTo>
                    <a:pt x="12138" y="11464"/>
                    <a:pt x="12134" y="11463"/>
                    <a:pt x="12130" y="11463"/>
                  </a:cubicBezTo>
                  <a:close/>
                  <a:moveTo>
                    <a:pt x="5252" y="11617"/>
                  </a:moveTo>
                  <a:cubicBezTo>
                    <a:pt x="5238" y="11617"/>
                    <a:pt x="5224" y="11619"/>
                    <a:pt x="5211" y="11624"/>
                  </a:cubicBezTo>
                  <a:cubicBezTo>
                    <a:pt x="5140" y="11651"/>
                    <a:pt x="5113" y="11749"/>
                    <a:pt x="5140" y="11803"/>
                  </a:cubicBezTo>
                  <a:cubicBezTo>
                    <a:pt x="5161" y="11845"/>
                    <a:pt x="5216" y="11882"/>
                    <a:pt x="5269" y="11882"/>
                  </a:cubicBezTo>
                  <a:cubicBezTo>
                    <a:pt x="5283" y="11882"/>
                    <a:pt x="5296" y="11880"/>
                    <a:pt x="5309" y="11874"/>
                  </a:cubicBezTo>
                  <a:cubicBezTo>
                    <a:pt x="5371" y="11856"/>
                    <a:pt x="5407" y="11767"/>
                    <a:pt x="5389" y="11696"/>
                  </a:cubicBezTo>
                  <a:cubicBezTo>
                    <a:pt x="5375" y="11659"/>
                    <a:pt x="5313" y="11617"/>
                    <a:pt x="5252" y="11617"/>
                  </a:cubicBezTo>
                  <a:close/>
                  <a:moveTo>
                    <a:pt x="6499" y="11625"/>
                  </a:moveTo>
                  <a:cubicBezTo>
                    <a:pt x="6465" y="11625"/>
                    <a:pt x="6441" y="11653"/>
                    <a:pt x="6406" y="11660"/>
                  </a:cubicBezTo>
                  <a:cubicBezTo>
                    <a:pt x="6380" y="11660"/>
                    <a:pt x="6362" y="11678"/>
                    <a:pt x="6353" y="11705"/>
                  </a:cubicBezTo>
                  <a:cubicBezTo>
                    <a:pt x="6335" y="11749"/>
                    <a:pt x="6335" y="11785"/>
                    <a:pt x="6353" y="11812"/>
                  </a:cubicBezTo>
                  <a:cubicBezTo>
                    <a:pt x="6362" y="11830"/>
                    <a:pt x="6362" y="11838"/>
                    <a:pt x="6362" y="11838"/>
                  </a:cubicBezTo>
                  <a:cubicBezTo>
                    <a:pt x="6371" y="11874"/>
                    <a:pt x="6397" y="11892"/>
                    <a:pt x="6424" y="11910"/>
                  </a:cubicBezTo>
                  <a:cubicBezTo>
                    <a:pt x="6439" y="11914"/>
                    <a:pt x="6452" y="11916"/>
                    <a:pt x="6465" y="11916"/>
                  </a:cubicBezTo>
                  <a:cubicBezTo>
                    <a:pt x="6482" y="11916"/>
                    <a:pt x="6498" y="11911"/>
                    <a:pt x="6513" y="11901"/>
                  </a:cubicBezTo>
                  <a:cubicBezTo>
                    <a:pt x="6531" y="11901"/>
                    <a:pt x="6549" y="11892"/>
                    <a:pt x="6558" y="11883"/>
                  </a:cubicBezTo>
                  <a:cubicBezTo>
                    <a:pt x="6620" y="11874"/>
                    <a:pt x="6629" y="11821"/>
                    <a:pt x="6629" y="11785"/>
                  </a:cubicBezTo>
                  <a:cubicBezTo>
                    <a:pt x="6638" y="11749"/>
                    <a:pt x="6603" y="11705"/>
                    <a:pt x="6585" y="11669"/>
                  </a:cubicBezTo>
                  <a:cubicBezTo>
                    <a:pt x="6576" y="11651"/>
                    <a:pt x="6549" y="11651"/>
                    <a:pt x="6531" y="11633"/>
                  </a:cubicBezTo>
                  <a:cubicBezTo>
                    <a:pt x="6519" y="11627"/>
                    <a:pt x="6508" y="11625"/>
                    <a:pt x="6499" y="11625"/>
                  </a:cubicBezTo>
                  <a:close/>
                  <a:moveTo>
                    <a:pt x="7722" y="11655"/>
                  </a:moveTo>
                  <a:cubicBezTo>
                    <a:pt x="7701" y="11655"/>
                    <a:pt x="7678" y="11660"/>
                    <a:pt x="7655" y="11669"/>
                  </a:cubicBezTo>
                  <a:cubicBezTo>
                    <a:pt x="7575" y="11705"/>
                    <a:pt x="7530" y="11785"/>
                    <a:pt x="7566" y="11874"/>
                  </a:cubicBezTo>
                  <a:cubicBezTo>
                    <a:pt x="7594" y="11937"/>
                    <a:pt x="7649" y="11972"/>
                    <a:pt x="7709" y="11972"/>
                  </a:cubicBezTo>
                  <a:cubicBezTo>
                    <a:pt x="7727" y="11972"/>
                    <a:pt x="7745" y="11969"/>
                    <a:pt x="7762" y="11963"/>
                  </a:cubicBezTo>
                  <a:cubicBezTo>
                    <a:pt x="7852" y="11928"/>
                    <a:pt x="7887" y="11847"/>
                    <a:pt x="7860" y="11758"/>
                  </a:cubicBezTo>
                  <a:cubicBezTo>
                    <a:pt x="7834" y="11692"/>
                    <a:pt x="7783" y="11655"/>
                    <a:pt x="7722" y="11655"/>
                  </a:cubicBezTo>
                  <a:close/>
                  <a:moveTo>
                    <a:pt x="8918" y="11667"/>
                  </a:moveTo>
                  <a:cubicBezTo>
                    <a:pt x="8899" y="11667"/>
                    <a:pt x="8882" y="11670"/>
                    <a:pt x="8869" y="11678"/>
                  </a:cubicBezTo>
                  <a:cubicBezTo>
                    <a:pt x="8797" y="11705"/>
                    <a:pt x="8744" y="11838"/>
                    <a:pt x="8779" y="11910"/>
                  </a:cubicBezTo>
                  <a:cubicBezTo>
                    <a:pt x="8800" y="11964"/>
                    <a:pt x="8881" y="12003"/>
                    <a:pt x="8951" y="12003"/>
                  </a:cubicBezTo>
                  <a:cubicBezTo>
                    <a:pt x="8973" y="12003"/>
                    <a:pt x="8994" y="11999"/>
                    <a:pt x="9011" y="11990"/>
                  </a:cubicBezTo>
                  <a:cubicBezTo>
                    <a:pt x="9074" y="11963"/>
                    <a:pt x="9127" y="11838"/>
                    <a:pt x="9092" y="11767"/>
                  </a:cubicBezTo>
                  <a:cubicBezTo>
                    <a:pt x="9071" y="11711"/>
                    <a:pt x="8984" y="11667"/>
                    <a:pt x="8918" y="11667"/>
                  </a:cubicBezTo>
                  <a:close/>
                  <a:moveTo>
                    <a:pt x="2068" y="11829"/>
                  </a:moveTo>
                  <a:cubicBezTo>
                    <a:pt x="2057" y="11829"/>
                    <a:pt x="2046" y="11832"/>
                    <a:pt x="2035" y="11838"/>
                  </a:cubicBezTo>
                  <a:cubicBezTo>
                    <a:pt x="2008" y="11847"/>
                    <a:pt x="1990" y="11865"/>
                    <a:pt x="1990" y="11901"/>
                  </a:cubicBezTo>
                  <a:cubicBezTo>
                    <a:pt x="1981" y="11928"/>
                    <a:pt x="1990" y="11937"/>
                    <a:pt x="2017" y="11954"/>
                  </a:cubicBezTo>
                  <a:cubicBezTo>
                    <a:pt x="2035" y="11963"/>
                    <a:pt x="2044" y="11981"/>
                    <a:pt x="2053" y="11999"/>
                  </a:cubicBezTo>
                  <a:cubicBezTo>
                    <a:pt x="2065" y="12011"/>
                    <a:pt x="2081" y="12016"/>
                    <a:pt x="2096" y="12016"/>
                  </a:cubicBezTo>
                  <a:cubicBezTo>
                    <a:pt x="2114" y="12016"/>
                    <a:pt x="2132" y="12009"/>
                    <a:pt x="2142" y="11999"/>
                  </a:cubicBezTo>
                  <a:cubicBezTo>
                    <a:pt x="2151" y="11981"/>
                    <a:pt x="2151" y="11963"/>
                    <a:pt x="2160" y="11954"/>
                  </a:cubicBezTo>
                  <a:cubicBezTo>
                    <a:pt x="2178" y="11919"/>
                    <a:pt x="2169" y="11883"/>
                    <a:pt x="2151" y="11865"/>
                  </a:cubicBezTo>
                  <a:cubicBezTo>
                    <a:pt x="2124" y="11852"/>
                    <a:pt x="2098" y="11829"/>
                    <a:pt x="2068" y="11829"/>
                  </a:cubicBezTo>
                  <a:close/>
                  <a:moveTo>
                    <a:pt x="10159" y="11683"/>
                  </a:moveTo>
                  <a:cubicBezTo>
                    <a:pt x="10139" y="11683"/>
                    <a:pt x="10118" y="11687"/>
                    <a:pt x="10100" y="11696"/>
                  </a:cubicBezTo>
                  <a:cubicBezTo>
                    <a:pt x="10010" y="11731"/>
                    <a:pt x="9957" y="11838"/>
                    <a:pt x="9993" y="11919"/>
                  </a:cubicBezTo>
                  <a:cubicBezTo>
                    <a:pt x="10020" y="11987"/>
                    <a:pt x="10089" y="12029"/>
                    <a:pt x="10160" y="12029"/>
                  </a:cubicBezTo>
                  <a:cubicBezTo>
                    <a:pt x="10182" y="12029"/>
                    <a:pt x="10204" y="12025"/>
                    <a:pt x="10225" y="12017"/>
                  </a:cubicBezTo>
                  <a:cubicBezTo>
                    <a:pt x="10305" y="11981"/>
                    <a:pt x="10349" y="11874"/>
                    <a:pt x="10314" y="11794"/>
                  </a:cubicBezTo>
                  <a:cubicBezTo>
                    <a:pt x="10293" y="11726"/>
                    <a:pt x="10226" y="11683"/>
                    <a:pt x="10159" y="11683"/>
                  </a:cubicBezTo>
                  <a:close/>
                  <a:moveTo>
                    <a:pt x="11367" y="11692"/>
                  </a:moveTo>
                  <a:cubicBezTo>
                    <a:pt x="11345" y="11692"/>
                    <a:pt x="11323" y="11696"/>
                    <a:pt x="11304" y="11705"/>
                  </a:cubicBezTo>
                  <a:cubicBezTo>
                    <a:pt x="11215" y="11740"/>
                    <a:pt x="11161" y="11883"/>
                    <a:pt x="11206" y="11963"/>
                  </a:cubicBezTo>
                  <a:cubicBezTo>
                    <a:pt x="11234" y="12026"/>
                    <a:pt x="11322" y="12073"/>
                    <a:pt x="11398" y="12073"/>
                  </a:cubicBezTo>
                  <a:cubicBezTo>
                    <a:pt x="11418" y="12073"/>
                    <a:pt x="11438" y="12069"/>
                    <a:pt x="11456" y="12061"/>
                  </a:cubicBezTo>
                  <a:cubicBezTo>
                    <a:pt x="11545" y="12017"/>
                    <a:pt x="11598" y="11883"/>
                    <a:pt x="11554" y="11803"/>
                  </a:cubicBezTo>
                  <a:cubicBezTo>
                    <a:pt x="11526" y="11734"/>
                    <a:pt x="11442" y="11692"/>
                    <a:pt x="11367" y="11692"/>
                  </a:cubicBezTo>
                  <a:close/>
                  <a:moveTo>
                    <a:pt x="3268" y="11855"/>
                  </a:moveTo>
                  <a:cubicBezTo>
                    <a:pt x="3264" y="11855"/>
                    <a:pt x="3260" y="11856"/>
                    <a:pt x="3257" y="11856"/>
                  </a:cubicBezTo>
                  <a:cubicBezTo>
                    <a:pt x="3221" y="11874"/>
                    <a:pt x="3177" y="11972"/>
                    <a:pt x="3195" y="12008"/>
                  </a:cubicBezTo>
                  <a:cubicBezTo>
                    <a:pt x="3211" y="12041"/>
                    <a:pt x="3287" y="12080"/>
                    <a:pt x="3327" y="12080"/>
                  </a:cubicBezTo>
                  <a:cubicBezTo>
                    <a:pt x="3331" y="12080"/>
                    <a:pt x="3334" y="12080"/>
                    <a:pt x="3337" y="12079"/>
                  </a:cubicBezTo>
                  <a:cubicBezTo>
                    <a:pt x="3373" y="12061"/>
                    <a:pt x="3427" y="11963"/>
                    <a:pt x="3409" y="11928"/>
                  </a:cubicBezTo>
                  <a:cubicBezTo>
                    <a:pt x="3401" y="11895"/>
                    <a:pt x="3311" y="11855"/>
                    <a:pt x="3268" y="11855"/>
                  </a:cubicBezTo>
                  <a:close/>
                  <a:moveTo>
                    <a:pt x="4540" y="11865"/>
                  </a:moveTo>
                  <a:cubicBezTo>
                    <a:pt x="4520" y="11865"/>
                    <a:pt x="4497" y="11871"/>
                    <a:pt x="4470" y="11883"/>
                  </a:cubicBezTo>
                  <a:cubicBezTo>
                    <a:pt x="4399" y="11919"/>
                    <a:pt x="4381" y="11954"/>
                    <a:pt x="4417" y="12035"/>
                  </a:cubicBezTo>
                  <a:cubicBezTo>
                    <a:pt x="4442" y="12085"/>
                    <a:pt x="4467" y="12109"/>
                    <a:pt x="4509" y="12109"/>
                  </a:cubicBezTo>
                  <a:cubicBezTo>
                    <a:pt x="4526" y="12109"/>
                    <a:pt x="4545" y="12105"/>
                    <a:pt x="4569" y="12097"/>
                  </a:cubicBezTo>
                  <a:cubicBezTo>
                    <a:pt x="4631" y="12070"/>
                    <a:pt x="4667" y="12008"/>
                    <a:pt x="4631" y="11937"/>
                  </a:cubicBezTo>
                  <a:cubicBezTo>
                    <a:pt x="4607" y="11889"/>
                    <a:pt x="4579" y="11865"/>
                    <a:pt x="4540" y="11865"/>
                  </a:cubicBezTo>
                  <a:close/>
                  <a:moveTo>
                    <a:pt x="5733" y="11874"/>
                  </a:moveTo>
                  <a:cubicBezTo>
                    <a:pt x="5720" y="11874"/>
                    <a:pt x="5706" y="11879"/>
                    <a:pt x="5693" y="11892"/>
                  </a:cubicBezTo>
                  <a:cubicBezTo>
                    <a:pt x="5639" y="11892"/>
                    <a:pt x="5639" y="11937"/>
                    <a:pt x="5621" y="11963"/>
                  </a:cubicBezTo>
                  <a:cubicBezTo>
                    <a:pt x="5603" y="11999"/>
                    <a:pt x="5603" y="12026"/>
                    <a:pt x="5621" y="12061"/>
                  </a:cubicBezTo>
                  <a:cubicBezTo>
                    <a:pt x="5630" y="12106"/>
                    <a:pt x="5666" y="12115"/>
                    <a:pt x="5693" y="12133"/>
                  </a:cubicBezTo>
                  <a:cubicBezTo>
                    <a:pt x="5717" y="12139"/>
                    <a:pt x="5738" y="12149"/>
                    <a:pt x="5760" y="12149"/>
                  </a:cubicBezTo>
                  <a:cubicBezTo>
                    <a:pt x="5769" y="12149"/>
                    <a:pt x="5780" y="12147"/>
                    <a:pt x="5791" y="12142"/>
                  </a:cubicBezTo>
                  <a:cubicBezTo>
                    <a:pt x="5853" y="12106"/>
                    <a:pt x="5898" y="12026"/>
                    <a:pt x="5871" y="11963"/>
                  </a:cubicBezTo>
                  <a:cubicBezTo>
                    <a:pt x="5862" y="11919"/>
                    <a:pt x="5835" y="11901"/>
                    <a:pt x="5800" y="11892"/>
                  </a:cubicBezTo>
                  <a:cubicBezTo>
                    <a:pt x="5777" y="11886"/>
                    <a:pt x="5755" y="11874"/>
                    <a:pt x="5733" y="11874"/>
                  </a:cubicBezTo>
                  <a:close/>
                  <a:moveTo>
                    <a:pt x="6953" y="11885"/>
                  </a:moveTo>
                  <a:cubicBezTo>
                    <a:pt x="6939" y="11885"/>
                    <a:pt x="6926" y="11887"/>
                    <a:pt x="6915" y="11892"/>
                  </a:cubicBezTo>
                  <a:cubicBezTo>
                    <a:pt x="6852" y="11910"/>
                    <a:pt x="6799" y="12026"/>
                    <a:pt x="6826" y="12088"/>
                  </a:cubicBezTo>
                  <a:cubicBezTo>
                    <a:pt x="6840" y="12139"/>
                    <a:pt x="6927" y="12185"/>
                    <a:pt x="6987" y="12185"/>
                  </a:cubicBezTo>
                  <a:cubicBezTo>
                    <a:pt x="7000" y="12185"/>
                    <a:pt x="7012" y="12182"/>
                    <a:pt x="7022" y="12177"/>
                  </a:cubicBezTo>
                  <a:cubicBezTo>
                    <a:pt x="7084" y="12151"/>
                    <a:pt x="7129" y="12044"/>
                    <a:pt x="7111" y="11981"/>
                  </a:cubicBezTo>
                  <a:cubicBezTo>
                    <a:pt x="7096" y="11930"/>
                    <a:pt x="7016" y="11885"/>
                    <a:pt x="6953" y="11885"/>
                  </a:cubicBezTo>
                  <a:close/>
                  <a:moveTo>
                    <a:pt x="8189" y="11900"/>
                  </a:moveTo>
                  <a:cubicBezTo>
                    <a:pt x="8169" y="11900"/>
                    <a:pt x="8148" y="11903"/>
                    <a:pt x="8128" y="11910"/>
                  </a:cubicBezTo>
                  <a:cubicBezTo>
                    <a:pt x="8048" y="11946"/>
                    <a:pt x="8012" y="12035"/>
                    <a:pt x="8048" y="12115"/>
                  </a:cubicBezTo>
                  <a:cubicBezTo>
                    <a:pt x="8073" y="12178"/>
                    <a:pt x="8121" y="12215"/>
                    <a:pt x="8178" y="12215"/>
                  </a:cubicBezTo>
                  <a:cubicBezTo>
                    <a:pt x="8202" y="12215"/>
                    <a:pt x="8227" y="12208"/>
                    <a:pt x="8253" y="12195"/>
                  </a:cubicBezTo>
                  <a:cubicBezTo>
                    <a:pt x="8333" y="12160"/>
                    <a:pt x="8369" y="12079"/>
                    <a:pt x="8333" y="11990"/>
                  </a:cubicBezTo>
                  <a:cubicBezTo>
                    <a:pt x="8306" y="11930"/>
                    <a:pt x="8250" y="11900"/>
                    <a:pt x="8189" y="11900"/>
                  </a:cubicBezTo>
                  <a:close/>
                  <a:moveTo>
                    <a:pt x="11835" y="11956"/>
                  </a:moveTo>
                  <a:cubicBezTo>
                    <a:pt x="11815" y="11956"/>
                    <a:pt x="11798" y="11958"/>
                    <a:pt x="11786" y="11963"/>
                  </a:cubicBezTo>
                  <a:cubicBezTo>
                    <a:pt x="11696" y="12026"/>
                    <a:pt x="11652" y="12106"/>
                    <a:pt x="11688" y="12222"/>
                  </a:cubicBezTo>
                  <a:cubicBezTo>
                    <a:pt x="11693" y="12239"/>
                    <a:pt x="11699" y="12245"/>
                    <a:pt x="11707" y="12245"/>
                  </a:cubicBezTo>
                  <a:cubicBezTo>
                    <a:pt x="11711" y="12245"/>
                    <a:pt x="11717" y="12243"/>
                    <a:pt x="11723" y="12240"/>
                  </a:cubicBezTo>
                  <a:cubicBezTo>
                    <a:pt x="11741" y="12231"/>
                    <a:pt x="11750" y="12222"/>
                    <a:pt x="11768" y="12213"/>
                  </a:cubicBezTo>
                  <a:cubicBezTo>
                    <a:pt x="11821" y="12177"/>
                    <a:pt x="11866" y="12115"/>
                    <a:pt x="11928" y="12070"/>
                  </a:cubicBezTo>
                  <a:cubicBezTo>
                    <a:pt x="11946" y="12061"/>
                    <a:pt x="11964" y="12035"/>
                    <a:pt x="11982" y="12008"/>
                  </a:cubicBezTo>
                  <a:cubicBezTo>
                    <a:pt x="11982" y="12008"/>
                    <a:pt x="11982" y="11999"/>
                    <a:pt x="11982" y="11990"/>
                  </a:cubicBezTo>
                  <a:cubicBezTo>
                    <a:pt x="11950" y="11971"/>
                    <a:pt x="11885" y="11956"/>
                    <a:pt x="11835" y="11956"/>
                  </a:cubicBezTo>
                  <a:close/>
                  <a:moveTo>
                    <a:pt x="9410" y="11907"/>
                  </a:moveTo>
                  <a:cubicBezTo>
                    <a:pt x="9390" y="11907"/>
                    <a:pt x="9370" y="11911"/>
                    <a:pt x="9350" y="11919"/>
                  </a:cubicBezTo>
                  <a:cubicBezTo>
                    <a:pt x="9261" y="11946"/>
                    <a:pt x="9216" y="12053"/>
                    <a:pt x="9252" y="12151"/>
                  </a:cubicBezTo>
                  <a:cubicBezTo>
                    <a:pt x="9279" y="12177"/>
                    <a:pt x="9297" y="12222"/>
                    <a:pt x="9341" y="12240"/>
                  </a:cubicBezTo>
                  <a:cubicBezTo>
                    <a:pt x="9364" y="12249"/>
                    <a:pt x="9386" y="12253"/>
                    <a:pt x="9408" y="12253"/>
                  </a:cubicBezTo>
                  <a:cubicBezTo>
                    <a:pt x="9431" y="12253"/>
                    <a:pt x="9453" y="12249"/>
                    <a:pt x="9475" y="12240"/>
                  </a:cubicBezTo>
                  <a:cubicBezTo>
                    <a:pt x="9511" y="12222"/>
                    <a:pt x="9547" y="12195"/>
                    <a:pt x="9564" y="12151"/>
                  </a:cubicBezTo>
                  <a:cubicBezTo>
                    <a:pt x="9591" y="12106"/>
                    <a:pt x="9582" y="12061"/>
                    <a:pt x="9573" y="12017"/>
                  </a:cubicBezTo>
                  <a:cubicBezTo>
                    <a:pt x="9552" y="11954"/>
                    <a:pt x="9482" y="11907"/>
                    <a:pt x="9410" y="11907"/>
                  </a:cubicBezTo>
                  <a:close/>
                  <a:moveTo>
                    <a:pt x="2555" y="12092"/>
                  </a:moveTo>
                  <a:cubicBezTo>
                    <a:pt x="2545" y="12092"/>
                    <a:pt x="2535" y="12093"/>
                    <a:pt x="2526" y="12097"/>
                  </a:cubicBezTo>
                  <a:cubicBezTo>
                    <a:pt x="2481" y="12106"/>
                    <a:pt x="2436" y="12169"/>
                    <a:pt x="2463" y="12222"/>
                  </a:cubicBezTo>
                  <a:cubicBezTo>
                    <a:pt x="2483" y="12262"/>
                    <a:pt x="2518" y="12282"/>
                    <a:pt x="2557" y="12282"/>
                  </a:cubicBezTo>
                  <a:cubicBezTo>
                    <a:pt x="2570" y="12282"/>
                    <a:pt x="2584" y="12280"/>
                    <a:pt x="2597" y="12276"/>
                  </a:cubicBezTo>
                  <a:cubicBezTo>
                    <a:pt x="2642" y="12258"/>
                    <a:pt x="2668" y="12204"/>
                    <a:pt x="2651" y="12151"/>
                  </a:cubicBezTo>
                  <a:cubicBezTo>
                    <a:pt x="2629" y="12116"/>
                    <a:pt x="2592" y="12092"/>
                    <a:pt x="2555" y="12092"/>
                  </a:cubicBezTo>
                  <a:close/>
                  <a:moveTo>
                    <a:pt x="10659" y="11936"/>
                  </a:moveTo>
                  <a:cubicBezTo>
                    <a:pt x="10633" y="11936"/>
                    <a:pt x="10605" y="11942"/>
                    <a:pt x="10572" y="11954"/>
                  </a:cubicBezTo>
                  <a:cubicBezTo>
                    <a:pt x="10465" y="12008"/>
                    <a:pt x="10430" y="12079"/>
                    <a:pt x="10483" y="12186"/>
                  </a:cubicBezTo>
                  <a:cubicBezTo>
                    <a:pt x="10515" y="12263"/>
                    <a:pt x="10561" y="12303"/>
                    <a:pt x="10624" y="12303"/>
                  </a:cubicBezTo>
                  <a:cubicBezTo>
                    <a:pt x="10649" y="12303"/>
                    <a:pt x="10676" y="12297"/>
                    <a:pt x="10706" y="12285"/>
                  </a:cubicBezTo>
                  <a:cubicBezTo>
                    <a:pt x="10813" y="12240"/>
                    <a:pt x="10849" y="12169"/>
                    <a:pt x="10804" y="12061"/>
                  </a:cubicBezTo>
                  <a:cubicBezTo>
                    <a:pt x="10772" y="11978"/>
                    <a:pt x="10726" y="11936"/>
                    <a:pt x="10659" y="11936"/>
                  </a:cubicBezTo>
                  <a:close/>
                  <a:moveTo>
                    <a:pt x="3780" y="12096"/>
                  </a:moveTo>
                  <a:cubicBezTo>
                    <a:pt x="3763" y="12096"/>
                    <a:pt x="3746" y="12099"/>
                    <a:pt x="3730" y="12106"/>
                  </a:cubicBezTo>
                  <a:cubicBezTo>
                    <a:pt x="3676" y="12124"/>
                    <a:pt x="3650" y="12195"/>
                    <a:pt x="3668" y="12258"/>
                  </a:cubicBezTo>
                  <a:cubicBezTo>
                    <a:pt x="3689" y="12300"/>
                    <a:pt x="3738" y="12326"/>
                    <a:pt x="3784" y="12326"/>
                  </a:cubicBezTo>
                  <a:cubicBezTo>
                    <a:pt x="3796" y="12326"/>
                    <a:pt x="3808" y="12324"/>
                    <a:pt x="3819" y="12320"/>
                  </a:cubicBezTo>
                  <a:cubicBezTo>
                    <a:pt x="3882" y="12293"/>
                    <a:pt x="3908" y="12222"/>
                    <a:pt x="3882" y="12169"/>
                  </a:cubicBezTo>
                  <a:cubicBezTo>
                    <a:pt x="3868" y="12122"/>
                    <a:pt x="3826" y="12096"/>
                    <a:pt x="3780" y="12096"/>
                  </a:cubicBezTo>
                  <a:close/>
                  <a:moveTo>
                    <a:pt x="5017" y="12100"/>
                  </a:moveTo>
                  <a:cubicBezTo>
                    <a:pt x="4996" y="12100"/>
                    <a:pt x="4973" y="12106"/>
                    <a:pt x="4952" y="12106"/>
                  </a:cubicBezTo>
                  <a:cubicBezTo>
                    <a:pt x="4934" y="12106"/>
                    <a:pt x="4908" y="12151"/>
                    <a:pt x="4881" y="12177"/>
                  </a:cubicBezTo>
                  <a:cubicBezTo>
                    <a:pt x="4854" y="12204"/>
                    <a:pt x="4890" y="12249"/>
                    <a:pt x="4872" y="12285"/>
                  </a:cubicBezTo>
                  <a:cubicBezTo>
                    <a:pt x="4899" y="12302"/>
                    <a:pt x="4916" y="12329"/>
                    <a:pt x="4943" y="12347"/>
                  </a:cubicBezTo>
                  <a:cubicBezTo>
                    <a:pt x="4959" y="12358"/>
                    <a:pt x="4974" y="12362"/>
                    <a:pt x="4989" y="12362"/>
                  </a:cubicBezTo>
                  <a:cubicBezTo>
                    <a:pt x="5010" y="12362"/>
                    <a:pt x="5030" y="12356"/>
                    <a:pt x="5050" y="12356"/>
                  </a:cubicBezTo>
                  <a:cubicBezTo>
                    <a:pt x="5068" y="12356"/>
                    <a:pt x="5095" y="12320"/>
                    <a:pt x="5113" y="12293"/>
                  </a:cubicBezTo>
                  <a:cubicBezTo>
                    <a:pt x="5148" y="12267"/>
                    <a:pt x="5122" y="12222"/>
                    <a:pt x="5122" y="12186"/>
                  </a:cubicBezTo>
                  <a:cubicBezTo>
                    <a:pt x="5122" y="12169"/>
                    <a:pt x="5086" y="12142"/>
                    <a:pt x="5059" y="12115"/>
                  </a:cubicBezTo>
                  <a:cubicBezTo>
                    <a:pt x="5048" y="12104"/>
                    <a:pt x="5033" y="12100"/>
                    <a:pt x="5017" y="12100"/>
                  </a:cubicBezTo>
                  <a:close/>
                  <a:moveTo>
                    <a:pt x="6244" y="12135"/>
                  </a:moveTo>
                  <a:cubicBezTo>
                    <a:pt x="6223" y="12135"/>
                    <a:pt x="6200" y="12140"/>
                    <a:pt x="6174" y="12151"/>
                  </a:cubicBezTo>
                  <a:cubicBezTo>
                    <a:pt x="6094" y="12186"/>
                    <a:pt x="6067" y="12240"/>
                    <a:pt x="6103" y="12329"/>
                  </a:cubicBezTo>
                  <a:cubicBezTo>
                    <a:pt x="6128" y="12386"/>
                    <a:pt x="6167" y="12416"/>
                    <a:pt x="6216" y="12416"/>
                  </a:cubicBezTo>
                  <a:cubicBezTo>
                    <a:pt x="6236" y="12416"/>
                    <a:pt x="6258" y="12411"/>
                    <a:pt x="6281" y="12400"/>
                  </a:cubicBezTo>
                  <a:cubicBezTo>
                    <a:pt x="6362" y="12365"/>
                    <a:pt x="6388" y="12302"/>
                    <a:pt x="6353" y="12222"/>
                  </a:cubicBezTo>
                  <a:cubicBezTo>
                    <a:pt x="6328" y="12165"/>
                    <a:pt x="6293" y="12135"/>
                    <a:pt x="6244" y="12135"/>
                  </a:cubicBezTo>
                  <a:close/>
                  <a:moveTo>
                    <a:pt x="7458" y="12148"/>
                  </a:moveTo>
                  <a:cubicBezTo>
                    <a:pt x="7437" y="12148"/>
                    <a:pt x="7414" y="12151"/>
                    <a:pt x="7397" y="12151"/>
                  </a:cubicBezTo>
                  <a:cubicBezTo>
                    <a:pt x="7352" y="12160"/>
                    <a:pt x="7334" y="12204"/>
                    <a:pt x="7307" y="12240"/>
                  </a:cubicBezTo>
                  <a:cubicBezTo>
                    <a:pt x="7289" y="12267"/>
                    <a:pt x="7307" y="12311"/>
                    <a:pt x="7298" y="12356"/>
                  </a:cubicBezTo>
                  <a:cubicBezTo>
                    <a:pt x="7325" y="12383"/>
                    <a:pt x="7352" y="12418"/>
                    <a:pt x="7388" y="12436"/>
                  </a:cubicBezTo>
                  <a:cubicBezTo>
                    <a:pt x="7408" y="12441"/>
                    <a:pt x="7432" y="12446"/>
                    <a:pt x="7455" y="12446"/>
                  </a:cubicBezTo>
                  <a:cubicBezTo>
                    <a:pt x="7472" y="12446"/>
                    <a:pt x="7489" y="12444"/>
                    <a:pt x="7504" y="12436"/>
                  </a:cubicBezTo>
                  <a:cubicBezTo>
                    <a:pt x="7548" y="12427"/>
                    <a:pt x="7566" y="12392"/>
                    <a:pt x="7593" y="12356"/>
                  </a:cubicBezTo>
                  <a:cubicBezTo>
                    <a:pt x="7611" y="12329"/>
                    <a:pt x="7602" y="12285"/>
                    <a:pt x="7593" y="12249"/>
                  </a:cubicBezTo>
                  <a:cubicBezTo>
                    <a:pt x="7593" y="12204"/>
                    <a:pt x="7548" y="12177"/>
                    <a:pt x="7513" y="12160"/>
                  </a:cubicBezTo>
                  <a:cubicBezTo>
                    <a:pt x="7499" y="12151"/>
                    <a:pt x="7479" y="12148"/>
                    <a:pt x="7458" y="12148"/>
                  </a:cubicBezTo>
                  <a:close/>
                  <a:moveTo>
                    <a:pt x="8666" y="12159"/>
                  </a:moveTo>
                  <a:cubicBezTo>
                    <a:pt x="8651" y="12159"/>
                    <a:pt x="8636" y="12162"/>
                    <a:pt x="8619" y="12169"/>
                  </a:cubicBezTo>
                  <a:cubicBezTo>
                    <a:pt x="8583" y="12195"/>
                    <a:pt x="8538" y="12204"/>
                    <a:pt x="8530" y="12258"/>
                  </a:cubicBezTo>
                  <a:cubicBezTo>
                    <a:pt x="8512" y="12302"/>
                    <a:pt x="8494" y="12338"/>
                    <a:pt x="8530" y="12374"/>
                  </a:cubicBezTo>
                  <a:cubicBezTo>
                    <a:pt x="8530" y="12427"/>
                    <a:pt x="8565" y="12445"/>
                    <a:pt x="8610" y="12463"/>
                  </a:cubicBezTo>
                  <a:cubicBezTo>
                    <a:pt x="8630" y="12475"/>
                    <a:pt x="8648" y="12480"/>
                    <a:pt x="8666" y="12480"/>
                  </a:cubicBezTo>
                  <a:cubicBezTo>
                    <a:pt x="8687" y="12480"/>
                    <a:pt x="8706" y="12473"/>
                    <a:pt x="8726" y="12463"/>
                  </a:cubicBezTo>
                  <a:cubicBezTo>
                    <a:pt x="8770" y="12445"/>
                    <a:pt x="8797" y="12427"/>
                    <a:pt x="8815" y="12383"/>
                  </a:cubicBezTo>
                  <a:cubicBezTo>
                    <a:pt x="8833" y="12347"/>
                    <a:pt x="8842" y="12311"/>
                    <a:pt x="8824" y="12267"/>
                  </a:cubicBezTo>
                  <a:cubicBezTo>
                    <a:pt x="8797" y="12231"/>
                    <a:pt x="8788" y="12186"/>
                    <a:pt x="8735" y="12177"/>
                  </a:cubicBezTo>
                  <a:cubicBezTo>
                    <a:pt x="8713" y="12166"/>
                    <a:pt x="8691" y="12159"/>
                    <a:pt x="8666" y="12159"/>
                  </a:cubicBezTo>
                  <a:close/>
                  <a:moveTo>
                    <a:pt x="9892" y="12165"/>
                  </a:moveTo>
                  <a:cubicBezTo>
                    <a:pt x="9871" y="12165"/>
                    <a:pt x="9851" y="12169"/>
                    <a:pt x="9832" y="12177"/>
                  </a:cubicBezTo>
                  <a:cubicBezTo>
                    <a:pt x="9743" y="12213"/>
                    <a:pt x="9698" y="12320"/>
                    <a:pt x="9734" y="12409"/>
                  </a:cubicBezTo>
                  <a:cubicBezTo>
                    <a:pt x="9762" y="12474"/>
                    <a:pt x="9837" y="12515"/>
                    <a:pt x="9907" y="12515"/>
                  </a:cubicBezTo>
                  <a:cubicBezTo>
                    <a:pt x="9924" y="12515"/>
                    <a:pt x="9941" y="12513"/>
                    <a:pt x="9957" y="12508"/>
                  </a:cubicBezTo>
                  <a:cubicBezTo>
                    <a:pt x="10046" y="12472"/>
                    <a:pt x="10091" y="12365"/>
                    <a:pt x="10055" y="12276"/>
                  </a:cubicBezTo>
                  <a:cubicBezTo>
                    <a:pt x="10028" y="12207"/>
                    <a:pt x="9959" y="12165"/>
                    <a:pt x="9892" y="12165"/>
                  </a:cubicBezTo>
                  <a:close/>
                  <a:moveTo>
                    <a:pt x="11141" y="12184"/>
                  </a:moveTo>
                  <a:cubicBezTo>
                    <a:pt x="11115" y="12184"/>
                    <a:pt x="11086" y="12191"/>
                    <a:pt x="11054" y="12204"/>
                  </a:cubicBezTo>
                  <a:cubicBezTo>
                    <a:pt x="10938" y="12249"/>
                    <a:pt x="10911" y="12320"/>
                    <a:pt x="10956" y="12427"/>
                  </a:cubicBezTo>
                  <a:cubicBezTo>
                    <a:pt x="10988" y="12504"/>
                    <a:pt x="11034" y="12544"/>
                    <a:pt x="11097" y="12544"/>
                  </a:cubicBezTo>
                  <a:cubicBezTo>
                    <a:pt x="11121" y="12544"/>
                    <a:pt x="11149" y="12538"/>
                    <a:pt x="11179" y="12525"/>
                  </a:cubicBezTo>
                  <a:cubicBezTo>
                    <a:pt x="11286" y="12481"/>
                    <a:pt x="11322" y="12409"/>
                    <a:pt x="11277" y="12302"/>
                  </a:cubicBezTo>
                  <a:cubicBezTo>
                    <a:pt x="11246" y="12221"/>
                    <a:pt x="11202" y="12184"/>
                    <a:pt x="11141" y="12184"/>
                  </a:cubicBezTo>
                  <a:close/>
                  <a:moveTo>
                    <a:pt x="3054" y="12344"/>
                  </a:moveTo>
                  <a:cubicBezTo>
                    <a:pt x="3038" y="12344"/>
                    <a:pt x="3020" y="12348"/>
                    <a:pt x="2998" y="12356"/>
                  </a:cubicBezTo>
                  <a:cubicBezTo>
                    <a:pt x="2936" y="12383"/>
                    <a:pt x="2927" y="12418"/>
                    <a:pt x="2945" y="12481"/>
                  </a:cubicBezTo>
                  <a:cubicBezTo>
                    <a:pt x="2964" y="12532"/>
                    <a:pt x="2988" y="12551"/>
                    <a:pt x="3023" y="12551"/>
                  </a:cubicBezTo>
                  <a:cubicBezTo>
                    <a:pt x="3037" y="12551"/>
                    <a:pt x="3052" y="12548"/>
                    <a:pt x="3070" y="12543"/>
                  </a:cubicBezTo>
                  <a:cubicBezTo>
                    <a:pt x="3141" y="12516"/>
                    <a:pt x="3159" y="12481"/>
                    <a:pt x="3132" y="12409"/>
                  </a:cubicBezTo>
                  <a:cubicBezTo>
                    <a:pt x="3114" y="12366"/>
                    <a:pt x="3090" y="12344"/>
                    <a:pt x="3054" y="12344"/>
                  </a:cubicBezTo>
                  <a:close/>
                  <a:moveTo>
                    <a:pt x="4269" y="12354"/>
                  </a:moveTo>
                  <a:cubicBezTo>
                    <a:pt x="4253" y="12354"/>
                    <a:pt x="4237" y="12358"/>
                    <a:pt x="4221" y="12365"/>
                  </a:cubicBezTo>
                  <a:cubicBezTo>
                    <a:pt x="4149" y="12392"/>
                    <a:pt x="4131" y="12454"/>
                    <a:pt x="4158" y="12516"/>
                  </a:cubicBezTo>
                  <a:cubicBezTo>
                    <a:pt x="4178" y="12563"/>
                    <a:pt x="4212" y="12589"/>
                    <a:pt x="4258" y="12589"/>
                  </a:cubicBezTo>
                  <a:cubicBezTo>
                    <a:pt x="4274" y="12589"/>
                    <a:pt x="4291" y="12586"/>
                    <a:pt x="4310" y="12579"/>
                  </a:cubicBezTo>
                  <a:cubicBezTo>
                    <a:pt x="4372" y="12552"/>
                    <a:pt x="4399" y="12490"/>
                    <a:pt x="4372" y="12427"/>
                  </a:cubicBezTo>
                  <a:cubicBezTo>
                    <a:pt x="4353" y="12381"/>
                    <a:pt x="4313" y="12354"/>
                    <a:pt x="4269" y="12354"/>
                  </a:cubicBezTo>
                  <a:close/>
                  <a:moveTo>
                    <a:pt x="5469" y="12360"/>
                  </a:moveTo>
                  <a:cubicBezTo>
                    <a:pt x="5456" y="12360"/>
                    <a:pt x="5445" y="12362"/>
                    <a:pt x="5434" y="12365"/>
                  </a:cubicBezTo>
                  <a:cubicBezTo>
                    <a:pt x="5371" y="12392"/>
                    <a:pt x="5336" y="12481"/>
                    <a:pt x="5354" y="12543"/>
                  </a:cubicBezTo>
                  <a:cubicBezTo>
                    <a:pt x="5382" y="12600"/>
                    <a:pt x="5451" y="12629"/>
                    <a:pt x="5500" y="12629"/>
                  </a:cubicBezTo>
                  <a:cubicBezTo>
                    <a:pt x="5512" y="12629"/>
                    <a:pt x="5523" y="12627"/>
                    <a:pt x="5532" y="12624"/>
                  </a:cubicBezTo>
                  <a:cubicBezTo>
                    <a:pt x="5603" y="12588"/>
                    <a:pt x="5630" y="12516"/>
                    <a:pt x="5612" y="12454"/>
                  </a:cubicBezTo>
                  <a:cubicBezTo>
                    <a:pt x="5598" y="12395"/>
                    <a:pt x="5528" y="12360"/>
                    <a:pt x="5469" y="12360"/>
                  </a:cubicBezTo>
                  <a:close/>
                  <a:moveTo>
                    <a:pt x="6729" y="12375"/>
                  </a:moveTo>
                  <a:cubicBezTo>
                    <a:pt x="6708" y="12375"/>
                    <a:pt x="6684" y="12381"/>
                    <a:pt x="6656" y="12392"/>
                  </a:cubicBezTo>
                  <a:cubicBezTo>
                    <a:pt x="6567" y="12427"/>
                    <a:pt x="6540" y="12481"/>
                    <a:pt x="6576" y="12561"/>
                  </a:cubicBezTo>
                  <a:cubicBezTo>
                    <a:pt x="6600" y="12629"/>
                    <a:pt x="6634" y="12658"/>
                    <a:pt x="6681" y="12658"/>
                  </a:cubicBezTo>
                  <a:cubicBezTo>
                    <a:pt x="6702" y="12658"/>
                    <a:pt x="6727" y="12652"/>
                    <a:pt x="6754" y="12641"/>
                  </a:cubicBezTo>
                  <a:cubicBezTo>
                    <a:pt x="6843" y="12606"/>
                    <a:pt x="6870" y="12561"/>
                    <a:pt x="6835" y="12472"/>
                  </a:cubicBezTo>
                  <a:cubicBezTo>
                    <a:pt x="6810" y="12404"/>
                    <a:pt x="6777" y="12375"/>
                    <a:pt x="6729" y="12375"/>
                  </a:cubicBezTo>
                  <a:close/>
                  <a:moveTo>
                    <a:pt x="7926" y="12383"/>
                  </a:moveTo>
                  <a:cubicBezTo>
                    <a:pt x="7908" y="12383"/>
                    <a:pt x="7889" y="12386"/>
                    <a:pt x="7869" y="12392"/>
                  </a:cubicBezTo>
                  <a:cubicBezTo>
                    <a:pt x="7780" y="12427"/>
                    <a:pt x="7744" y="12508"/>
                    <a:pt x="7780" y="12597"/>
                  </a:cubicBezTo>
                  <a:cubicBezTo>
                    <a:pt x="7807" y="12663"/>
                    <a:pt x="7858" y="12700"/>
                    <a:pt x="7919" y="12700"/>
                  </a:cubicBezTo>
                  <a:cubicBezTo>
                    <a:pt x="7940" y="12700"/>
                    <a:pt x="7962" y="12695"/>
                    <a:pt x="7985" y="12686"/>
                  </a:cubicBezTo>
                  <a:cubicBezTo>
                    <a:pt x="8066" y="12650"/>
                    <a:pt x="8101" y="12570"/>
                    <a:pt x="8075" y="12490"/>
                  </a:cubicBezTo>
                  <a:cubicBezTo>
                    <a:pt x="8047" y="12420"/>
                    <a:pt x="7991" y="12383"/>
                    <a:pt x="7926" y="12383"/>
                  </a:cubicBezTo>
                  <a:close/>
                  <a:moveTo>
                    <a:pt x="9155" y="12414"/>
                  </a:moveTo>
                  <a:cubicBezTo>
                    <a:pt x="9132" y="12414"/>
                    <a:pt x="9109" y="12418"/>
                    <a:pt x="9092" y="12427"/>
                  </a:cubicBezTo>
                  <a:cubicBezTo>
                    <a:pt x="9056" y="12436"/>
                    <a:pt x="9020" y="12481"/>
                    <a:pt x="9002" y="12516"/>
                  </a:cubicBezTo>
                  <a:cubicBezTo>
                    <a:pt x="8984" y="12552"/>
                    <a:pt x="8993" y="12606"/>
                    <a:pt x="8993" y="12650"/>
                  </a:cubicBezTo>
                  <a:cubicBezTo>
                    <a:pt x="9029" y="12677"/>
                    <a:pt x="9056" y="12722"/>
                    <a:pt x="9092" y="12739"/>
                  </a:cubicBezTo>
                  <a:cubicBezTo>
                    <a:pt x="9117" y="12745"/>
                    <a:pt x="9146" y="12750"/>
                    <a:pt x="9173" y="12750"/>
                  </a:cubicBezTo>
                  <a:cubicBezTo>
                    <a:pt x="9192" y="12750"/>
                    <a:pt x="9210" y="12747"/>
                    <a:pt x="9225" y="12739"/>
                  </a:cubicBezTo>
                  <a:cubicBezTo>
                    <a:pt x="9261" y="12722"/>
                    <a:pt x="9297" y="12677"/>
                    <a:pt x="9315" y="12641"/>
                  </a:cubicBezTo>
                  <a:cubicBezTo>
                    <a:pt x="9323" y="12606"/>
                    <a:pt x="9323" y="12552"/>
                    <a:pt x="9315" y="12508"/>
                  </a:cubicBezTo>
                  <a:cubicBezTo>
                    <a:pt x="9297" y="12472"/>
                    <a:pt x="9261" y="12445"/>
                    <a:pt x="9225" y="12427"/>
                  </a:cubicBezTo>
                  <a:cubicBezTo>
                    <a:pt x="9203" y="12418"/>
                    <a:pt x="9179" y="12414"/>
                    <a:pt x="9155" y="12414"/>
                  </a:cubicBezTo>
                  <a:close/>
                  <a:moveTo>
                    <a:pt x="10372" y="12428"/>
                  </a:moveTo>
                  <a:cubicBezTo>
                    <a:pt x="10355" y="12428"/>
                    <a:pt x="10338" y="12431"/>
                    <a:pt x="10323" y="12436"/>
                  </a:cubicBezTo>
                  <a:cubicBezTo>
                    <a:pt x="10225" y="12472"/>
                    <a:pt x="10180" y="12579"/>
                    <a:pt x="10216" y="12668"/>
                  </a:cubicBezTo>
                  <a:cubicBezTo>
                    <a:pt x="10243" y="12736"/>
                    <a:pt x="10312" y="12779"/>
                    <a:pt x="10379" y="12779"/>
                  </a:cubicBezTo>
                  <a:cubicBezTo>
                    <a:pt x="10399" y="12779"/>
                    <a:pt x="10420" y="12775"/>
                    <a:pt x="10439" y="12766"/>
                  </a:cubicBezTo>
                  <a:cubicBezTo>
                    <a:pt x="10528" y="12731"/>
                    <a:pt x="10572" y="12624"/>
                    <a:pt x="10537" y="12534"/>
                  </a:cubicBezTo>
                  <a:cubicBezTo>
                    <a:pt x="10508" y="12470"/>
                    <a:pt x="10439" y="12428"/>
                    <a:pt x="10372" y="12428"/>
                  </a:cubicBezTo>
                  <a:close/>
                  <a:moveTo>
                    <a:pt x="3504" y="12588"/>
                  </a:moveTo>
                  <a:cubicBezTo>
                    <a:pt x="3462" y="12588"/>
                    <a:pt x="3430" y="12614"/>
                    <a:pt x="3418" y="12668"/>
                  </a:cubicBezTo>
                  <a:cubicBezTo>
                    <a:pt x="3409" y="12695"/>
                    <a:pt x="3409" y="12713"/>
                    <a:pt x="3409" y="12739"/>
                  </a:cubicBezTo>
                  <a:cubicBezTo>
                    <a:pt x="3427" y="12748"/>
                    <a:pt x="3436" y="12766"/>
                    <a:pt x="3453" y="12775"/>
                  </a:cubicBezTo>
                  <a:cubicBezTo>
                    <a:pt x="3477" y="12793"/>
                    <a:pt x="3500" y="12801"/>
                    <a:pt x="3522" y="12801"/>
                  </a:cubicBezTo>
                  <a:cubicBezTo>
                    <a:pt x="3567" y="12801"/>
                    <a:pt x="3605" y="12767"/>
                    <a:pt x="3623" y="12713"/>
                  </a:cubicBezTo>
                  <a:cubicBezTo>
                    <a:pt x="3632" y="12659"/>
                    <a:pt x="3614" y="12632"/>
                    <a:pt x="3569" y="12606"/>
                  </a:cubicBezTo>
                  <a:cubicBezTo>
                    <a:pt x="3546" y="12594"/>
                    <a:pt x="3524" y="12588"/>
                    <a:pt x="3504" y="12588"/>
                  </a:cubicBezTo>
                  <a:close/>
                  <a:moveTo>
                    <a:pt x="4751" y="12613"/>
                  </a:moveTo>
                  <a:cubicBezTo>
                    <a:pt x="4735" y="12613"/>
                    <a:pt x="4719" y="12617"/>
                    <a:pt x="4702" y="12624"/>
                  </a:cubicBezTo>
                  <a:cubicBezTo>
                    <a:pt x="4640" y="12650"/>
                    <a:pt x="4613" y="12713"/>
                    <a:pt x="4640" y="12775"/>
                  </a:cubicBezTo>
                  <a:cubicBezTo>
                    <a:pt x="4659" y="12826"/>
                    <a:pt x="4691" y="12849"/>
                    <a:pt x="4734" y="12849"/>
                  </a:cubicBezTo>
                  <a:cubicBezTo>
                    <a:pt x="4752" y="12849"/>
                    <a:pt x="4771" y="12845"/>
                    <a:pt x="4792" y="12838"/>
                  </a:cubicBezTo>
                  <a:cubicBezTo>
                    <a:pt x="4854" y="12811"/>
                    <a:pt x="4881" y="12757"/>
                    <a:pt x="4854" y="12686"/>
                  </a:cubicBezTo>
                  <a:cubicBezTo>
                    <a:pt x="4834" y="12640"/>
                    <a:pt x="4795" y="12613"/>
                    <a:pt x="4751" y="12613"/>
                  </a:cubicBezTo>
                  <a:close/>
                  <a:moveTo>
                    <a:pt x="5964" y="12624"/>
                  </a:moveTo>
                  <a:cubicBezTo>
                    <a:pt x="5948" y="12624"/>
                    <a:pt x="5932" y="12626"/>
                    <a:pt x="5916" y="12632"/>
                  </a:cubicBezTo>
                  <a:cubicBezTo>
                    <a:pt x="5880" y="12641"/>
                    <a:pt x="5862" y="12668"/>
                    <a:pt x="5853" y="12704"/>
                  </a:cubicBezTo>
                  <a:cubicBezTo>
                    <a:pt x="5835" y="12739"/>
                    <a:pt x="5809" y="12766"/>
                    <a:pt x="5844" y="12811"/>
                  </a:cubicBezTo>
                  <a:cubicBezTo>
                    <a:pt x="5844" y="12864"/>
                    <a:pt x="5889" y="12864"/>
                    <a:pt x="5925" y="12882"/>
                  </a:cubicBezTo>
                  <a:cubicBezTo>
                    <a:pt x="5938" y="12891"/>
                    <a:pt x="5954" y="12896"/>
                    <a:pt x="5970" y="12896"/>
                  </a:cubicBezTo>
                  <a:cubicBezTo>
                    <a:pt x="5987" y="12896"/>
                    <a:pt x="6005" y="12891"/>
                    <a:pt x="6023" y="12882"/>
                  </a:cubicBezTo>
                  <a:cubicBezTo>
                    <a:pt x="6058" y="12873"/>
                    <a:pt x="6076" y="12838"/>
                    <a:pt x="6085" y="12811"/>
                  </a:cubicBezTo>
                  <a:cubicBezTo>
                    <a:pt x="6103" y="12775"/>
                    <a:pt x="6112" y="12748"/>
                    <a:pt x="6094" y="12713"/>
                  </a:cubicBezTo>
                  <a:cubicBezTo>
                    <a:pt x="6073" y="12657"/>
                    <a:pt x="6020" y="12624"/>
                    <a:pt x="5964" y="12624"/>
                  </a:cubicBezTo>
                  <a:close/>
                  <a:moveTo>
                    <a:pt x="7165" y="12629"/>
                  </a:moveTo>
                  <a:cubicBezTo>
                    <a:pt x="7155" y="12629"/>
                    <a:pt x="7146" y="12630"/>
                    <a:pt x="7138" y="12632"/>
                  </a:cubicBezTo>
                  <a:cubicBezTo>
                    <a:pt x="7075" y="12659"/>
                    <a:pt x="7022" y="12775"/>
                    <a:pt x="7040" y="12838"/>
                  </a:cubicBezTo>
                  <a:cubicBezTo>
                    <a:pt x="7062" y="12891"/>
                    <a:pt x="7149" y="12931"/>
                    <a:pt x="7213" y="12931"/>
                  </a:cubicBezTo>
                  <a:cubicBezTo>
                    <a:pt x="7225" y="12931"/>
                    <a:pt x="7235" y="12930"/>
                    <a:pt x="7245" y="12927"/>
                  </a:cubicBezTo>
                  <a:cubicBezTo>
                    <a:pt x="7307" y="12900"/>
                    <a:pt x="7352" y="12793"/>
                    <a:pt x="7334" y="12731"/>
                  </a:cubicBezTo>
                  <a:cubicBezTo>
                    <a:pt x="7319" y="12676"/>
                    <a:pt x="7229" y="12629"/>
                    <a:pt x="7165" y="12629"/>
                  </a:cubicBezTo>
                  <a:close/>
                  <a:moveTo>
                    <a:pt x="8421" y="12646"/>
                  </a:moveTo>
                  <a:cubicBezTo>
                    <a:pt x="8401" y="12646"/>
                    <a:pt x="8381" y="12650"/>
                    <a:pt x="8360" y="12659"/>
                  </a:cubicBezTo>
                  <a:cubicBezTo>
                    <a:pt x="8271" y="12695"/>
                    <a:pt x="8235" y="12775"/>
                    <a:pt x="8262" y="12855"/>
                  </a:cubicBezTo>
                  <a:cubicBezTo>
                    <a:pt x="8288" y="12922"/>
                    <a:pt x="8344" y="12958"/>
                    <a:pt x="8404" y="12958"/>
                  </a:cubicBezTo>
                  <a:cubicBezTo>
                    <a:pt x="8425" y="12958"/>
                    <a:pt x="8446" y="12954"/>
                    <a:pt x="8467" y="12945"/>
                  </a:cubicBezTo>
                  <a:cubicBezTo>
                    <a:pt x="8547" y="12909"/>
                    <a:pt x="8592" y="12829"/>
                    <a:pt x="8556" y="12748"/>
                  </a:cubicBezTo>
                  <a:cubicBezTo>
                    <a:pt x="8530" y="12682"/>
                    <a:pt x="8479" y="12646"/>
                    <a:pt x="8421" y="12646"/>
                  </a:cubicBezTo>
                  <a:close/>
                  <a:moveTo>
                    <a:pt x="10862" y="12671"/>
                  </a:moveTo>
                  <a:cubicBezTo>
                    <a:pt x="10810" y="12671"/>
                    <a:pt x="10754" y="12691"/>
                    <a:pt x="10715" y="12731"/>
                  </a:cubicBezTo>
                  <a:cubicBezTo>
                    <a:pt x="10662" y="12793"/>
                    <a:pt x="10662" y="12855"/>
                    <a:pt x="10697" y="12918"/>
                  </a:cubicBezTo>
                  <a:cubicBezTo>
                    <a:pt x="10714" y="12962"/>
                    <a:pt x="10720" y="12979"/>
                    <a:pt x="10735" y="12979"/>
                  </a:cubicBezTo>
                  <a:cubicBezTo>
                    <a:pt x="10745" y="12979"/>
                    <a:pt x="10757" y="12973"/>
                    <a:pt x="10778" y="12963"/>
                  </a:cubicBezTo>
                  <a:cubicBezTo>
                    <a:pt x="10795" y="12954"/>
                    <a:pt x="10822" y="12954"/>
                    <a:pt x="10831" y="12936"/>
                  </a:cubicBezTo>
                  <a:cubicBezTo>
                    <a:pt x="10876" y="12891"/>
                    <a:pt x="10929" y="12864"/>
                    <a:pt x="10983" y="12838"/>
                  </a:cubicBezTo>
                  <a:cubicBezTo>
                    <a:pt x="11010" y="12820"/>
                    <a:pt x="11018" y="12802"/>
                    <a:pt x="11010" y="12766"/>
                  </a:cubicBezTo>
                  <a:cubicBezTo>
                    <a:pt x="11001" y="12748"/>
                    <a:pt x="10992" y="12731"/>
                    <a:pt x="10974" y="12713"/>
                  </a:cubicBezTo>
                  <a:cubicBezTo>
                    <a:pt x="10946" y="12685"/>
                    <a:pt x="10905" y="12671"/>
                    <a:pt x="10862" y="12671"/>
                  </a:cubicBezTo>
                  <a:close/>
                  <a:moveTo>
                    <a:pt x="9625" y="12654"/>
                  </a:moveTo>
                  <a:cubicBezTo>
                    <a:pt x="9607" y="12654"/>
                    <a:pt x="9590" y="12656"/>
                    <a:pt x="9573" y="12659"/>
                  </a:cubicBezTo>
                  <a:cubicBezTo>
                    <a:pt x="9484" y="12686"/>
                    <a:pt x="9439" y="12802"/>
                    <a:pt x="9475" y="12900"/>
                  </a:cubicBezTo>
                  <a:cubicBezTo>
                    <a:pt x="9493" y="12918"/>
                    <a:pt x="9511" y="12963"/>
                    <a:pt x="9555" y="12980"/>
                  </a:cubicBezTo>
                  <a:cubicBezTo>
                    <a:pt x="9578" y="12994"/>
                    <a:pt x="9600" y="12998"/>
                    <a:pt x="9623" y="12998"/>
                  </a:cubicBezTo>
                  <a:cubicBezTo>
                    <a:pt x="9647" y="12998"/>
                    <a:pt x="9671" y="12994"/>
                    <a:pt x="9698" y="12989"/>
                  </a:cubicBezTo>
                  <a:cubicBezTo>
                    <a:pt x="9707" y="12980"/>
                    <a:pt x="9778" y="12918"/>
                    <a:pt x="9778" y="12909"/>
                  </a:cubicBezTo>
                  <a:cubicBezTo>
                    <a:pt x="9814" y="12864"/>
                    <a:pt x="9805" y="12811"/>
                    <a:pt x="9796" y="12766"/>
                  </a:cubicBezTo>
                  <a:cubicBezTo>
                    <a:pt x="9787" y="12731"/>
                    <a:pt x="9752" y="12695"/>
                    <a:pt x="9716" y="12677"/>
                  </a:cubicBezTo>
                  <a:cubicBezTo>
                    <a:pt x="9688" y="12660"/>
                    <a:pt x="9656" y="12654"/>
                    <a:pt x="9625" y="12654"/>
                  </a:cubicBezTo>
                  <a:close/>
                  <a:moveTo>
                    <a:pt x="3993" y="12841"/>
                  </a:moveTo>
                  <a:cubicBezTo>
                    <a:pt x="3979" y="12841"/>
                    <a:pt x="3966" y="12843"/>
                    <a:pt x="3953" y="12847"/>
                  </a:cubicBezTo>
                  <a:cubicBezTo>
                    <a:pt x="3899" y="12873"/>
                    <a:pt x="3873" y="12945"/>
                    <a:pt x="3891" y="12998"/>
                  </a:cubicBezTo>
                  <a:cubicBezTo>
                    <a:pt x="3911" y="13039"/>
                    <a:pt x="3958" y="13070"/>
                    <a:pt x="4003" y="13070"/>
                  </a:cubicBezTo>
                  <a:cubicBezTo>
                    <a:pt x="4016" y="13070"/>
                    <a:pt x="4030" y="13067"/>
                    <a:pt x="4042" y="13061"/>
                  </a:cubicBezTo>
                  <a:cubicBezTo>
                    <a:pt x="4096" y="13043"/>
                    <a:pt x="4131" y="12971"/>
                    <a:pt x="4105" y="12909"/>
                  </a:cubicBezTo>
                  <a:cubicBezTo>
                    <a:pt x="4091" y="12867"/>
                    <a:pt x="4043" y="12841"/>
                    <a:pt x="3993" y="12841"/>
                  </a:cubicBezTo>
                  <a:close/>
                  <a:moveTo>
                    <a:pt x="5246" y="12853"/>
                  </a:moveTo>
                  <a:cubicBezTo>
                    <a:pt x="5229" y="12853"/>
                    <a:pt x="5209" y="12858"/>
                    <a:pt x="5189" y="12858"/>
                  </a:cubicBezTo>
                  <a:cubicBezTo>
                    <a:pt x="5181" y="12858"/>
                    <a:pt x="5174" y="12857"/>
                    <a:pt x="5166" y="12855"/>
                  </a:cubicBezTo>
                  <a:cubicBezTo>
                    <a:pt x="5157" y="12891"/>
                    <a:pt x="5113" y="12891"/>
                    <a:pt x="5095" y="12936"/>
                  </a:cubicBezTo>
                  <a:cubicBezTo>
                    <a:pt x="5086" y="12971"/>
                    <a:pt x="5104" y="12998"/>
                    <a:pt x="5095" y="13034"/>
                  </a:cubicBezTo>
                  <a:cubicBezTo>
                    <a:pt x="5131" y="13052"/>
                    <a:pt x="5140" y="13096"/>
                    <a:pt x="5175" y="13105"/>
                  </a:cubicBezTo>
                  <a:lnTo>
                    <a:pt x="5273" y="13105"/>
                  </a:lnTo>
                  <a:cubicBezTo>
                    <a:pt x="5291" y="13070"/>
                    <a:pt x="5345" y="13061"/>
                    <a:pt x="5345" y="13016"/>
                  </a:cubicBezTo>
                  <a:cubicBezTo>
                    <a:pt x="5345" y="12989"/>
                    <a:pt x="5345" y="12954"/>
                    <a:pt x="5345" y="12918"/>
                  </a:cubicBezTo>
                  <a:cubicBezTo>
                    <a:pt x="5309" y="12909"/>
                    <a:pt x="5309" y="12864"/>
                    <a:pt x="5264" y="12855"/>
                  </a:cubicBezTo>
                  <a:cubicBezTo>
                    <a:pt x="5259" y="12854"/>
                    <a:pt x="5253" y="12853"/>
                    <a:pt x="5246" y="12853"/>
                  </a:cubicBezTo>
                  <a:close/>
                  <a:moveTo>
                    <a:pt x="6438" y="12864"/>
                  </a:moveTo>
                  <a:cubicBezTo>
                    <a:pt x="6422" y="12864"/>
                    <a:pt x="6405" y="12867"/>
                    <a:pt x="6388" y="12873"/>
                  </a:cubicBezTo>
                  <a:cubicBezTo>
                    <a:pt x="6326" y="12900"/>
                    <a:pt x="6290" y="12980"/>
                    <a:pt x="6317" y="13052"/>
                  </a:cubicBezTo>
                  <a:cubicBezTo>
                    <a:pt x="6336" y="13103"/>
                    <a:pt x="6388" y="13141"/>
                    <a:pt x="6439" y="13141"/>
                  </a:cubicBezTo>
                  <a:cubicBezTo>
                    <a:pt x="6459" y="13141"/>
                    <a:pt x="6478" y="13135"/>
                    <a:pt x="6496" y="13123"/>
                  </a:cubicBezTo>
                  <a:cubicBezTo>
                    <a:pt x="6567" y="13105"/>
                    <a:pt x="6603" y="13016"/>
                    <a:pt x="6567" y="12945"/>
                  </a:cubicBezTo>
                  <a:cubicBezTo>
                    <a:pt x="6546" y="12897"/>
                    <a:pt x="6494" y="12864"/>
                    <a:pt x="6438" y="12864"/>
                  </a:cubicBezTo>
                  <a:close/>
                  <a:moveTo>
                    <a:pt x="7611" y="12891"/>
                  </a:moveTo>
                  <a:cubicBezTo>
                    <a:pt x="7584" y="12918"/>
                    <a:pt x="7539" y="12945"/>
                    <a:pt x="7530" y="12980"/>
                  </a:cubicBezTo>
                  <a:cubicBezTo>
                    <a:pt x="7521" y="13016"/>
                    <a:pt x="7513" y="13061"/>
                    <a:pt x="7530" y="13105"/>
                  </a:cubicBezTo>
                  <a:cubicBezTo>
                    <a:pt x="7548" y="13141"/>
                    <a:pt x="7584" y="13168"/>
                    <a:pt x="7611" y="13186"/>
                  </a:cubicBezTo>
                  <a:cubicBezTo>
                    <a:pt x="7622" y="13193"/>
                    <a:pt x="7638" y="13196"/>
                    <a:pt x="7656" y="13196"/>
                  </a:cubicBezTo>
                  <a:cubicBezTo>
                    <a:pt x="7679" y="13196"/>
                    <a:pt x="7706" y="13191"/>
                    <a:pt x="7727" y="13186"/>
                  </a:cubicBezTo>
                  <a:cubicBezTo>
                    <a:pt x="7771" y="13177"/>
                    <a:pt x="7789" y="13132"/>
                    <a:pt x="7816" y="13105"/>
                  </a:cubicBezTo>
                  <a:cubicBezTo>
                    <a:pt x="7834" y="13070"/>
                    <a:pt x="7825" y="13025"/>
                    <a:pt x="7816" y="12989"/>
                  </a:cubicBezTo>
                  <a:cubicBezTo>
                    <a:pt x="7798" y="12954"/>
                    <a:pt x="7771" y="12918"/>
                    <a:pt x="7736" y="12900"/>
                  </a:cubicBezTo>
                  <a:cubicBezTo>
                    <a:pt x="7700" y="12891"/>
                    <a:pt x="7655" y="12891"/>
                    <a:pt x="7611" y="12891"/>
                  </a:cubicBezTo>
                  <a:close/>
                  <a:moveTo>
                    <a:pt x="8905" y="12904"/>
                  </a:moveTo>
                  <a:cubicBezTo>
                    <a:pt x="8877" y="12904"/>
                    <a:pt x="8852" y="12916"/>
                    <a:pt x="8824" y="12927"/>
                  </a:cubicBezTo>
                  <a:cubicBezTo>
                    <a:pt x="8779" y="12936"/>
                    <a:pt x="8761" y="12971"/>
                    <a:pt x="8744" y="13007"/>
                  </a:cubicBezTo>
                  <a:cubicBezTo>
                    <a:pt x="8726" y="13052"/>
                    <a:pt x="8735" y="13087"/>
                    <a:pt x="8753" y="13123"/>
                  </a:cubicBezTo>
                  <a:cubicBezTo>
                    <a:pt x="8770" y="13168"/>
                    <a:pt x="8788" y="13194"/>
                    <a:pt x="8833" y="13212"/>
                  </a:cubicBezTo>
                  <a:cubicBezTo>
                    <a:pt x="8853" y="13220"/>
                    <a:pt x="8871" y="13225"/>
                    <a:pt x="8890" y="13225"/>
                  </a:cubicBezTo>
                  <a:cubicBezTo>
                    <a:pt x="8913" y="13225"/>
                    <a:pt x="8937" y="13218"/>
                    <a:pt x="8967" y="13203"/>
                  </a:cubicBezTo>
                  <a:cubicBezTo>
                    <a:pt x="9011" y="13203"/>
                    <a:pt x="9020" y="13159"/>
                    <a:pt x="9038" y="13123"/>
                  </a:cubicBezTo>
                  <a:cubicBezTo>
                    <a:pt x="9065" y="13078"/>
                    <a:pt x="9047" y="13043"/>
                    <a:pt x="9038" y="12998"/>
                  </a:cubicBezTo>
                  <a:cubicBezTo>
                    <a:pt x="9020" y="12954"/>
                    <a:pt x="8993" y="12936"/>
                    <a:pt x="8958" y="12918"/>
                  </a:cubicBezTo>
                  <a:cubicBezTo>
                    <a:pt x="8938" y="12908"/>
                    <a:pt x="8921" y="12904"/>
                    <a:pt x="8905" y="12904"/>
                  </a:cubicBezTo>
                  <a:close/>
                  <a:moveTo>
                    <a:pt x="10135" y="12906"/>
                  </a:moveTo>
                  <a:cubicBezTo>
                    <a:pt x="10115" y="12906"/>
                    <a:pt x="10093" y="12910"/>
                    <a:pt x="10073" y="12918"/>
                  </a:cubicBezTo>
                  <a:cubicBezTo>
                    <a:pt x="9984" y="12954"/>
                    <a:pt x="9939" y="13061"/>
                    <a:pt x="9975" y="13141"/>
                  </a:cubicBezTo>
                  <a:cubicBezTo>
                    <a:pt x="10002" y="13209"/>
                    <a:pt x="10066" y="13251"/>
                    <a:pt x="10134" y="13251"/>
                  </a:cubicBezTo>
                  <a:cubicBezTo>
                    <a:pt x="10155" y="13251"/>
                    <a:pt x="10177" y="13247"/>
                    <a:pt x="10198" y="13239"/>
                  </a:cubicBezTo>
                  <a:cubicBezTo>
                    <a:pt x="10278" y="13203"/>
                    <a:pt x="10332" y="13105"/>
                    <a:pt x="10296" y="13025"/>
                  </a:cubicBezTo>
                  <a:cubicBezTo>
                    <a:pt x="10268" y="12950"/>
                    <a:pt x="10204" y="12906"/>
                    <a:pt x="10135" y="12906"/>
                  </a:cubicBezTo>
                  <a:close/>
                  <a:moveTo>
                    <a:pt x="4505" y="13095"/>
                  </a:moveTo>
                  <a:cubicBezTo>
                    <a:pt x="4489" y="13095"/>
                    <a:pt x="4471" y="13098"/>
                    <a:pt x="4453" y="13105"/>
                  </a:cubicBezTo>
                  <a:cubicBezTo>
                    <a:pt x="4390" y="13132"/>
                    <a:pt x="4363" y="13186"/>
                    <a:pt x="4390" y="13257"/>
                  </a:cubicBezTo>
                  <a:cubicBezTo>
                    <a:pt x="4410" y="13303"/>
                    <a:pt x="4449" y="13330"/>
                    <a:pt x="4493" y="13330"/>
                  </a:cubicBezTo>
                  <a:cubicBezTo>
                    <a:pt x="4509" y="13330"/>
                    <a:pt x="4525" y="13326"/>
                    <a:pt x="4542" y="13319"/>
                  </a:cubicBezTo>
                  <a:cubicBezTo>
                    <a:pt x="4613" y="13293"/>
                    <a:pt x="4631" y="13230"/>
                    <a:pt x="4604" y="13168"/>
                  </a:cubicBezTo>
                  <a:cubicBezTo>
                    <a:pt x="4584" y="13122"/>
                    <a:pt x="4550" y="13095"/>
                    <a:pt x="4505" y="13095"/>
                  </a:cubicBezTo>
                  <a:close/>
                  <a:moveTo>
                    <a:pt x="5702" y="13100"/>
                  </a:moveTo>
                  <a:cubicBezTo>
                    <a:pt x="5689" y="13100"/>
                    <a:pt x="5677" y="13102"/>
                    <a:pt x="5666" y="13105"/>
                  </a:cubicBezTo>
                  <a:cubicBezTo>
                    <a:pt x="5603" y="13132"/>
                    <a:pt x="5568" y="13230"/>
                    <a:pt x="5603" y="13293"/>
                  </a:cubicBezTo>
                  <a:cubicBezTo>
                    <a:pt x="5624" y="13334"/>
                    <a:pt x="5681" y="13364"/>
                    <a:pt x="5735" y="13364"/>
                  </a:cubicBezTo>
                  <a:cubicBezTo>
                    <a:pt x="5751" y="13364"/>
                    <a:pt x="5767" y="13361"/>
                    <a:pt x="5782" y="13355"/>
                  </a:cubicBezTo>
                  <a:cubicBezTo>
                    <a:pt x="5835" y="13328"/>
                    <a:pt x="5871" y="13239"/>
                    <a:pt x="5844" y="13186"/>
                  </a:cubicBezTo>
                  <a:cubicBezTo>
                    <a:pt x="5823" y="13128"/>
                    <a:pt x="5756" y="13100"/>
                    <a:pt x="5702" y="13100"/>
                  </a:cubicBezTo>
                  <a:close/>
                  <a:moveTo>
                    <a:pt x="6952" y="13110"/>
                  </a:moveTo>
                  <a:cubicBezTo>
                    <a:pt x="6933" y="13110"/>
                    <a:pt x="6915" y="13114"/>
                    <a:pt x="6897" y="13123"/>
                  </a:cubicBezTo>
                  <a:cubicBezTo>
                    <a:pt x="6888" y="13132"/>
                    <a:pt x="6879" y="13132"/>
                    <a:pt x="6879" y="13141"/>
                  </a:cubicBezTo>
                  <a:cubicBezTo>
                    <a:pt x="6843" y="13141"/>
                    <a:pt x="6826" y="13168"/>
                    <a:pt x="6808" y="13203"/>
                  </a:cubicBezTo>
                  <a:cubicBezTo>
                    <a:pt x="6799" y="13230"/>
                    <a:pt x="6790" y="13257"/>
                    <a:pt x="6808" y="13293"/>
                  </a:cubicBezTo>
                  <a:cubicBezTo>
                    <a:pt x="6817" y="13302"/>
                    <a:pt x="6826" y="13319"/>
                    <a:pt x="6826" y="13337"/>
                  </a:cubicBezTo>
                  <a:cubicBezTo>
                    <a:pt x="6843" y="13391"/>
                    <a:pt x="6897" y="13400"/>
                    <a:pt x="6933" y="13400"/>
                  </a:cubicBezTo>
                  <a:cubicBezTo>
                    <a:pt x="6937" y="13401"/>
                    <a:pt x="6942" y="13401"/>
                    <a:pt x="6947" y="13401"/>
                  </a:cubicBezTo>
                  <a:cubicBezTo>
                    <a:pt x="6980" y="13401"/>
                    <a:pt x="7018" y="13378"/>
                    <a:pt x="7049" y="13355"/>
                  </a:cubicBezTo>
                  <a:cubicBezTo>
                    <a:pt x="7066" y="13346"/>
                    <a:pt x="7066" y="13319"/>
                    <a:pt x="7084" y="13302"/>
                  </a:cubicBezTo>
                  <a:cubicBezTo>
                    <a:pt x="7111" y="13257"/>
                    <a:pt x="7066" y="13221"/>
                    <a:pt x="7058" y="13177"/>
                  </a:cubicBezTo>
                  <a:cubicBezTo>
                    <a:pt x="7049" y="13150"/>
                    <a:pt x="7031" y="13141"/>
                    <a:pt x="7013" y="13123"/>
                  </a:cubicBezTo>
                  <a:cubicBezTo>
                    <a:pt x="6991" y="13114"/>
                    <a:pt x="6971" y="13110"/>
                    <a:pt x="6952" y="13110"/>
                  </a:cubicBezTo>
                  <a:close/>
                  <a:moveTo>
                    <a:pt x="8176" y="13125"/>
                  </a:moveTo>
                  <a:cubicBezTo>
                    <a:pt x="8153" y="13125"/>
                    <a:pt x="8127" y="13131"/>
                    <a:pt x="8101" y="13141"/>
                  </a:cubicBezTo>
                  <a:cubicBezTo>
                    <a:pt x="8030" y="13168"/>
                    <a:pt x="7985" y="13275"/>
                    <a:pt x="8021" y="13337"/>
                  </a:cubicBezTo>
                  <a:cubicBezTo>
                    <a:pt x="8053" y="13401"/>
                    <a:pt x="8103" y="13433"/>
                    <a:pt x="8158" y="13433"/>
                  </a:cubicBezTo>
                  <a:cubicBezTo>
                    <a:pt x="8180" y="13433"/>
                    <a:pt x="8203" y="13428"/>
                    <a:pt x="8226" y="13417"/>
                  </a:cubicBezTo>
                  <a:cubicBezTo>
                    <a:pt x="8315" y="13382"/>
                    <a:pt x="8342" y="13302"/>
                    <a:pt x="8306" y="13212"/>
                  </a:cubicBezTo>
                  <a:cubicBezTo>
                    <a:pt x="8281" y="13155"/>
                    <a:pt x="8234" y="13125"/>
                    <a:pt x="8176" y="13125"/>
                  </a:cubicBezTo>
                  <a:close/>
                  <a:moveTo>
                    <a:pt x="9390" y="13139"/>
                  </a:moveTo>
                  <a:cubicBezTo>
                    <a:pt x="9368" y="13139"/>
                    <a:pt x="9346" y="13141"/>
                    <a:pt x="9323" y="13141"/>
                  </a:cubicBezTo>
                  <a:cubicBezTo>
                    <a:pt x="9288" y="13168"/>
                    <a:pt x="9252" y="13203"/>
                    <a:pt x="9234" y="13239"/>
                  </a:cubicBezTo>
                  <a:cubicBezTo>
                    <a:pt x="9208" y="13275"/>
                    <a:pt x="9216" y="13328"/>
                    <a:pt x="9234" y="13364"/>
                  </a:cubicBezTo>
                  <a:cubicBezTo>
                    <a:pt x="9243" y="13409"/>
                    <a:pt x="9288" y="13444"/>
                    <a:pt x="9323" y="13453"/>
                  </a:cubicBezTo>
                  <a:cubicBezTo>
                    <a:pt x="9346" y="13464"/>
                    <a:pt x="9374" y="13472"/>
                    <a:pt x="9402" y="13472"/>
                  </a:cubicBezTo>
                  <a:cubicBezTo>
                    <a:pt x="9419" y="13472"/>
                    <a:pt x="9435" y="13469"/>
                    <a:pt x="9448" y="13462"/>
                  </a:cubicBezTo>
                  <a:cubicBezTo>
                    <a:pt x="9484" y="13444"/>
                    <a:pt x="9520" y="13409"/>
                    <a:pt x="9538" y="13373"/>
                  </a:cubicBezTo>
                  <a:cubicBezTo>
                    <a:pt x="9555" y="13337"/>
                    <a:pt x="9564" y="13275"/>
                    <a:pt x="9547" y="13239"/>
                  </a:cubicBezTo>
                  <a:cubicBezTo>
                    <a:pt x="9529" y="13203"/>
                    <a:pt x="9493" y="13168"/>
                    <a:pt x="9457" y="13150"/>
                  </a:cubicBezTo>
                  <a:cubicBezTo>
                    <a:pt x="9435" y="13141"/>
                    <a:pt x="9413" y="13139"/>
                    <a:pt x="9390" y="13139"/>
                  </a:cubicBezTo>
                  <a:close/>
                  <a:moveTo>
                    <a:pt x="9903" y="13391"/>
                  </a:moveTo>
                  <a:cubicBezTo>
                    <a:pt x="9892" y="13393"/>
                    <a:pt x="9881" y="13394"/>
                    <a:pt x="9870" y="13394"/>
                  </a:cubicBezTo>
                  <a:cubicBezTo>
                    <a:pt x="9859" y="13394"/>
                    <a:pt x="9849" y="13393"/>
                    <a:pt x="9839" y="13393"/>
                  </a:cubicBezTo>
                  <a:cubicBezTo>
                    <a:pt x="9819" y="13393"/>
                    <a:pt x="9801" y="13395"/>
                    <a:pt x="9787" y="13409"/>
                  </a:cubicBezTo>
                  <a:cubicBezTo>
                    <a:pt x="9761" y="13435"/>
                    <a:pt x="9716" y="13453"/>
                    <a:pt x="9716" y="13498"/>
                  </a:cubicBezTo>
                  <a:cubicBezTo>
                    <a:pt x="9716" y="13507"/>
                    <a:pt x="9707" y="13516"/>
                    <a:pt x="9707" y="13516"/>
                  </a:cubicBezTo>
                  <a:cubicBezTo>
                    <a:pt x="9713" y="13516"/>
                    <a:pt x="9719" y="13520"/>
                    <a:pt x="9722" y="13520"/>
                  </a:cubicBezTo>
                  <a:cubicBezTo>
                    <a:pt x="9724" y="13520"/>
                    <a:pt x="9725" y="13519"/>
                    <a:pt x="9725" y="13516"/>
                  </a:cubicBezTo>
                  <a:cubicBezTo>
                    <a:pt x="9743" y="13516"/>
                    <a:pt x="9761" y="13507"/>
                    <a:pt x="9778" y="13498"/>
                  </a:cubicBezTo>
                  <a:cubicBezTo>
                    <a:pt x="9823" y="13480"/>
                    <a:pt x="9868" y="13453"/>
                    <a:pt x="9903" y="13426"/>
                  </a:cubicBezTo>
                  <a:cubicBezTo>
                    <a:pt x="9912" y="13417"/>
                    <a:pt x="9921" y="13409"/>
                    <a:pt x="9930" y="13400"/>
                  </a:cubicBezTo>
                  <a:cubicBezTo>
                    <a:pt x="9921" y="13400"/>
                    <a:pt x="9912" y="13391"/>
                    <a:pt x="9903" y="13391"/>
                  </a:cubicBezTo>
                  <a:close/>
                  <a:moveTo>
                    <a:pt x="4974" y="13334"/>
                  </a:moveTo>
                  <a:cubicBezTo>
                    <a:pt x="4965" y="13334"/>
                    <a:pt x="4955" y="13337"/>
                    <a:pt x="4943" y="13346"/>
                  </a:cubicBezTo>
                  <a:cubicBezTo>
                    <a:pt x="4916" y="13355"/>
                    <a:pt x="4881" y="13364"/>
                    <a:pt x="4872" y="13400"/>
                  </a:cubicBezTo>
                  <a:cubicBezTo>
                    <a:pt x="4863" y="13426"/>
                    <a:pt x="4845" y="13453"/>
                    <a:pt x="4863" y="13489"/>
                  </a:cubicBezTo>
                  <a:cubicBezTo>
                    <a:pt x="4881" y="13516"/>
                    <a:pt x="4881" y="13551"/>
                    <a:pt x="4925" y="13560"/>
                  </a:cubicBezTo>
                  <a:cubicBezTo>
                    <a:pt x="4944" y="13566"/>
                    <a:pt x="4962" y="13577"/>
                    <a:pt x="4981" y="13577"/>
                  </a:cubicBezTo>
                  <a:cubicBezTo>
                    <a:pt x="4989" y="13577"/>
                    <a:pt x="4997" y="13575"/>
                    <a:pt x="5006" y="13569"/>
                  </a:cubicBezTo>
                  <a:cubicBezTo>
                    <a:pt x="5041" y="13551"/>
                    <a:pt x="5068" y="13551"/>
                    <a:pt x="5077" y="13507"/>
                  </a:cubicBezTo>
                  <a:cubicBezTo>
                    <a:pt x="5086" y="13480"/>
                    <a:pt x="5113" y="13453"/>
                    <a:pt x="5086" y="13417"/>
                  </a:cubicBezTo>
                  <a:cubicBezTo>
                    <a:pt x="5068" y="13391"/>
                    <a:pt x="5068" y="13355"/>
                    <a:pt x="5032" y="13346"/>
                  </a:cubicBezTo>
                  <a:cubicBezTo>
                    <a:pt x="5009" y="13346"/>
                    <a:pt x="4993" y="13334"/>
                    <a:pt x="4974" y="13334"/>
                  </a:cubicBezTo>
                  <a:close/>
                  <a:moveTo>
                    <a:pt x="6202" y="13365"/>
                  </a:moveTo>
                  <a:cubicBezTo>
                    <a:pt x="6187" y="13365"/>
                    <a:pt x="6171" y="13367"/>
                    <a:pt x="6157" y="13373"/>
                  </a:cubicBezTo>
                  <a:cubicBezTo>
                    <a:pt x="6085" y="13400"/>
                    <a:pt x="6058" y="13498"/>
                    <a:pt x="6085" y="13551"/>
                  </a:cubicBezTo>
                  <a:cubicBezTo>
                    <a:pt x="6107" y="13595"/>
                    <a:pt x="6165" y="13627"/>
                    <a:pt x="6220" y="13627"/>
                  </a:cubicBezTo>
                  <a:cubicBezTo>
                    <a:pt x="6232" y="13627"/>
                    <a:pt x="6244" y="13626"/>
                    <a:pt x="6255" y="13623"/>
                  </a:cubicBezTo>
                  <a:cubicBezTo>
                    <a:pt x="6317" y="13605"/>
                    <a:pt x="6353" y="13507"/>
                    <a:pt x="6335" y="13444"/>
                  </a:cubicBezTo>
                  <a:cubicBezTo>
                    <a:pt x="6321" y="13402"/>
                    <a:pt x="6262" y="13365"/>
                    <a:pt x="6202" y="13365"/>
                  </a:cubicBezTo>
                  <a:close/>
                  <a:moveTo>
                    <a:pt x="7419" y="13372"/>
                  </a:moveTo>
                  <a:cubicBezTo>
                    <a:pt x="7404" y="13372"/>
                    <a:pt x="7391" y="13373"/>
                    <a:pt x="7379" y="13373"/>
                  </a:cubicBezTo>
                  <a:cubicBezTo>
                    <a:pt x="7352" y="13382"/>
                    <a:pt x="7325" y="13417"/>
                    <a:pt x="7307" y="13444"/>
                  </a:cubicBezTo>
                  <a:cubicBezTo>
                    <a:pt x="7272" y="13480"/>
                    <a:pt x="7289" y="13533"/>
                    <a:pt x="7281" y="13578"/>
                  </a:cubicBezTo>
                  <a:cubicBezTo>
                    <a:pt x="7307" y="13596"/>
                    <a:pt x="7325" y="13623"/>
                    <a:pt x="7352" y="13641"/>
                  </a:cubicBezTo>
                  <a:cubicBezTo>
                    <a:pt x="7377" y="13660"/>
                    <a:pt x="7401" y="13666"/>
                    <a:pt x="7426" y="13666"/>
                  </a:cubicBezTo>
                  <a:cubicBezTo>
                    <a:pt x="7446" y="13666"/>
                    <a:pt x="7466" y="13662"/>
                    <a:pt x="7486" y="13658"/>
                  </a:cubicBezTo>
                  <a:cubicBezTo>
                    <a:pt x="7513" y="13658"/>
                    <a:pt x="7530" y="13623"/>
                    <a:pt x="7548" y="13596"/>
                  </a:cubicBezTo>
                  <a:cubicBezTo>
                    <a:pt x="7584" y="13560"/>
                    <a:pt x="7575" y="13507"/>
                    <a:pt x="7575" y="13471"/>
                  </a:cubicBezTo>
                  <a:cubicBezTo>
                    <a:pt x="7566" y="13444"/>
                    <a:pt x="7530" y="13417"/>
                    <a:pt x="7504" y="13400"/>
                  </a:cubicBezTo>
                  <a:cubicBezTo>
                    <a:pt x="7480" y="13376"/>
                    <a:pt x="7448" y="13372"/>
                    <a:pt x="7419" y="13372"/>
                  </a:cubicBezTo>
                  <a:close/>
                  <a:moveTo>
                    <a:pt x="8659" y="13386"/>
                  </a:moveTo>
                  <a:cubicBezTo>
                    <a:pt x="8637" y="13386"/>
                    <a:pt x="8615" y="13390"/>
                    <a:pt x="8592" y="13400"/>
                  </a:cubicBezTo>
                  <a:cubicBezTo>
                    <a:pt x="8503" y="13435"/>
                    <a:pt x="8467" y="13516"/>
                    <a:pt x="8503" y="13596"/>
                  </a:cubicBezTo>
                  <a:cubicBezTo>
                    <a:pt x="8529" y="13662"/>
                    <a:pt x="8580" y="13699"/>
                    <a:pt x="8638" y="13699"/>
                  </a:cubicBezTo>
                  <a:cubicBezTo>
                    <a:pt x="8658" y="13699"/>
                    <a:pt x="8678" y="13694"/>
                    <a:pt x="8699" y="13685"/>
                  </a:cubicBezTo>
                  <a:cubicBezTo>
                    <a:pt x="8788" y="13649"/>
                    <a:pt x="8824" y="13569"/>
                    <a:pt x="8797" y="13489"/>
                  </a:cubicBezTo>
                  <a:cubicBezTo>
                    <a:pt x="8771" y="13423"/>
                    <a:pt x="8720" y="13386"/>
                    <a:pt x="8659" y="13386"/>
                  </a:cubicBezTo>
                  <a:close/>
                  <a:moveTo>
                    <a:pt x="9133" y="13639"/>
                  </a:moveTo>
                  <a:cubicBezTo>
                    <a:pt x="9116" y="13639"/>
                    <a:pt x="9099" y="13644"/>
                    <a:pt x="9083" y="13658"/>
                  </a:cubicBezTo>
                  <a:cubicBezTo>
                    <a:pt x="9056" y="13667"/>
                    <a:pt x="9029" y="13667"/>
                    <a:pt x="9020" y="13685"/>
                  </a:cubicBezTo>
                  <a:cubicBezTo>
                    <a:pt x="9002" y="13712"/>
                    <a:pt x="8993" y="13739"/>
                    <a:pt x="8976" y="13774"/>
                  </a:cubicBezTo>
                  <a:cubicBezTo>
                    <a:pt x="9002" y="13765"/>
                    <a:pt x="9020" y="13765"/>
                    <a:pt x="9047" y="13756"/>
                  </a:cubicBezTo>
                  <a:cubicBezTo>
                    <a:pt x="9087" y="13749"/>
                    <a:pt x="9119" y="13719"/>
                    <a:pt x="9164" y="13719"/>
                  </a:cubicBezTo>
                  <a:cubicBezTo>
                    <a:pt x="9169" y="13719"/>
                    <a:pt x="9175" y="13720"/>
                    <a:pt x="9181" y="13721"/>
                  </a:cubicBezTo>
                  <a:cubicBezTo>
                    <a:pt x="9199" y="13721"/>
                    <a:pt x="9216" y="13703"/>
                    <a:pt x="9243" y="13694"/>
                  </a:cubicBezTo>
                  <a:cubicBezTo>
                    <a:pt x="9243" y="13694"/>
                    <a:pt x="9243" y="13676"/>
                    <a:pt x="9243" y="13676"/>
                  </a:cubicBezTo>
                  <a:cubicBezTo>
                    <a:pt x="9206" y="13664"/>
                    <a:pt x="9170" y="13639"/>
                    <a:pt x="9133" y="13639"/>
                  </a:cubicBezTo>
                  <a:close/>
                  <a:moveTo>
                    <a:pt x="5407" y="13587"/>
                  </a:moveTo>
                  <a:cubicBezTo>
                    <a:pt x="5389" y="13632"/>
                    <a:pt x="5336" y="13632"/>
                    <a:pt x="5336" y="13676"/>
                  </a:cubicBezTo>
                  <a:cubicBezTo>
                    <a:pt x="5336" y="13712"/>
                    <a:pt x="5336" y="13739"/>
                    <a:pt x="5336" y="13774"/>
                  </a:cubicBezTo>
                  <a:cubicBezTo>
                    <a:pt x="5371" y="13783"/>
                    <a:pt x="5371" y="13828"/>
                    <a:pt x="5416" y="13837"/>
                  </a:cubicBezTo>
                  <a:cubicBezTo>
                    <a:pt x="5426" y="13842"/>
                    <a:pt x="5435" y="13843"/>
                    <a:pt x="5444" y="13843"/>
                  </a:cubicBezTo>
                  <a:cubicBezTo>
                    <a:pt x="5458" y="13843"/>
                    <a:pt x="5472" y="13839"/>
                    <a:pt x="5486" y="13839"/>
                  </a:cubicBezTo>
                  <a:cubicBezTo>
                    <a:pt x="5495" y="13839"/>
                    <a:pt x="5504" y="13841"/>
                    <a:pt x="5514" y="13846"/>
                  </a:cubicBezTo>
                  <a:cubicBezTo>
                    <a:pt x="5523" y="13810"/>
                    <a:pt x="5577" y="13801"/>
                    <a:pt x="5586" y="13765"/>
                  </a:cubicBezTo>
                  <a:cubicBezTo>
                    <a:pt x="5594" y="13730"/>
                    <a:pt x="5577" y="13694"/>
                    <a:pt x="5586" y="13667"/>
                  </a:cubicBezTo>
                  <a:cubicBezTo>
                    <a:pt x="5550" y="13649"/>
                    <a:pt x="5541" y="13596"/>
                    <a:pt x="5505" y="13596"/>
                  </a:cubicBezTo>
                  <a:cubicBezTo>
                    <a:pt x="5470" y="13587"/>
                    <a:pt x="5434" y="13587"/>
                    <a:pt x="5407" y="13587"/>
                  </a:cubicBezTo>
                  <a:close/>
                  <a:moveTo>
                    <a:pt x="6699" y="13598"/>
                  </a:moveTo>
                  <a:cubicBezTo>
                    <a:pt x="6678" y="13598"/>
                    <a:pt x="6655" y="13603"/>
                    <a:pt x="6629" y="13614"/>
                  </a:cubicBezTo>
                  <a:cubicBezTo>
                    <a:pt x="6549" y="13649"/>
                    <a:pt x="6522" y="13703"/>
                    <a:pt x="6558" y="13792"/>
                  </a:cubicBezTo>
                  <a:cubicBezTo>
                    <a:pt x="6583" y="13849"/>
                    <a:pt x="6617" y="13879"/>
                    <a:pt x="6667" y="13879"/>
                  </a:cubicBezTo>
                  <a:cubicBezTo>
                    <a:pt x="6687" y="13879"/>
                    <a:pt x="6710" y="13874"/>
                    <a:pt x="6736" y="13864"/>
                  </a:cubicBezTo>
                  <a:cubicBezTo>
                    <a:pt x="6817" y="13828"/>
                    <a:pt x="6843" y="13774"/>
                    <a:pt x="6808" y="13685"/>
                  </a:cubicBezTo>
                  <a:cubicBezTo>
                    <a:pt x="6782" y="13628"/>
                    <a:pt x="6748" y="13598"/>
                    <a:pt x="6699" y="13598"/>
                  </a:cubicBezTo>
                  <a:close/>
                  <a:moveTo>
                    <a:pt x="7917" y="13612"/>
                  </a:moveTo>
                  <a:cubicBezTo>
                    <a:pt x="7896" y="13612"/>
                    <a:pt x="7872" y="13618"/>
                    <a:pt x="7852" y="13623"/>
                  </a:cubicBezTo>
                  <a:cubicBezTo>
                    <a:pt x="7807" y="13623"/>
                    <a:pt x="7780" y="13667"/>
                    <a:pt x="7762" y="13694"/>
                  </a:cubicBezTo>
                  <a:cubicBezTo>
                    <a:pt x="7744" y="13730"/>
                    <a:pt x="7753" y="13783"/>
                    <a:pt x="7753" y="13828"/>
                  </a:cubicBezTo>
                  <a:cubicBezTo>
                    <a:pt x="7789" y="13855"/>
                    <a:pt x="7816" y="13899"/>
                    <a:pt x="7852" y="13908"/>
                  </a:cubicBezTo>
                  <a:cubicBezTo>
                    <a:pt x="7875" y="13908"/>
                    <a:pt x="7903" y="13916"/>
                    <a:pt x="7929" y="13916"/>
                  </a:cubicBezTo>
                  <a:cubicBezTo>
                    <a:pt x="7943" y="13916"/>
                    <a:pt x="7956" y="13914"/>
                    <a:pt x="7967" y="13908"/>
                  </a:cubicBezTo>
                  <a:cubicBezTo>
                    <a:pt x="7994" y="13881"/>
                    <a:pt x="8030" y="13855"/>
                    <a:pt x="8048" y="13819"/>
                  </a:cubicBezTo>
                  <a:cubicBezTo>
                    <a:pt x="8057" y="13792"/>
                    <a:pt x="8057" y="13748"/>
                    <a:pt x="8048" y="13712"/>
                  </a:cubicBezTo>
                  <a:cubicBezTo>
                    <a:pt x="8039" y="13667"/>
                    <a:pt x="7994" y="13641"/>
                    <a:pt x="7959" y="13623"/>
                  </a:cubicBezTo>
                  <a:cubicBezTo>
                    <a:pt x="7947" y="13615"/>
                    <a:pt x="7933" y="13612"/>
                    <a:pt x="7917" y="13612"/>
                  </a:cubicBezTo>
                  <a:close/>
                  <a:moveTo>
                    <a:pt x="8385" y="13864"/>
                  </a:moveTo>
                  <a:cubicBezTo>
                    <a:pt x="8365" y="13864"/>
                    <a:pt x="8344" y="13869"/>
                    <a:pt x="8324" y="13881"/>
                  </a:cubicBezTo>
                  <a:cubicBezTo>
                    <a:pt x="8298" y="13899"/>
                    <a:pt x="8280" y="13917"/>
                    <a:pt x="8262" y="13926"/>
                  </a:cubicBezTo>
                  <a:cubicBezTo>
                    <a:pt x="8253" y="13935"/>
                    <a:pt x="8253" y="13944"/>
                    <a:pt x="8253" y="13944"/>
                  </a:cubicBezTo>
                  <a:cubicBezTo>
                    <a:pt x="8253" y="13944"/>
                    <a:pt x="8257" y="13948"/>
                    <a:pt x="8262" y="13948"/>
                  </a:cubicBezTo>
                  <a:cubicBezTo>
                    <a:pt x="8265" y="13948"/>
                    <a:pt x="8268" y="13947"/>
                    <a:pt x="8271" y="13944"/>
                  </a:cubicBezTo>
                  <a:cubicBezTo>
                    <a:pt x="8315" y="13935"/>
                    <a:pt x="8360" y="13926"/>
                    <a:pt x="8414" y="13908"/>
                  </a:cubicBezTo>
                  <a:cubicBezTo>
                    <a:pt x="8419" y="13908"/>
                    <a:pt x="8429" y="13912"/>
                    <a:pt x="8441" y="13912"/>
                  </a:cubicBezTo>
                  <a:cubicBezTo>
                    <a:pt x="8446" y="13912"/>
                    <a:pt x="8452" y="13911"/>
                    <a:pt x="8458" y="13908"/>
                  </a:cubicBezTo>
                  <a:cubicBezTo>
                    <a:pt x="8467" y="13908"/>
                    <a:pt x="8467" y="13899"/>
                    <a:pt x="8476" y="13899"/>
                  </a:cubicBezTo>
                  <a:cubicBezTo>
                    <a:pt x="8467" y="13890"/>
                    <a:pt x="8467" y="13890"/>
                    <a:pt x="8458" y="13881"/>
                  </a:cubicBezTo>
                  <a:cubicBezTo>
                    <a:pt x="8434" y="13872"/>
                    <a:pt x="8409" y="13864"/>
                    <a:pt x="8385" y="13864"/>
                  </a:cubicBezTo>
                  <a:close/>
                  <a:moveTo>
                    <a:pt x="5927" y="13846"/>
                  </a:moveTo>
                  <a:cubicBezTo>
                    <a:pt x="5897" y="13846"/>
                    <a:pt x="5869" y="13860"/>
                    <a:pt x="5844" y="13890"/>
                  </a:cubicBezTo>
                  <a:cubicBezTo>
                    <a:pt x="5818" y="13935"/>
                    <a:pt x="5809" y="13944"/>
                    <a:pt x="5871" y="13953"/>
                  </a:cubicBezTo>
                  <a:cubicBezTo>
                    <a:pt x="5925" y="13971"/>
                    <a:pt x="5987" y="13988"/>
                    <a:pt x="6049" y="13988"/>
                  </a:cubicBezTo>
                  <a:cubicBezTo>
                    <a:pt x="6049" y="13988"/>
                    <a:pt x="6058" y="13988"/>
                    <a:pt x="6067" y="13997"/>
                  </a:cubicBezTo>
                  <a:cubicBezTo>
                    <a:pt x="6067" y="13980"/>
                    <a:pt x="6076" y="13962"/>
                    <a:pt x="6076" y="13944"/>
                  </a:cubicBezTo>
                  <a:cubicBezTo>
                    <a:pt x="6067" y="13890"/>
                    <a:pt x="6023" y="13864"/>
                    <a:pt x="5969" y="13855"/>
                  </a:cubicBezTo>
                  <a:cubicBezTo>
                    <a:pt x="5955" y="13849"/>
                    <a:pt x="5941" y="13846"/>
                    <a:pt x="5927" y="13846"/>
                  </a:cubicBezTo>
                  <a:close/>
                  <a:moveTo>
                    <a:pt x="7177" y="13864"/>
                  </a:moveTo>
                  <a:cubicBezTo>
                    <a:pt x="7154" y="13864"/>
                    <a:pt x="7130" y="13868"/>
                    <a:pt x="7102" y="13872"/>
                  </a:cubicBezTo>
                  <a:cubicBezTo>
                    <a:pt x="7093" y="13890"/>
                    <a:pt x="7066" y="13899"/>
                    <a:pt x="7049" y="13926"/>
                  </a:cubicBezTo>
                  <a:cubicBezTo>
                    <a:pt x="7022" y="13953"/>
                    <a:pt x="7022" y="14006"/>
                    <a:pt x="7031" y="14033"/>
                  </a:cubicBezTo>
                  <a:cubicBezTo>
                    <a:pt x="7043" y="14057"/>
                    <a:pt x="7066" y="14061"/>
                    <a:pt x="7086" y="14061"/>
                  </a:cubicBezTo>
                  <a:cubicBezTo>
                    <a:pt x="7096" y="14061"/>
                    <a:pt x="7105" y="14060"/>
                    <a:pt x="7111" y="14060"/>
                  </a:cubicBezTo>
                  <a:cubicBezTo>
                    <a:pt x="7147" y="14055"/>
                    <a:pt x="7180" y="14049"/>
                    <a:pt x="7212" y="14049"/>
                  </a:cubicBezTo>
                  <a:cubicBezTo>
                    <a:pt x="7235" y="14049"/>
                    <a:pt x="7258" y="14052"/>
                    <a:pt x="7281" y="14060"/>
                  </a:cubicBezTo>
                  <a:cubicBezTo>
                    <a:pt x="7289" y="14060"/>
                    <a:pt x="7307" y="14051"/>
                    <a:pt x="7307" y="14042"/>
                  </a:cubicBezTo>
                  <a:cubicBezTo>
                    <a:pt x="7307" y="13988"/>
                    <a:pt x="7298" y="13935"/>
                    <a:pt x="7254" y="13890"/>
                  </a:cubicBezTo>
                  <a:cubicBezTo>
                    <a:pt x="7229" y="13871"/>
                    <a:pt x="7204" y="13864"/>
                    <a:pt x="7177" y="13864"/>
                  </a:cubicBezTo>
                  <a:close/>
                </a:path>
              </a:pathLst>
            </a:custGeom>
            <a:solidFill>
              <a:srgbClr val="F07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6765501" y="4464231"/>
              <a:ext cx="1007770" cy="636543"/>
            </a:xfrm>
            <a:custGeom>
              <a:avLst/>
              <a:gdLst/>
              <a:ahLst/>
              <a:cxnLst/>
              <a:rect l="l" t="t" r="r" b="b"/>
              <a:pathLst>
                <a:path w="19440" h="12279" extrusionOk="0">
                  <a:moveTo>
                    <a:pt x="9466" y="226"/>
                  </a:moveTo>
                  <a:cubicBezTo>
                    <a:pt x="11633" y="226"/>
                    <a:pt x="13730" y="779"/>
                    <a:pt x="15050" y="1868"/>
                  </a:cubicBezTo>
                  <a:cubicBezTo>
                    <a:pt x="15362" y="2117"/>
                    <a:pt x="15657" y="2358"/>
                    <a:pt x="15933" y="2590"/>
                  </a:cubicBezTo>
                  <a:cubicBezTo>
                    <a:pt x="18056" y="4321"/>
                    <a:pt x="19225" y="5266"/>
                    <a:pt x="19136" y="6515"/>
                  </a:cubicBezTo>
                  <a:cubicBezTo>
                    <a:pt x="19082" y="7318"/>
                    <a:pt x="18467" y="7711"/>
                    <a:pt x="17958" y="7907"/>
                  </a:cubicBezTo>
                  <a:cubicBezTo>
                    <a:pt x="17459" y="8094"/>
                    <a:pt x="16986" y="8407"/>
                    <a:pt x="16558" y="8835"/>
                  </a:cubicBezTo>
                  <a:lnTo>
                    <a:pt x="16486" y="8906"/>
                  </a:lnTo>
                  <a:cubicBezTo>
                    <a:pt x="15719" y="9665"/>
                    <a:pt x="14452" y="10922"/>
                    <a:pt x="12418" y="11645"/>
                  </a:cubicBezTo>
                  <a:cubicBezTo>
                    <a:pt x="11601" y="11938"/>
                    <a:pt x="10769" y="12064"/>
                    <a:pt x="9957" y="12064"/>
                  </a:cubicBezTo>
                  <a:cubicBezTo>
                    <a:pt x="6988" y="12064"/>
                    <a:pt x="4286" y="10382"/>
                    <a:pt x="3515" y="9058"/>
                  </a:cubicBezTo>
                  <a:cubicBezTo>
                    <a:pt x="2900" y="7987"/>
                    <a:pt x="2115" y="7247"/>
                    <a:pt x="1490" y="6658"/>
                  </a:cubicBezTo>
                  <a:cubicBezTo>
                    <a:pt x="848" y="6052"/>
                    <a:pt x="348" y="5579"/>
                    <a:pt x="295" y="5035"/>
                  </a:cubicBezTo>
                  <a:cubicBezTo>
                    <a:pt x="259" y="4776"/>
                    <a:pt x="420" y="3750"/>
                    <a:pt x="3649" y="1734"/>
                  </a:cubicBezTo>
                  <a:cubicBezTo>
                    <a:pt x="5255" y="726"/>
                    <a:pt x="7396" y="226"/>
                    <a:pt x="9466" y="226"/>
                  </a:cubicBezTo>
                  <a:close/>
                  <a:moveTo>
                    <a:pt x="9468" y="1"/>
                  </a:moveTo>
                  <a:cubicBezTo>
                    <a:pt x="7370" y="1"/>
                    <a:pt x="5202" y="517"/>
                    <a:pt x="3542" y="1555"/>
                  </a:cubicBezTo>
                  <a:cubicBezTo>
                    <a:pt x="1258" y="2983"/>
                    <a:pt x="0" y="4258"/>
                    <a:pt x="81" y="5061"/>
                  </a:cubicBezTo>
                  <a:cubicBezTo>
                    <a:pt x="152" y="5677"/>
                    <a:pt x="678" y="6176"/>
                    <a:pt x="1347" y="6810"/>
                  </a:cubicBezTo>
                  <a:cubicBezTo>
                    <a:pt x="1963" y="7390"/>
                    <a:pt x="2739" y="8121"/>
                    <a:pt x="3337" y="9165"/>
                  </a:cubicBezTo>
                  <a:cubicBezTo>
                    <a:pt x="4220" y="10690"/>
                    <a:pt x="6968" y="12278"/>
                    <a:pt x="9929" y="12278"/>
                  </a:cubicBezTo>
                  <a:cubicBezTo>
                    <a:pt x="10777" y="12278"/>
                    <a:pt x="11642" y="12145"/>
                    <a:pt x="12490" y="11841"/>
                  </a:cubicBezTo>
                  <a:cubicBezTo>
                    <a:pt x="14559" y="11101"/>
                    <a:pt x="15853" y="9825"/>
                    <a:pt x="16629" y="9058"/>
                  </a:cubicBezTo>
                  <a:lnTo>
                    <a:pt x="16709" y="8978"/>
                  </a:lnTo>
                  <a:cubicBezTo>
                    <a:pt x="17111" y="8576"/>
                    <a:pt x="17557" y="8282"/>
                    <a:pt x="18030" y="8103"/>
                  </a:cubicBezTo>
                  <a:cubicBezTo>
                    <a:pt x="18592" y="7889"/>
                    <a:pt x="19279" y="7443"/>
                    <a:pt x="19341" y="6533"/>
                  </a:cubicBezTo>
                  <a:cubicBezTo>
                    <a:pt x="19439" y="5177"/>
                    <a:pt x="18244" y="4196"/>
                    <a:pt x="16067" y="2430"/>
                  </a:cubicBezTo>
                  <a:cubicBezTo>
                    <a:pt x="15782" y="2198"/>
                    <a:pt x="15487" y="1957"/>
                    <a:pt x="15184" y="1707"/>
                  </a:cubicBezTo>
                  <a:cubicBezTo>
                    <a:pt x="13807" y="572"/>
                    <a:pt x="11677" y="1"/>
                    <a:pt x="94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7573427" y="4856919"/>
              <a:ext cx="28253" cy="24624"/>
            </a:xfrm>
            <a:custGeom>
              <a:avLst/>
              <a:gdLst/>
              <a:ahLst/>
              <a:cxnLst/>
              <a:rect l="l" t="t" r="r" b="b"/>
              <a:pathLst>
                <a:path w="545" h="475" extrusionOk="0">
                  <a:moveTo>
                    <a:pt x="115" y="1"/>
                  </a:moveTo>
                  <a:cubicBezTo>
                    <a:pt x="61" y="1"/>
                    <a:pt x="17" y="34"/>
                    <a:pt x="9" y="82"/>
                  </a:cubicBezTo>
                  <a:cubicBezTo>
                    <a:pt x="0" y="136"/>
                    <a:pt x="36" y="198"/>
                    <a:pt x="90" y="207"/>
                  </a:cubicBezTo>
                  <a:cubicBezTo>
                    <a:pt x="295" y="243"/>
                    <a:pt x="322" y="368"/>
                    <a:pt x="330" y="386"/>
                  </a:cubicBezTo>
                  <a:cubicBezTo>
                    <a:pt x="339" y="439"/>
                    <a:pt x="384" y="475"/>
                    <a:pt x="429" y="475"/>
                  </a:cubicBezTo>
                  <a:lnTo>
                    <a:pt x="446" y="475"/>
                  </a:lnTo>
                  <a:cubicBezTo>
                    <a:pt x="500" y="466"/>
                    <a:pt x="545" y="421"/>
                    <a:pt x="536" y="359"/>
                  </a:cubicBezTo>
                  <a:cubicBezTo>
                    <a:pt x="536" y="350"/>
                    <a:pt x="491" y="73"/>
                    <a:pt x="134" y="2"/>
                  </a:cubicBezTo>
                  <a:cubicBezTo>
                    <a:pt x="128" y="1"/>
                    <a:pt x="121" y="1"/>
                    <a:pt x="1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a:off x="7199764" y="4925814"/>
              <a:ext cx="28253" cy="25091"/>
            </a:xfrm>
            <a:custGeom>
              <a:avLst/>
              <a:gdLst/>
              <a:ahLst/>
              <a:cxnLst/>
              <a:rect l="l" t="t" r="r" b="b"/>
              <a:pathLst>
                <a:path w="545" h="484" extrusionOk="0">
                  <a:moveTo>
                    <a:pt x="115" y="1"/>
                  </a:moveTo>
                  <a:cubicBezTo>
                    <a:pt x="61" y="1"/>
                    <a:pt x="17" y="35"/>
                    <a:pt x="9" y="83"/>
                  </a:cubicBezTo>
                  <a:cubicBezTo>
                    <a:pt x="0" y="145"/>
                    <a:pt x="36" y="198"/>
                    <a:pt x="89" y="207"/>
                  </a:cubicBezTo>
                  <a:cubicBezTo>
                    <a:pt x="295" y="252"/>
                    <a:pt x="330" y="377"/>
                    <a:pt x="330" y="386"/>
                  </a:cubicBezTo>
                  <a:cubicBezTo>
                    <a:pt x="339" y="439"/>
                    <a:pt x="384" y="484"/>
                    <a:pt x="428" y="484"/>
                  </a:cubicBezTo>
                  <a:cubicBezTo>
                    <a:pt x="437" y="484"/>
                    <a:pt x="437" y="475"/>
                    <a:pt x="446" y="475"/>
                  </a:cubicBezTo>
                  <a:cubicBezTo>
                    <a:pt x="500" y="475"/>
                    <a:pt x="544" y="422"/>
                    <a:pt x="535" y="359"/>
                  </a:cubicBezTo>
                  <a:cubicBezTo>
                    <a:pt x="535" y="350"/>
                    <a:pt x="500" y="74"/>
                    <a:pt x="134" y="2"/>
                  </a:cubicBezTo>
                  <a:cubicBezTo>
                    <a:pt x="128" y="1"/>
                    <a:pt x="121" y="1"/>
                    <a:pt x="1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7178458" y="4489269"/>
              <a:ext cx="28253" cy="24624"/>
            </a:xfrm>
            <a:custGeom>
              <a:avLst/>
              <a:gdLst/>
              <a:ahLst/>
              <a:cxnLst/>
              <a:rect l="l" t="t" r="r" b="b"/>
              <a:pathLst>
                <a:path w="545" h="475" extrusionOk="0">
                  <a:moveTo>
                    <a:pt x="118" y="0"/>
                  </a:moveTo>
                  <a:cubicBezTo>
                    <a:pt x="69" y="0"/>
                    <a:pt x="18" y="34"/>
                    <a:pt x="10" y="82"/>
                  </a:cubicBezTo>
                  <a:cubicBezTo>
                    <a:pt x="1" y="136"/>
                    <a:pt x="36" y="189"/>
                    <a:pt x="90" y="207"/>
                  </a:cubicBezTo>
                  <a:cubicBezTo>
                    <a:pt x="304" y="243"/>
                    <a:pt x="331" y="368"/>
                    <a:pt x="331" y="385"/>
                  </a:cubicBezTo>
                  <a:cubicBezTo>
                    <a:pt x="340" y="439"/>
                    <a:pt x="384" y="475"/>
                    <a:pt x="438" y="475"/>
                  </a:cubicBezTo>
                  <a:lnTo>
                    <a:pt x="447" y="475"/>
                  </a:lnTo>
                  <a:cubicBezTo>
                    <a:pt x="500" y="466"/>
                    <a:pt x="545" y="412"/>
                    <a:pt x="536" y="359"/>
                  </a:cubicBezTo>
                  <a:cubicBezTo>
                    <a:pt x="536" y="350"/>
                    <a:pt x="500" y="73"/>
                    <a:pt x="135" y="2"/>
                  </a:cubicBezTo>
                  <a:cubicBezTo>
                    <a:pt x="129" y="1"/>
                    <a:pt x="123" y="0"/>
                    <a:pt x="1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7464719" y="4837168"/>
              <a:ext cx="33385" cy="17574"/>
            </a:xfrm>
            <a:custGeom>
              <a:avLst/>
              <a:gdLst/>
              <a:ahLst/>
              <a:cxnLst/>
              <a:rect l="l" t="t" r="r" b="b"/>
              <a:pathLst>
                <a:path w="644" h="339" extrusionOk="0">
                  <a:moveTo>
                    <a:pt x="526" y="0"/>
                  </a:moveTo>
                  <a:cubicBezTo>
                    <a:pt x="502" y="0"/>
                    <a:pt x="477" y="9"/>
                    <a:pt x="456" y="26"/>
                  </a:cubicBezTo>
                  <a:cubicBezTo>
                    <a:pt x="371" y="111"/>
                    <a:pt x="294" y="132"/>
                    <a:pt x="242" y="132"/>
                  </a:cubicBezTo>
                  <a:cubicBezTo>
                    <a:pt x="201" y="132"/>
                    <a:pt x="174" y="119"/>
                    <a:pt x="170" y="115"/>
                  </a:cubicBezTo>
                  <a:cubicBezTo>
                    <a:pt x="154" y="107"/>
                    <a:pt x="136" y="103"/>
                    <a:pt x="119" y="103"/>
                  </a:cubicBezTo>
                  <a:cubicBezTo>
                    <a:pt x="82" y="103"/>
                    <a:pt x="46" y="123"/>
                    <a:pt x="28" y="160"/>
                  </a:cubicBezTo>
                  <a:cubicBezTo>
                    <a:pt x="1" y="214"/>
                    <a:pt x="19" y="276"/>
                    <a:pt x="72" y="303"/>
                  </a:cubicBezTo>
                  <a:cubicBezTo>
                    <a:pt x="81" y="303"/>
                    <a:pt x="144" y="338"/>
                    <a:pt x="242" y="338"/>
                  </a:cubicBezTo>
                  <a:cubicBezTo>
                    <a:pt x="340" y="338"/>
                    <a:pt x="465" y="303"/>
                    <a:pt x="599" y="178"/>
                  </a:cubicBezTo>
                  <a:cubicBezTo>
                    <a:pt x="643" y="142"/>
                    <a:pt x="643" y="71"/>
                    <a:pt x="599" y="35"/>
                  </a:cubicBezTo>
                  <a:cubicBezTo>
                    <a:pt x="580" y="12"/>
                    <a:pt x="553" y="0"/>
                    <a:pt x="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7246006" y="4837219"/>
              <a:ext cx="33333" cy="17522"/>
            </a:xfrm>
            <a:custGeom>
              <a:avLst/>
              <a:gdLst/>
              <a:ahLst/>
              <a:cxnLst/>
              <a:rect l="l" t="t" r="r" b="b"/>
              <a:pathLst>
                <a:path w="643" h="338" extrusionOk="0">
                  <a:moveTo>
                    <a:pt x="530" y="1"/>
                  </a:moveTo>
                  <a:cubicBezTo>
                    <a:pt x="504" y="1"/>
                    <a:pt x="478" y="12"/>
                    <a:pt x="455" y="34"/>
                  </a:cubicBezTo>
                  <a:cubicBezTo>
                    <a:pt x="372" y="112"/>
                    <a:pt x="297" y="132"/>
                    <a:pt x="245" y="132"/>
                  </a:cubicBezTo>
                  <a:cubicBezTo>
                    <a:pt x="202" y="132"/>
                    <a:pt x="174" y="118"/>
                    <a:pt x="170" y="114"/>
                  </a:cubicBezTo>
                  <a:cubicBezTo>
                    <a:pt x="155" y="107"/>
                    <a:pt x="140" y="104"/>
                    <a:pt x="124" y="104"/>
                  </a:cubicBezTo>
                  <a:cubicBezTo>
                    <a:pt x="85" y="104"/>
                    <a:pt x="46" y="127"/>
                    <a:pt x="27" y="159"/>
                  </a:cubicBezTo>
                  <a:cubicBezTo>
                    <a:pt x="0" y="213"/>
                    <a:pt x="18" y="275"/>
                    <a:pt x="72" y="302"/>
                  </a:cubicBezTo>
                  <a:cubicBezTo>
                    <a:pt x="81" y="302"/>
                    <a:pt x="143" y="337"/>
                    <a:pt x="241" y="337"/>
                  </a:cubicBezTo>
                  <a:cubicBezTo>
                    <a:pt x="339" y="337"/>
                    <a:pt x="464" y="311"/>
                    <a:pt x="598" y="177"/>
                  </a:cubicBezTo>
                  <a:cubicBezTo>
                    <a:pt x="643" y="141"/>
                    <a:pt x="643" y="79"/>
                    <a:pt x="598" y="34"/>
                  </a:cubicBezTo>
                  <a:cubicBezTo>
                    <a:pt x="580" y="12"/>
                    <a:pt x="556" y="1"/>
                    <a:pt x="5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7346368" y="4739138"/>
              <a:ext cx="23639" cy="31415"/>
            </a:xfrm>
            <a:custGeom>
              <a:avLst/>
              <a:gdLst/>
              <a:ahLst/>
              <a:cxnLst/>
              <a:rect l="l" t="t" r="r" b="b"/>
              <a:pathLst>
                <a:path w="456" h="606" extrusionOk="0">
                  <a:moveTo>
                    <a:pt x="112" y="0"/>
                  </a:moveTo>
                  <a:cubicBezTo>
                    <a:pt x="83" y="0"/>
                    <a:pt x="55" y="11"/>
                    <a:pt x="36" y="35"/>
                  </a:cubicBezTo>
                  <a:cubicBezTo>
                    <a:pt x="0" y="79"/>
                    <a:pt x="0" y="142"/>
                    <a:pt x="45" y="178"/>
                  </a:cubicBezTo>
                  <a:cubicBezTo>
                    <a:pt x="196" y="320"/>
                    <a:pt x="152" y="445"/>
                    <a:pt x="143" y="463"/>
                  </a:cubicBezTo>
                  <a:cubicBezTo>
                    <a:pt x="125" y="517"/>
                    <a:pt x="143" y="570"/>
                    <a:pt x="196" y="597"/>
                  </a:cubicBezTo>
                  <a:cubicBezTo>
                    <a:pt x="214" y="606"/>
                    <a:pt x="223" y="606"/>
                    <a:pt x="241" y="606"/>
                  </a:cubicBezTo>
                  <a:cubicBezTo>
                    <a:pt x="277" y="606"/>
                    <a:pt x="321" y="588"/>
                    <a:pt x="339" y="543"/>
                  </a:cubicBezTo>
                  <a:cubicBezTo>
                    <a:pt x="339" y="534"/>
                    <a:pt x="455" y="276"/>
                    <a:pt x="179" y="26"/>
                  </a:cubicBezTo>
                  <a:cubicBezTo>
                    <a:pt x="162" y="9"/>
                    <a:pt x="137" y="0"/>
                    <a:pt x="1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7026774" y="4547278"/>
              <a:ext cx="24106" cy="31363"/>
            </a:xfrm>
            <a:custGeom>
              <a:avLst/>
              <a:gdLst/>
              <a:ahLst/>
              <a:cxnLst/>
              <a:rect l="l" t="t" r="r" b="b"/>
              <a:pathLst>
                <a:path w="465" h="605" extrusionOk="0">
                  <a:moveTo>
                    <a:pt x="113" y="0"/>
                  </a:moveTo>
                  <a:cubicBezTo>
                    <a:pt x="88" y="0"/>
                    <a:pt x="63" y="11"/>
                    <a:pt x="45" y="34"/>
                  </a:cubicBezTo>
                  <a:cubicBezTo>
                    <a:pt x="1" y="78"/>
                    <a:pt x="10" y="141"/>
                    <a:pt x="45" y="185"/>
                  </a:cubicBezTo>
                  <a:cubicBezTo>
                    <a:pt x="206" y="328"/>
                    <a:pt x="161" y="444"/>
                    <a:pt x="152" y="462"/>
                  </a:cubicBezTo>
                  <a:cubicBezTo>
                    <a:pt x="134" y="515"/>
                    <a:pt x="152" y="578"/>
                    <a:pt x="206" y="596"/>
                  </a:cubicBezTo>
                  <a:cubicBezTo>
                    <a:pt x="215" y="605"/>
                    <a:pt x="233" y="605"/>
                    <a:pt x="250" y="605"/>
                  </a:cubicBezTo>
                  <a:cubicBezTo>
                    <a:pt x="286" y="605"/>
                    <a:pt x="322" y="587"/>
                    <a:pt x="340" y="551"/>
                  </a:cubicBezTo>
                  <a:cubicBezTo>
                    <a:pt x="349" y="533"/>
                    <a:pt x="465" y="283"/>
                    <a:pt x="188" y="34"/>
                  </a:cubicBezTo>
                  <a:cubicBezTo>
                    <a:pt x="166" y="11"/>
                    <a:pt x="139" y="0"/>
                    <a:pt x="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7311687" y="5016586"/>
              <a:ext cx="24054" cy="31467"/>
            </a:xfrm>
            <a:custGeom>
              <a:avLst/>
              <a:gdLst/>
              <a:ahLst/>
              <a:cxnLst/>
              <a:rect l="l" t="t" r="r" b="b"/>
              <a:pathLst>
                <a:path w="464" h="607" extrusionOk="0">
                  <a:moveTo>
                    <a:pt x="117" y="1"/>
                  </a:moveTo>
                  <a:cubicBezTo>
                    <a:pt x="90" y="1"/>
                    <a:pt x="63" y="12"/>
                    <a:pt x="45" y="35"/>
                  </a:cubicBezTo>
                  <a:cubicBezTo>
                    <a:pt x="0" y="71"/>
                    <a:pt x="0" y="142"/>
                    <a:pt x="45" y="178"/>
                  </a:cubicBezTo>
                  <a:cubicBezTo>
                    <a:pt x="196" y="321"/>
                    <a:pt x="161" y="446"/>
                    <a:pt x="152" y="464"/>
                  </a:cubicBezTo>
                  <a:cubicBezTo>
                    <a:pt x="125" y="508"/>
                    <a:pt x="152" y="571"/>
                    <a:pt x="205" y="597"/>
                  </a:cubicBezTo>
                  <a:cubicBezTo>
                    <a:pt x="214" y="606"/>
                    <a:pt x="232" y="606"/>
                    <a:pt x="250" y="606"/>
                  </a:cubicBezTo>
                  <a:cubicBezTo>
                    <a:pt x="286" y="606"/>
                    <a:pt x="321" y="580"/>
                    <a:pt x="339" y="544"/>
                  </a:cubicBezTo>
                  <a:cubicBezTo>
                    <a:pt x="348" y="535"/>
                    <a:pt x="464" y="276"/>
                    <a:pt x="187" y="27"/>
                  </a:cubicBezTo>
                  <a:cubicBezTo>
                    <a:pt x="166" y="10"/>
                    <a:pt x="141" y="1"/>
                    <a:pt x="1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7293180" y="4535614"/>
              <a:ext cx="24106" cy="31467"/>
            </a:xfrm>
            <a:custGeom>
              <a:avLst/>
              <a:gdLst/>
              <a:ahLst/>
              <a:cxnLst/>
              <a:rect l="l" t="t" r="r" b="b"/>
              <a:pathLst>
                <a:path w="465" h="607" extrusionOk="0">
                  <a:moveTo>
                    <a:pt x="117" y="1"/>
                  </a:moveTo>
                  <a:cubicBezTo>
                    <a:pt x="90" y="1"/>
                    <a:pt x="64" y="12"/>
                    <a:pt x="45" y="36"/>
                  </a:cubicBezTo>
                  <a:cubicBezTo>
                    <a:pt x="0" y="80"/>
                    <a:pt x="9" y="143"/>
                    <a:pt x="45" y="187"/>
                  </a:cubicBezTo>
                  <a:cubicBezTo>
                    <a:pt x="205" y="330"/>
                    <a:pt x="161" y="446"/>
                    <a:pt x="152" y="464"/>
                  </a:cubicBezTo>
                  <a:cubicBezTo>
                    <a:pt x="134" y="517"/>
                    <a:pt x="152" y="580"/>
                    <a:pt x="205" y="598"/>
                  </a:cubicBezTo>
                  <a:cubicBezTo>
                    <a:pt x="214" y="607"/>
                    <a:pt x="232" y="607"/>
                    <a:pt x="250" y="607"/>
                  </a:cubicBezTo>
                  <a:cubicBezTo>
                    <a:pt x="286" y="607"/>
                    <a:pt x="321" y="589"/>
                    <a:pt x="339" y="553"/>
                  </a:cubicBezTo>
                  <a:cubicBezTo>
                    <a:pt x="348" y="535"/>
                    <a:pt x="464" y="285"/>
                    <a:pt x="188" y="27"/>
                  </a:cubicBezTo>
                  <a:cubicBezTo>
                    <a:pt x="166" y="10"/>
                    <a:pt x="141" y="1"/>
                    <a:pt x="1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a:off x="7497585" y="4926747"/>
              <a:ext cx="23639" cy="32037"/>
            </a:xfrm>
            <a:custGeom>
              <a:avLst/>
              <a:gdLst/>
              <a:ahLst/>
              <a:cxnLst/>
              <a:rect l="l" t="t" r="r" b="b"/>
              <a:pathLst>
                <a:path w="456" h="618" extrusionOk="0">
                  <a:moveTo>
                    <a:pt x="225" y="0"/>
                  </a:moveTo>
                  <a:cubicBezTo>
                    <a:pt x="188" y="0"/>
                    <a:pt x="154" y="25"/>
                    <a:pt x="134" y="65"/>
                  </a:cubicBezTo>
                  <a:cubicBezTo>
                    <a:pt x="125" y="73"/>
                    <a:pt x="0" y="323"/>
                    <a:pt x="268" y="582"/>
                  </a:cubicBezTo>
                  <a:cubicBezTo>
                    <a:pt x="286" y="600"/>
                    <a:pt x="313" y="618"/>
                    <a:pt x="339" y="618"/>
                  </a:cubicBezTo>
                  <a:cubicBezTo>
                    <a:pt x="366" y="618"/>
                    <a:pt x="393" y="600"/>
                    <a:pt x="411" y="582"/>
                  </a:cubicBezTo>
                  <a:cubicBezTo>
                    <a:pt x="455" y="546"/>
                    <a:pt x="455" y="475"/>
                    <a:pt x="411" y="439"/>
                  </a:cubicBezTo>
                  <a:cubicBezTo>
                    <a:pt x="268" y="288"/>
                    <a:pt x="313" y="172"/>
                    <a:pt x="321" y="154"/>
                  </a:cubicBezTo>
                  <a:cubicBezTo>
                    <a:pt x="339" y="100"/>
                    <a:pt x="321" y="38"/>
                    <a:pt x="268" y="11"/>
                  </a:cubicBezTo>
                  <a:cubicBezTo>
                    <a:pt x="254" y="4"/>
                    <a:pt x="239" y="0"/>
                    <a:pt x="2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7358395" y="4843855"/>
              <a:ext cx="23172" cy="31674"/>
            </a:xfrm>
            <a:custGeom>
              <a:avLst/>
              <a:gdLst/>
              <a:ahLst/>
              <a:cxnLst/>
              <a:rect l="l" t="t" r="r" b="b"/>
              <a:pathLst>
                <a:path w="447" h="611" extrusionOk="0">
                  <a:moveTo>
                    <a:pt x="217" y="1"/>
                  </a:moveTo>
                  <a:cubicBezTo>
                    <a:pt x="179" y="1"/>
                    <a:pt x="143" y="21"/>
                    <a:pt x="125" y="58"/>
                  </a:cubicBezTo>
                  <a:cubicBezTo>
                    <a:pt x="116" y="67"/>
                    <a:pt x="0" y="316"/>
                    <a:pt x="259" y="584"/>
                  </a:cubicBezTo>
                  <a:cubicBezTo>
                    <a:pt x="277" y="602"/>
                    <a:pt x="303" y="611"/>
                    <a:pt x="330" y="611"/>
                  </a:cubicBezTo>
                  <a:cubicBezTo>
                    <a:pt x="357" y="611"/>
                    <a:pt x="384" y="602"/>
                    <a:pt x="410" y="584"/>
                  </a:cubicBezTo>
                  <a:cubicBezTo>
                    <a:pt x="446" y="539"/>
                    <a:pt x="446" y="477"/>
                    <a:pt x="410" y="432"/>
                  </a:cubicBezTo>
                  <a:cubicBezTo>
                    <a:pt x="259" y="290"/>
                    <a:pt x="303" y="165"/>
                    <a:pt x="312" y="147"/>
                  </a:cubicBezTo>
                  <a:cubicBezTo>
                    <a:pt x="339" y="102"/>
                    <a:pt x="312" y="40"/>
                    <a:pt x="268" y="13"/>
                  </a:cubicBezTo>
                  <a:cubicBezTo>
                    <a:pt x="251" y="5"/>
                    <a:pt x="234" y="1"/>
                    <a:pt x="2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7422210" y="4962517"/>
              <a:ext cx="33333" cy="17522"/>
            </a:xfrm>
            <a:custGeom>
              <a:avLst/>
              <a:gdLst/>
              <a:ahLst/>
              <a:cxnLst/>
              <a:rect l="l" t="t" r="r" b="b"/>
              <a:pathLst>
                <a:path w="643" h="338" extrusionOk="0">
                  <a:moveTo>
                    <a:pt x="526" y="0"/>
                  </a:moveTo>
                  <a:cubicBezTo>
                    <a:pt x="501" y="0"/>
                    <a:pt x="476" y="9"/>
                    <a:pt x="455" y="26"/>
                  </a:cubicBezTo>
                  <a:cubicBezTo>
                    <a:pt x="367" y="109"/>
                    <a:pt x="290" y="129"/>
                    <a:pt x="238" y="129"/>
                  </a:cubicBezTo>
                  <a:cubicBezTo>
                    <a:pt x="202" y="129"/>
                    <a:pt x="177" y="119"/>
                    <a:pt x="170" y="115"/>
                  </a:cubicBezTo>
                  <a:cubicBezTo>
                    <a:pt x="153" y="107"/>
                    <a:pt x="136" y="103"/>
                    <a:pt x="119" y="103"/>
                  </a:cubicBezTo>
                  <a:cubicBezTo>
                    <a:pt x="81" y="103"/>
                    <a:pt x="45" y="123"/>
                    <a:pt x="27" y="160"/>
                  </a:cubicBezTo>
                  <a:cubicBezTo>
                    <a:pt x="0" y="213"/>
                    <a:pt x="27" y="276"/>
                    <a:pt x="72" y="302"/>
                  </a:cubicBezTo>
                  <a:cubicBezTo>
                    <a:pt x="80" y="302"/>
                    <a:pt x="143" y="338"/>
                    <a:pt x="241" y="338"/>
                  </a:cubicBezTo>
                  <a:cubicBezTo>
                    <a:pt x="339" y="338"/>
                    <a:pt x="464" y="302"/>
                    <a:pt x="598" y="177"/>
                  </a:cubicBezTo>
                  <a:cubicBezTo>
                    <a:pt x="642" y="142"/>
                    <a:pt x="642" y="70"/>
                    <a:pt x="607" y="35"/>
                  </a:cubicBezTo>
                  <a:cubicBezTo>
                    <a:pt x="583" y="11"/>
                    <a:pt x="555" y="0"/>
                    <a:pt x="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7315368" y="4910780"/>
              <a:ext cx="22239" cy="30897"/>
            </a:xfrm>
            <a:custGeom>
              <a:avLst/>
              <a:gdLst/>
              <a:ahLst/>
              <a:cxnLst/>
              <a:rect l="l" t="t" r="r" b="b"/>
              <a:pathLst>
                <a:path w="429" h="596" extrusionOk="0">
                  <a:moveTo>
                    <a:pt x="309" y="0"/>
                  </a:moveTo>
                  <a:cubicBezTo>
                    <a:pt x="295" y="0"/>
                    <a:pt x="281" y="2"/>
                    <a:pt x="268" y="7"/>
                  </a:cubicBezTo>
                  <a:cubicBezTo>
                    <a:pt x="259" y="16"/>
                    <a:pt x="0" y="132"/>
                    <a:pt x="36" y="497"/>
                  </a:cubicBezTo>
                  <a:cubicBezTo>
                    <a:pt x="45" y="551"/>
                    <a:pt x="90" y="596"/>
                    <a:pt x="143" y="596"/>
                  </a:cubicBezTo>
                  <a:cubicBezTo>
                    <a:pt x="143" y="596"/>
                    <a:pt x="152" y="596"/>
                    <a:pt x="152" y="587"/>
                  </a:cubicBezTo>
                  <a:cubicBezTo>
                    <a:pt x="206" y="587"/>
                    <a:pt x="250" y="533"/>
                    <a:pt x="241" y="480"/>
                  </a:cubicBezTo>
                  <a:cubicBezTo>
                    <a:pt x="223" y="265"/>
                    <a:pt x="339" y="203"/>
                    <a:pt x="357" y="203"/>
                  </a:cubicBezTo>
                  <a:cubicBezTo>
                    <a:pt x="402" y="176"/>
                    <a:pt x="429" y="114"/>
                    <a:pt x="411" y="60"/>
                  </a:cubicBezTo>
                  <a:cubicBezTo>
                    <a:pt x="391" y="20"/>
                    <a:pt x="351" y="0"/>
                    <a:pt x="3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7117909" y="4561431"/>
              <a:ext cx="28719" cy="24157"/>
            </a:xfrm>
            <a:custGeom>
              <a:avLst/>
              <a:gdLst/>
              <a:ahLst/>
              <a:cxnLst/>
              <a:rect l="l" t="t" r="r" b="b"/>
              <a:pathLst>
                <a:path w="554" h="466" extrusionOk="0">
                  <a:moveTo>
                    <a:pt x="112" y="0"/>
                  </a:moveTo>
                  <a:cubicBezTo>
                    <a:pt x="108" y="0"/>
                    <a:pt x="103" y="1"/>
                    <a:pt x="98" y="1"/>
                  </a:cubicBezTo>
                  <a:cubicBezTo>
                    <a:pt x="45" y="10"/>
                    <a:pt x="0" y="64"/>
                    <a:pt x="9" y="126"/>
                  </a:cubicBezTo>
                  <a:cubicBezTo>
                    <a:pt x="18" y="135"/>
                    <a:pt x="63" y="412"/>
                    <a:pt x="428" y="465"/>
                  </a:cubicBezTo>
                  <a:lnTo>
                    <a:pt x="446" y="465"/>
                  </a:lnTo>
                  <a:cubicBezTo>
                    <a:pt x="500" y="465"/>
                    <a:pt x="544" y="430"/>
                    <a:pt x="553" y="376"/>
                  </a:cubicBezTo>
                  <a:cubicBezTo>
                    <a:pt x="553" y="323"/>
                    <a:pt x="518" y="269"/>
                    <a:pt x="464" y="260"/>
                  </a:cubicBezTo>
                  <a:cubicBezTo>
                    <a:pt x="259" y="233"/>
                    <a:pt x="223" y="109"/>
                    <a:pt x="214" y="91"/>
                  </a:cubicBezTo>
                  <a:cubicBezTo>
                    <a:pt x="206" y="42"/>
                    <a:pt x="161" y="0"/>
                    <a:pt x="1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7228899" y="4718972"/>
              <a:ext cx="22239" cy="32659"/>
            </a:xfrm>
            <a:custGeom>
              <a:avLst/>
              <a:gdLst/>
              <a:ahLst/>
              <a:cxnLst/>
              <a:rect l="l" t="t" r="r" b="b"/>
              <a:pathLst>
                <a:path w="429" h="630" extrusionOk="0">
                  <a:moveTo>
                    <a:pt x="244" y="1"/>
                  </a:moveTo>
                  <a:cubicBezTo>
                    <a:pt x="213" y="1"/>
                    <a:pt x="182" y="17"/>
                    <a:pt x="161" y="49"/>
                  </a:cubicBezTo>
                  <a:cubicBezTo>
                    <a:pt x="152" y="58"/>
                    <a:pt x="0" y="290"/>
                    <a:pt x="223" y="584"/>
                  </a:cubicBezTo>
                  <a:cubicBezTo>
                    <a:pt x="250" y="611"/>
                    <a:pt x="277" y="629"/>
                    <a:pt x="312" y="629"/>
                  </a:cubicBezTo>
                  <a:cubicBezTo>
                    <a:pt x="330" y="629"/>
                    <a:pt x="357" y="620"/>
                    <a:pt x="375" y="602"/>
                  </a:cubicBezTo>
                  <a:cubicBezTo>
                    <a:pt x="419" y="567"/>
                    <a:pt x="428" y="504"/>
                    <a:pt x="393" y="460"/>
                  </a:cubicBezTo>
                  <a:cubicBezTo>
                    <a:pt x="268" y="290"/>
                    <a:pt x="330" y="174"/>
                    <a:pt x="339" y="165"/>
                  </a:cubicBezTo>
                  <a:cubicBezTo>
                    <a:pt x="366" y="121"/>
                    <a:pt x="357" y="49"/>
                    <a:pt x="303" y="22"/>
                  </a:cubicBezTo>
                  <a:cubicBezTo>
                    <a:pt x="286" y="8"/>
                    <a:pt x="265" y="1"/>
                    <a:pt x="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7031855" y="4854016"/>
              <a:ext cx="22291" cy="32193"/>
            </a:xfrm>
            <a:custGeom>
              <a:avLst/>
              <a:gdLst/>
              <a:ahLst/>
              <a:cxnLst/>
              <a:rect l="l" t="t" r="r" b="b"/>
              <a:pathLst>
                <a:path w="430" h="621" extrusionOk="0">
                  <a:moveTo>
                    <a:pt x="251" y="1"/>
                  </a:moveTo>
                  <a:cubicBezTo>
                    <a:pt x="218" y="1"/>
                    <a:pt x="186" y="17"/>
                    <a:pt x="170" y="49"/>
                  </a:cubicBezTo>
                  <a:cubicBezTo>
                    <a:pt x="161" y="58"/>
                    <a:pt x="1" y="290"/>
                    <a:pt x="233" y="584"/>
                  </a:cubicBezTo>
                  <a:cubicBezTo>
                    <a:pt x="251" y="611"/>
                    <a:pt x="277" y="620"/>
                    <a:pt x="313" y="620"/>
                  </a:cubicBezTo>
                  <a:cubicBezTo>
                    <a:pt x="331" y="620"/>
                    <a:pt x="358" y="611"/>
                    <a:pt x="375" y="602"/>
                  </a:cubicBezTo>
                  <a:cubicBezTo>
                    <a:pt x="420" y="566"/>
                    <a:pt x="429" y="504"/>
                    <a:pt x="393" y="459"/>
                  </a:cubicBezTo>
                  <a:cubicBezTo>
                    <a:pt x="268" y="290"/>
                    <a:pt x="331" y="174"/>
                    <a:pt x="340" y="165"/>
                  </a:cubicBezTo>
                  <a:cubicBezTo>
                    <a:pt x="367" y="112"/>
                    <a:pt x="358" y="49"/>
                    <a:pt x="313" y="22"/>
                  </a:cubicBezTo>
                  <a:cubicBezTo>
                    <a:pt x="295" y="8"/>
                    <a:pt x="273"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7436984" y="4738412"/>
              <a:ext cx="22239" cy="32141"/>
            </a:xfrm>
            <a:custGeom>
              <a:avLst/>
              <a:gdLst/>
              <a:ahLst/>
              <a:cxnLst/>
              <a:rect l="l" t="t" r="r" b="b"/>
              <a:pathLst>
                <a:path w="429" h="620" extrusionOk="0">
                  <a:moveTo>
                    <a:pt x="247" y="1"/>
                  </a:moveTo>
                  <a:cubicBezTo>
                    <a:pt x="214" y="1"/>
                    <a:pt x="183" y="17"/>
                    <a:pt x="161" y="49"/>
                  </a:cubicBezTo>
                  <a:cubicBezTo>
                    <a:pt x="161" y="58"/>
                    <a:pt x="1" y="290"/>
                    <a:pt x="224" y="584"/>
                  </a:cubicBezTo>
                  <a:cubicBezTo>
                    <a:pt x="250" y="611"/>
                    <a:pt x="277" y="620"/>
                    <a:pt x="313" y="620"/>
                  </a:cubicBezTo>
                  <a:cubicBezTo>
                    <a:pt x="331" y="620"/>
                    <a:pt x="357" y="620"/>
                    <a:pt x="375" y="602"/>
                  </a:cubicBezTo>
                  <a:cubicBezTo>
                    <a:pt x="420" y="566"/>
                    <a:pt x="429" y="504"/>
                    <a:pt x="393" y="459"/>
                  </a:cubicBezTo>
                  <a:cubicBezTo>
                    <a:pt x="268" y="290"/>
                    <a:pt x="331" y="174"/>
                    <a:pt x="340" y="165"/>
                  </a:cubicBezTo>
                  <a:cubicBezTo>
                    <a:pt x="366" y="120"/>
                    <a:pt x="357" y="49"/>
                    <a:pt x="313" y="22"/>
                  </a:cubicBezTo>
                  <a:cubicBezTo>
                    <a:pt x="291" y="8"/>
                    <a:pt x="269" y="1"/>
                    <a:pt x="2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6966225" y="4616485"/>
              <a:ext cx="31000" cy="20892"/>
            </a:xfrm>
            <a:custGeom>
              <a:avLst/>
              <a:gdLst/>
              <a:ahLst/>
              <a:cxnLst/>
              <a:rect l="l" t="t" r="r" b="b"/>
              <a:pathLst>
                <a:path w="598" h="403" extrusionOk="0">
                  <a:moveTo>
                    <a:pt x="125" y="1"/>
                  </a:moveTo>
                  <a:cubicBezTo>
                    <a:pt x="119" y="1"/>
                    <a:pt x="113" y="1"/>
                    <a:pt x="107" y="1"/>
                  </a:cubicBezTo>
                  <a:cubicBezTo>
                    <a:pt x="45" y="10"/>
                    <a:pt x="0" y="55"/>
                    <a:pt x="0" y="117"/>
                  </a:cubicBezTo>
                  <a:cubicBezTo>
                    <a:pt x="8" y="167"/>
                    <a:pt x="47" y="216"/>
                    <a:pt x="95" y="216"/>
                  </a:cubicBezTo>
                  <a:cubicBezTo>
                    <a:pt x="99" y="216"/>
                    <a:pt x="103" y="216"/>
                    <a:pt x="107" y="215"/>
                  </a:cubicBezTo>
                  <a:cubicBezTo>
                    <a:pt x="115" y="215"/>
                    <a:pt x="123" y="215"/>
                    <a:pt x="130" y="215"/>
                  </a:cubicBezTo>
                  <a:cubicBezTo>
                    <a:pt x="325" y="215"/>
                    <a:pt x="375" y="323"/>
                    <a:pt x="384" y="340"/>
                  </a:cubicBezTo>
                  <a:cubicBezTo>
                    <a:pt x="401" y="376"/>
                    <a:pt x="437" y="403"/>
                    <a:pt x="482" y="403"/>
                  </a:cubicBezTo>
                  <a:cubicBezTo>
                    <a:pt x="491" y="403"/>
                    <a:pt x="500" y="403"/>
                    <a:pt x="517" y="394"/>
                  </a:cubicBezTo>
                  <a:cubicBezTo>
                    <a:pt x="571" y="376"/>
                    <a:pt x="598" y="322"/>
                    <a:pt x="580" y="269"/>
                  </a:cubicBezTo>
                  <a:cubicBezTo>
                    <a:pt x="571" y="251"/>
                    <a:pt x="476" y="1"/>
                    <a:pt x="1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7396290" y="4555884"/>
              <a:ext cx="31052" cy="20425"/>
            </a:xfrm>
            <a:custGeom>
              <a:avLst/>
              <a:gdLst/>
              <a:ahLst/>
              <a:cxnLst/>
              <a:rect l="l" t="t" r="r" b="b"/>
              <a:pathLst>
                <a:path w="599" h="394" extrusionOk="0">
                  <a:moveTo>
                    <a:pt x="144" y="1"/>
                  </a:moveTo>
                  <a:cubicBezTo>
                    <a:pt x="132" y="1"/>
                    <a:pt x="120" y="1"/>
                    <a:pt x="108" y="1"/>
                  </a:cubicBezTo>
                  <a:cubicBezTo>
                    <a:pt x="45" y="1"/>
                    <a:pt x="1" y="46"/>
                    <a:pt x="10" y="108"/>
                  </a:cubicBezTo>
                  <a:cubicBezTo>
                    <a:pt x="10" y="162"/>
                    <a:pt x="54" y="207"/>
                    <a:pt x="117" y="207"/>
                  </a:cubicBezTo>
                  <a:cubicBezTo>
                    <a:pt x="124" y="206"/>
                    <a:pt x="132" y="206"/>
                    <a:pt x="139" y="206"/>
                  </a:cubicBezTo>
                  <a:cubicBezTo>
                    <a:pt x="326" y="206"/>
                    <a:pt x="376" y="314"/>
                    <a:pt x="384" y="332"/>
                  </a:cubicBezTo>
                  <a:cubicBezTo>
                    <a:pt x="402" y="367"/>
                    <a:pt x="438" y="394"/>
                    <a:pt x="482" y="394"/>
                  </a:cubicBezTo>
                  <a:lnTo>
                    <a:pt x="518" y="394"/>
                  </a:lnTo>
                  <a:cubicBezTo>
                    <a:pt x="572" y="367"/>
                    <a:pt x="598" y="314"/>
                    <a:pt x="580" y="260"/>
                  </a:cubicBezTo>
                  <a:cubicBezTo>
                    <a:pt x="572" y="243"/>
                    <a:pt x="488"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6899144" y="4802850"/>
              <a:ext cx="31052" cy="20892"/>
            </a:xfrm>
            <a:custGeom>
              <a:avLst/>
              <a:gdLst/>
              <a:ahLst/>
              <a:cxnLst/>
              <a:rect l="l" t="t" r="r" b="b"/>
              <a:pathLst>
                <a:path w="599" h="403" extrusionOk="0">
                  <a:moveTo>
                    <a:pt x="142" y="0"/>
                  </a:moveTo>
                  <a:cubicBezTo>
                    <a:pt x="131" y="0"/>
                    <a:pt x="119" y="1"/>
                    <a:pt x="108" y="1"/>
                  </a:cubicBezTo>
                  <a:cubicBezTo>
                    <a:pt x="45" y="1"/>
                    <a:pt x="0" y="55"/>
                    <a:pt x="0" y="108"/>
                  </a:cubicBezTo>
                  <a:cubicBezTo>
                    <a:pt x="9" y="158"/>
                    <a:pt x="48" y="207"/>
                    <a:pt x="96" y="207"/>
                  </a:cubicBezTo>
                  <a:cubicBezTo>
                    <a:pt x="100" y="207"/>
                    <a:pt x="104" y="207"/>
                    <a:pt x="108" y="206"/>
                  </a:cubicBezTo>
                  <a:cubicBezTo>
                    <a:pt x="115" y="206"/>
                    <a:pt x="123" y="206"/>
                    <a:pt x="131" y="206"/>
                  </a:cubicBezTo>
                  <a:cubicBezTo>
                    <a:pt x="326" y="206"/>
                    <a:pt x="375" y="314"/>
                    <a:pt x="384" y="331"/>
                  </a:cubicBezTo>
                  <a:cubicBezTo>
                    <a:pt x="402" y="376"/>
                    <a:pt x="438" y="403"/>
                    <a:pt x="482" y="403"/>
                  </a:cubicBezTo>
                  <a:cubicBezTo>
                    <a:pt x="491" y="403"/>
                    <a:pt x="500" y="394"/>
                    <a:pt x="518" y="394"/>
                  </a:cubicBezTo>
                  <a:cubicBezTo>
                    <a:pt x="571" y="376"/>
                    <a:pt x="598" y="313"/>
                    <a:pt x="580" y="260"/>
                  </a:cubicBezTo>
                  <a:cubicBezTo>
                    <a:pt x="572" y="251"/>
                    <a:pt x="480" y="0"/>
                    <a:pt x="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7129936" y="4761740"/>
              <a:ext cx="31000" cy="20840"/>
            </a:xfrm>
            <a:custGeom>
              <a:avLst/>
              <a:gdLst/>
              <a:ahLst/>
              <a:cxnLst/>
              <a:rect l="l" t="t" r="r" b="b"/>
              <a:pathLst>
                <a:path w="598" h="402" extrusionOk="0">
                  <a:moveTo>
                    <a:pt x="117" y="0"/>
                  </a:moveTo>
                  <a:cubicBezTo>
                    <a:pt x="111" y="0"/>
                    <a:pt x="105" y="0"/>
                    <a:pt x="98" y="0"/>
                  </a:cubicBezTo>
                  <a:cubicBezTo>
                    <a:pt x="45" y="9"/>
                    <a:pt x="0" y="54"/>
                    <a:pt x="0" y="107"/>
                  </a:cubicBezTo>
                  <a:cubicBezTo>
                    <a:pt x="0" y="170"/>
                    <a:pt x="45" y="214"/>
                    <a:pt x="107" y="214"/>
                  </a:cubicBezTo>
                  <a:cubicBezTo>
                    <a:pt x="115" y="214"/>
                    <a:pt x="123" y="214"/>
                    <a:pt x="130" y="214"/>
                  </a:cubicBezTo>
                  <a:cubicBezTo>
                    <a:pt x="325" y="214"/>
                    <a:pt x="375" y="322"/>
                    <a:pt x="384" y="339"/>
                  </a:cubicBezTo>
                  <a:cubicBezTo>
                    <a:pt x="402" y="375"/>
                    <a:pt x="437" y="402"/>
                    <a:pt x="482" y="402"/>
                  </a:cubicBezTo>
                  <a:cubicBezTo>
                    <a:pt x="491" y="402"/>
                    <a:pt x="500" y="402"/>
                    <a:pt x="517" y="393"/>
                  </a:cubicBezTo>
                  <a:cubicBezTo>
                    <a:pt x="571" y="375"/>
                    <a:pt x="598" y="313"/>
                    <a:pt x="580" y="259"/>
                  </a:cubicBezTo>
                  <a:cubicBezTo>
                    <a:pt x="571" y="250"/>
                    <a:pt x="476" y="0"/>
                    <a:pt x="1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7004120" y="4763036"/>
              <a:ext cx="21773" cy="30637"/>
            </a:xfrm>
            <a:custGeom>
              <a:avLst/>
              <a:gdLst/>
              <a:ahLst/>
              <a:cxnLst/>
              <a:rect l="l" t="t" r="r" b="b"/>
              <a:pathLst>
                <a:path w="420" h="591" extrusionOk="0">
                  <a:moveTo>
                    <a:pt x="307" y="0"/>
                  </a:moveTo>
                  <a:cubicBezTo>
                    <a:pt x="293" y="0"/>
                    <a:pt x="280" y="4"/>
                    <a:pt x="268" y="11"/>
                  </a:cubicBezTo>
                  <a:cubicBezTo>
                    <a:pt x="250" y="11"/>
                    <a:pt x="1" y="127"/>
                    <a:pt x="36" y="502"/>
                  </a:cubicBezTo>
                  <a:cubicBezTo>
                    <a:pt x="36" y="555"/>
                    <a:pt x="90" y="591"/>
                    <a:pt x="134" y="591"/>
                  </a:cubicBezTo>
                  <a:lnTo>
                    <a:pt x="152" y="591"/>
                  </a:lnTo>
                  <a:cubicBezTo>
                    <a:pt x="206" y="582"/>
                    <a:pt x="250" y="537"/>
                    <a:pt x="241" y="475"/>
                  </a:cubicBezTo>
                  <a:cubicBezTo>
                    <a:pt x="224" y="270"/>
                    <a:pt x="331" y="207"/>
                    <a:pt x="348" y="198"/>
                  </a:cubicBezTo>
                  <a:cubicBezTo>
                    <a:pt x="402" y="172"/>
                    <a:pt x="420" y="118"/>
                    <a:pt x="402" y="64"/>
                  </a:cubicBezTo>
                  <a:cubicBezTo>
                    <a:pt x="382" y="25"/>
                    <a:pt x="344"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7214072" y="4578279"/>
              <a:ext cx="21773" cy="30897"/>
            </a:xfrm>
            <a:custGeom>
              <a:avLst/>
              <a:gdLst/>
              <a:ahLst/>
              <a:cxnLst/>
              <a:rect l="l" t="t" r="r" b="b"/>
              <a:pathLst>
                <a:path w="420" h="596" extrusionOk="0">
                  <a:moveTo>
                    <a:pt x="295" y="1"/>
                  </a:moveTo>
                  <a:cubicBezTo>
                    <a:pt x="283" y="1"/>
                    <a:pt x="271" y="3"/>
                    <a:pt x="259" y="7"/>
                  </a:cubicBezTo>
                  <a:cubicBezTo>
                    <a:pt x="250" y="15"/>
                    <a:pt x="1" y="131"/>
                    <a:pt x="36" y="497"/>
                  </a:cubicBezTo>
                  <a:cubicBezTo>
                    <a:pt x="36" y="551"/>
                    <a:pt x="81" y="595"/>
                    <a:pt x="135" y="595"/>
                  </a:cubicBezTo>
                  <a:lnTo>
                    <a:pt x="143" y="595"/>
                  </a:lnTo>
                  <a:cubicBezTo>
                    <a:pt x="206" y="586"/>
                    <a:pt x="250" y="533"/>
                    <a:pt x="242" y="479"/>
                  </a:cubicBezTo>
                  <a:cubicBezTo>
                    <a:pt x="224" y="274"/>
                    <a:pt x="331" y="212"/>
                    <a:pt x="349" y="203"/>
                  </a:cubicBezTo>
                  <a:cubicBezTo>
                    <a:pt x="402" y="176"/>
                    <a:pt x="420" y="114"/>
                    <a:pt x="402" y="60"/>
                  </a:cubicBezTo>
                  <a:cubicBezTo>
                    <a:pt x="381" y="25"/>
                    <a:pt x="338" y="1"/>
                    <a:pt x="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7061455" y="4673405"/>
              <a:ext cx="22239" cy="30119"/>
            </a:xfrm>
            <a:custGeom>
              <a:avLst/>
              <a:gdLst/>
              <a:ahLst/>
              <a:cxnLst/>
              <a:rect l="l" t="t" r="r" b="b"/>
              <a:pathLst>
                <a:path w="429" h="581" extrusionOk="0">
                  <a:moveTo>
                    <a:pt x="295" y="0"/>
                  </a:moveTo>
                  <a:cubicBezTo>
                    <a:pt x="242" y="0"/>
                    <a:pt x="197" y="54"/>
                    <a:pt x="197" y="107"/>
                  </a:cubicBezTo>
                  <a:cubicBezTo>
                    <a:pt x="215" y="322"/>
                    <a:pt x="99" y="375"/>
                    <a:pt x="81" y="384"/>
                  </a:cubicBezTo>
                  <a:cubicBezTo>
                    <a:pt x="28" y="402"/>
                    <a:pt x="1" y="464"/>
                    <a:pt x="28" y="518"/>
                  </a:cubicBezTo>
                  <a:cubicBezTo>
                    <a:pt x="36" y="562"/>
                    <a:pt x="81" y="580"/>
                    <a:pt x="117" y="580"/>
                  </a:cubicBezTo>
                  <a:lnTo>
                    <a:pt x="161" y="580"/>
                  </a:lnTo>
                  <a:cubicBezTo>
                    <a:pt x="170" y="571"/>
                    <a:pt x="429" y="464"/>
                    <a:pt x="402" y="98"/>
                  </a:cubicBezTo>
                  <a:cubicBezTo>
                    <a:pt x="402" y="36"/>
                    <a:pt x="358"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7291314" y="4641472"/>
              <a:ext cx="22239" cy="30586"/>
            </a:xfrm>
            <a:custGeom>
              <a:avLst/>
              <a:gdLst/>
              <a:ahLst/>
              <a:cxnLst/>
              <a:rect l="l" t="t" r="r" b="b"/>
              <a:pathLst>
                <a:path w="429" h="590" extrusionOk="0">
                  <a:moveTo>
                    <a:pt x="295" y="1"/>
                  </a:moveTo>
                  <a:cubicBezTo>
                    <a:pt x="232" y="1"/>
                    <a:pt x="188" y="54"/>
                    <a:pt x="197" y="108"/>
                  </a:cubicBezTo>
                  <a:cubicBezTo>
                    <a:pt x="206" y="322"/>
                    <a:pt x="90" y="384"/>
                    <a:pt x="81" y="384"/>
                  </a:cubicBezTo>
                  <a:cubicBezTo>
                    <a:pt x="27" y="411"/>
                    <a:pt x="1" y="465"/>
                    <a:pt x="18" y="518"/>
                  </a:cubicBezTo>
                  <a:cubicBezTo>
                    <a:pt x="36" y="563"/>
                    <a:pt x="81" y="590"/>
                    <a:pt x="116" y="590"/>
                  </a:cubicBezTo>
                  <a:cubicBezTo>
                    <a:pt x="134" y="590"/>
                    <a:pt x="143" y="581"/>
                    <a:pt x="152" y="581"/>
                  </a:cubicBezTo>
                  <a:cubicBezTo>
                    <a:pt x="170" y="572"/>
                    <a:pt x="429" y="465"/>
                    <a:pt x="402" y="99"/>
                  </a:cubicBezTo>
                  <a:cubicBezTo>
                    <a:pt x="402" y="45"/>
                    <a:pt x="348" y="1"/>
                    <a:pt x="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a:off x="6901892" y="4694659"/>
              <a:ext cx="22291" cy="30586"/>
            </a:xfrm>
            <a:custGeom>
              <a:avLst/>
              <a:gdLst/>
              <a:ahLst/>
              <a:cxnLst/>
              <a:rect l="l" t="t" r="r" b="b"/>
              <a:pathLst>
                <a:path w="430" h="590" extrusionOk="0">
                  <a:moveTo>
                    <a:pt x="295" y="1"/>
                  </a:moveTo>
                  <a:cubicBezTo>
                    <a:pt x="242" y="10"/>
                    <a:pt x="197" y="54"/>
                    <a:pt x="197" y="108"/>
                  </a:cubicBezTo>
                  <a:cubicBezTo>
                    <a:pt x="215" y="322"/>
                    <a:pt x="99" y="384"/>
                    <a:pt x="81" y="384"/>
                  </a:cubicBezTo>
                  <a:cubicBezTo>
                    <a:pt x="28" y="411"/>
                    <a:pt x="1" y="465"/>
                    <a:pt x="28" y="518"/>
                  </a:cubicBezTo>
                  <a:cubicBezTo>
                    <a:pt x="46" y="563"/>
                    <a:pt x="81" y="590"/>
                    <a:pt x="126" y="590"/>
                  </a:cubicBezTo>
                  <a:cubicBezTo>
                    <a:pt x="135" y="590"/>
                    <a:pt x="153" y="590"/>
                    <a:pt x="162" y="581"/>
                  </a:cubicBezTo>
                  <a:cubicBezTo>
                    <a:pt x="170" y="572"/>
                    <a:pt x="429" y="474"/>
                    <a:pt x="411" y="99"/>
                  </a:cubicBezTo>
                  <a:cubicBezTo>
                    <a:pt x="402" y="45"/>
                    <a:pt x="358" y="1"/>
                    <a:pt x="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a:off x="7134550" y="4659305"/>
              <a:ext cx="31933" cy="20166"/>
            </a:xfrm>
            <a:custGeom>
              <a:avLst/>
              <a:gdLst/>
              <a:ahLst/>
              <a:cxnLst/>
              <a:rect l="l" t="t" r="r" b="b"/>
              <a:pathLst>
                <a:path w="616" h="389" extrusionOk="0">
                  <a:moveTo>
                    <a:pt x="498" y="1"/>
                  </a:moveTo>
                  <a:cubicBezTo>
                    <a:pt x="466" y="1"/>
                    <a:pt x="435" y="14"/>
                    <a:pt x="420" y="40"/>
                  </a:cubicBezTo>
                  <a:cubicBezTo>
                    <a:pt x="333" y="158"/>
                    <a:pt x="241" y="181"/>
                    <a:pt x="191" y="181"/>
                  </a:cubicBezTo>
                  <a:cubicBezTo>
                    <a:pt x="169" y="181"/>
                    <a:pt x="155" y="177"/>
                    <a:pt x="152" y="174"/>
                  </a:cubicBezTo>
                  <a:cubicBezTo>
                    <a:pt x="142" y="171"/>
                    <a:pt x="133" y="170"/>
                    <a:pt x="123" y="170"/>
                  </a:cubicBezTo>
                  <a:cubicBezTo>
                    <a:pt x="78" y="170"/>
                    <a:pt x="33" y="202"/>
                    <a:pt x="18" y="246"/>
                  </a:cubicBezTo>
                  <a:cubicBezTo>
                    <a:pt x="0" y="299"/>
                    <a:pt x="27" y="362"/>
                    <a:pt x="89" y="379"/>
                  </a:cubicBezTo>
                  <a:cubicBezTo>
                    <a:pt x="89" y="379"/>
                    <a:pt x="125" y="388"/>
                    <a:pt x="188" y="388"/>
                  </a:cubicBezTo>
                  <a:cubicBezTo>
                    <a:pt x="286" y="388"/>
                    <a:pt x="446" y="353"/>
                    <a:pt x="580" y="165"/>
                  </a:cubicBezTo>
                  <a:cubicBezTo>
                    <a:pt x="616" y="121"/>
                    <a:pt x="607" y="49"/>
                    <a:pt x="562" y="23"/>
                  </a:cubicBezTo>
                  <a:cubicBezTo>
                    <a:pt x="544" y="8"/>
                    <a:pt x="520" y="1"/>
                    <a:pt x="4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7381982" y="4647744"/>
              <a:ext cx="31933" cy="20166"/>
            </a:xfrm>
            <a:custGeom>
              <a:avLst/>
              <a:gdLst/>
              <a:ahLst/>
              <a:cxnLst/>
              <a:rect l="l" t="t" r="r" b="b"/>
              <a:pathLst>
                <a:path w="616" h="389" extrusionOk="0">
                  <a:moveTo>
                    <a:pt x="491" y="1"/>
                  </a:moveTo>
                  <a:cubicBezTo>
                    <a:pt x="461" y="1"/>
                    <a:pt x="431" y="14"/>
                    <a:pt x="410" y="40"/>
                  </a:cubicBezTo>
                  <a:cubicBezTo>
                    <a:pt x="315" y="169"/>
                    <a:pt x="221" y="185"/>
                    <a:pt x="173" y="185"/>
                  </a:cubicBezTo>
                  <a:cubicBezTo>
                    <a:pt x="158" y="185"/>
                    <a:pt x="147" y="183"/>
                    <a:pt x="143" y="183"/>
                  </a:cubicBezTo>
                  <a:cubicBezTo>
                    <a:pt x="132" y="179"/>
                    <a:pt x="120" y="178"/>
                    <a:pt x="110" y="178"/>
                  </a:cubicBezTo>
                  <a:cubicBezTo>
                    <a:pt x="68" y="178"/>
                    <a:pt x="32" y="203"/>
                    <a:pt x="18" y="246"/>
                  </a:cubicBezTo>
                  <a:cubicBezTo>
                    <a:pt x="0" y="299"/>
                    <a:pt x="27" y="362"/>
                    <a:pt x="80" y="379"/>
                  </a:cubicBezTo>
                  <a:cubicBezTo>
                    <a:pt x="89" y="379"/>
                    <a:pt x="125" y="388"/>
                    <a:pt x="187" y="388"/>
                  </a:cubicBezTo>
                  <a:cubicBezTo>
                    <a:pt x="286" y="388"/>
                    <a:pt x="437" y="353"/>
                    <a:pt x="580" y="165"/>
                  </a:cubicBezTo>
                  <a:cubicBezTo>
                    <a:pt x="616" y="121"/>
                    <a:pt x="607" y="58"/>
                    <a:pt x="553" y="23"/>
                  </a:cubicBezTo>
                  <a:cubicBezTo>
                    <a:pt x="535" y="8"/>
                    <a:pt x="513" y="1"/>
                    <a:pt x="4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7151190" y="4997509"/>
              <a:ext cx="22239" cy="30637"/>
            </a:xfrm>
            <a:custGeom>
              <a:avLst/>
              <a:gdLst/>
              <a:ahLst/>
              <a:cxnLst/>
              <a:rect l="l" t="t" r="r" b="b"/>
              <a:pathLst>
                <a:path w="429" h="591" extrusionOk="0">
                  <a:moveTo>
                    <a:pt x="312" y="0"/>
                  </a:moveTo>
                  <a:cubicBezTo>
                    <a:pt x="297" y="0"/>
                    <a:pt x="282" y="4"/>
                    <a:pt x="268" y="11"/>
                  </a:cubicBezTo>
                  <a:cubicBezTo>
                    <a:pt x="259" y="11"/>
                    <a:pt x="0" y="127"/>
                    <a:pt x="36" y="502"/>
                  </a:cubicBezTo>
                  <a:cubicBezTo>
                    <a:pt x="45" y="555"/>
                    <a:pt x="90" y="591"/>
                    <a:pt x="143" y="591"/>
                  </a:cubicBezTo>
                  <a:lnTo>
                    <a:pt x="152" y="591"/>
                  </a:lnTo>
                  <a:cubicBezTo>
                    <a:pt x="206" y="591"/>
                    <a:pt x="250" y="537"/>
                    <a:pt x="241" y="475"/>
                  </a:cubicBezTo>
                  <a:cubicBezTo>
                    <a:pt x="223" y="270"/>
                    <a:pt x="339" y="207"/>
                    <a:pt x="348" y="198"/>
                  </a:cubicBezTo>
                  <a:cubicBezTo>
                    <a:pt x="402" y="180"/>
                    <a:pt x="429" y="118"/>
                    <a:pt x="402" y="64"/>
                  </a:cubicBezTo>
                  <a:cubicBezTo>
                    <a:pt x="389" y="25"/>
                    <a:pt x="352" y="0"/>
                    <a:pt x="3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a:off x="7141030" y="4848417"/>
              <a:ext cx="21306" cy="32193"/>
            </a:xfrm>
            <a:custGeom>
              <a:avLst/>
              <a:gdLst/>
              <a:ahLst/>
              <a:cxnLst/>
              <a:rect l="l" t="t" r="r" b="b"/>
              <a:pathLst>
                <a:path w="411" h="621" extrusionOk="0">
                  <a:moveTo>
                    <a:pt x="189" y="1"/>
                  </a:moveTo>
                  <a:cubicBezTo>
                    <a:pt x="180" y="1"/>
                    <a:pt x="170" y="2"/>
                    <a:pt x="161" y="5"/>
                  </a:cubicBezTo>
                  <a:cubicBezTo>
                    <a:pt x="107" y="23"/>
                    <a:pt x="72" y="86"/>
                    <a:pt x="89" y="139"/>
                  </a:cubicBezTo>
                  <a:cubicBezTo>
                    <a:pt x="161" y="335"/>
                    <a:pt x="63" y="425"/>
                    <a:pt x="54" y="434"/>
                  </a:cubicBezTo>
                  <a:cubicBezTo>
                    <a:pt x="9" y="469"/>
                    <a:pt x="0" y="532"/>
                    <a:pt x="27" y="576"/>
                  </a:cubicBezTo>
                  <a:cubicBezTo>
                    <a:pt x="54" y="612"/>
                    <a:pt x="80" y="621"/>
                    <a:pt x="116" y="621"/>
                  </a:cubicBezTo>
                  <a:cubicBezTo>
                    <a:pt x="134" y="621"/>
                    <a:pt x="161" y="612"/>
                    <a:pt x="179" y="603"/>
                  </a:cubicBezTo>
                  <a:cubicBezTo>
                    <a:pt x="188" y="594"/>
                    <a:pt x="411" y="425"/>
                    <a:pt x="286" y="77"/>
                  </a:cubicBezTo>
                  <a:cubicBezTo>
                    <a:pt x="271" y="33"/>
                    <a:pt x="232"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06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714000"/>
          </a:xfrm>
          <a:prstGeom prst="rect">
            <a:avLst/>
          </a:prstGeom>
          <a:noFill/>
          <a:ln>
            <a:noFill/>
          </a:ln>
        </p:spPr>
        <p:txBody>
          <a:bodyPr spcFirstLastPara="1" wrap="square" lIns="0" tIns="0" rIns="0" bIns="0" anchor="ctr" anchorCtr="0">
            <a:noAutofit/>
          </a:bodyPr>
          <a:lstStyle>
            <a:lvl1pPr lvl="0">
              <a:spcBef>
                <a:spcPts val="0"/>
              </a:spcBef>
              <a:spcAft>
                <a:spcPts val="0"/>
              </a:spcAft>
              <a:buClr>
                <a:schemeClr val="dk2"/>
              </a:buClr>
              <a:buSzPts val="3600"/>
              <a:buFont typeface="Passion One"/>
              <a:buNone/>
              <a:defRPr sz="3600">
                <a:solidFill>
                  <a:schemeClr val="dk2"/>
                </a:solidFill>
                <a:latin typeface="Passion One"/>
                <a:ea typeface="Passion One"/>
                <a:cs typeface="Passion One"/>
                <a:sym typeface="Passion On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Lato"/>
              <a:buChar char="●"/>
              <a:defRPr sz="1600">
                <a:solidFill>
                  <a:schemeClr val="dk2"/>
                </a:solidFill>
                <a:latin typeface="Lato"/>
                <a:ea typeface="Lato"/>
                <a:cs typeface="Lato"/>
                <a:sym typeface="Lato"/>
              </a:defRPr>
            </a:lvl1pPr>
            <a:lvl2pPr marL="914400" lvl="1" indent="-330200">
              <a:lnSpc>
                <a:spcPct val="115000"/>
              </a:lnSpc>
              <a:spcBef>
                <a:spcPts val="1600"/>
              </a:spcBef>
              <a:spcAft>
                <a:spcPts val="0"/>
              </a:spcAft>
              <a:buClr>
                <a:schemeClr val="dk2"/>
              </a:buClr>
              <a:buSzPts val="1600"/>
              <a:buFont typeface="Lato"/>
              <a:buChar char="○"/>
              <a:defRPr sz="1600">
                <a:solidFill>
                  <a:schemeClr val="dk2"/>
                </a:solidFill>
                <a:latin typeface="Lato"/>
                <a:ea typeface="Lato"/>
                <a:cs typeface="Lato"/>
                <a:sym typeface="Lato"/>
              </a:defRPr>
            </a:lvl2pPr>
            <a:lvl3pPr marL="1371600" lvl="2" indent="-330200">
              <a:lnSpc>
                <a:spcPct val="115000"/>
              </a:lnSpc>
              <a:spcBef>
                <a:spcPts val="1600"/>
              </a:spcBef>
              <a:spcAft>
                <a:spcPts val="0"/>
              </a:spcAft>
              <a:buClr>
                <a:schemeClr val="dk2"/>
              </a:buClr>
              <a:buSzPts val="1600"/>
              <a:buFont typeface="Lato"/>
              <a:buChar char="■"/>
              <a:defRPr sz="1600">
                <a:solidFill>
                  <a:schemeClr val="dk2"/>
                </a:solidFill>
                <a:latin typeface="Lato"/>
                <a:ea typeface="Lato"/>
                <a:cs typeface="Lato"/>
                <a:sym typeface="Lato"/>
              </a:defRPr>
            </a:lvl3pPr>
            <a:lvl4pPr marL="1828800" lvl="3" indent="-330200">
              <a:lnSpc>
                <a:spcPct val="115000"/>
              </a:lnSpc>
              <a:spcBef>
                <a:spcPts val="1600"/>
              </a:spcBef>
              <a:spcAft>
                <a:spcPts val="0"/>
              </a:spcAft>
              <a:buClr>
                <a:schemeClr val="dk2"/>
              </a:buClr>
              <a:buSzPts val="1600"/>
              <a:buFont typeface="Lato"/>
              <a:buChar char="●"/>
              <a:defRPr sz="1600">
                <a:solidFill>
                  <a:schemeClr val="dk2"/>
                </a:solidFill>
                <a:latin typeface="Lato"/>
                <a:ea typeface="Lato"/>
                <a:cs typeface="Lato"/>
                <a:sym typeface="Lato"/>
              </a:defRPr>
            </a:lvl4pPr>
            <a:lvl5pPr marL="2286000" lvl="4" indent="-330200">
              <a:lnSpc>
                <a:spcPct val="115000"/>
              </a:lnSpc>
              <a:spcBef>
                <a:spcPts val="1600"/>
              </a:spcBef>
              <a:spcAft>
                <a:spcPts val="0"/>
              </a:spcAft>
              <a:buClr>
                <a:schemeClr val="dk2"/>
              </a:buClr>
              <a:buSzPts val="1600"/>
              <a:buFont typeface="Lato"/>
              <a:buChar char="○"/>
              <a:defRPr sz="1600">
                <a:solidFill>
                  <a:schemeClr val="dk2"/>
                </a:solidFill>
                <a:latin typeface="Lato"/>
                <a:ea typeface="Lato"/>
                <a:cs typeface="Lato"/>
                <a:sym typeface="Lato"/>
              </a:defRPr>
            </a:lvl5pPr>
            <a:lvl6pPr marL="2743200" lvl="5" indent="-330200">
              <a:lnSpc>
                <a:spcPct val="115000"/>
              </a:lnSpc>
              <a:spcBef>
                <a:spcPts val="1600"/>
              </a:spcBef>
              <a:spcAft>
                <a:spcPts val="0"/>
              </a:spcAft>
              <a:buClr>
                <a:schemeClr val="dk2"/>
              </a:buClr>
              <a:buSzPts val="1600"/>
              <a:buFont typeface="Lato"/>
              <a:buChar char="■"/>
              <a:defRPr sz="1600">
                <a:solidFill>
                  <a:schemeClr val="dk2"/>
                </a:solidFill>
                <a:latin typeface="Lato"/>
                <a:ea typeface="Lato"/>
                <a:cs typeface="Lato"/>
                <a:sym typeface="Lato"/>
              </a:defRPr>
            </a:lvl6pPr>
            <a:lvl7pPr marL="3200400" lvl="6" indent="-330200">
              <a:lnSpc>
                <a:spcPct val="115000"/>
              </a:lnSpc>
              <a:spcBef>
                <a:spcPts val="1600"/>
              </a:spcBef>
              <a:spcAft>
                <a:spcPts val="0"/>
              </a:spcAft>
              <a:buClr>
                <a:schemeClr val="dk2"/>
              </a:buClr>
              <a:buSzPts val="1600"/>
              <a:buFont typeface="Lato"/>
              <a:buChar char="●"/>
              <a:defRPr sz="1600">
                <a:solidFill>
                  <a:schemeClr val="dk2"/>
                </a:solidFill>
                <a:latin typeface="Lato"/>
                <a:ea typeface="Lato"/>
                <a:cs typeface="Lato"/>
                <a:sym typeface="Lato"/>
              </a:defRPr>
            </a:lvl7pPr>
            <a:lvl8pPr marL="3657600" lvl="7" indent="-330200">
              <a:lnSpc>
                <a:spcPct val="115000"/>
              </a:lnSpc>
              <a:spcBef>
                <a:spcPts val="1600"/>
              </a:spcBef>
              <a:spcAft>
                <a:spcPts val="0"/>
              </a:spcAft>
              <a:buClr>
                <a:schemeClr val="dk2"/>
              </a:buClr>
              <a:buSzPts val="1600"/>
              <a:buFont typeface="Lato"/>
              <a:buChar char="○"/>
              <a:defRPr sz="1600">
                <a:solidFill>
                  <a:schemeClr val="dk2"/>
                </a:solidFill>
                <a:latin typeface="Lato"/>
                <a:ea typeface="Lato"/>
                <a:cs typeface="Lato"/>
                <a:sym typeface="Lato"/>
              </a:defRPr>
            </a:lvl8pPr>
            <a:lvl9pPr marL="4114800" lvl="8" indent="-330200">
              <a:lnSpc>
                <a:spcPct val="115000"/>
              </a:lnSpc>
              <a:spcBef>
                <a:spcPts val="1600"/>
              </a:spcBef>
              <a:spcAft>
                <a:spcPts val="1600"/>
              </a:spcAft>
              <a:buClr>
                <a:schemeClr val="dk2"/>
              </a:buClr>
              <a:buSzPts val="1600"/>
              <a:buFont typeface="Lato"/>
              <a:buChar char="■"/>
              <a:defRPr sz="1600">
                <a:solidFill>
                  <a:schemeClr val="dk2"/>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10"/>
        <p:cNvGrpSpPr/>
        <p:nvPr/>
      </p:nvGrpSpPr>
      <p:grpSpPr>
        <a:xfrm>
          <a:off x="0" y="0"/>
          <a:ext cx="0" cy="0"/>
          <a:chOff x="0" y="0"/>
          <a:chExt cx="0" cy="0"/>
        </a:xfrm>
      </p:grpSpPr>
      <p:sp>
        <p:nvSpPr>
          <p:cNvPr id="1511" name="Google Shape;1511;p23"/>
          <p:cNvSpPr txBox="1">
            <a:spLocks noGrp="1"/>
          </p:cNvSpPr>
          <p:nvPr>
            <p:ph type="ctrTitle"/>
          </p:nvPr>
        </p:nvSpPr>
        <p:spPr>
          <a:xfrm>
            <a:off x="1028139" y="1427957"/>
            <a:ext cx="6937217" cy="1867200"/>
          </a:xfrm>
          <a:prstGeom prst="rect">
            <a:avLst/>
          </a:prstGeom>
        </p:spPr>
        <p:txBody>
          <a:bodyPr spcFirstLastPara="1" wrap="square" lIns="0" tIns="0" rIns="0" bIns="0" anchor="b" anchorCtr="0">
            <a:noAutofit/>
          </a:bodyPr>
          <a:lstStyle/>
          <a:p>
            <a:pPr marL="0" lvl="0" indent="0" algn="ctr" rtl="0">
              <a:lnSpc>
                <a:spcPct val="80000"/>
              </a:lnSpc>
              <a:spcBef>
                <a:spcPts val="0"/>
              </a:spcBef>
              <a:spcAft>
                <a:spcPts val="0"/>
              </a:spcAft>
              <a:buNone/>
            </a:pPr>
            <a:r>
              <a:rPr lang="es-ES" sz="7200" dirty="0">
                <a:solidFill>
                  <a:schemeClr val="lt2"/>
                </a:solidFill>
              </a:rPr>
              <a:t>¿Cuales son las leyes de la alimentación?</a:t>
            </a:r>
            <a:endParaRPr sz="7200" dirty="0">
              <a:solidFill>
                <a:schemeClr val="lt2"/>
              </a:solidFill>
            </a:endParaRPr>
          </a:p>
        </p:txBody>
      </p:sp>
      <p:pic>
        <p:nvPicPr>
          <p:cNvPr id="5122" name="Picture 2" descr="Día del Nutricionista: ¿Cuáles son las Cuatro Leyes de la Alimentación? -  Información General">
            <a:extLst>
              <a:ext uri="{FF2B5EF4-FFF2-40B4-BE49-F238E27FC236}">
                <a16:creationId xmlns:a16="http://schemas.microsoft.com/office/drawing/2014/main" id="{DC751727-50A8-4D67-916A-735542B2B1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4325" y="3715543"/>
            <a:ext cx="1499191" cy="93699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Las 4 Leyes de la Alimentación para una Dieta Adecuada">
            <a:extLst>
              <a:ext uri="{FF2B5EF4-FFF2-40B4-BE49-F238E27FC236}">
                <a16:creationId xmlns:a16="http://schemas.microsoft.com/office/drawing/2014/main" id="{AC363C3C-7F7A-47EA-AE88-1722D49A03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974" y="478464"/>
            <a:ext cx="1163144" cy="1031359"/>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68189B80-DF8B-49C2-AD4D-07949D246D92}"/>
              </a:ext>
            </a:extLst>
          </p:cNvPr>
          <p:cNvSpPr/>
          <p:nvPr/>
        </p:nvSpPr>
        <p:spPr>
          <a:xfrm>
            <a:off x="1028139" y="3262323"/>
            <a:ext cx="3710763" cy="1606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ln w="0"/>
                <a:solidFill>
                  <a:schemeClr val="tx1"/>
                </a:solidFill>
                <a:effectLst>
                  <a:outerShdw blurRad="38100" dist="19050" dir="2700000" algn="tl" rotWithShape="0">
                    <a:schemeClr val="dk1">
                      <a:alpha val="40000"/>
                    </a:schemeClr>
                  </a:outerShdw>
                </a:effectLst>
              </a:rPr>
              <a:t>INTEGRANTES</a:t>
            </a:r>
          </a:p>
          <a:p>
            <a:pPr marL="285750" indent="-285750">
              <a:buFont typeface="Wingdings" panose="05000000000000000000" pitchFamily="2" charset="2"/>
              <a:buChar char="ü"/>
            </a:pPr>
            <a:r>
              <a:rPr lang="es-PE" dirty="0">
                <a:ln w="0"/>
                <a:solidFill>
                  <a:schemeClr val="tx1"/>
                </a:solidFill>
                <a:effectLst>
                  <a:outerShdw blurRad="38100" dist="19050" dir="2700000" algn="tl" rotWithShape="0">
                    <a:schemeClr val="dk1">
                      <a:alpha val="40000"/>
                    </a:schemeClr>
                  </a:outerShdw>
                </a:effectLst>
              </a:rPr>
              <a:t>Benites Barrionuevo, Raúl Andrés</a:t>
            </a:r>
          </a:p>
          <a:p>
            <a:pPr marL="285750" indent="-285750">
              <a:buFont typeface="Wingdings" panose="05000000000000000000" pitchFamily="2" charset="2"/>
              <a:buChar char="ü"/>
            </a:pPr>
            <a:r>
              <a:rPr lang="es-PE" dirty="0">
                <a:ln w="0"/>
                <a:solidFill>
                  <a:schemeClr val="tx1"/>
                </a:solidFill>
                <a:effectLst>
                  <a:outerShdw blurRad="38100" dist="19050" dir="2700000" algn="tl" rotWithShape="0">
                    <a:schemeClr val="dk1">
                      <a:alpha val="40000"/>
                    </a:schemeClr>
                  </a:outerShdw>
                </a:effectLst>
              </a:rPr>
              <a:t>Casachagua Tuesta, Andrea Teófila</a:t>
            </a:r>
          </a:p>
          <a:p>
            <a:pPr marL="285750" indent="-285750">
              <a:buFont typeface="Wingdings" panose="05000000000000000000" pitchFamily="2" charset="2"/>
              <a:buChar char="ü"/>
            </a:pPr>
            <a:r>
              <a:rPr lang="es-PE" dirty="0">
                <a:ln w="0"/>
                <a:solidFill>
                  <a:schemeClr val="tx1"/>
                </a:solidFill>
                <a:effectLst>
                  <a:outerShdw blurRad="38100" dist="19050" dir="2700000" algn="tl" rotWithShape="0">
                    <a:schemeClr val="dk1">
                      <a:alpha val="40000"/>
                    </a:schemeClr>
                  </a:outerShdw>
                </a:effectLst>
              </a:rPr>
              <a:t>Contreras Olivera, Jassmin Brighith</a:t>
            </a:r>
          </a:p>
          <a:p>
            <a:pPr marL="285750" indent="-285750">
              <a:buFont typeface="Wingdings" panose="05000000000000000000" pitchFamily="2" charset="2"/>
              <a:buChar char="ü"/>
            </a:pPr>
            <a:r>
              <a:rPr lang="es-PE" dirty="0">
                <a:ln w="0"/>
                <a:solidFill>
                  <a:schemeClr val="tx1"/>
                </a:solidFill>
                <a:effectLst>
                  <a:outerShdw blurRad="38100" dist="19050" dir="2700000" algn="tl" rotWithShape="0">
                    <a:schemeClr val="dk1">
                      <a:alpha val="40000"/>
                    </a:schemeClr>
                  </a:outerShdw>
                </a:effectLst>
              </a:rPr>
              <a:t>Roca Yamunaque, Victoria Elizabeth</a:t>
            </a:r>
          </a:p>
          <a:p>
            <a:pPr marL="285750" indent="-285750">
              <a:buFont typeface="Wingdings" panose="05000000000000000000" pitchFamily="2" charset="2"/>
              <a:buChar char="ü"/>
            </a:pPr>
            <a:r>
              <a:rPr lang="es-PE" dirty="0">
                <a:ln w="0"/>
                <a:solidFill>
                  <a:schemeClr val="tx1"/>
                </a:solidFill>
                <a:effectLst>
                  <a:outerShdw blurRad="38100" dist="19050" dir="2700000" algn="tl" rotWithShape="0">
                    <a:schemeClr val="dk1">
                      <a:alpha val="40000"/>
                    </a:schemeClr>
                  </a:outerShdw>
                </a:effectLst>
              </a:rPr>
              <a:t>Vargas Tello, Diego Maguin</a:t>
            </a:r>
          </a:p>
          <a:p>
            <a:pPr algn="ctr"/>
            <a:endParaRPr lang="es-PE"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6"/>
        <p:cNvGrpSpPr/>
        <p:nvPr/>
      </p:nvGrpSpPr>
      <p:grpSpPr>
        <a:xfrm>
          <a:off x="0" y="0"/>
          <a:ext cx="0" cy="0"/>
          <a:chOff x="0" y="0"/>
          <a:chExt cx="0" cy="0"/>
        </a:xfrm>
      </p:grpSpPr>
      <p:sp>
        <p:nvSpPr>
          <p:cNvPr id="1517" name="Google Shape;1517;p24"/>
          <p:cNvSpPr txBox="1">
            <a:spLocks noGrp="1"/>
          </p:cNvSpPr>
          <p:nvPr>
            <p:ph type="title"/>
          </p:nvPr>
        </p:nvSpPr>
        <p:spPr>
          <a:xfrm>
            <a:off x="930300" y="763284"/>
            <a:ext cx="7283400" cy="714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PE" dirty="0"/>
              <a:t>Ley de la Cantidad</a:t>
            </a:r>
            <a:endParaRPr dirty="0">
              <a:solidFill>
                <a:schemeClr val="dk2"/>
              </a:solidFill>
            </a:endParaRPr>
          </a:p>
        </p:txBody>
      </p:sp>
      <p:sp>
        <p:nvSpPr>
          <p:cNvPr id="1518" name="Google Shape;1518;p24"/>
          <p:cNvSpPr txBox="1">
            <a:spLocks noGrp="1"/>
          </p:cNvSpPr>
          <p:nvPr>
            <p:ph type="body" idx="1"/>
          </p:nvPr>
        </p:nvSpPr>
        <p:spPr>
          <a:xfrm>
            <a:off x="1015360" y="1055760"/>
            <a:ext cx="5116687" cy="3641201"/>
          </a:xfrm>
          <a:prstGeom prst="rect">
            <a:avLst/>
          </a:prstGeom>
        </p:spPr>
        <p:txBody>
          <a:bodyPr spcFirstLastPara="1" wrap="square" lIns="0" tIns="0" rIns="0" bIns="0" anchor="ctr" anchorCtr="0">
            <a:noAutofit/>
          </a:bodyPr>
          <a:lstStyle/>
          <a:p>
            <a:pPr marL="0" lvl="0" indent="0" algn="ctr" rtl="0">
              <a:spcBef>
                <a:spcPts val="0"/>
              </a:spcBef>
              <a:spcAft>
                <a:spcPts val="0"/>
              </a:spcAft>
              <a:buClr>
                <a:schemeClr val="dk1"/>
              </a:buClr>
              <a:buSzPts val="1100"/>
              <a:buFont typeface="Arial"/>
              <a:buNone/>
            </a:pPr>
            <a:r>
              <a:rPr lang="es-ES" sz="1600" dirty="0"/>
              <a:t>La ley de cantidad debe de ser suficiente para que así nuestro organismo pueda lograr un equilibrio óptimo y pues se tiene que tener en cuenta todos los componentes que tiene que obtener una persona , a esto se le suma el gasto energético que realiza una persona que es su desgaste y para su alimentación tiene que tener la información de peso , talla , género , edad para cubrir las suficientes calorías que necesita nuestro organismo.</a:t>
            </a:r>
            <a:endParaRPr sz="1600" dirty="0"/>
          </a:p>
        </p:txBody>
      </p:sp>
      <p:sp>
        <p:nvSpPr>
          <p:cNvPr id="1519" name="Google Shape;1519;p24"/>
          <p:cNvSpPr/>
          <p:nvPr/>
        </p:nvSpPr>
        <p:spPr>
          <a:xfrm>
            <a:off x="9246888" y="2293401"/>
            <a:ext cx="11612" cy="15759"/>
          </a:xfrm>
          <a:custGeom>
            <a:avLst/>
            <a:gdLst/>
            <a:ahLst/>
            <a:cxnLst/>
            <a:rect l="l" t="t" r="r" b="b"/>
            <a:pathLst>
              <a:path w="224" h="304" extrusionOk="0">
                <a:moveTo>
                  <a:pt x="116" y="0"/>
                </a:moveTo>
                <a:cubicBezTo>
                  <a:pt x="63" y="0"/>
                  <a:pt x="9" y="45"/>
                  <a:pt x="9" y="98"/>
                </a:cubicBezTo>
                <a:cubicBezTo>
                  <a:pt x="0" y="116"/>
                  <a:pt x="0" y="134"/>
                  <a:pt x="0" y="152"/>
                </a:cubicBezTo>
                <a:lnTo>
                  <a:pt x="0" y="179"/>
                </a:lnTo>
                <a:cubicBezTo>
                  <a:pt x="0" y="179"/>
                  <a:pt x="0" y="188"/>
                  <a:pt x="0" y="197"/>
                </a:cubicBezTo>
                <a:cubicBezTo>
                  <a:pt x="0" y="250"/>
                  <a:pt x="45" y="295"/>
                  <a:pt x="98" y="304"/>
                </a:cubicBezTo>
                <a:lnTo>
                  <a:pt x="107" y="304"/>
                </a:lnTo>
                <a:cubicBezTo>
                  <a:pt x="161" y="304"/>
                  <a:pt x="206" y="259"/>
                  <a:pt x="206" y="205"/>
                </a:cubicBezTo>
                <a:lnTo>
                  <a:pt x="206" y="188"/>
                </a:lnTo>
                <a:cubicBezTo>
                  <a:pt x="206" y="179"/>
                  <a:pt x="214" y="170"/>
                  <a:pt x="214" y="152"/>
                </a:cubicBezTo>
                <a:lnTo>
                  <a:pt x="214" y="116"/>
                </a:lnTo>
                <a:cubicBezTo>
                  <a:pt x="223" y="63"/>
                  <a:pt x="179" y="9"/>
                  <a:pt x="116" y="0"/>
                </a:cubicBezTo>
                <a:close/>
              </a:path>
            </a:pathLst>
          </a:custGeom>
          <a:solidFill>
            <a:srgbClr val="3C3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0" name="Picture 2" descr="Leyes de la alimentación">
            <a:extLst>
              <a:ext uri="{FF2B5EF4-FFF2-40B4-BE49-F238E27FC236}">
                <a16:creationId xmlns:a16="http://schemas.microsoft.com/office/drawing/2014/main" id="{A5444399-97CA-495C-9D83-1D24936FB2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4310" y="2080718"/>
            <a:ext cx="1999390" cy="20128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6"/>
        <p:cNvGrpSpPr/>
        <p:nvPr/>
      </p:nvGrpSpPr>
      <p:grpSpPr>
        <a:xfrm>
          <a:off x="0" y="0"/>
          <a:ext cx="0" cy="0"/>
          <a:chOff x="0" y="0"/>
          <a:chExt cx="0" cy="0"/>
        </a:xfrm>
      </p:grpSpPr>
      <p:sp>
        <p:nvSpPr>
          <p:cNvPr id="1517" name="Google Shape;1517;p24"/>
          <p:cNvSpPr txBox="1">
            <a:spLocks noGrp="1"/>
          </p:cNvSpPr>
          <p:nvPr>
            <p:ph type="title"/>
          </p:nvPr>
        </p:nvSpPr>
        <p:spPr>
          <a:xfrm>
            <a:off x="930300" y="540000"/>
            <a:ext cx="7283400" cy="714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PE" dirty="0"/>
              <a:t>Ley de la Calidad</a:t>
            </a:r>
            <a:endParaRPr dirty="0">
              <a:solidFill>
                <a:schemeClr val="dk2"/>
              </a:solidFill>
            </a:endParaRPr>
          </a:p>
        </p:txBody>
      </p:sp>
      <p:sp>
        <p:nvSpPr>
          <p:cNvPr id="1518" name="Google Shape;1518;p24"/>
          <p:cNvSpPr txBox="1">
            <a:spLocks noGrp="1"/>
          </p:cNvSpPr>
          <p:nvPr>
            <p:ph type="body" idx="1"/>
          </p:nvPr>
        </p:nvSpPr>
        <p:spPr>
          <a:xfrm>
            <a:off x="1079157" y="1254000"/>
            <a:ext cx="4359990" cy="3105000"/>
          </a:xfrm>
          <a:prstGeom prst="rect">
            <a:avLst/>
          </a:prstGeom>
        </p:spPr>
        <p:txBody>
          <a:bodyPr spcFirstLastPara="1" wrap="square" lIns="0" tIns="0" rIns="0" bIns="0" anchor="ctr" anchorCtr="0">
            <a:noAutofit/>
          </a:bodyPr>
          <a:lstStyle/>
          <a:p>
            <a:pPr marL="0" lvl="0" indent="0" algn="l" rtl="0">
              <a:spcBef>
                <a:spcPts val="0"/>
              </a:spcBef>
              <a:spcAft>
                <a:spcPts val="0"/>
              </a:spcAft>
              <a:buClr>
                <a:schemeClr val="dk1"/>
              </a:buClr>
              <a:buSzPts val="1100"/>
              <a:buFont typeface="Arial"/>
              <a:buNone/>
            </a:pPr>
            <a:r>
              <a:rPr lang="es-ES" sz="1400" dirty="0"/>
              <a:t>La composición de la dieta debe ser completa para proporcionar al cuerpo todas las sustancias que la constituyen. El cuerpo es una unidad indivisible. </a:t>
            </a:r>
          </a:p>
          <a:p>
            <a:pPr marL="0" lvl="0" indent="0" algn="l" rtl="0">
              <a:spcBef>
                <a:spcPts val="0"/>
              </a:spcBef>
              <a:spcAft>
                <a:spcPts val="0"/>
              </a:spcAft>
              <a:buClr>
                <a:schemeClr val="dk1"/>
              </a:buClr>
              <a:buSzPts val="1100"/>
              <a:buFont typeface="Arial"/>
              <a:buNone/>
            </a:pPr>
            <a:r>
              <a:rPr lang="es-ES" sz="1400" dirty="0"/>
              <a:t>La ley estipula que la ingesta de alimentos contiene nutrientes para cada grupo de alimentos, y se puede lograr considerando los grupos de alimentos identificados en la guía de alimentación. También podemos guiarnos, estas pautas, que se resumen como "platos", agrupan los alimentos de acuerdo con su composición y aporte de nutrientes.</a:t>
            </a:r>
          </a:p>
          <a:p>
            <a:pPr marL="0" lvl="0" indent="0" algn="l" rtl="0">
              <a:spcBef>
                <a:spcPts val="0"/>
              </a:spcBef>
              <a:spcAft>
                <a:spcPts val="0"/>
              </a:spcAft>
              <a:buClr>
                <a:schemeClr val="dk1"/>
              </a:buClr>
              <a:buSzPts val="1100"/>
              <a:buFont typeface="Arial"/>
              <a:buNone/>
            </a:pPr>
            <a:r>
              <a:rPr lang="es-ES" sz="1400" dirty="0"/>
              <a:t>La ley de calidad constante menciona que los alimentos consumidos durante el día deben contener los nutrientes esenciales en los cinco tipos de alimentos propuestos por SEEN.</a:t>
            </a:r>
            <a:endParaRPr sz="1400" dirty="0"/>
          </a:p>
        </p:txBody>
      </p:sp>
      <p:sp>
        <p:nvSpPr>
          <p:cNvPr id="1519" name="Google Shape;1519;p24"/>
          <p:cNvSpPr/>
          <p:nvPr/>
        </p:nvSpPr>
        <p:spPr>
          <a:xfrm>
            <a:off x="9246888" y="2293401"/>
            <a:ext cx="11612" cy="15759"/>
          </a:xfrm>
          <a:custGeom>
            <a:avLst/>
            <a:gdLst/>
            <a:ahLst/>
            <a:cxnLst/>
            <a:rect l="l" t="t" r="r" b="b"/>
            <a:pathLst>
              <a:path w="224" h="304" extrusionOk="0">
                <a:moveTo>
                  <a:pt x="116" y="0"/>
                </a:moveTo>
                <a:cubicBezTo>
                  <a:pt x="63" y="0"/>
                  <a:pt x="9" y="45"/>
                  <a:pt x="9" y="98"/>
                </a:cubicBezTo>
                <a:cubicBezTo>
                  <a:pt x="0" y="116"/>
                  <a:pt x="0" y="134"/>
                  <a:pt x="0" y="152"/>
                </a:cubicBezTo>
                <a:lnTo>
                  <a:pt x="0" y="179"/>
                </a:lnTo>
                <a:cubicBezTo>
                  <a:pt x="0" y="179"/>
                  <a:pt x="0" y="188"/>
                  <a:pt x="0" y="197"/>
                </a:cubicBezTo>
                <a:cubicBezTo>
                  <a:pt x="0" y="250"/>
                  <a:pt x="45" y="295"/>
                  <a:pt x="98" y="304"/>
                </a:cubicBezTo>
                <a:lnTo>
                  <a:pt x="107" y="304"/>
                </a:lnTo>
                <a:cubicBezTo>
                  <a:pt x="161" y="304"/>
                  <a:pt x="206" y="259"/>
                  <a:pt x="206" y="205"/>
                </a:cubicBezTo>
                <a:lnTo>
                  <a:pt x="206" y="188"/>
                </a:lnTo>
                <a:cubicBezTo>
                  <a:pt x="206" y="179"/>
                  <a:pt x="214" y="170"/>
                  <a:pt x="214" y="152"/>
                </a:cubicBezTo>
                <a:lnTo>
                  <a:pt x="214" y="116"/>
                </a:lnTo>
                <a:cubicBezTo>
                  <a:pt x="223" y="63"/>
                  <a:pt x="179" y="9"/>
                  <a:pt x="116" y="0"/>
                </a:cubicBezTo>
                <a:close/>
              </a:path>
            </a:pathLst>
          </a:custGeom>
          <a:solidFill>
            <a:srgbClr val="3C3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74" name="Picture 2" descr="Las 4 leyes de la alimentación | ConvivirPress">
            <a:extLst>
              <a:ext uri="{FF2B5EF4-FFF2-40B4-BE49-F238E27FC236}">
                <a16:creationId xmlns:a16="http://schemas.microsoft.com/office/drawing/2014/main" id="{3A24004C-BB35-42A9-AE31-D043BDF328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4100" y="1398753"/>
            <a:ext cx="2580743" cy="2580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9801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6"/>
        <p:cNvGrpSpPr/>
        <p:nvPr/>
      </p:nvGrpSpPr>
      <p:grpSpPr>
        <a:xfrm>
          <a:off x="0" y="0"/>
          <a:ext cx="0" cy="0"/>
          <a:chOff x="0" y="0"/>
          <a:chExt cx="0" cy="0"/>
        </a:xfrm>
      </p:grpSpPr>
      <p:sp>
        <p:nvSpPr>
          <p:cNvPr id="1517" name="Google Shape;1517;p24"/>
          <p:cNvSpPr txBox="1">
            <a:spLocks noGrp="1"/>
          </p:cNvSpPr>
          <p:nvPr>
            <p:ph type="title"/>
          </p:nvPr>
        </p:nvSpPr>
        <p:spPr>
          <a:xfrm>
            <a:off x="802709" y="476204"/>
            <a:ext cx="7283400" cy="714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PE" dirty="0"/>
              <a:t>Ley de la Armonía</a:t>
            </a:r>
            <a:endParaRPr dirty="0">
              <a:solidFill>
                <a:schemeClr val="dk2"/>
              </a:solidFill>
            </a:endParaRPr>
          </a:p>
        </p:txBody>
      </p:sp>
      <p:sp>
        <p:nvSpPr>
          <p:cNvPr id="1518" name="Google Shape;1518;p24"/>
          <p:cNvSpPr txBox="1">
            <a:spLocks noGrp="1"/>
          </p:cNvSpPr>
          <p:nvPr>
            <p:ph type="body" idx="1"/>
          </p:nvPr>
        </p:nvSpPr>
        <p:spPr>
          <a:xfrm>
            <a:off x="4327451" y="1190204"/>
            <a:ext cx="4013840" cy="3105000"/>
          </a:xfrm>
          <a:prstGeom prst="rect">
            <a:avLst/>
          </a:prstGeom>
        </p:spPr>
        <p:txBody>
          <a:bodyPr spcFirstLastPara="1" wrap="square" lIns="0" tIns="0" rIns="0" bIns="0" anchor="ctr" anchorCtr="0">
            <a:noAutofit/>
          </a:bodyPr>
          <a:lstStyle/>
          <a:p>
            <a:pPr marL="0" lvl="0" indent="0" algn="l" rtl="0">
              <a:spcBef>
                <a:spcPts val="0"/>
              </a:spcBef>
              <a:spcAft>
                <a:spcPts val="0"/>
              </a:spcAft>
              <a:buClr>
                <a:schemeClr val="dk1"/>
              </a:buClr>
              <a:buSzPts val="1100"/>
              <a:buFont typeface="Arial"/>
              <a:buNone/>
            </a:pPr>
            <a:r>
              <a:rPr lang="es-ES" sz="1400" dirty="0"/>
              <a:t>La Ley de la Armonía busca que entre los diferentes principios nutritivos haya una relación proporcional entre sí. Esta ley tiene como finalidad que los macro nutrientes y micronutrientes estén presente en la alimentación de manera proporcional. También debe de incluir las 4 leyes de alimentación que son: cantidad, calidad, armonía y adecuación. Una vez se cumplan las 4 leyes se hará clara la participación de la ley de armonía en nuestra alimentación diaria.</a:t>
            </a:r>
            <a:endParaRPr sz="1400" dirty="0"/>
          </a:p>
        </p:txBody>
      </p:sp>
      <p:sp>
        <p:nvSpPr>
          <p:cNvPr id="1519" name="Google Shape;1519;p24"/>
          <p:cNvSpPr/>
          <p:nvPr/>
        </p:nvSpPr>
        <p:spPr>
          <a:xfrm>
            <a:off x="9246888" y="2293401"/>
            <a:ext cx="11612" cy="15759"/>
          </a:xfrm>
          <a:custGeom>
            <a:avLst/>
            <a:gdLst/>
            <a:ahLst/>
            <a:cxnLst/>
            <a:rect l="l" t="t" r="r" b="b"/>
            <a:pathLst>
              <a:path w="224" h="304" extrusionOk="0">
                <a:moveTo>
                  <a:pt x="116" y="0"/>
                </a:moveTo>
                <a:cubicBezTo>
                  <a:pt x="63" y="0"/>
                  <a:pt x="9" y="45"/>
                  <a:pt x="9" y="98"/>
                </a:cubicBezTo>
                <a:cubicBezTo>
                  <a:pt x="0" y="116"/>
                  <a:pt x="0" y="134"/>
                  <a:pt x="0" y="152"/>
                </a:cubicBezTo>
                <a:lnTo>
                  <a:pt x="0" y="179"/>
                </a:lnTo>
                <a:cubicBezTo>
                  <a:pt x="0" y="179"/>
                  <a:pt x="0" y="188"/>
                  <a:pt x="0" y="197"/>
                </a:cubicBezTo>
                <a:cubicBezTo>
                  <a:pt x="0" y="250"/>
                  <a:pt x="45" y="295"/>
                  <a:pt x="98" y="304"/>
                </a:cubicBezTo>
                <a:lnTo>
                  <a:pt x="107" y="304"/>
                </a:lnTo>
                <a:cubicBezTo>
                  <a:pt x="161" y="304"/>
                  <a:pt x="206" y="259"/>
                  <a:pt x="206" y="205"/>
                </a:cubicBezTo>
                <a:lnTo>
                  <a:pt x="206" y="188"/>
                </a:lnTo>
                <a:cubicBezTo>
                  <a:pt x="206" y="179"/>
                  <a:pt x="214" y="170"/>
                  <a:pt x="214" y="152"/>
                </a:cubicBezTo>
                <a:lnTo>
                  <a:pt x="214" y="116"/>
                </a:lnTo>
                <a:cubicBezTo>
                  <a:pt x="223" y="63"/>
                  <a:pt x="179" y="9"/>
                  <a:pt x="116" y="0"/>
                </a:cubicBezTo>
                <a:close/>
              </a:path>
            </a:pathLst>
          </a:custGeom>
          <a:solidFill>
            <a:srgbClr val="3C3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98" name="Picture 2" descr="Cuerpo sano , mente sana | Como tener una vida saludable">
            <a:extLst>
              <a:ext uri="{FF2B5EF4-FFF2-40B4-BE49-F238E27FC236}">
                <a16:creationId xmlns:a16="http://schemas.microsoft.com/office/drawing/2014/main" id="{65DF280A-1F4B-4039-9192-98A75C03FC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462" y="1338705"/>
            <a:ext cx="2993114"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185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6"/>
        <p:cNvGrpSpPr/>
        <p:nvPr/>
      </p:nvGrpSpPr>
      <p:grpSpPr>
        <a:xfrm>
          <a:off x="0" y="0"/>
          <a:ext cx="0" cy="0"/>
          <a:chOff x="0" y="0"/>
          <a:chExt cx="0" cy="0"/>
        </a:xfrm>
      </p:grpSpPr>
      <p:sp>
        <p:nvSpPr>
          <p:cNvPr id="1517" name="Google Shape;1517;p24"/>
          <p:cNvSpPr txBox="1">
            <a:spLocks noGrp="1"/>
          </p:cNvSpPr>
          <p:nvPr>
            <p:ph type="title"/>
          </p:nvPr>
        </p:nvSpPr>
        <p:spPr>
          <a:xfrm>
            <a:off x="930299" y="460431"/>
            <a:ext cx="7283400" cy="714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PE" dirty="0"/>
              <a:t>Ley de la adecuación</a:t>
            </a:r>
            <a:endParaRPr dirty="0">
              <a:solidFill>
                <a:schemeClr val="dk2"/>
              </a:solidFill>
            </a:endParaRPr>
          </a:p>
        </p:txBody>
      </p:sp>
      <p:sp>
        <p:nvSpPr>
          <p:cNvPr id="1518" name="Google Shape;1518;p24"/>
          <p:cNvSpPr txBox="1">
            <a:spLocks noGrp="1"/>
          </p:cNvSpPr>
          <p:nvPr>
            <p:ph type="body" idx="1"/>
          </p:nvPr>
        </p:nvSpPr>
        <p:spPr>
          <a:xfrm>
            <a:off x="2137501" y="2344422"/>
            <a:ext cx="4972121" cy="2294629"/>
          </a:xfrm>
          <a:prstGeom prst="rect">
            <a:avLst/>
          </a:prstGeom>
        </p:spPr>
        <p:txBody>
          <a:bodyPr spcFirstLastPara="1" wrap="square" lIns="0" tIns="0" rIns="0" bIns="0" anchor="ctr" anchorCtr="0">
            <a:noAutofit/>
          </a:bodyPr>
          <a:lstStyle/>
          <a:p>
            <a:pPr marL="0" lvl="0" indent="0" algn="ctr" rtl="0">
              <a:spcBef>
                <a:spcPts val="0"/>
              </a:spcBef>
              <a:spcAft>
                <a:spcPts val="0"/>
              </a:spcAft>
              <a:buClr>
                <a:schemeClr val="dk1"/>
              </a:buClr>
              <a:buSzPts val="1100"/>
              <a:buFont typeface="Arial"/>
              <a:buNone/>
            </a:pPr>
            <a:r>
              <a:rPr lang="es-PE" sz="1400" dirty="0"/>
              <a:t>Esta ley dice que los alimentos debe adaptarse al organismo, es decir de acuerdo a su edad, físico, cultura, religión etc.</a:t>
            </a:r>
          </a:p>
          <a:p>
            <a:pPr marL="0" lvl="0" indent="0" algn="ctr" rtl="0">
              <a:spcBef>
                <a:spcPts val="0"/>
              </a:spcBef>
              <a:spcAft>
                <a:spcPts val="0"/>
              </a:spcAft>
              <a:buClr>
                <a:schemeClr val="dk1"/>
              </a:buClr>
              <a:buSzPts val="1100"/>
              <a:buFont typeface="Arial"/>
              <a:buNone/>
            </a:pPr>
            <a:r>
              <a:rPr lang="es-PE" sz="1400" dirty="0"/>
              <a:t>La alimentación debe adaptarse a gustos, hábitos tendencias y la situación socioeconómica del individuo.</a:t>
            </a:r>
          </a:p>
          <a:p>
            <a:pPr marL="0" lvl="0" indent="0" algn="ctr" rtl="0">
              <a:spcBef>
                <a:spcPts val="0"/>
              </a:spcBef>
              <a:spcAft>
                <a:spcPts val="0"/>
              </a:spcAft>
              <a:buClr>
                <a:schemeClr val="dk1"/>
              </a:buClr>
              <a:buSzPts val="1100"/>
              <a:buFont typeface="Arial"/>
              <a:buNone/>
            </a:pPr>
            <a:r>
              <a:rPr lang="es-PE" sz="1400" dirty="0"/>
              <a:t>La invariante de la ley de adecuación  propone la intolerancia a los alimentos.</a:t>
            </a:r>
          </a:p>
          <a:p>
            <a:pPr marL="0" lvl="0" indent="0" algn="ctr" rtl="0">
              <a:spcBef>
                <a:spcPts val="0"/>
              </a:spcBef>
              <a:spcAft>
                <a:spcPts val="0"/>
              </a:spcAft>
              <a:buClr>
                <a:schemeClr val="dk1"/>
              </a:buClr>
              <a:buSzPts val="1100"/>
              <a:buFont typeface="Arial"/>
              <a:buNone/>
            </a:pPr>
            <a:r>
              <a:rPr lang="es-PE" sz="1400" dirty="0"/>
              <a:t>Cuando no se cumple esta ley , el régimen de alimentación no es correcta.</a:t>
            </a:r>
            <a:endParaRPr lang="es-PE" sz="1050" dirty="0"/>
          </a:p>
        </p:txBody>
      </p:sp>
      <p:sp>
        <p:nvSpPr>
          <p:cNvPr id="1519" name="Google Shape;1519;p24"/>
          <p:cNvSpPr/>
          <p:nvPr/>
        </p:nvSpPr>
        <p:spPr>
          <a:xfrm>
            <a:off x="9246888" y="2293401"/>
            <a:ext cx="11612" cy="15759"/>
          </a:xfrm>
          <a:custGeom>
            <a:avLst/>
            <a:gdLst/>
            <a:ahLst/>
            <a:cxnLst/>
            <a:rect l="l" t="t" r="r" b="b"/>
            <a:pathLst>
              <a:path w="224" h="304" extrusionOk="0">
                <a:moveTo>
                  <a:pt x="116" y="0"/>
                </a:moveTo>
                <a:cubicBezTo>
                  <a:pt x="63" y="0"/>
                  <a:pt x="9" y="45"/>
                  <a:pt x="9" y="98"/>
                </a:cubicBezTo>
                <a:cubicBezTo>
                  <a:pt x="0" y="116"/>
                  <a:pt x="0" y="134"/>
                  <a:pt x="0" y="152"/>
                </a:cubicBezTo>
                <a:lnTo>
                  <a:pt x="0" y="179"/>
                </a:lnTo>
                <a:cubicBezTo>
                  <a:pt x="0" y="179"/>
                  <a:pt x="0" y="188"/>
                  <a:pt x="0" y="197"/>
                </a:cubicBezTo>
                <a:cubicBezTo>
                  <a:pt x="0" y="250"/>
                  <a:pt x="45" y="295"/>
                  <a:pt x="98" y="304"/>
                </a:cubicBezTo>
                <a:lnTo>
                  <a:pt x="107" y="304"/>
                </a:lnTo>
                <a:cubicBezTo>
                  <a:pt x="161" y="304"/>
                  <a:pt x="206" y="259"/>
                  <a:pt x="206" y="205"/>
                </a:cubicBezTo>
                <a:lnTo>
                  <a:pt x="206" y="188"/>
                </a:lnTo>
                <a:cubicBezTo>
                  <a:pt x="206" y="179"/>
                  <a:pt x="214" y="170"/>
                  <a:pt x="214" y="152"/>
                </a:cubicBezTo>
                <a:lnTo>
                  <a:pt x="214" y="116"/>
                </a:lnTo>
                <a:cubicBezTo>
                  <a:pt x="223" y="63"/>
                  <a:pt x="179" y="9"/>
                  <a:pt x="116" y="0"/>
                </a:cubicBezTo>
                <a:close/>
              </a:path>
            </a:pathLst>
          </a:custGeom>
          <a:solidFill>
            <a:srgbClr val="3C3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8" name="Picture 4" descr="Estado físico y deporte">
            <a:extLst>
              <a:ext uri="{FF2B5EF4-FFF2-40B4-BE49-F238E27FC236}">
                <a16:creationId xmlns:a16="http://schemas.microsoft.com/office/drawing/2014/main" id="{E34F102C-1BC5-4368-A369-40CC36D170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377" y="2293401"/>
            <a:ext cx="1266666" cy="92824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Qué es Cultura? » Su Definición y Significado [2021]">
            <a:extLst>
              <a:ext uri="{FF2B5EF4-FFF2-40B4-BE49-F238E27FC236}">
                <a16:creationId xmlns:a16="http://schemas.microsoft.com/office/drawing/2014/main" id="{F5A10AED-B98F-4EDD-8EB9-7F422D63CC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2495" y="1225452"/>
            <a:ext cx="1699010" cy="106794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portancia de la Religión">
            <a:extLst>
              <a:ext uri="{FF2B5EF4-FFF2-40B4-BE49-F238E27FC236}">
                <a16:creationId xmlns:a16="http://schemas.microsoft.com/office/drawing/2014/main" id="{B7E147F5-A255-4E32-A719-7044CCCF5C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9081" y="2025604"/>
            <a:ext cx="1244970" cy="1196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764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6"/>
        <p:cNvGrpSpPr/>
        <p:nvPr/>
      </p:nvGrpSpPr>
      <p:grpSpPr>
        <a:xfrm>
          <a:off x="0" y="0"/>
          <a:ext cx="0" cy="0"/>
          <a:chOff x="0" y="0"/>
          <a:chExt cx="0" cy="0"/>
        </a:xfrm>
      </p:grpSpPr>
      <p:sp>
        <p:nvSpPr>
          <p:cNvPr id="1517" name="Google Shape;1517;p24"/>
          <p:cNvSpPr txBox="1">
            <a:spLocks noGrp="1"/>
          </p:cNvSpPr>
          <p:nvPr>
            <p:ph type="title"/>
          </p:nvPr>
        </p:nvSpPr>
        <p:spPr>
          <a:xfrm>
            <a:off x="930300" y="540000"/>
            <a:ext cx="7283400" cy="714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PE" dirty="0">
                <a:solidFill>
                  <a:schemeClr val="dk2"/>
                </a:solidFill>
              </a:rPr>
              <a:t>Bibliografía</a:t>
            </a:r>
            <a:endParaRPr dirty="0">
              <a:solidFill>
                <a:schemeClr val="dk2"/>
              </a:solidFill>
            </a:endParaRPr>
          </a:p>
        </p:txBody>
      </p:sp>
      <p:sp>
        <p:nvSpPr>
          <p:cNvPr id="1518" name="Google Shape;1518;p24"/>
          <p:cNvSpPr txBox="1">
            <a:spLocks noGrp="1"/>
          </p:cNvSpPr>
          <p:nvPr>
            <p:ph type="body" idx="1"/>
          </p:nvPr>
        </p:nvSpPr>
        <p:spPr>
          <a:xfrm>
            <a:off x="1004728" y="1254000"/>
            <a:ext cx="7283400" cy="1254002"/>
          </a:xfrm>
          <a:prstGeom prst="rect">
            <a:avLst/>
          </a:prstGeom>
        </p:spPr>
        <p:txBody>
          <a:bodyPr spcFirstLastPara="1" wrap="square" lIns="0" tIns="0" rIns="0" bIns="0" anchor="ctr" anchorCtr="0">
            <a:noAutofit/>
          </a:bodyPr>
          <a:lstStyle/>
          <a:p>
            <a:pPr marL="0" lvl="0" indent="0" algn="l" rtl="0">
              <a:spcBef>
                <a:spcPts val="0"/>
              </a:spcBef>
              <a:spcAft>
                <a:spcPts val="0"/>
              </a:spcAft>
              <a:buClr>
                <a:schemeClr val="dk1"/>
              </a:buClr>
              <a:buSzPts val="1100"/>
              <a:buFont typeface="Arial"/>
              <a:buNone/>
            </a:pPr>
            <a:r>
              <a:rPr lang="es-ES" i="1" dirty="0">
                <a:latin typeface="Times New Roman" panose="02020603050405020304" pitchFamily="18" charset="0"/>
                <a:cs typeface="Times New Roman" panose="02020603050405020304" pitchFamily="18" charset="0"/>
              </a:rPr>
              <a:t> Revista Española de Nutrición Humana y Dietética </a:t>
            </a:r>
            <a:r>
              <a:rPr lang="es-ES" dirty="0">
                <a:latin typeface="Times New Roman" panose="02020603050405020304" pitchFamily="18" charset="0"/>
                <a:cs typeface="Times New Roman" panose="02020603050405020304" pitchFamily="18" charset="0"/>
              </a:rPr>
              <a:t>(2017)</a:t>
            </a:r>
            <a:r>
              <a:rPr lang="es-ES" dirty="0"/>
              <a:t>.  Universidad de Murcia. Murcia, España.</a:t>
            </a:r>
            <a:endParaRPr lang="es-PE" b="1"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s-PE" b="1" dirty="0"/>
              <a:t>http://aulavirtual2.une.net.pe/une/pluginfile.php/604672/mod_resource/content/1/Leyes%20de%20alimentaci%C3%B3n.pdf</a:t>
            </a:r>
            <a:endParaRPr b="1" dirty="0"/>
          </a:p>
        </p:txBody>
      </p:sp>
      <p:sp>
        <p:nvSpPr>
          <p:cNvPr id="1519" name="Google Shape;1519;p24"/>
          <p:cNvSpPr/>
          <p:nvPr/>
        </p:nvSpPr>
        <p:spPr>
          <a:xfrm>
            <a:off x="9246888" y="2293401"/>
            <a:ext cx="11612" cy="15759"/>
          </a:xfrm>
          <a:custGeom>
            <a:avLst/>
            <a:gdLst/>
            <a:ahLst/>
            <a:cxnLst/>
            <a:rect l="l" t="t" r="r" b="b"/>
            <a:pathLst>
              <a:path w="224" h="304" extrusionOk="0">
                <a:moveTo>
                  <a:pt x="116" y="0"/>
                </a:moveTo>
                <a:cubicBezTo>
                  <a:pt x="63" y="0"/>
                  <a:pt x="9" y="45"/>
                  <a:pt x="9" y="98"/>
                </a:cubicBezTo>
                <a:cubicBezTo>
                  <a:pt x="0" y="116"/>
                  <a:pt x="0" y="134"/>
                  <a:pt x="0" y="152"/>
                </a:cubicBezTo>
                <a:lnTo>
                  <a:pt x="0" y="179"/>
                </a:lnTo>
                <a:cubicBezTo>
                  <a:pt x="0" y="179"/>
                  <a:pt x="0" y="188"/>
                  <a:pt x="0" y="197"/>
                </a:cubicBezTo>
                <a:cubicBezTo>
                  <a:pt x="0" y="250"/>
                  <a:pt x="45" y="295"/>
                  <a:pt x="98" y="304"/>
                </a:cubicBezTo>
                <a:lnTo>
                  <a:pt x="107" y="304"/>
                </a:lnTo>
                <a:cubicBezTo>
                  <a:pt x="161" y="304"/>
                  <a:pt x="206" y="259"/>
                  <a:pt x="206" y="205"/>
                </a:cubicBezTo>
                <a:lnTo>
                  <a:pt x="206" y="188"/>
                </a:lnTo>
                <a:cubicBezTo>
                  <a:pt x="206" y="179"/>
                  <a:pt x="214" y="170"/>
                  <a:pt x="214" y="152"/>
                </a:cubicBezTo>
                <a:lnTo>
                  <a:pt x="214" y="116"/>
                </a:lnTo>
                <a:cubicBezTo>
                  <a:pt x="223" y="63"/>
                  <a:pt x="179" y="9"/>
                  <a:pt x="116" y="0"/>
                </a:cubicBezTo>
                <a:close/>
              </a:path>
            </a:pathLst>
          </a:custGeom>
          <a:solidFill>
            <a:srgbClr val="3C3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6406148"/>
      </p:ext>
    </p:extLst>
  </p:cSld>
  <p:clrMapOvr>
    <a:masterClrMapping/>
  </p:clrMapOvr>
</p:sld>
</file>

<file path=ppt/theme/theme1.xml><?xml version="1.0" encoding="utf-8"?>
<a:theme xmlns:a="http://schemas.openxmlformats.org/drawingml/2006/main" name="Nutrition and Diet Workshop by Slidesgo">
  <a:themeElements>
    <a:clrScheme name="Simple Light">
      <a:dk1>
        <a:srgbClr val="1D726B"/>
      </a:dk1>
      <a:lt1>
        <a:srgbClr val="FFF0CD"/>
      </a:lt1>
      <a:dk2>
        <a:srgbClr val="393346"/>
      </a:dk2>
      <a:lt2>
        <a:srgbClr val="DD3B4E"/>
      </a:lt2>
      <a:accent1>
        <a:srgbClr val="FFFFFF"/>
      </a:accent1>
      <a:accent2>
        <a:srgbClr val="58C4D1"/>
      </a:accent2>
      <a:accent3>
        <a:srgbClr val="60C9AE"/>
      </a:accent3>
      <a:accent4>
        <a:srgbClr val="F08162"/>
      </a:accent4>
      <a:accent5>
        <a:srgbClr val="9D9DD5"/>
      </a:accent5>
      <a:accent6>
        <a:srgbClr val="FFDB66"/>
      </a:accent6>
      <a:hlink>
        <a:srgbClr val="BC2E3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452</Words>
  <Application>Microsoft Office PowerPoint</Application>
  <PresentationFormat>Presentación en pantalla (16:9)</PresentationFormat>
  <Paragraphs>23</Paragraphs>
  <Slides>6</Slides>
  <Notes>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6</vt:i4>
      </vt:variant>
    </vt:vector>
  </HeadingPairs>
  <TitlesOfParts>
    <vt:vector size="13" baseType="lpstr">
      <vt:lpstr>Passion One</vt:lpstr>
      <vt:lpstr>Roboto Condensed Light</vt:lpstr>
      <vt:lpstr>Arial</vt:lpstr>
      <vt:lpstr>Times New Roman</vt:lpstr>
      <vt:lpstr>Wingdings</vt:lpstr>
      <vt:lpstr>Lato</vt:lpstr>
      <vt:lpstr>Nutrition and Diet Workshop by Slidesgo</vt:lpstr>
      <vt:lpstr>¿Cuales son las leyes de la alimentación?</vt:lpstr>
      <vt:lpstr>Ley de la Cantidad</vt:lpstr>
      <vt:lpstr>Ley de la Calidad</vt:lpstr>
      <vt:lpstr>Ley de la Armonía</vt:lpstr>
      <vt:lpstr>Ley de la adecuación</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¿Cuales son las leyes de la alimentación?</dc:title>
  <dc:creator>Andrea</dc:creator>
  <cp:lastModifiedBy>Andrea</cp:lastModifiedBy>
  <cp:revision>5</cp:revision>
  <dcterms:modified xsi:type="dcterms:W3CDTF">2021-07-01T19:20:41Z</dcterms:modified>
</cp:coreProperties>
</file>