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0FA"/>
    <a:srgbClr val="86BAFA"/>
    <a:srgbClr val="81C9FF"/>
    <a:srgbClr val="001F35"/>
    <a:srgbClr val="4BB2FF"/>
    <a:srgbClr val="1D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Vargas Vera" userId="4d43958e4fcd6d21" providerId="LiveId" clId="{449B4A70-EDE1-4475-9938-DB590C085097}"/>
    <pc:docChg chg="custSel modSld">
      <pc:chgData name="Marco Antonio Vargas Vera" userId="4d43958e4fcd6d21" providerId="LiveId" clId="{449B4A70-EDE1-4475-9938-DB590C085097}" dt="2021-09-21T20:20:45.708" v="69" actId="1076"/>
      <pc:docMkLst>
        <pc:docMk/>
      </pc:docMkLst>
      <pc:sldChg chg="modSp mod">
        <pc:chgData name="Marco Antonio Vargas Vera" userId="4d43958e4fcd6d21" providerId="LiveId" clId="{449B4A70-EDE1-4475-9938-DB590C085097}" dt="2021-09-21T20:20:45.708" v="69" actId="1076"/>
        <pc:sldMkLst>
          <pc:docMk/>
          <pc:sldMk cId="2406273178" sldId="256"/>
        </pc:sldMkLst>
        <pc:spChg chg="mod">
          <ac:chgData name="Marco Antonio Vargas Vera" userId="4d43958e4fcd6d21" providerId="LiveId" clId="{449B4A70-EDE1-4475-9938-DB590C085097}" dt="2021-09-21T20:20:04.177" v="38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co Antonio Vargas Vera" userId="4d43958e4fcd6d21" providerId="LiveId" clId="{449B4A70-EDE1-4475-9938-DB590C085097}" dt="2021-09-21T20:20:30.002" v="68" actId="14100"/>
          <ac:spMkLst>
            <pc:docMk/>
            <pc:sldMk cId="2406273178" sldId="256"/>
            <ac:spMk id="4" creationId="{00000000-0000-0000-0000-000000000000}"/>
          </ac:spMkLst>
        </pc:spChg>
        <pc:spChg chg="mod">
          <ac:chgData name="Marco Antonio Vargas Vera" userId="4d43958e4fcd6d21" providerId="LiveId" clId="{449B4A70-EDE1-4475-9938-DB590C085097}" dt="2021-09-21T20:20:45.708" v="69" actId="1076"/>
          <ac:spMkLst>
            <pc:docMk/>
            <pc:sldMk cId="2406273178" sldId="256"/>
            <ac:spMk id="5" creationId="{00000000-0000-0000-0000-000000000000}"/>
          </ac:spMkLst>
        </pc:spChg>
      </pc:sldChg>
    </pc:docChg>
  </pc:docChgLst>
  <pc:docChgLst>
    <pc:chgData name="Marco Antonio Vargas Vera" userId="4d43958e4fcd6d21" providerId="LiveId" clId="{BE2FFD45-57D9-40DD-84CB-8AAAF4503DC5}"/>
    <pc:docChg chg="undo custSel delSld modSld delMainMaster">
      <pc:chgData name="Marco Antonio Vargas Vera" userId="4d43958e4fcd6d21" providerId="LiveId" clId="{BE2FFD45-57D9-40DD-84CB-8AAAF4503DC5}" dt="2021-09-21T21:24:30.867" v="112" actId="20577"/>
      <pc:docMkLst>
        <pc:docMk/>
      </pc:docMkLst>
      <pc:sldChg chg="modSp mod">
        <pc:chgData name="Marco Antonio Vargas Vera" userId="4d43958e4fcd6d21" providerId="LiveId" clId="{BE2FFD45-57D9-40DD-84CB-8AAAF4503DC5}" dt="2021-09-21T21:24:30.867" v="112" actId="20577"/>
        <pc:sldMkLst>
          <pc:docMk/>
          <pc:sldMk cId="2406273178" sldId="256"/>
        </pc:sldMkLst>
        <pc:spChg chg="mod">
          <ac:chgData name="Marco Antonio Vargas Vera" userId="4d43958e4fcd6d21" providerId="LiveId" clId="{BE2FFD45-57D9-40DD-84CB-8AAAF4503DC5}" dt="2021-09-21T21:23:46.030" v="106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co Antonio Vargas Vera" userId="4d43958e4fcd6d21" providerId="LiveId" clId="{BE2FFD45-57D9-40DD-84CB-8AAAF4503DC5}" dt="2021-09-21T21:24:30.867" v="112" actId="20577"/>
          <ac:spMkLst>
            <pc:docMk/>
            <pc:sldMk cId="2406273178" sldId="256"/>
            <ac:spMk id="4" creationId="{00000000-0000-0000-0000-000000000000}"/>
          </ac:spMkLst>
        </pc:spChg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1783355465" sldId="257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773464485" sldId="261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915196209" sldId="262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3663568948" sldId="263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301055884" sldId="264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3352479293" sldId="265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1141845892" sldId="266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3205401412" sldId="267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755668483" sldId="268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1436886962" sldId="269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2783576961" sldId="270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779917816" sldId="271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1728895353" sldId="272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4027004255" sldId="273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1941620895" sldId="274"/>
        </pc:sldMkLst>
      </pc:sldChg>
      <pc:sldChg chg="del">
        <pc:chgData name="Marco Antonio Vargas Vera" userId="4d43958e4fcd6d21" providerId="LiveId" clId="{BE2FFD45-57D9-40DD-84CB-8AAAF4503DC5}" dt="2021-09-21T21:19:11.731" v="0" actId="47"/>
        <pc:sldMkLst>
          <pc:docMk/>
          <pc:sldMk cId="2110794568" sldId="275"/>
        </pc:sldMkLst>
      </pc:sldChg>
      <pc:sldMasterChg chg="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3857042580" sldId="2147483861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857042580" sldId="2147483861"/>
            <pc:sldLayoutMk cId="1828974888" sldId="2147483862"/>
          </pc:sldLayoutMkLst>
        </pc:sldLayoutChg>
      </pc:sldMasterChg>
      <pc:sldMasterChg chg="del 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129789588" sldId="2147483863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790279859" sldId="214748386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2467394312" sldId="214748386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2671288078" sldId="214748386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1744105280" sldId="214748386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576811951" sldId="214748386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1829823482" sldId="214748386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228410049" sldId="214748387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694457877" sldId="214748387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770553080" sldId="214748387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866387660" sldId="214748387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2468093038" sldId="214748387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486474418" sldId="214748387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879611738" sldId="214748387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584501720" sldId="214748387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367786138" sldId="214748387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2571832400" sldId="214748387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1958196618" sldId="214748388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2151523171" sldId="214748388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668923804" sldId="214748388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460852189" sldId="214748388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947118514" sldId="214748388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29789588" sldId="2147483863"/>
            <pc:sldLayoutMk cId="3175777408" sldId="2147483885"/>
          </pc:sldLayoutMkLst>
        </pc:sldLayoutChg>
      </pc:sldMasterChg>
      <pc:sldMasterChg chg="del 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1504073107" sldId="2147483886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73172690" sldId="214748388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244267773" sldId="214748388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705950635" sldId="214748388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1841679132" sldId="214748389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694103448" sldId="214748389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1746635651" sldId="214748389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237782470" sldId="214748389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094612884" sldId="214748389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4241411397" sldId="214748389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815966591" sldId="214748389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1366033321" sldId="214748389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558847792" sldId="214748389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1232635035" sldId="214748389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3701995773" sldId="214748390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376674007" sldId="214748390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532817363" sldId="214748390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3342135295" sldId="214748390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3279453644" sldId="214748390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2835898450" sldId="214748390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4001588024" sldId="214748390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1446063442" sldId="214748390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504073107" sldId="2147483886"/>
            <pc:sldLayoutMk cId="1108714931" sldId="2147483908"/>
          </pc:sldLayoutMkLst>
        </pc:sldLayoutChg>
      </pc:sldMasterChg>
      <pc:sldMasterChg chg="del 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2182899581" sldId="2147483909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2696749906" sldId="214748391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438418075" sldId="214748391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589936005" sldId="214748391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739030793" sldId="214748391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2782637786" sldId="214748391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803714772" sldId="214748391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1402118590" sldId="214748391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650610397" sldId="214748391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003487810" sldId="214748391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595055078" sldId="214748391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783127564" sldId="214748392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599314862" sldId="214748392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2989840657" sldId="214748392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444506684" sldId="214748392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2242719209" sldId="214748392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1809039712" sldId="214748392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1486621792" sldId="214748392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188151455" sldId="214748392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1774376148" sldId="214748392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760053338" sldId="214748392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3579762973" sldId="214748393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2182899581" sldId="2147483909"/>
            <pc:sldLayoutMk cId="743700900" sldId="2147483931"/>
          </pc:sldLayoutMkLst>
        </pc:sldLayoutChg>
      </pc:sldMasterChg>
      <pc:sldMasterChg chg="del 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1372366042" sldId="2147483932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1835141554" sldId="214748393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3720329748" sldId="214748393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79312702" sldId="214748393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3569764307" sldId="214748393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3218862645" sldId="214748393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942604318" sldId="214748393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1487763327" sldId="214748393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3015378286" sldId="214748394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482554886" sldId="214748394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099718429" sldId="214748394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81303255" sldId="214748394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260483808" sldId="214748394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4224886331" sldId="214748394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572442020" sldId="214748394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3951119249" sldId="214748394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3667040339" sldId="214748394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1552535057" sldId="214748394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685439605" sldId="214748395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204436690" sldId="214748395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1916716899" sldId="214748395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620196790" sldId="214748395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372366042" sldId="2147483932"/>
            <pc:sldLayoutMk cId="2649395487" sldId="2147483954"/>
          </pc:sldLayoutMkLst>
        </pc:sldLayoutChg>
      </pc:sldMasterChg>
      <pc:sldMasterChg chg="del 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3018998561" sldId="2147483955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954960821" sldId="214748395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2683658843" sldId="214748395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2043583896" sldId="214748395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4049753874" sldId="214748395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2330531425" sldId="214748396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358224126" sldId="214748396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3681094970" sldId="214748396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400671061" sldId="214748396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1519029954" sldId="214748396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723693003" sldId="214748396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3644613522" sldId="214748396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1782596718" sldId="214748396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3309707271" sldId="214748396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2022020932" sldId="214748396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610675098" sldId="214748397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1765035555" sldId="214748397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2355531282" sldId="214748397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655865999" sldId="214748397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2686696384" sldId="214748397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550215339" sldId="214748397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1690819838" sldId="214748397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3018998561" sldId="2147483955"/>
            <pc:sldLayoutMk cId="4174508172" sldId="2147483977"/>
          </pc:sldLayoutMkLst>
        </pc:sldLayoutChg>
      </pc:sldMasterChg>
      <pc:sldMasterChg chg="del delSldLayout">
        <pc:chgData name="Marco Antonio Vargas Vera" userId="4d43958e4fcd6d21" providerId="LiveId" clId="{BE2FFD45-57D9-40DD-84CB-8AAAF4503DC5}" dt="2021-09-21T21:19:11.731" v="0" actId="47"/>
        <pc:sldMasterMkLst>
          <pc:docMk/>
          <pc:sldMasterMk cId="1869893740" sldId="2147483978"/>
        </pc:sldMasterMkLst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999670395" sldId="214748397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3906019803" sldId="214748398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827826287" sldId="214748398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396725684" sldId="214748398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4269504511" sldId="214748398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1973566360" sldId="214748398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1190004647" sldId="214748398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3532530195" sldId="214748398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130489111" sldId="214748398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1298137520" sldId="214748398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494991073" sldId="214748398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3151318755" sldId="2147483990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4160124991" sldId="2147483991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3898786310" sldId="2147483992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3509635491" sldId="2147483993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3354629022" sldId="2147483994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191988422" sldId="2147483995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594126470" sldId="2147483996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305131600" sldId="2147483997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979151822" sldId="2147483998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279202441" sldId="2147483999"/>
          </pc:sldLayoutMkLst>
        </pc:sldLayoutChg>
        <pc:sldLayoutChg chg="del">
          <pc:chgData name="Marco Antonio Vargas Vera" userId="4d43958e4fcd6d21" providerId="LiveId" clId="{BE2FFD45-57D9-40DD-84CB-8AAAF4503DC5}" dt="2021-09-21T21:19:11.731" v="0" actId="47"/>
          <pc:sldLayoutMkLst>
            <pc:docMk/>
            <pc:sldMasterMk cId="1869893740" sldId="2147483978"/>
            <pc:sldLayoutMk cId="2627639771" sldId="21474840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BF25-ADAD-4276-82F5-AF57128EE26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BCEA-80F2-4C69-A7DE-ADE39650D5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2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4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54" r:id="rId6"/>
    <p:sldLayoutId id="2147483850" r:id="rId7"/>
    <p:sldLayoutId id="2147483851" r:id="rId8"/>
    <p:sldLayoutId id="2147483852" r:id="rId9"/>
    <p:sldLayoutId id="2147483853" r:id="rId10"/>
    <p:sldLayoutId id="214748385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6" name="Group 39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41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318" y="2061446"/>
            <a:ext cx="8215839" cy="2046276"/>
          </a:xfrm>
        </p:spPr>
        <p:txBody>
          <a:bodyPr anchor="ctr">
            <a:normAutofit/>
          </a:bodyPr>
          <a:lstStyle/>
          <a:p>
            <a:r>
              <a:rPr lang="es-ES" sz="4800" dirty="0">
                <a:cs typeface="Calibri Light"/>
              </a:rPr>
              <a:t>            </a:t>
            </a:r>
            <a:r>
              <a:rPr lang="es-ES" sz="4000" dirty="0">
                <a:highlight>
                  <a:srgbClr val="C0C0C0"/>
                </a:highlight>
                <a:cs typeface="Calibri Light"/>
              </a:rPr>
              <a:t>VIDEO:</a:t>
            </a:r>
            <a:br>
              <a:rPr lang="es-ES" sz="4800" dirty="0">
                <a:cs typeface="Calibri Light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Titulo: EL CRISTIANISMO EN EL IMPERIO </a:t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ROMANO</a:t>
            </a:r>
          </a:p>
        </p:txBody>
      </p:sp>
      <p:pic>
        <p:nvPicPr>
          <p:cNvPr id="10" name="Picture 6" descr="Portal de la UNE :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1" y="274576"/>
            <a:ext cx="1767720" cy="240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14"/>
          <p:cNvSpPr txBox="1"/>
          <p:nvPr/>
        </p:nvSpPr>
        <p:spPr>
          <a:xfrm>
            <a:off x="1647348" y="268703"/>
            <a:ext cx="5020553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581660" algn="ctr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Universidad Nacional </a:t>
            </a:r>
            <a:r>
              <a:rPr sz="14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De </a:t>
            </a: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Educación  </a:t>
            </a:r>
            <a:r>
              <a:rPr sz="14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Enrique Guzmán </a:t>
            </a:r>
            <a:r>
              <a:rPr sz="1400" b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400" b="1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prstClr val="black"/>
                </a:solidFill>
                <a:latin typeface="Times New Roman"/>
                <a:cs typeface="Times New Roman"/>
              </a:rPr>
              <a:t>Valle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8575" algn="ctr">
              <a:lnSpc>
                <a:spcPts val="1440"/>
              </a:lnSpc>
            </a:pPr>
            <a:r>
              <a:rPr sz="1400" b="1" i="1" spc="5" dirty="0">
                <a:solidFill>
                  <a:prstClr val="black"/>
                </a:solidFill>
                <a:latin typeface="Times New Roman"/>
                <a:cs typeface="Times New Roman"/>
              </a:rPr>
              <a:t>“Alma </a:t>
            </a:r>
            <a:r>
              <a:rPr sz="1400" b="1" i="1" dirty="0">
                <a:solidFill>
                  <a:prstClr val="black"/>
                </a:solidFill>
                <a:latin typeface="Times New Roman"/>
                <a:cs typeface="Times New Roman"/>
              </a:rPr>
              <a:t>Máter del Magisterio</a:t>
            </a:r>
            <a:r>
              <a:rPr sz="1400" b="1" i="1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prstClr val="black"/>
                </a:solidFill>
                <a:latin typeface="Times New Roman"/>
                <a:cs typeface="Times New Roman"/>
              </a:rPr>
              <a:t>Nacional”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600"/>
              </a:spcBef>
            </a:pP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Facultad de Ciencias Sociales </a:t>
            </a:r>
            <a:r>
              <a:rPr sz="1400" b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MX" sz="1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Humanidades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7002" y="4094172"/>
            <a:ext cx="6634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Link  :</a:t>
            </a:r>
          </a:p>
          <a:p>
            <a:r>
              <a:rPr lang="es-MX" sz="2000" dirty="0"/>
              <a:t> https://www.youtube.com/watch?v=SJ1hUNdGfOo </a:t>
            </a:r>
          </a:p>
          <a:p>
            <a:endParaRPr lang="es-MX" sz="2000" dirty="0"/>
          </a:p>
          <a:p>
            <a:r>
              <a:rPr lang="es-MX" sz="2000" dirty="0"/>
              <a:t>Duración: 6min</a:t>
            </a: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096000" y="6169168"/>
            <a:ext cx="66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400" dirty="0">
                <a:solidFill>
                  <a:prstClr val="black"/>
                </a:solidFill>
              </a:rPr>
              <a:t>Departamento de Psicología y Filosofía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4" name="Google Shape;15130;p67"/>
          <p:cNvGrpSpPr/>
          <p:nvPr/>
        </p:nvGrpSpPr>
        <p:grpSpPr>
          <a:xfrm>
            <a:off x="10303116" y="268703"/>
            <a:ext cx="1511566" cy="1988360"/>
            <a:chOff x="1404013" y="2424754"/>
            <a:chExt cx="353600" cy="354944"/>
          </a:xfrm>
        </p:grpSpPr>
        <p:sp>
          <p:nvSpPr>
            <p:cNvPr id="15" name="Google Shape;15131;p67"/>
            <p:cNvSpPr/>
            <p:nvPr/>
          </p:nvSpPr>
          <p:spPr>
            <a:xfrm>
              <a:off x="1404013" y="2424754"/>
              <a:ext cx="353600" cy="354944"/>
            </a:xfrm>
            <a:custGeom>
              <a:avLst/>
              <a:gdLst/>
              <a:ahLst/>
              <a:cxnLst/>
              <a:rect l="l" t="t" r="r" b="b"/>
              <a:pathLst>
                <a:path w="11050" h="11092" extrusionOk="0">
                  <a:moveTo>
                    <a:pt x="5514" y="316"/>
                  </a:moveTo>
                  <a:cubicBezTo>
                    <a:pt x="6061" y="316"/>
                    <a:pt x="6597" y="412"/>
                    <a:pt x="7121" y="567"/>
                  </a:cubicBezTo>
                  <a:cubicBezTo>
                    <a:pt x="7038" y="602"/>
                    <a:pt x="6978" y="614"/>
                    <a:pt x="6907" y="650"/>
                  </a:cubicBezTo>
                  <a:cubicBezTo>
                    <a:pt x="6299" y="900"/>
                    <a:pt x="5835" y="1329"/>
                    <a:pt x="5514" y="1936"/>
                  </a:cubicBezTo>
                  <a:cubicBezTo>
                    <a:pt x="5180" y="1317"/>
                    <a:pt x="4716" y="900"/>
                    <a:pt x="4109" y="650"/>
                  </a:cubicBezTo>
                  <a:cubicBezTo>
                    <a:pt x="4037" y="614"/>
                    <a:pt x="3978" y="590"/>
                    <a:pt x="3906" y="567"/>
                  </a:cubicBezTo>
                  <a:cubicBezTo>
                    <a:pt x="4418" y="412"/>
                    <a:pt x="4954" y="316"/>
                    <a:pt x="5514" y="316"/>
                  </a:cubicBezTo>
                  <a:close/>
                  <a:moveTo>
                    <a:pt x="3263" y="2043"/>
                  </a:moveTo>
                  <a:cubicBezTo>
                    <a:pt x="4121" y="2043"/>
                    <a:pt x="4835" y="2745"/>
                    <a:pt x="4835" y="3626"/>
                  </a:cubicBezTo>
                  <a:cubicBezTo>
                    <a:pt x="4835" y="4484"/>
                    <a:pt x="4144" y="5198"/>
                    <a:pt x="3263" y="5198"/>
                  </a:cubicBezTo>
                  <a:cubicBezTo>
                    <a:pt x="2382" y="5198"/>
                    <a:pt x="1680" y="4496"/>
                    <a:pt x="1680" y="3626"/>
                  </a:cubicBezTo>
                  <a:cubicBezTo>
                    <a:pt x="1680" y="2757"/>
                    <a:pt x="2394" y="2043"/>
                    <a:pt x="3263" y="2043"/>
                  </a:cubicBezTo>
                  <a:close/>
                  <a:moveTo>
                    <a:pt x="692" y="424"/>
                  </a:moveTo>
                  <a:lnTo>
                    <a:pt x="692" y="424"/>
                  </a:lnTo>
                  <a:cubicBezTo>
                    <a:pt x="1120" y="567"/>
                    <a:pt x="1620" y="602"/>
                    <a:pt x="2144" y="626"/>
                  </a:cubicBezTo>
                  <a:cubicBezTo>
                    <a:pt x="3394" y="721"/>
                    <a:pt x="4704" y="793"/>
                    <a:pt x="5359" y="2388"/>
                  </a:cubicBezTo>
                  <a:cubicBezTo>
                    <a:pt x="5395" y="2448"/>
                    <a:pt x="5454" y="2495"/>
                    <a:pt x="5514" y="2495"/>
                  </a:cubicBezTo>
                  <a:cubicBezTo>
                    <a:pt x="5525" y="2495"/>
                    <a:pt x="5549" y="2495"/>
                    <a:pt x="5573" y="2472"/>
                  </a:cubicBezTo>
                  <a:cubicBezTo>
                    <a:pt x="5609" y="2460"/>
                    <a:pt x="5645" y="2436"/>
                    <a:pt x="5656" y="2388"/>
                  </a:cubicBezTo>
                  <a:cubicBezTo>
                    <a:pt x="6311" y="793"/>
                    <a:pt x="7609" y="697"/>
                    <a:pt x="8871" y="626"/>
                  </a:cubicBezTo>
                  <a:cubicBezTo>
                    <a:pt x="9395" y="602"/>
                    <a:pt x="9895" y="555"/>
                    <a:pt x="10336" y="424"/>
                  </a:cubicBezTo>
                  <a:lnTo>
                    <a:pt x="10336" y="424"/>
                  </a:lnTo>
                  <a:cubicBezTo>
                    <a:pt x="10288" y="567"/>
                    <a:pt x="10217" y="745"/>
                    <a:pt x="10050" y="948"/>
                  </a:cubicBezTo>
                  <a:cubicBezTo>
                    <a:pt x="9621" y="1459"/>
                    <a:pt x="8824" y="1733"/>
                    <a:pt x="7752" y="1733"/>
                  </a:cubicBezTo>
                  <a:cubicBezTo>
                    <a:pt x="6716" y="1733"/>
                    <a:pt x="5871" y="2579"/>
                    <a:pt x="5871" y="3626"/>
                  </a:cubicBezTo>
                  <a:cubicBezTo>
                    <a:pt x="5871" y="4662"/>
                    <a:pt x="6716" y="5508"/>
                    <a:pt x="7752" y="5508"/>
                  </a:cubicBezTo>
                  <a:cubicBezTo>
                    <a:pt x="8800" y="5508"/>
                    <a:pt x="9645" y="4662"/>
                    <a:pt x="9645" y="3626"/>
                  </a:cubicBezTo>
                  <a:cubicBezTo>
                    <a:pt x="9645" y="3341"/>
                    <a:pt x="9586" y="3055"/>
                    <a:pt x="9455" y="2781"/>
                  </a:cubicBezTo>
                  <a:cubicBezTo>
                    <a:pt x="9420" y="2730"/>
                    <a:pt x="9367" y="2690"/>
                    <a:pt x="9305" y="2690"/>
                  </a:cubicBezTo>
                  <a:cubicBezTo>
                    <a:pt x="9281" y="2690"/>
                    <a:pt x="9255" y="2696"/>
                    <a:pt x="9228" y="2710"/>
                  </a:cubicBezTo>
                  <a:cubicBezTo>
                    <a:pt x="9157" y="2757"/>
                    <a:pt x="9109" y="2841"/>
                    <a:pt x="9157" y="2936"/>
                  </a:cubicBezTo>
                  <a:cubicBezTo>
                    <a:pt x="9264" y="3138"/>
                    <a:pt x="9324" y="3376"/>
                    <a:pt x="9324" y="3626"/>
                  </a:cubicBezTo>
                  <a:cubicBezTo>
                    <a:pt x="9324" y="4484"/>
                    <a:pt x="8621" y="5198"/>
                    <a:pt x="7740" y="5198"/>
                  </a:cubicBezTo>
                  <a:cubicBezTo>
                    <a:pt x="6883" y="5198"/>
                    <a:pt x="6168" y="4496"/>
                    <a:pt x="6168" y="3626"/>
                  </a:cubicBezTo>
                  <a:cubicBezTo>
                    <a:pt x="6168" y="2757"/>
                    <a:pt x="6859" y="2043"/>
                    <a:pt x="7740" y="2043"/>
                  </a:cubicBezTo>
                  <a:cubicBezTo>
                    <a:pt x="8085" y="2043"/>
                    <a:pt x="8407" y="2150"/>
                    <a:pt x="8681" y="2352"/>
                  </a:cubicBezTo>
                  <a:cubicBezTo>
                    <a:pt x="8712" y="2378"/>
                    <a:pt x="8749" y="2391"/>
                    <a:pt x="8786" y="2391"/>
                  </a:cubicBezTo>
                  <a:cubicBezTo>
                    <a:pt x="8834" y="2391"/>
                    <a:pt x="8880" y="2369"/>
                    <a:pt x="8907" y="2329"/>
                  </a:cubicBezTo>
                  <a:cubicBezTo>
                    <a:pt x="8966" y="2257"/>
                    <a:pt x="8943" y="2150"/>
                    <a:pt x="8871" y="2102"/>
                  </a:cubicBezTo>
                  <a:cubicBezTo>
                    <a:pt x="8812" y="2055"/>
                    <a:pt x="8740" y="2019"/>
                    <a:pt x="8681" y="1971"/>
                  </a:cubicBezTo>
                  <a:cubicBezTo>
                    <a:pt x="8919" y="1924"/>
                    <a:pt x="9145" y="1864"/>
                    <a:pt x="9347" y="1793"/>
                  </a:cubicBezTo>
                  <a:cubicBezTo>
                    <a:pt x="9871" y="2257"/>
                    <a:pt x="10181" y="2924"/>
                    <a:pt x="10181" y="3626"/>
                  </a:cubicBezTo>
                  <a:cubicBezTo>
                    <a:pt x="10181" y="4960"/>
                    <a:pt x="9097" y="6067"/>
                    <a:pt x="7740" y="6067"/>
                  </a:cubicBezTo>
                  <a:cubicBezTo>
                    <a:pt x="7133" y="6067"/>
                    <a:pt x="6549" y="5841"/>
                    <a:pt x="6085" y="5424"/>
                  </a:cubicBezTo>
                  <a:lnTo>
                    <a:pt x="6145" y="5246"/>
                  </a:lnTo>
                  <a:cubicBezTo>
                    <a:pt x="6168" y="5186"/>
                    <a:pt x="6168" y="5115"/>
                    <a:pt x="6121" y="5067"/>
                  </a:cubicBezTo>
                  <a:lnTo>
                    <a:pt x="5847" y="4793"/>
                  </a:lnTo>
                  <a:cubicBezTo>
                    <a:pt x="5752" y="4698"/>
                    <a:pt x="5624" y="4650"/>
                    <a:pt x="5494" y="4650"/>
                  </a:cubicBezTo>
                  <a:cubicBezTo>
                    <a:pt x="5365" y="4650"/>
                    <a:pt x="5234" y="4698"/>
                    <a:pt x="5133" y="4793"/>
                  </a:cubicBezTo>
                  <a:lnTo>
                    <a:pt x="4871" y="5067"/>
                  </a:lnTo>
                  <a:cubicBezTo>
                    <a:pt x="4823" y="5115"/>
                    <a:pt x="4811" y="5186"/>
                    <a:pt x="4835" y="5246"/>
                  </a:cubicBezTo>
                  <a:lnTo>
                    <a:pt x="4894" y="5424"/>
                  </a:lnTo>
                  <a:cubicBezTo>
                    <a:pt x="4454" y="5841"/>
                    <a:pt x="3871" y="6067"/>
                    <a:pt x="3251" y="6067"/>
                  </a:cubicBezTo>
                  <a:cubicBezTo>
                    <a:pt x="1906" y="6067"/>
                    <a:pt x="811" y="4972"/>
                    <a:pt x="811" y="3626"/>
                  </a:cubicBezTo>
                  <a:cubicBezTo>
                    <a:pt x="823" y="2912"/>
                    <a:pt x="1120" y="2257"/>
                    <a:pt x="1656" y="1793"/>
                  </a:cubicBezTo>
                  <a:cubicBezTo>
                    <a:pt x="1858" y="1864"/>
                    <a:pt x="2085" y="1924"/>
                    <a:pt x="2323" y="1971"/>
                  </a:cubicBezTo>
                  <a:cubicBezTo>
                    <a:pt x="1751" y="2293"/>
                    <a:pt x="1370" y="2912"/>
                    <a:pt x="1370" y="3626"/>
                  </a:cubicBezTo>
                  <a:cubicBezTo>
                    <a:pt x="1370" y="4662"/>
                    <a:pt x="2216" y="5508"/>
                    <a:pt x="3263" y="5508"/>
                  </a:cubicBezTo>
                  <a:cubicBezTo>
                    <a:pt x="4299" y="5508"/>
                    <a:pt x="5156" y="4662"/>
                    <a:pt x="5156" y="3626"/>
                  </a:cubicBezTo>
                  <a:cubicBezTo>
                    <a:pt x="5156" y="2579"/>
                    <a:pt x="4299" y="1733"/>
                    <a:pt x="3263" y="1733"/>
                  </a:cubicBezTo>
                  <a:cubicBezTo>
                    <a:pt x="2192" y="1733"/>
                    <a:pt x="1406" y="1459"/>
                    <a:pt x="965" y="948"/>
                  </a:cubicBezTo>
                  <a:cubicBezTo>
                    <a:pt x="823" y="745"/>
                    <a:pt x="727" y="567"/>
                    <a:pt x="692" y="424"/>
                  </a:cubicBezTo>
                  <a:close/>
                  <a:moveTo>
                    <a:pt x="5537" y="4954"/>
                  </a:moveTo>
                  <a:cubicBezTo>
                    <a:pt x="5585" y="4954"/>
                    <a:pt x="5633" y="4972"/>
                    <a:pt x="5668" y="5008"/>
                  </a:cubicBezTo>
                  <a:lnTo>
                    <a:pt x="5847" y="5210"/>
                  </a:lnTo>
                  <a:lnTo>
                    <a:pt x="5525" y="6091"/>
                  </a:lnTo>
                  <a:lnTo>
                    <a:pt x="5192" y="5210"/>
                  </a:lnTo>
                  <a:lnTo>
                    <a:pt x="5406" y="5008"/>
                  </a:lnTo>
                  <a:cubicBezTo>
                    <a:pt x="5442" y="4972"/>
                    <a:pt x="5490" y="4954"/>
                    <a:pt x="5537" y="4954"/>
                  </a:cubicBezTo>
                  <a:close/>
                  <a:moveTo>
                    <a:pt x="10431" y="4317"/>
                  </a:moveTo>
                  <a:cubicBezTo>
                    <a:pt x="10550" y="4781"/>
                    <a:pt x="10669" y="5329"/>
                    <a:pt x="10717" y="5710"/>
                  </a:cubicBezTo>
                  <a:lnTo>
                    <a:pt x="10359" y="5710"/>
                  </a:lnTo>
                  <a:cubicBezTo>
                    <a:pt x="10276" y="5710"/>
                    <a:pt x="10193" y="5781"/>
                    <a:pt x="10193" y="5865"/>
                  </a:cubicBezTo>
                  <a:lnTo>
                    <a:pt x="10193" y="6258"/>
                  </a:lnTo>
                  <a:cubicBezTo>
                    <a:pt x="10024" y="6288"/>
                    <a:pt x="9681" y="6339"/>
                    <a:pt x="9255" y="6339"/>
                  </a:cubicBezTo>
                  <a:cubicBezTo>
                    <a:pt x="9020" y="6339"/>
                    <a:pt x="8760" y="6324"/>
                    <a:pt x="8490" y="6282"/>
                  </a:cubicBezTo>
                  <a:cubicBezTo>
                    <a:pt x="9431" y="6031"/>
                    <a:pt x="10181" y="5269"/>
                    <a:pt x="10431" y="4317"/>
                  </a:cubicBezTo>
                  <a:close/>
                  <a:moveTo>
                    <a:pt x="584" y="4317"/>
                  </a:moveTo>
                  <a:cubicBezTo>
                    <a:pt x="834" y="5269"/>
                    <a:pt x="1585" y="6031"/>
                    <a:pt x="2537" y="6282"/>
                  </a:cubicBezTo>
                  <a:cubicBezTo>
                    <a:pt x="2245" y="6326"/>
                    <a:pt x="1970" y="6342"/>
                    <a:pt x="1726" y="6342"/>
                  </a:cubicBezTo>
                  <a:cubicBezTo>
                    <a:pt x="1312" y="6342"/>
                    <a:pt x="987" y="6295"/>
                    <a:pt x="823" y="6258"/>
                  </a:cubicBezTo>
                  <a:lnTo>
                    <a:pt x="823" y="5865"/>
                  </a:lnTo>
                  <a:cubicBezTo>
                    <a:pt x="823" y="5781"/>
                    <a:pt x="751" y="5710"/>
                    <a:pt x="656" y="5710"/>
                  </a:cubicBezTo>
                  <a:lnTo>
                    <a:pt x="299" y="5710"/>
                  </a:lnTo>
                  <a:cubicBezTo>
                    <a:pt x="334" y="5329"/>
                    <a:pt x="465" y="4781"/>
                    <a:pt x="584" y="4317"/>
                  </a:cubicBezTo>
                  <a:close/>
                  <a:moveTo>
                    <a:pt x="8454" y="6615"/>
                  </a:moveTo>
                  <a:cubicBezTo>
                    <a:pt x="8752" y="6663"/>
                    <a:pt x="9026" y="6674"/>
                    <a:pt x="9276" y="6674"/>
                  </a:cubicBezTo>
                  <a:lnTo>
                    <a:pt x="9502" y="6674"/>
                  </a:lnTo>
                  <a:cubicBezTo>
                    <a:pt x="9383" y="7627"/>
                    <a:pt x="8931" y="8508"/>
                    <a:pt x="8228" y="9163"/>
                  </a:cubicBezTo>
                  <a:cubicBezTo>
                    <a:pt x="7907" y="9460"/>
                    <a:pt x="7550" y="9699"/>
                    <a:pt x="7157" y="9877"/>
                  </a:cubicBezTo>
                  <a:cubicBezTo>
                    <a:pt x="7323" y="9722"/>
                    <a:pt x="7478" y="9556"/>
                    <a:pt x="7609" y="9365"/>
                  </a:cubicBezTo>
                  <a:cubicBezTo>
                    <a:pt x="8145" y="8627"/>
                    <a:pt x="8443" y="7651"/>
                    <a:pt x="8454" y="6615"/>
                  </a:cubicBezTo>
                  <a:close/>
                  <a:moveTo>
                    <a:pt x="6002" y="5734"/>
                  </a:moveTo>
                  <a:cubicBezTo>
                    <a:pt x="6430" y="6103"/>
                    <a:pt x="6966" y="6317"/>
                    <a:pt x="7550" y="6377"/>
                  </a:cubicBezTo>
                  <a:cubicBezTo>
                    <a:pt x="7740" y="6448"/>
                    <a:pt x="7931" y="6508"/>
                    <a:pt x="8121" y="6555"/>
                  </a:cubicBezTo>
                  <a:lnTo>
                    <a:pt x="8121" y="6567"/>
                  </a:lnTo>
                  <a:cubicBezTo>
                    <a:pt x="8133" y="8579"/>
                    <a:pt x="6954" y="10211"/>
                    <a:pt x="5514" y="10211"/>
                  </a:cubicBezTo>
                  <a:cubicBezTo>
                    <a:pt x="4942" y="10211"/>
                    <a:pt x="4394" y="9961"/>
                    <a:pt x="3942" y="9484"/>
                  </a:cubicBezTo>
                  <a:cubicBezTo>
                    <a:pt x="3501" y="9008"/>
                    <a:pt x="3156" y="8329"/>
                    <a:pt x="3013" y="7579"/>
                  </a:cubicBezTo>
                  <a:cubicBezTo>
                    <a:pt x="2993" y="7509"/>
                    <a:pt x="2930" y="7455"/>
                    <a:pt x="2853" y="7455"/>
                  </a:cubicBezTo>
                  <a:cubicBezTo>
                    <a:pt x="2839" y="7455"/>
                    <a:pt x="2825" y="7457"/>
                    <a:pt x="2811" y="7460"/>
                  </a:cubicBezTo>
                  <a:cubicBezTo>
                    <a:pt x="2728" y="7472"/>
                    <a:pt x="2668" y="7567"/>
                    <a:pt x="2692" y="7651"/>
                  </a:cubicBezTo>
                  <a:cubicBezTo>
                    <a:pt x="2858" y="8472"/>
                    <a:pt x="3228" y="9199"/>
                    <a:pt x="3716" y="9722"/>
                  </a:cubicBezTo>
                  <a:lnTo>
                    <a:pt x="3882" y="9889"/>
                  </a:lnTo>
                  <a:cubicBezTo>
                    <a:pt x="3501" y="9710"/>
                    <a:pt x="3120" y="9472"/>
                    <a:pt x="2811" y="9175"/>
                  </a:cubicBezTo>
                  <a:cubicBezTo>
                    <a:pt x="2096" y="8520"/>
                    <a:pt x="1668" y="7639"/>
                    <a:pt x="1549" y="6686"/>
                  </a:cubicBezTo>
                  <a:lnTo>
                    <a:pt x="1775" y="6686"/>
                  </a:lnTo>
                  <a:cubicBezTo>
                    <a:pt x="2025" y="6686"/>
                    <a:pt x="2299" y="6674"/>
                    <a:pt x="2597" y="6627"/>
                  </a:cubicBezTo>
                  <a:cubicBezTo>
                    <a:pt x="2597" y="6734"/>
                    <a:pt x="2597" y="6841"/>
                    <a:pt x="2608" y="6936"/>
                  </a:cubicBezTo>
                  <a:cubicBezTo>
                    <a:pt x="2608" y="7032"/>
                    <a:pt x="2680" y="7091"/>
                    <a:pt x="2775" y="7091"/>
                  </a:cubicBezTo>
                  <a:lnTo>
                    <a:pt x="2787" y="7091"/>
                  </a:lnTo>
                  <a:cubicBezTo>
                    <a:pt x="2870" y="7091"/>
                    <a:pt x="2954" y="6996"/>
                    <a:pt x="2930" y="6913"/>
                  </a:cubicBezTo>
                  <a:cubicBezTo>
                    <a:pt x="2930" y="6805"/>
                    <a:pt x="2918" y="6686"/>
                    <a:pt x="2918" y="6567"/>
                  </a:cubicBezTo>
                  <a:lnTo>
                    <a:pt x="2918" y="6555"/>
                  </a:lnTo>
                  <a:cubicBezTo>
                    <a:pt x="3109" y="6508"/>
                    <a:pt x="3311" y="6448"/>
                    <a:pt x="3501" y="6377"/>
                  </a:cubicBezTo>
                  <a:cubicBezTo>
                    <a:pt x="4061" y="6329"/>
                    <a:pt x="4597" y="6103"/>
                    <a:pt x="5049" y="5734"/>
                  </a:cubicBezTo>
                  <a:lnTo>
                    <a:pt x="5371" y="6615"/>
                  </a:lnTo>
                  <a:cubicBezTo>
                    <a:pt x="5406" y="6674"/>
                    <a:pt x="5466" y="6722"/>
                    <a:pt x="5525" y="6722"/>
                  </a:cubicBezTo>
                  <a:cubicBezTo>
                    <a:pt x="5597" y="6722"/>
                    <a:pt x="5656" y="6674"/>
                    <a:pt x="5668" y="6615"/>
                  </a:cubicBezTo>
                  <a:lnTo>
                    <a:pt x="6002" y="5734"/>
                  </a:lnTo>
                  <a:close/>
                  <a:moveTo>
                    <a:pt x="505" y="1"/>
                  </a:moveTo>
                  <a:cubicBezTo>
                    <a:pt x="477" y="1"/>
                    <a:pt x="447" y="7"/>
                    <a:pt x="418" y="19"/>
                  </a:cubicBezTo>
                  <a:cubicBezTo>
                    <a:pt x="370" y="55"/>
                    <a:pt x="346" y="90"/>
                    <a:pt x="346" y="150"/>
                  </a:cubicBezTo>
                  <a:cubicBezTo>
                    <a:pt x="346" y="174"/>
                    <a:pt x="346" y="650"/>
                    <a:pt x="727" y="1126"/>
                  </a:cubicBezTo>
                  <a:cubicBezTo>
                    <a:pt x="894" y="1329"/>
                    <a:pt x="1108" y="1507"/>
                    <a:pt x="1358" y="1638"/>
                  </a:cubicBezTo>
                  <a:cubicBezTo>
                    <a:pt x="882" y="2102"/>
                    <a:pt x="584" y="2733"/>
                    <a:pt x="525" y="3400"/>
                  </a:cubicBezTo>
                  <a:cubicBezTo>
                    <a:pt x="501" y="3472"/>
                    <a:pt x="1" y="5162"/>
                    <a:pt x="1" y="5865"/>
                  </a:cubicBezTo>
                  <a:cubicBezTo>
                    <a:pt x="1" y="5960"/>
                    <a:pt x="72" y="6031"/>
                    <a:pt x="168" y="6031"/>
                  </a:cubicBezTo>
                  <a:lnTo>
                    <a:pt x="525" y="6031"/>
                  </a:lnTo>
                  <a:lnTo>
                    <a:pt x="525" y="6389"/>
                  </a:lnTo>
                  <a:cubicBezTo>
                    <a:pt x="525" y="6460"/>
                    <a:pt x="561" y="6520"/>
                    <a:pt x="644" y="6555"/>
                  </a:cubicBezTo>
                  <a:cubicBezTo>
                    <a:pt x="668" y="6555"/>
                    <a:pt x="882" y="6615"/>
                    <a:pt x="1239" y="6639"/>
                  </a:cubicBezTo>
                  <a:cubicBezTo>
                    <a:pt x="1334" y="7698"/>
                    <a:pt x="1811" y="8663"/>
                    <a:pt x="2608" y="9401"/>
                  </a:cubicBezTo>
                  <a:cubicBezTo>
                    <a:pt x="2918" y="9675"/>
                    <a:pt x="3263" y="9913"/>
                    <a:pt x="3632" y="10115"/>
                  </a:cubicBezTo>
                  <a:lnTo>
                    <a:pt x="2454" y="10211"/>
                  </a:lnTo>
                  <a:cubicBezTo>
                    <a:pt x="2251" y="10234"/>
                    <a:pt x="2085" y="10365"/>
                    <a:pt x="2013" y="10556"/>
                  </a:cubicBezTo>
                  <a:lnTo>
                    <a:pt x="1906" y="10853"/>
                  </a:lnTo>
                  <a:cubicBezTo>
                    <a:pt x="1882" y="10949"/>
                    <a:pt x="1918" y="11032"/>
                    <a:pt x="2013" y="11068"/>
                  </a:cubicBezTo>
                  <a:cubicBezTo>
                    <a:pt x="2025" y="11068"/>
                    <a:pt x="2037" y="11080"/>
                    <a:pt x="2049" y="11080"/>
                  </a:cubicBezTo>
                  <a:cubicBezTo>
                    <a:pt x="2132" y="11080"/>
                    <a:pt x="2192" y="11032"/>
                    <a:pt x="2204" y="10973"/>
                  </a:cubicBezTo>
                  <a:lnTo>
                    <a:pt x="2311" y="10675"/>
                  </a:lnTo>
                  <a:cubicBezTo>
                    <a:pt x="2335" y="10603"/>
                    <a:pt x="2394" y="10556"/>
                    <a:pt x="2477" y="10556"/>
                  </a:cubicBezTo>
                  <a:lnTo>
                    <a:pt x="2597" y="10544"/>
                  </a:lnTo>
                  <a:lnTo>
                    <a:pt x="2597" y="10925"/>
                  </a:lnTo>
                  <a:cubicBezTo>
                    <a:pt x="2597" y="11020"/>
                    <a:pt x="2668" y="11092"/>
                    <a:pt x="2751" y="11092"/>
                  </a:cubicBezTo>
                  <a:cubicBezTo>
                    <a:pt x="2847" y="11092"/>
                    <a:pt x="2918" y="11020"/>
                    <a:pt x="2918" y="10925"/>
                  </a:cubicBezTo>
                  <a:lnTo>
                    <a:pt x="2918" y="10508"/>
                  </a:lnTo>
                  <a:lnTo>
                    <a:pt x="3144" y="10496"/>
                  </a:lnTo>
                  <a:lnTo>
                    <a:pt x="3311" y="10973"/>
                  </a:lnTo>
                  <a:cubicBezTo>
                    <a:pt x="3335" y="11044"/>
                    <a:pt x="3394" y="11080"/>
                    <a:pt x="3454" y="11080"/>
                  </a:cubicBezTo>
                  <a:cubicBezTo>
                    <a:pt x="3466" y="11080"/>
                    <a:pt x="3490" y="11080"/>
                    <a:pt x="3501" y="11056"/>
                  </a:cubicBezTo>
                  <a:cubicBezTo>
                    <a:pt x="3585" y="11032"/>
                    <a:pt x="3632" y="10937"/>
                    <a:pt x="3609" y="10853"/>
                  </a:cubicBezTo>
                  <a:lnTo>
                    <a:pt x="3466" y="10449"/>
                  </a:lnTo>
                  <a:lnTo>
                    <a:pt x="4323" y="10377"/>
                  </a:lnTo>
                  <a:cubicBezTo>
                    <a:pt x="4704" y="10496"/>
                    <a:pt x="5121" y="10556"/>
                    <a:pt x="5525" y="10556"/>
                  </a:cubicBezTo>
                  <a:cubicBezTo>
                    <a:pt x="5942" y="10556"/>
                    <a:pt x="6347" y="10496"/>
                    <a:pt x="6728" y="10377"/>
                  </a:cubicBezTo>
                  <a:lnTo>
                    <a:pt x="7573" y="10449"/>
                  </a:lnTo>
                  <a:lnTo>
                    <a:pt x="7442" y="10853"/>
                  </a:lnTo>
                  <a:cubicBezTo>
                    <a:pt x="7419" y="10937"/>
                    <a:pt x="7454" y="11032"/>
                    <a:pt x="7550" y="11056"/>
                  </a:cubicBezTo>
                  <a:cubicBezTo>
                    <a:pt x="7561" y="11056"/>
                    <a:pt x="7573" y="11080"/>
                    <a:pt x="7597" y="11080"/>
                  </a:cubicBezTo>
                  <a:cubicBezTo>
                    <a:pt x="7669" y="11080"/>
                    <a:pt x="7728" y="11032"/>
                    <a:pt x="7740" y="10973"/>
                  </a:cubicBezTo>
                  <a:lnTo>
                    <a:pt x="7907" y="10496"/>
                  </a:lnTo>
                  <a:lnTo>
                    <a:pt x="8133" y="10508"/>
                  </a:lnTo>
                  <a:lnTo>
                    <a:pt x="8133" y="10925"/>
                  </a:lnTo>
                  <a:cubicBezTo>
                    <a:pt x="8133" y="11020"/>
                    <a:pt x="8204" y="11092"/>
                    <a:pt x="8288" y="11092"/>
                  </a:cubicBezTo>
                  <a:cubicBezTo>
                    <a:pt x="8383" y="11092"/>
                    <a:pt x="8454" y="11020"/>
                    <a:pt x="8454" y="10925"/>
                  </a:cubicBezTo>
                  <a:lnTo>
                    <a:pt x="8454" y="10544"/>
                  </a:lnTo>
                  <a:lnTo>
                    <a:pt x="8573" y="10556"/>
                  </a:lnTo>
                  <a:cubicBezTo>
                    <a:pt x="8645" y="10556"/>
                    <a:pt x="8704" y="10615"/>
                    <a:pt x="8740" y="10675"/>
                  </a:cubicBezTo>
                  <a:lnTo>
                    <a:pt x="8847" y="10973"/>
                  </a:lnTo>
                  <a:cubicBezTo>
                    <a:pt x="8871" y="11044"/>
                    <a:pt x="8931" y="11080"/>
                    <a:pt x="8990" y="11080"/>
                  </a:cubicBezTo>
                  <a:cubicBezTo>
                    <a:pt x="9002" y="11080"/>
                    <a:pt x="9026" y="11080"/>
                    <a:pt x="9038" y="11056"/>
                  </a:cubicBezTo>
                  <a:cubicBezTo>
                    <a:pt x="9121" y="11032"/>
                    <a:pt x="9169" y="10937"/>
                    <a:pt x="9145" y="10853"/>
                  </a:cubicBezTo>
                  <a:lnTo>
                    <a:pt x="9038" y="10556"/>
                  </a:lnTo>
                  <a:cubicBezTo>
                    <a:pt x="8978" y="10365"/>
                    <a:pt x="8800" y="10222"/>
                    <a:pt x="8585" y="10211"/>
                  </a:cubicBezTo>
                  <a:lnTo>
                    <a:pt x="7419" y="10103"/>
                  </a:lnTo>
                  <a:cubicBezTo>
                    <a:pt x="7788" y="9925"/>
                    <a:pt x="8133" y="9687"/>
                    <a:pt x="8443" y="9389"/>
                  </a:cubicBezTo>
                  <a:cubicBezTo>
                    <a:pt x="9216" y="8663"/>
                    <a:pt x="9705" y="7698"/>
                    <a:pt x="9812" y="6639"/>
                  </a:cubicBezTo>
                  <a:cubicBezTo>
                    <a:pt x="10157" y="6615"/>
                    <a:pt x="10371" y="6555"/>
                    <a:pt x="10407" y="6555"/>
                  </a:cubicBezTo>
                  <a:cubicBezTo>
                    <a:pt x="10478" y="6532"/>
                    <a:pt x="10526" y="6460"/>
                    <a:pt x="10526" y="6389"/>
                  </a:cubicBezTo>
                  <a:lnTo>
                    <a:pt x="10526" y="6031"/>
                  </a:lnTo>
                  <a:lnTo>
                    <a:pt x="10883" y="6031"/>
                  </a:lnTo>
                  <a:cubicBezTo>
                    <a:pt x="10967" y="6031"/>
                    <a:pt x="11050" y="5960"/>
                    <a:pt x="11050" y="5865"/>
                  </a:cubicBezTo>
                  <a:cubicBezTo>
                    <a:pt x="11050" y="5174"/>
                    <a:pt x="10538" y="3472"/>
                    <a:pt x="10526" y="3400"/>
                  </a:cubicBezTo>
                  <a:cubicBezTo>
                    <a:pt x="10467" y="2733"/>
                    <a:pt x="10181" y="2102"/>
                    <a:pt x="9693" y="1638"/>
                  </a:cubicBezTo>
                  <a:cubicBezTo>
                    <a:pt x="9943" y="1507"/>
                    <a:pt x="10157" y="1329"/>
                    <a:pt x="10312" y="1126"/>
                  </a:cubicBezTo>
                  <a:cubicBezTo>
                    <a:pt x="10693" y="650"/>
                    <a:pt x="10705" y="174"/>
                    <a:pt x="10705" y="150"/>
                  </a:cubicBezTo>
                  <a:cubicBezTo>
                    <a:pt x="10705" y="90"/>
                    <a:pt x="10669" y="55"/>
                    <a:pt x="10633" y="19"/>
                  </a:cubicBezTo>
                  <a:cubicBezTo>
                    <a:pt x="10609" y="7"/>
                    <a:pt x="10583" y="1"/>
                    <a:pt x="10554" y="1"/>
                  </a:cubicBezTo>
                  <a:cubicBezTo>
                    <a:pt x="10526" y="1"/>
                    <a:pt x="10496" y="7"/>
                    <a:pt x="10467" y="19"/>
                  </a:cubicBezTo>
                  <a:cubicBezTo>
                    <a:pt x="10038" y="233"/>
                    <a:pt x="9455" y="269"/>
                    <a:pt x="8859" y="316"/>
                  </a:cubicBezTo>
                  <a:cubicBezTo>
                    <a:pt x="8466" y="352"/>
                    <a:pt x="8062" y="376"/>
                    <a:pt x="7681" y="436"/>
                  </a:cubicBezTo>
                  <a:cubicBezTo>
                    <a:pt x="7002" y="150"/>
                    <a:pt x="6264" y="7"/>
                    <a:pt x="5525" y="7"/>
                  </a:cubicBezTo>
                  <a:cubicBezTo>
                    <a:pt x="4775" y="7"/>
                    <a:pt x="4049" y="150"/>
                    <a:pt x="3370" y="436"/>
                  </a:cubicBezTo>
                  <a:cubicBezTo>
                    <a:pt x="2978" y="364"/>
                    <a:pt x="2573" y="328"/>
                    <a:pt x="2192" y="316"/>
                  </a:cubicBezTo>
                  <a:cubicBezTo>
                    <a:pt x="1585" y="269"/>
                    <a:pt x="1001" y="245"/>
                    <a:pt x="584" y="19"/>
                  </a:cubicBezTo>
                  <a:cubicBezTo>
                    <a:pt x="561" y="7"/>
                    <a:pt x="534" y="1"/>
                    <a:pt x="5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132;p67"/>
            <p:cNvSpPr/>
            <p:nvPr/>
          </p:nvSpPr>
          <p:spPr>
            <a:xfrm>
              <a:off x="1481357" y="2507634"/>
              <a:ext cx="54144" cy="65568"/>
            </a:xfrm>
            <a:custGeom>
              <a:avLst/>
              <a:gdLst/>
              <a:ahLst/>
              <a:cxnLst/>
              <a:rect l="l" t="t" r="r" b="b"/>
              <a:pathLst>
                <a:path w="1692" h="2049" extrusionOk="0">
                  <a:moveTo>
                    <a:pt x="846" y="322"/>
                  </a:moveTo>
                  <a:cubicBezTo>
                    <a:pt x="1144" y="322"/>
                    <a:pt x="1382" y="560"/>
                    <a:pt x="1382" y="858"/>
                  </a:cubicBezTo>
                  <a:lnTo>
                    <a:pt x="1382" y="1191"/>
                  </a:lnTo>
                  <a:cubicBezTo>
                    <a:pt x="1382" y="1489"/>
                    <a:pt x="1144" y="1727"/>
                    <a:pt x="846" y="1727"/>
                  </a:cubicBezTo>
                  <a:cubicBezTo>
                    <a:pt x="549" y="1727"/>
                    <a:pt x="311" y="1489"/>
                    <a:pt x="311" y="1191"/>
                  </a:cubicBezTo>
                  <a:lnTo>
                    <a:pt x="311" y="858"/>
                  </a:lnTo>
                  <a:cubicBezTo>
                    <a:pt x="311" y="560"/>
                    <a:pt x="549" y="322"/>
                    <a:pt x="846" y="322"/>
                  </a:cubicBezTo>
                  <a:close/>
                  <a:moveTo>
                    <a:pt x="846" y="1"/>
                  </a:moveTo>
                  <a:cubicBezTo>
                    <a:pt x="370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82" y="2048"/>
                    <a:pt x="846" y="2048"/>
                  </a:cubicBezTo>
                  <a:cubicBezTo>
                    <a:pt x="1323" y="2048"/>
                    <a:pt x="1692" y="1656"/>
                    <a:pt x="1692" y="1191"/>
                  </a:cubicBezTo>
                  <a:lnTo>
                    <a:pt x="1692" y="858"/>
                  </a:lnTo>
                  <a:cubicBezTo>
                    <a:pt x="1692" y="382"/>
                    <a:pt x="1323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133;p67"/>
            <p:cNvSpPr/>
            <p:nvPr/>
          </p:nvSpPr>
          <p:spPr>
            <a:xfrm>
              <a:off x="1625389" y="2507634"/>
              <a:ext cx="54528" cy="65568"/>
            </a:xfrm>
            <a:custGeom>
              <a:avLst/>
              <a:gdLst/>
              <a:ahLst/>
              <a:cxnLst/>
              <a:rect l="l" t="t" r="r" b="b"/>
              <a:pathLst>
                <a:path w="1704" h="2049" extrusionOk="0">
                  <a:moveTo>
                    <a:pt x="834" y="322"/>
                  </a:moveTo>
                  <a:cubicBezTo>
                    <a:pt x="1132" y="322"/>
                    <a:pt x="1370" y="560"/>
                    <a:pt x="1370" y="858"/>
                  </a:cubicBezTo>
                  <a:lnTo>
                    <a:pt x="1370" y="1191"/>
                  </a:lnTo>
                  <a:cubicBezTo>
                    <a:pt x="1370" y="1489"/>
                    <a:pt x="1132" y="1727"/>
                    <a:pt x="834" y="1727"/>
                  </a:cubicBezTo>
                  <a:cubicBezTo>
                    <a:pt x="536" y="1727"/>
                    <a:pt x="298" y="1489"/>
                    <a:pt x="298" y="1191"/>
                  </a:cubicBezTo>
                  <a:lnTo>
                    <a:pt x="298" y="858"/>
                  </a:lnTo>
                  <a:cubicBezTo>
                    <a:pt x="298" y="560"/>
                    <a:pt x="536" y="322"/>
                    <a:pt x="834" y="322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3"/>
                    <a:pt x="1" y="858"/>
                  </a:cubicBezTo>
                  <a:lnTo>
                    <a:pt x="1" y="1191"/>
                  </a:lnTo>
                  <a:cubicBezTo>
                    <a:pt x="1" y="1667"/>
                    <a:pt x="393" y="2048"/>
                    <a:pt x="858" y="2048"/>
                  </a:cubicBezTo>
                  <a:cubicBezTo>
                    <a:pt x="1334" y="2048"/>
                    <a:pt x="1703" y="1656"/>
                    <a:pt x="1703" y="1191"/>
                  </a:cubicBezTo>
                  <a:lnTo>
                    <a:pt x="1703" y="858"/>
                  </a:lnTo>
                  <a:cubicBezTo>
                    <a:pt x="1703" y="382"/>
                    <a:pt x="1310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134;p67"/>
            <p:cNvSpPr/>
            <p:nvPr/>
          </p:nvSpPr>
          <p:spPr>
            <a:xfrm>
              <a:off x="1503085" y="2529746"/>
              <a:ext cx="10688" cy="21344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5"/>
                    <a:pt x="72" y="667"/>
                    <a:pt x="167" y="667"/>
                  </a:cubicBezTo>
                  <a:cubicBezTo>
                    <a:pt x="251" y="667"/>
                    <a:pt x="334" y="595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135;p67"/>
            <p:cNvSpPr/>
            <p:nvPr/>
          </p:nvSpPr>
          <p:spPr>
            <a:xfrm>
              <a:off x="1647501" y="2529746"/>
              <a:ext cx="10304" cy="21344"/>
            </a:xfrm>
            <a:custGeom>
              <a:avLst/>
              <a:gdLst/>
              <a:ahLst/>
              <a:cxnLst/>
              <a:rect l="l" t="t" r="r" b="b"/>
              <a:pathLst>
                <a:path w="322" h="66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00"/>
                  </a:lnTo>
                  <a:cubicBezTo>
                    <a:pt x="0" y="595"/>
                    <a:pt x="72" y="667"/>
                    <a:pt x="167" y="667"/>
                  </a:cubicBezTo>
                  <a:cubicBezTo>
                    <a:pt x="250" y="667"/>
                    <a:pt x="322" y="595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59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Meiryo</vt:lpstr>
      <vt:lpstr>Arial</vt:lpstr>
      <vt:lpstr>Calibri</vt:lpstr>
      <vt:lpstr>Corbel</vt:lpstr>
      <vt:lpstr>Times New Roman</vt:lpstr>
      <vt:lpstr>SketchLinesVTI</vt:lpstr>
      <vt:lpstr>            VIDEO: Titulo: EL CRISTIANISMO EN EL IMPERIO             ROMANO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win-01</dc:creator>
  <cp:lastModifiedBy>Marco Antonio Vargas Vera</cp:lastModifiedBy>
  <cp:revision>49</cp:revision>
  <dcterms:created xsi:type="dcterms:W3CDTF">2020-10-02T21:50:50Z</dcterms:created>
  <dcterms:modified xsi:type="dcterms:W3CDTF">2021-09-21T21:24:43Z</dcterms:modified>
</cp:coreProperties>
</file>