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0" r:id="rId3"/>
  </p:sldMasterIdLst>
  <p:notesMasterIdLst>
    <p:notesMasterId r:id="rId6"/>
  </p:notesMasterIdLst>
  <p:handoutMasterIdLst>
    <p:handoutMasterId r:id="rId24"/>
  </p:handoutMasterIdLst>
  <p:sldIdLst>
    <p:sldId id="403" r:id="rId4"/>
    <p:sldId id="258" r:id="rId5"/>
    <p:sldId id="272" r:id="rId7"/>
    <p:sldId id="382" r:id="rId8"/>
    <p:sldId id="383" r:id="rId9"/>
    <p:sldId id="384" r:id="rId10"/>
    <p:sldId id="385" r:id="rId11"/>
    <p:sldId id="386" r:id="rId12"/>
    <p:sldId id="387" r:id="rId13"/>
    <p:sldId id="388" r:id="rId14"/>
    <p:sldId id="389" r:id="rId15"/>
    <p:sldId id="400" r:id="rId16"/>
    <p:sldId id="391" r:id="rId17"/>
    <p:sldId id="392" r:id="rId18"/>
    <p:sldId id="393" r:id="rId19"/>
    <p:sldId id="394" r:id="rId20"/>
    <p:sldId id="402" r:id="rId21"/>
    <p:sldId id="397" r:id="rId22"/>
    <p:sldId id="398" r:id="rId23"/>
  </p:sldIdLst>
  <p:sldSz cx="9144000" cy="6858000" type="screen4x3"/>
  <p:notesSz cx="6858000" cy="9180830"/>
  <p:defaultTextStyle>
    <a:defPPr>
      <a:defRPr lang="en-US"/>
    </a:defPPr>
    <a:lvl1pPr marL="0" lvl="0" indent="0" algn="r"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S PGothic" panose="020B0600070205080204" charset="-128"/>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S PGothic" panose="020B0600070205080204" charset="-128"/>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S PGothic" panose="020B0600070205080204" charset="-128"/>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S PGothic" panose="020B0600070205080204" charset="-128"/>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S PGothic" panose="020B0600070205080204" charset="-128"/>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S PGothic" panose="020B0600070205080204" charset="-128"/>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S PGothic" panose="020B0600070205080204" charset="-128"/>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S PGothic" panose="020B0600070205080204" charset="-128"/>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S PGothic" panose="020B060007020508020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0E1"/>
    <a:srgbClr val="C2CBCB"/>
    <a:srgbClr val="91919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2456" y="-1368"/>
      </p:cViewPr>
      <p:guideLst>
        <p:guide orient="horz" pos="2816"/>
        <p:guide pos="95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8" name="Rectangle 2"/>
          <p:cNvSpPr>
            <a:spLocks noGrp="1" noChangeArrowheads="1"/>
          </p:cNvSpPr>
          <p:nvPr>
            <p:ph type="hdr" sz="quarter"/>
          </p:nvPr>
        </p:nvSpPr>
        <p:spPr bwMode="auto">
          <a:xfrm>
            <a:off x="0" y="0"/>
            <a:ext cx="2971800" cy="458788"/>
          </a:xfrm>
          <a:prstGeom prst="rect">
            <a:avLst/>
          </a:prstGeom>
          <a:noFill/>
          <a:ln w="9525">
            <a:noFill/>
            <a:miter lim="800000"/>
          </a:ln>
          <a:effectLst/>
        </p:spPr>
        <p:txBody>
          <a:bodyPr vert="horz" wrap="square" lIns="91636" tIns="45817" rIns="91636" bIns="45817" numCol="1" anchor="t" anchorCtr="0" compatLnSpc="1"/>
          <a:lstStyle>
            <a:lvl1pPr algn="l" defTabSz="916305">
              <a:defRPr sz="1200">
                <a:solidFill>
                  <a:schemeClr val="tx1"/>
                </a:solidFill>
                <a:ea typeface="MS PGothic" panose="020B0600070205080204" charset="-128"/>
                <a:cs typeface="+mn-cs"/>
              </a:defRPr>
            </a:lvl1pPr>
          </a:lstStyle>
          <a:p>
            <a:pPr marL="0" marR="0" lvl="0" indent="0" algn="l" defTabSz="916305"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n-cs"/>
            </a:endParaRPr>
          </a:p>
        </p:txBody>
      </p:sp>
      <p:sp>
        <p:nvSpPr>
          <p:cNvPr id="14339" name="Rectangle 3"/>
          <p:cNvSpPr>
            <a:spLocks noGrp="1" noChangeArrowheads="1"/>
          </p:cNvSpPr>
          <p:nvPr>
            <p:ph type="dt" sz="quarter" idx="1"/>
          </p:nvPr>
        </p:nvSpPr>
        <p:spPr bwMode="auto">
          <a:xfrm>
            <a:off x="3886200" y="0"/>
            <a:ext cx="2971800" cy="458788"/>
          </a:xfrm>
          <a:prstGeom prst="rect">
            <a:avLst/>
          </a:prstGeom>
          <a:noFill/>
          <a:ln w="9525">
            <a:noFill/>
            <a:miter lim="800000"/>
          </a:ln>
          <a:effectLst/>
        </p:spPr>
        <p:txBody>
          <a:bodyPr vert="horz" wrap="square" lIns="91636" tIns="45817" rIns="91636" bIns="45817" numCol="1" anchor="t" anchorCtr="0" compatLnSpc="1"/>
          <a:lstStyle>
            <a:lvl1pPr defTabSz="916305">
              <a:defRPr sz="1200">
                <a:solidFill>
                  <a:schemeClr val="tx1"/>
                </a:solidFill>
                <a:ea typeface="MS PGothic" panose="020B0600070205080204" charset="-128"/>
                <a:cs typeface="+mn-cs"/>
              </a:defRPr>
            </a:lvl1pPr>
          </a:lstStyle>
          <a:p>
            <a:pPr marL="0" marR="0" lvl="0" indent="0" algn="r" defTabSz="916305"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n-cs"/>
            </a:endParaRPr>
          </a:p>
        </p:txBody>
      </p:sp>
      <p:sp>
        <p:nvSpPr>
          <p:cNvPr id="14340" name="Rectangle 4"/>
          <p:cNvSpPr>
            <a:spLocks noGrp="1" noChangeArrowheads="1"/>
          </p:cNvSpPr>
          <p:nvPr>
            <p:ph type="ftr" sz="quarter" idx="2"/>
          </p:nvPr>
        </p:nvSpPr>
        <p:spPr bwMode="auto">
          <a:xfrm>
            <a:off x="0" y="8721725"/>
            <a:ext cx="2971800" cy="458788"/>
          </a:xfrm>
          <a:prstGeom prst="rect">
            <a:avLst/>
          </a:prstGeom>
          <a:noFill/>
          <a:ln w="9525">
            <a:noFill/>
            <a:miter lim="800000"/>
          </a:ln>
          <a:effectLst/>
        </p:spPr>
        <p:txBody>
          <a:bodyPr vert="horz" wrap="square" lIns="91636" tIns="45817" rIns="91636" bIns="45817" numCol="1" anchor="b" anchorCtr="0" compatLnSpc="1"/>
          <a:lstStyle>
            <a:lvl1pPr algn="l" defTabSz="916305">
              <a:defRPr sz="1200">
                <a:solidFill>
                  <a:schemeClr val="tx1"/>
                </a:solidFill>
                <a:ea typeface="MS PGothic" panose="020B0600070205080204" charset="-128"/>
                <a:cs typeface="+mn-cs"/>
              </a:defRPr>
            </a:lvl1pPr>
          </a:lstStyle>
          <a:p>
            <a:pPr marL="0" marR="0" lvl="0" indent="0" algn="l" defTabSz="916305"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n-cs"/>
            </a:endParaRPr>
          </a:p>
        </p:txBody>
      </p:sp>
      <p:sp>
        <p:nvSpPr>
          <p:cNvPr id="14341" name="Rectangle 5"/>
          <p:cNvSpPr>
            <a:spLocks noGrp="1" noChangeArrowheads="1"/>
          </p:cNvSpPr>
          <p:nvPr>
            <p:ph type="sldNum" sz="quarter" idx="3"/>
          </p:nvPr>
        </p:nvSpPr>
        <p:spPr bwMode="auto">
          <a:xfrm>
            <a:off x="3886200" y="8721725"/>
            <a:ext cx="2971800" cy="458788"/>
          </a:xfrm>
          <a:prstGeom prst="rect">
            <a:avLst/>
          </a:prstGeom>
          <a:noFill/>
          <a:ln w="9525">
            <a:noFill/>
            <a:miter lim="800000"/>
          </a:ln>
          <a:effectLst/>
        </p:spPr>
        <p:txBody>
          <a:bodyPr vert="horz" wrap="square" lIns="91636" tIns="45817" rIns="91636" bIns="45817" numCol="1" anchor="b" anchorCtr="0" compatLnSpc="1"/>
          <a:p>
            <a:pPr lvl="0" defTabSz="916305" eaLnBrk="1" hangingPunct="1"/>
            <a:fld id="{9A0DB2DC-4C9A-4742-B13C-FB6460FD3503}" type="slidenum">
              <a:rPr lang="en-US" sz="1200" dirty="0">
                <a:solidFill>
                  <a:schemeClr val="tx1"/>
                </a:solidFill>
              </a:rPr>
            </a:fld>
            <a:endParaRPr lang="en-US" sz="1200" dirty="0">
              <a:solidFill>
                <a:schemeClr val="tx1"/>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2971800" cy="458788"/>
          </a:xfrm>
          <a:prstGeom prst="rect">
            <a:avLst/>
          </a:prstGeom>
          <a:noFill/>
          <a:ln w="9525">
            <a:noFill/>
            <a:miter lim="800000"/>
          </a:ln>
          <a:effectLst/>
        </p:spPr>
        <p:txBody>
          <a:bodyPr vert="horz" wrap="square" lIns="91636" tIns="45817" rIns="91636" bIns="45817" numCol="1" anchor="t" anchorCtr="0" compatLnSpc="1"/>
          <a:lstStyle>
            <a:lvl1pPr algn="l" defTabSz="916305">
              <a:defRPr sz="1200">
                <a:solidFill>
                  <a:schemeClr val="tx1"/>
                </a:solidFill>
                <a:ea typeface="MS PGothic" panose="020B0600070205080204" charset="-128"/>
                <a:cs typeface="+mn-cs"/>
              </a:defRPr>
            </a:lvl1pPr>
          </a:lstStyle>
          <a:p>
            <a:pPr marL="0" marR="0" lvl="0" indent="0" algn="l" defTabSz="916305"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n-cs"/>
            </a:endParaRPr>
          </a:p>
        </p:txBody>
      </p:sp>
      <p:sp>
        <p:nvSpPr>
          <p:cNvPr id="5123" name="Rectangle 3"/>
          <p:cNvSpPr>
            <a:spLocks noGrp="1" noChangeArrowheads="1"/>
          </p:cNvSpPr>
          <p:nvPr>
            <p:ph type="dt" idx="1"/>
          </p:nvPr>
        </p:nvSpPr>
        <p:spPr bwMode="auto">
          <a:xfrm>
            <a:off x="3886200" y="0"/>
            <a:ext cx="2971800" cy="458788"/>
          </a:xfrm>
          <a:prstGeom prst="rect">
            <a:avLst/>
          </a:prstGeom>
          <a:noFill/>
          <a:ln w="9525">
            <a:noFill/>
            <a:miter lim="800000"/>
          </a:ln>
          <a:effectLst/>
        </p:spPr>
        <p:txBody>
          <a:bodyPr vert="horz" wrap="square" lIns="91636" tIns="45817" rIns="91636" bIns="45817" numCol="1" anchor="t" anchorCtr="0" compatLnSpc="1"/>
          <a:lstStyle>
            <a:lvl1pPr defTabSz="916305">
              <a:defRPr sz="1200">
                <a:solidFill>
                  <a:schemeClr val="tx1"/>
                </a:solidFill>
                <a:ea typeface="MS PGothic" panose="020B0600070205080204" charset="-128"/>
                <a:cs typeface="+mn-cs"/>
              </a:defRPr>
            </a:lvl1pPr>
          </a:lstStyle>
          <a:p>
            <a:pPr marL="0" marR="0" lvl="0" indent="0" algn="r" defTabSz="916305"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n-cs"/>
            </a:endParaRPr>
          </a:p>
        </p:txBody>
      </p:sp>
      <p:sp>
        <p:nvSpPr>
          <p:cNvPr id="13316" name="Rectangle 4"/>
          <p:cNvSpPr>
            <a:spLocks noTextEdit="1"/>
          </p:cNvSpPr>
          <p:nvPr>
            <p:ph type="sldImg" idx="2"/>
          </p:nvPr>
        </p:nvSpPr>
        <p:spPr>
          <a:xfrm>
            <a:off x="1133475" y="688975"/>
            <a:ext cx="4591050" cy="3441700"/>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noChangeArrowheads="1"/>
          </p:cNvSpPr>
          <p:nvPr>
            <p:ph type="body" sz="quarter" idx="3"/>
          </p:nvPr>
        </p:nvSpPr>
        <p:spPr bwMode="auto">
          <a:xfrm>
            <a:off x="914400" y="4360863"/>
            <a:ext cx="5029200" cy="4130675"/>
          </a:xfrm>
          <a:prstGeom prst="rect">
            <a:avLst/>
          </a:prstGeom>
          <a:noFill/>
          <a:ln w="9525">
            <a:noFill/>
            <a:miter lim="800000"/>
          </a:ln>
          <a:effectLst/>
        </p:spPr>
        <p:txBody>
          <a:bodyPr vert="horz" wrap="square" lIns="91636" tIns="45817" rIns="91636" bIns="45817"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S PGothic" panose="020B0600070205080204" charset="-128"/>
              </a:rPr>
              <a:t>Click to edit Master text styles</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endParaRPr>
          </a:p>
        </p:txBody>
      </p:sp>
      <p:sp>
        <p:nvSpPr>
          <p:cNvPr id="5126" name="Rectangle 6"/>
          <p:cNvSpPr>
            <a:spLocks noGrp="1" noChangeArrowheads="1"/>
          </p:cNvSpPr>
          <p:nvPr>
            <p:ph type="ftr" sz="quarter" idx="4"/>
          </p:nvPr>
        </p:nvSpPr>
        <p:spPr bwMode="auto">
          <a:xfrm>
            <a:off x="0" y="8721725"/>
            <a:ext cx="2971800" cy="458788"/>
          </a:xfrm>
          <a:prstGeom prst="rect">
            <a:avLst/>
          </a:prstGeom>
          <a:noFill/>
          <a:ln w="9525">
            <a:noFill/>
            <a:miter lim="800000"/>
          </a:ln>
          <a:effectLst/>
        </p:spPr>
        <p:txBody>
          <a:bodyPr vert="horz" wrap="square" lIns="91636" tIns="45817" rIns="91636" bIns="45817" numCol="1" anchor="b" anchorCtr="0" compatLnSpc="1"/>
          <a:lstStyle>
            <a:lvl1pPr algn="l" defTabSz="916305">
              <a:defRPr sz="1200">
                <a:solidFill>
                  <a:schemeClr val="tx1"/>
                </a:solidFill>
                <a:ea typeface="MS PGothic" panose="020B0600070205080204" charset="-128"/>
                <a:cs typeface="+mn-cs"/>
              </a:defRPr>
            </a:lvl1pPr>
          </a:lstStyle>
          <a:p>
            <a:pPr marL="0" marR="0" lvl="0" indent="0" algn="l" defTabSz="916305"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n-cs"/>
            </a:endParaRPr>
          </a:p>
        </p:txBody>
      </p:sp>
      <p:sp>
        <p:nvSpPr>
          <p:cNvPr id="5127" name="Rectangle 7"/>
          <p:cNvSpPr>
            <a:spLocks noGrp="1" noChangeArrowheads="1"/>
          </p:cNvSpPr>
          <p:nvPr>
            <p:ph type="sldNum" sz="quarter" idx="5"/>
          </p:nvPr>
        </p:nvSpPr>
        <p:spPr bwMode="auto">
          <a:xfrm>
            <a:off x="3886200" y="8721725"/>
            <a:ext cx="2971800" cy="458788"/>
          </a:xfrm>
          <a:prstGeom prst="rect">
            <a:avLst/>
          </a:prstGeom>
          <a:noFill/>
          <a:ln w="9525">
            <a:noFill/>
            <a:miter lim="800000"/>
          </a:ln>
          <a:effectLst/>
        </p:spPr>
        <p:txBody>
          <a:bodyPr vert="horz" wrap="square" lIns="91636" tIns="45817" rIns="91636" bIns="45817" numCol="1" anchor="b" anchorCtr="0" compatLnSpc="1"/>
          <a:p>
            <a:pPr lvl="0" defTabSz="916305" eaLnBrk="1" hangingPunct="1"/>
            <a:fld id="{9A0DB2DC-4C9A-4742-B13C-FB6460FD3503}" type="slidenum">
              <a:rPr lang="en-US" sz="1200" dirty="0">
                <a:solidFill>
                  <a:schemeClr val="tx1"/>
                </a:solidFill>
              </a:rPr>
            </a:fld>
            <a:endParaRPr lang="en-US" sz="1200"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7"/>
          <p:cNvSpPr txBox="1">
            <a:spLocks noGrp="1"/>
          </p:cNvSpPr>
          <p:nvPr>
            <p:ph type="sldNum" sz="quarter"/>
          </p:nvPr>
        </p:nvSpPr>
        <p:spPr>
          <a:xfrm>
            <a:off x="3886200" y="8721725"/>
            <a:ext cx="2971800" cy="458788"/>
          </a:xfrm>
          <a:prstGeom prst="rect">
            <a:avLst/>
          </a:prstGeom>
          <a:noFill/>
          <a:ln w="9525">
            <a:noFill/>
          </a:ln>
        </p:spPr>
        <p:txBody>
          <a:bodyPr lIns="91636" tIns="45817" rIns="91636" bIns="45817" anchor="b" anchorCtr="0"/>
          <a:p>
            <a:pPr lvl="0" defTabSz="916305" eaLnBrk="1" hangingPunct="1"/>
            <a:fld id="{9A0DB2DC-4C9A-4742-B13C-FB6460FD3503}" type="slidenum">
              <a:rPr lang="en-US" sz="1200" dirty="0">
                <a:solidFill>
                  <a:schemeClr val="tx1"/>
                </a:solidFill>
              </a:rPr>
            </a:fld>
            <a:endParaRPr lang="en-US" sz="1200" dirty="0">
              <a:solidFill>
                <a:schemeClr val="tx1"/>
              </a:solidFill>
            </a:endParaRPr>
          </a:p>
        </p:txBody>
      </p:sp>
      <p:sp>
        <p:nvSpPr>
          <p:cNvPr id="16386" name="Rectangle 2"/>
          <p:cNvSpPr>
            <a:spLocks noTextEdit="1"/>
          </p:cNvSpPr>
          <p:nvPr>
            <p:ph type="sldImg"/>
          </p:nvPr>
        </p:nvSpPr>
        <p:spPr>
          <a:xfrm>
            <a:off x="1135063" y="688975"/>
            <a:ext cx="4587875" cy="3441700"/>
          </a:xfrm>
        </p:spPr>
      </p:sp>
      <p:sp>
        <p:nvSpPr>
          <p:cNvPr id="16387" name="Rectangle 3"/>
          <p:cNvSpPr>
            <a:spLocks noGrp="1"/>
          </p:cNvSpPr>
          <p:nvPr>
            <p:ph type="body" idx="1"/>
          </p:nvPr>
        </p:nvSpPr>
        <p:spPr/>
        <p:txBody>
          <a:bodyPr wrap="square" lIns="91636" tIns="45817" rIns="91636" bIns="45817" anchor="t" anchorCtr="0"/>
          <a:p>
            <a:pPr lvl="0" eaLnBrk="1" hangingPunct="1"/>
            <a:endParaRPr lang="es-ES" altLang="x-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TextEdit="1"/>
          </p:cNvSpPr>
          <p:nvPr>
            <p:ph type="sldImg"/>
          </p:nvPr>
        </p:nvSpPr>
        <p:spPr>
          <a:xfrm>
            <a:off x="1135063" y="688975"/>
            <a:ext cx="4587875" cy="3441700"/>
          </a:xfrm>
        </p:spPr>
      </p:sp>
      <p:sp>
        <p:nvSpPr>
          <p:cNvPr id="34818"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TextEdit="1"/>
          </p:cNvSpPr>
          <p:nvPr>
            <p:ph type="sldImg"/>
          </p:nvPr>
        </p:nvSpPr>
        <p:spPr>
          <a:xfrm>
            <a:off x="1135063" y="688975"/>
            <a:ext cx="4587875" cy="3441700"/>
          </a:xfrm>
        </p:spPr>
      </p:sp>
      <p:sp>
        <p:nvSpPr>
          <p:cNvPr id="36866"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TextEdit="1"/>
          </p:cNvSpPr>
          <p:nvPr>
            <p:ph type="sldImg"/>
          </p:nvPr>
        </p:nvSpPr>
        <p:spPr>
          <a:xfrm>
            <a:off x="1135063" y="688975"/>
            <a:ext cx="4587875" cy="3441700"/>
          </a:xfrm>
        </p:spPr>
      </p:sp>
      <p:sp>
        <p:nvSpPr>
          <p:cNvPr id="38914"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TextEdit="1"/>
          </p:cNvSpPr>
          <p:nvPr>
            <p:ph type="sldImg"/>
          </p:nvPr>
        </p:nvSpPr>
        <p:spPr>
          <a:xfrm>
            <a:off x="1135063" y="688975"/>
            <a:ext cx="4587875" cy="3441700"/>
          </a:xfrm>
        </p:spPr>
      </p:sp>
      <p:sp>
        <p:nvSpPr>
          <p:cNvPr id="40962"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TextEdit="1"/>
          </p:cNvSpPr>
          <p:nvPr>
            <p:ph type="sldImg"/>
          </p:nvPr>
        </p:nvSpPr>
        <p:spPr>
          <a:xfrm>
            <a:off x="1135063" y="688975"/>
            <a:ext cx="4587875" cy="3441700"/>
          </a:xfrm>
        </p:spPr>
      </p:sp>
      <p:sp>
        <p:nvSpPr>
          <p:cNvPr id="43010"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TextEdit="1"/>
          </p:cNvSpPr>
          <p:nvPr>
            <p:ph type="sldImg"/>
          </p:nvPr>
        </p:nvSpPr>
        <p:spPr>
          <a:xfrm>
            <a:off x="1135063" y="688975"/>
            <a:ext cx="4587875" cy="3441700"/>
          </a:xfrm>
        </p:spPr>
      </p:sp>
      <p:sp>
        <p:nvSpPr>
          <p:cNvPr id="45058"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TextEdit="1"/>
          </p:cNvSpPr>
          <p:nvPr>
            <p:ph type="sldImg"/>
          </p:nvPr>
        </p:nvSpPr>
        <p:spPr>
          <a:xfrm>
            <a:off x="1135063" y="688975"/>
            <a:ext cx="4587875" cy="3441700"/>
          </a:xfrm>
        </p:spPr>
      </p:sp>
      <p:sp>
        <p:nvSpPr>
          <p:cNvPr id="47106"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TextEdit="1"/>
          </p:cNvSpPr>
          <p:nvPr>
            <p:ph type="sldImg"/>
          </p:nvPr>
        </p:nvSpPr>
        <p:spPr>
          <a:xfrm>
            <a:off x="1135063" y="688975"/>
            <a:ext cx="4587875" cy="3441700"/>
          </a:xfrm>
        </p:spPr>
      </p:sp>
      <p:sp>
        <p:nvSpPr>
          <p:cNvPr id="49154"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TextEdit="1"/>
          </p:cNvSpPr>
          <p:nvPr>
            <p:ph type="sldImg"/>
          </p:nvPr>
        </p:nvSpPr>
        <p:spPr>
          <a:xfrm>
            <a:off x="1135063" y="688975"/>
            <a:ext cx="4587875" cy="3441700"/>
          </a:xfrm>
        </p:spPr>
      </p:sp>
      <p:sp>
        <p:nvSpPr>
          <p:cNvPr id="51202"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1135063" y="688975"/>
            <a:ext cx="4587875" cy="3441700"/>
          </a:xfrm>
        </p:spPr>
      </p:sp>
      <p:sp>
        <p:nvSpPr>
          <p:cNvPr id="18434"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TextEdit="1"/>
          </p:cNvSpPr>
          <p:nvPr>
            <p:ph type="sldImg"/>
          </p:nvPr>
        </p:nvSpPr>
        <p:spPr>
          <a:xfrm>
            <a:off x="1135063" y="688975"/>
            <a:ext cx="4587875" cy="3441700"/>
          </a:xfrm>
        </p:spPr>
      </p:sp>
      <p:sp>
        <p:nvSpPr>
          <p:cNvPr id="20482"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TextEdit="1"/>
          </p:cNvSpPr>
          <p:nvPr>
            <p:ph type="sldImg"/>
          </p:nvPr>
        </p:nvSpPr>
        <p:spPr>
          <a:xfrm>
            <a:off x="1135063" y="688975"/>
            <a:ext cx="4587875" cy="3441700"/>
          </a:xfrm>
        </p:spPr>
      </p:sp>
      <p:sp>
        <p:nvSpPr>
          <p:cNvPr id="22530"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TextEdit="1"/>
          </p:cNvSpPr>
          <p:nvPr>
            <p:ph type="sldImg"/>
          </p:nvPr>
        </p:nvSpPr>
        <p:spPr>
          <a:xfrm>
            <a:off x="1135063" y="688975"/>
            <a:ext cx="4587875" cy="3441700"/>
          </a:xfrm>
        </p:spPr>
      </p:sp>
      <p:sp>
        <p:nvSpPr>
          <p:cNvPr id="24578"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TextEdit="1"/>
          </p:cNvSpPr>
          <p:nvPr>
            <p:ph type="sldImg"/>
          </p:nvPr>
        </p:nvSpPr>
        <p:spPr>
          <a:xfrm>
            <a:off x="1135063" y="688975"/>
            <a:ext cx="4587875" cy="3441700"/>
          </a:xfrm>
        </p:spPr>
      </p:sp>
      <p:sp>
        <p:nvSpPr>
          <p:cNvPr id="26626"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TextEdit="1"/>
          </p:cNvSpPr>
          <p:nvPr>
            <p:ph type="sldImg"/>
          </p:nvPr>
        </p:nvSpPr>
        <p:spPr>
          <a:xfrm>
            <a:off x="1135063" y="688975"/>
            <a:ext cx="4587875" cy="3441700"/>
          </a:xfrm>
        </p:spPr>
      </p:sp>
      <p:sp>
        <p:nvSpPr>
          <p:cNvPr id="28674"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TextEdit="1"/>
          </p:cNvSpPr>
          <p:nvPr>
            <p:ph type="sldImg"/>
          </p:nvPr>
        </p:nvSpPr>
        <p:spPr>
          <a:xfrm>
            <a:off x="1135063" y="688975"/>
            <a:ext cx="4587875" cy="3441700"/>
          </a:xfrm>
        </p:spPr>
      </p:sp>
      <p:sp>
        <p:nvSpPr>
          <p:cNvPr id="30722"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TextEdit="1"/>
          </p:cNvSpPr>
          <p:nvPr>
            <p:ph type="sldImg"/>
          </p:nvPr>
        </p:nvSpPr>
        <p:spPr>
          <a:xfrm>
            <a:off x="1135063" y="688975"/>
            <a:ext cx="4587875" cy="3441700"/>
          </a:xfrm>
        </p:spPr>
      </p:sp>
      <p:sp>
        <p:nvSpPr>
          <p:cNvPr id="32770" name="Rectangle 3"/>
          <p:cNvSpPr>
            <a:spLocks noGrp="1"/>
          </p:cNvSpPr>
          <p:nvPr>
            <p:ph type="body" idx="1"/>
          </p:nvPr>
        </p:nvSpPr>
        <p:spPr/>
        <p:txBody>
          <a:bodyPr wrap="square" lIns="91636" tIns="45817" rIns="91636" bIns="45817" anchor="t" anchorCtr="0"/>
          <a:p>
            <a:pPr lvl="0"/>
            <a:endParaRPr lang="es-ES"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Diapositiva de título">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1327150" y="981075"/>
            <a:ext cx="7261225" cy="1158875"/>
          </a:xfrm>
        </p:spPr>
        <p:txBody>
          <a:bodyPr anchor="t"/>
          <a:lstStyle>
            <a:lvl1pPr>
              <a:defRPr sz="2600" b="1">
                <a:solidFill>
                  <a:srgbClr val="000000"/>
                </a:solidFill>
                <a:latin typeface="SRA Sans 1.0" charset="0"/>
              </a:defRPr>
            </a:lvl1pPr>
          </a:lstStyle>
          <a:p>
            <a:pPr lvl="0"/>
            <a:br>
              <a:rPr lang="en-US" altLang="es-ES" noProof="0" dirty="0" smtClean="0"/>
            </a:br>
            <a:r>
              <a:rPr lang="en-US" altLang="es-ES" noProof="0" dirty="0" smtClean="0"/>
              <a:t>TÍTULO</a:t>
            </a:r>
            <a:endParaRPr lang="en-US" altLang="es-ES" noProof="0" dirty="0" smtClean="0"/>
          </a:p>
        </p:txBody>
      </p:sp>
      <p:sp>
        <p:nvSpPr>
          <p:cNvPr id="3075" name="Rectangle 3"/>
          <p:cNvSpPr>
            <a:spLocks noGrp="1" noChangeArrowheads="1"/>
          </p:cNvSpPr>
          <p:nvPr>
            <p:ph type="subTitle" idx="1" hasCustomPrompt="1"/>
          </p:nvPr>
        </p:nvSpPr>
        <p:spPr>
          <a:xfrm>
            <a:off x="1306513" y="2289175"/>
            <a:ext cx="7264400" cy="460375"/>
          </a:xfrm>
        </p:spPr>
        <p:txBody>
          <a:bodyPr rIns="0"/>
          <a:lstStyle>
            <a:lvl1pPr>
              <a:spcBef>
                <a:spcPct val="0"/>
              </a:spcBef>
              <a:defRPr>
                <a:solidFill>
                  <a:srgbClr val="000000"/>
                </a:solidFill>
                <a:latin typeface="SRA Sans 1.0" charset="0"/>
              </a:defRPr>
            </a:lvl1pPr>
          </a:lstStyle>
          <a:p>
            <a:pPr lvl="0"/>
            <a:r>
              <a:rPr lang="en-US" altLang="es-ES" noProof="0" dirty="0" smtClean="0"/>
              <a:t>SUBTITULO</a:t>
            </a:r>
            <a:endParaRPr lang="en-US" altLang="es-ES" noProof="0" dirty="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3" name="2 Marcador de texto vertical"/>
          <p:cNvSpPr>
            <a:spLocks noGrp="1"/>
          </p:cNvSpPr>
          <p:nvPr>
            <p:ph type="body" orient="vert" idx="1" hasCustomPrompt="1"/>
          </p:nvPr>
        </p:nvSpPr>
        <p:spPr/>
        <p:txBody>
          <a:bodyPr vert="eaVert"/>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4" name="Marcador de posición de pie de página 3"/>
          <p:cNvSpPr>
            <a:spLocks noGrp="1"/>
          </p:cNvSpPr>
          <p:nvPr>
            <p:ph type="ftr" sz="quarter" idx="10"/>
          </p:nvPr>
        </p:nvSpPr>
        <p:spPr/>
        <p:txBody>
          <a:bodyPr/>
          <a:p>
            <a:pPr lvl="0" eaLnBrk="1" hangingPunct="1"/>
            <a:endParaRPr lang="en-US" altLang="es-ES" dirty="0"/>
          </a:p>
        </p:txBody>
      </p:sp>
      <p:sp>
        <p:nvSpPr>
          <p:cNvPr id="5" name="Marcador de posición de número de diapositiva 4"/>
          <p:cNvSpPr>
            <a:spLocks noGrp="1"/>
          </p:cNvSpPr>
          <p:nvPr>
            <p:ph type="sldNum" sz="quarter" idx="11"/>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92888" y="631825"/>
            <a:ext cx="1863725" cy="548481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hasCustomPrompt="1"/>
          </p:nvPr>
        </p:nvSpPr>
        <p:spPr>
          <a:xfrm>
            <a:off x="1000125" y="631825"/>
            <a:ext cx="5440363" cy="5484813"/>
          </a:xfrm>
        </p:spPr>
        <p:txBody>
          <a:bodyPr vert="eaVert"/>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4" name="Marcador de posición de pie de página 3"/>
          <p:cNvSpPr>
            <a:spLocks noGrp="1"/>
          </p:cNvSpPr>
          <p:nvPr>
            <p:ph type="ftr" sz="quarter" idx="10"/>
          </p:nvPr>
        </p:nvSpPr>
        <p:spPr/>
        <p:txBody>
          <a:bodyPr/>
          <a:p>
            <a:pPr lvl="0" eaLnBrk="1" hangingPunct="1"/>
            <a:endParaRPr lang="en-US" altLang="es-ES" dirty="0"/>
          </a:p>
        </p:txBody>
      </p:sp>
      <p:sp>
        <p:nvSpPr>
          <p:cNvPr id="5" name="Marcador de posición de número de diapositiva 4"/>
          <p:cNvSpPr>
            <a:spLocks noGrp="1"/>
          </p:cNvSpPr>
          <p:nvPr>
            <p:ph type="sldNum" sz="quarter" idx="11"/>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46FDEA9-29B0-4000-9A8A-EA5137E778F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Marcador de posición de fecha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Marcador de posición de pie de página 4"/>
          <p:cNvSpPr>
            <a:spLocks noGrp="1"/>
          </p:cNvSpPr>
          <p:nvPr>
            <p:ph type="ftr" sz="quarter" idx="11"/>
          </p:nvPr>
        </p:nvSpPr>
        <p:spPr/>
        <p:txBody>
          <a:bodyPr/>
          <a:p>
            <a:pPr lvl="0" eaLnBrk="1" hangingPunct="1"/>
            <a:endParaRPr lang="en-US" altLang="es-ES" dirty="0"/>
          </a:p>
        </p:txBody>
      </p:sp>
      <p:sp>
        <p:nvSpPr>
          <p:cNvPr id="6" name="Marcador de posición de número de diapositiva 5"/>
          <p:cNvSpPr>
            <a:spLocks noGrp="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Marcador de posición de fecha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Marcador de posición de pie de página 4"/>
          <p:cNvSpPr>
            <a:spLocks noGrp="1"/>
          </p:cNvSpPr>
          <p:nvPr>
            <p:ph type="ftr" sz="quarter" idx="11"/>
          </p:nvPr>
        </p:nvSpPr>
        <p:spPr/>
        <p:txBody>
          <a:bodyPr/>
          <a:p>
            <a:pPr lvl="0" eaLnBrk="1" hangingPunct="1"/>
            <a:endParaRPr lang="en-US" altLang="es-ES" dirty="0"/>
          </a:p>
        </p:txBody>
      </p:sp>
      <p:sp>
        <p:nvSpPr>
          <p:cNvPr id="6" name="Marcador de posición de número de diapositiva 5"/>
          <p:cNvSpPr>
            <a:spLocks noGrp="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Marcador de posición de fecha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Marcador de posición de pie de página 5"/>
          <p:cNvSpPr>
            <a:spLocks noGrp="1"/>
          </p:cNvSpPr>
          <p:nvPr>
            <p:ph type="ftr" sz="quarter" idx="11"/>
          </p:nvPr>
        </p:nvSpPr>
        <p:spPr/>
        <p:txBody>
          <a:bodyPr/>
          <a:p>
            <a:pPr lvl="0" eaLnBrk="1" hangingPunct="1"/>
            <a:endParaRPr lang="en-US" altLang="es-ES" dirty="0"/>
          </a:p>
        </p:txBody>
      </p:sp>
      <p:sp>
        <p:nvSpPr>
          <p:cNvPr id="7" name="Marcador de posición de número de diapositiva 6"/>
          <p:cNvSpPr>
            <a:spLocks noGrp="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Marcador de posición de fecha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Marcador de posición de pie de página 7"/>
          <p:cNvSpPr>
            <a:spLocks noGrp="1"/>
          </p:cNvSpPr>
          <p:nvPr>
            <p:ph type="ftr" sz="quarter" idx="11"/>
          </p:nvPr>
        </p:nvSpPr>
        <p:spPr/>
        <p:txBody>
          <a:bodyPr/>
          <a:p>
            <a:pPr lvl="0" eaLnBrk="1" hangingPunct="1"/>
            <a:endParaRPr lang="en-US" altLang="es-ES" dirty="0"/>
          </a:p>
        </p:txBody>
      </p:sp>
      <p:sp>
        <p:nvSpPr>
          <p:cNvPr id="9" name="Marcador de posición de número de diapositiva 8"/>
          <p:cNvSpPr>
            <a:spLocks noGrp="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Marcador de posición de fecha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Marcador de posición de pie de página 3"/>
          <p:cNvSpPr>
            <a:spLocks noGrp="1"/>
          </p:cNvSpPr>
          <p:nvPr>
            <p:ph type="ftr" sz="quarter" idx="11"/>
          </p:nvPr>
        </p:nvSpPr>
        <p:spPr/>
        <p:txBody>
          <a:bodyPr/>
          <a:p>
            <a:pPr lvl="0" eaLnBrk="1" hangingPunct="1"/>
            <a:endParaRPr lang="en-US" altLang="es-ES" dirty="0"/>
          </a:p>
        </p:txBody>
      </p:sp>
      <p:sp>
        <p:nvSpPr>
          <p:cNvPr id="5" name="Marcador de posición de número de diapositiva 4"/>
          <p:cNvSpPr>
            <a:spLocks noGrp="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Marcador de posición de pie de página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Marcador de posición de número de diapositiva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Marcador de posición de fecha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Marcador de posición de pie de página 5"/>
          <p:cNvSpPr>
            <a:spLocks noGrp="1"/>
          </p:cNvSpPr>
          <p:nvPr>
            <p:ph type="ftr" sz="quarter" idx="11"/>
          </p:nvPr>
        </p:nvSpPr>
        <p:spPr/>
        <p:txBody>
          <a:bodyPr/>
          <a:p>
            <a:pPr lvl="0" eaLnBrk="1" hangingPunct="1"/>
            <a:endParaRPr lang="en-US" altLang="es-ES" dirty="0"/>
          </a:p>
        </p:txBody>
      </p:sp>
      <p:sp>
        <p:nvSpPr>
          <p:cNvPr id="7" name="Marcador de posición de número de diapositiva 6"/>
          <p:cNvSpPr>
            <a:spLocks noGrp="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p>
            <a:r>
              <a:rPr lang="es-ES_tradnl" smtClean="0"/>
              <a:t>Clic para editar título</a:t>
            </a:r>
            <a:endParaRPr lang="es-ES" dirty="0"/>
          </a:p>
        </p:txBody>
      </p:sp>
      <p:sp>
        <p:nvSpPr>
          <p:cNvPr id="3" name="2 Marcador de contenido"/>
          <p:cNvSpPr>
            <a:spLocks noGrp="1"/>
          </p:cNvSpPr>
          <p:nvPr>
            <p:ph idx="1" hasCustomPrompt="1"/>
          </p:nvPr>
        </p:nvSpPr>
        <p:spPr/>
        <p:txBody>
          <a:bodyPr/>
          <a:lstStyle/>
          <a:p>
            <a:pPr lvl="0"/>
            <a:r>
              <a:rPr lang="es-ES" dirty="0" smtClean="0"/>
              <a:t>Haga clic para modificar el estilo de texto del patrón</a:t>
            </a:r>
            <a:endParaRPr lang="es-ES" dirty="0" smtClean="0"/>
          </a:p>
          <a:p>
            <a:pPr lvl="1"/>
            <a:r>
              <a:rPr lang="es-ES" dirty="0" smtClean="0"/>
              <a:t>Segundo nivel</a:t>
            </a:r>
            <a:endParaRPr lang="es-ES" dirty="0" smtClean="0"/>
          </a:p>
          <a:p>
            <a:pPr lvl="2"/>
            <a:r>
              <a:rPr lang="es-ES" dirty="0" smtClean="0"/>
              <a:t>Tercer nivel</a:t>
            </a:r>
            <a:endParaRPr lang="es-ES" dirty="0" smtClean="0"/>
          </a:p>
          <a:p>
            <a:pPr lvl="3"/>
            <a:r>
              <a:rPr lang="es-ES" dirty="0" smtClean="0"/>
              <a:t>Cuarto nivel</a:t>
            </a:r>
            <a:endParaRPr lang="es-ES" dirty="0" smtClean="0"/>
          </a:p>
          <a:p>
            <a:pPr lvl="4"/>
            <a:r>
              <a:rPr lang="es-ES" dirty="0" smtClean="0"/>
              <a:t>Quinto nivel</a:t>
            </a:r>
            <a:endParaRPr lang="es-ES" dirty="0"/>
          </a:p>
        </p:txBody>
      </p:sp>
      <p:sp>
        <p:nvSpPr>
          <p:cNvPr id="4" name="Marcador de posición de pie de página 3"/>
          <p:cNvSpPr>
            <a:spLocks noGrp="1"/>
          </p:cNvSpPr>
          <p:nvPr>
            <p:ph type="ftr" sz="quarter" idx="10"/>
          </p:nvPr>
        </p:nvSpPr>
        <p:spPr/>
        <p:txBody>
          <a:bodyPr/>
          <a:p>
            <a:pPr lvl="0" eaLnBrk="1" hangingPunct="1"/>
            <a:endParaRPr lang="en-US" altLang="es-ES" dirty="0"/>
          </a:p>
        </p:txBody>
      </p:sp>
      <p:sp>
        <p:nvSpPr>
          <p:cNvPr id="5" name="Marcador de posición de número de diapositiva 4"/>
          <p:cNvSpPr>
            <a:spLocks noGrp="1"/>
          </p:cNvSpPr>
          <p:nvPr>
            <p:ph type="sldNum" sz="quarter" idx="11"/>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Marcador de posición de fecha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Marcador de posición de pie de página 5"/>
          <p:cNvSpPr>
            <a:spLocks noGrp="1"/>
          </p:cNvSpPr>
          <p:nvPr>
            <p:ph type="ftr" sz="quarter" idx="11"/>
          </p:nvPr>
        </p:nvSpPr>
        <p:spPr/>
        <p:txBody>
          <a:bodyPr/>
          <a:p>
            <a:pPr lvl="0" eaLnBrk="1" hangingPunct="1"/>
            <a:endParaRPr lang="en-US" altLang="es-ES" dirty="0"/>
          </a:p>
        </p:txBody>
      </p:sp>
      <p:sp>
        <p:nvSpPr>
          <p:cNvPr id="7" name="Marcador de posición de número de diapositiva 6"/>
          <p:cNvSpPr>
            <a:spLocks noGrp="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Marcador de posición de fecha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Marcador de posición de pie de página 4"/>
          <p:cNvSpPr>
            <a:spLocks noGrp="1"/>
          </p:cNvSpPr>
          <p:nvPr>
            <p:ph type="ftr" sz="quarter" idx="11"/>
          </p:nvPr>
        </p:nvSpPr>
        <p:spPr/>
        <p:txBody>
          <a:bodyPr/>
          <a:p>
            <a:pPr lvl="0" eaLnBrk="1" hangingPunct="1"/>
            <a:endParaRPr lang="en-US" altLang="es-ES" dirty="0"/>
          </a:p>
        </p:txBody>
      </p:sp>
      <p:sp>
        <p:nvSpPr>
          <p:cNvPr id="6" name="Marcador de posición de número de diapositiva 5"/>
          <p:cNvSpPr>
            <a:spLocks noGrp="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Marcador de posición de fecha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Marcador de posición de pie de página 4"/>
          <p:cNvSpPr>
            <a:spLocks noGrp="1"/>
          </p:cNvSpPr>
          <p:nvPr>
            <p:ph type="ftr" sz="quarter" idx="11"/>
          </p:nvPr>
        </p:nvSpPr>
        <p:spPr/>
        <p:txBody>
          <a:bodyPr/>
          <a:p>
            <a:pPr lvl="0" eaLnBrk="1" hangingPunct="1"/>
            <a:endParaRPr lang="en-US" altLang="es-ES" dirty="0"/>
          </a:p>
        </p:txBody>
      </p:sp>
      <p:sp>
        <p:nvSpPr>
          <p:cNvPr id="6" name="Marcador de posición de número de diapositiva 5"/>
          <p:cNvSpPr>
            <a:spLocks noGrp="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Marcador de pie de página 3"/>
          <p:cNvSpPr>
            <a:spLocks noGrp="1"/>
          </p:cNvSpPr>
          <p:nvPr>
            <p:ph type="ftr" sz="quarter" idx="11"/>
          </p:nvPr>
        </p:nvSpPr>
        <p:spPr/>
        <p:txBody>
          <a:bodyPr/>
          <a:lstStyle/>
          <a:p>
            <a:pPr lvl="0" eaLnBrk="1" hangingPunct="1"/>
            <a:endParaRPr lang="en-US" altLang="es-ES" dirty="0"/>
          </a:p>
        </p:txBody>
      </p:sp>
      <p:sp>
        <p:nvSpPr>
          <p:cNvPr id="5" name="Marcador de número de diapositiva 4"/>
          <p:cNvSpPr>
            <a:spLocks noGrp="1"/>
          </p:cNvSpPr>
          <p:nvPr>
            <p:ph type="sldNum" sz="quarter" idx="12"/>
          </p:nvPr>
        </p:nvSpPr>
        <p:spPr/>
        <p:txBody>
          <a:bodyPr/>
          <a:lstStyle/>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smtClean="0"/>
              <a:t>Haga clic para modificar el estilo de título del patrón</a:t>
            </a:r>
            <a:endParaRPr lang="es-ES" dirty="0"/>
          </a:p>
        </p:txBody>
      </p:sp>
      <p:sp>
        <p:nvSpPr>
          <p:cNvPr id="3" name="2 Marcador de texto"/>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endParaRPr lang="es-ES" smtClean="0"/>
          </a:p>
        </p:txBody>
      </p:sp>
      <p:sp>
        <p:nvSpPr>
          <p:cNvPr id="4" name="Marcador de posición de pie de página 3"/>
          <p:cNvSpPr>
            <a:spLocks noGrp="1"/>
          </p:cNvSpPr>
          <p:nvPr>
            <p:ph type="ftr" sz="quarter" idx="10"/>
          </p:nvPr>
        </p:nvSpPr>
        <p:spPr/>
        <p:txBody>
          <a:bodyPr/>
          <a:p>
            <a:pPr lvl="0" eaLnBrk="1" hangingPunct="1"/>
            <a:endParaRPr lang="en-US" altLang="es-ES" dirty="0"/>
          </a:p>
        </p:txBody>
      </p:sp>
      <p:sp>
        <p:nvSpPr>
          <p:cNvPr id="5" name="Marcador de posición de número de diapositiva 4"/>
          <p:cNvSpPr>
            <a:spLocks noGrp="1"/>
          </p:cNvSpPr>
          <p:nvPr>
            <p:ph type="sldNum" sz="quarter" idx="11"/>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p>
            <a:r>
              <a:rPr lang="es-ES_tradnl" smtClean="0"/>
              <a:t>Clic para editar título</a:t>
            </a:r>
            <a:endParaRPr lang="es-ES" dirty="0"/>
          </a:p>
        </p:txBody>
      </p:sp>
      <p:sp>
        <p:nvSpPr>
          <p:cNvPr id="3" name="2 Marcador de contenido"/>
          <p:cNvSpPr>
            <a:spLocks noGrp="1"/>
          </p:cNvSpPr>
          <p:nvPr>
            <p:ph sz="half" idx="1" hasCustomPrompt="1"/>
          </p:nvPr>
        </p:nvSpPr>
        <p:spPr>
          <a:xfrm>
            <a:off x="1000125" y="1438275"/>
            <a:ext cx="365125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4" name="3 Marcador de contenido"/>
          <p:cNvSpPr>
            <a:spLocks noGrp="1"/>
          </p:cNvSpPr>
          <p:nvPr>
            <p:ph sz="half" idx="2" hasCustomPrompt="1"/>
          </p:nvPr>
        </p:nvSpPr>
        <p:spPr>
          <a:xfrm>
            <a:off x="4803775" y="1438275"/>
            <a:ext cx="3652838"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5" name="Marcador de posición de pie de página 4"/>
          <p:cNvSpPr>
            <a:spLocks noGrp="1"/>
          </p:cNvSpPr>
          <p:nvPr>
            <p:ph type="ftr" sz="quarter" idx="10"/>
          </p:nvPr>
        </p:nvSpPr>
        <p:spPr/>
        <p:txBody>
          <a:bodyPr/>
          <a:p>
            <a:pPr lvl="0" eaLnBrk="1" hangingPunct="1"/>
            <a:endParaRPr lang="en-US" altLang="es-ES" dirty="0"/>
          </a:p>
        </p:txBody>
      </p:sp>
      <p:sp>
        <p:nvSpPr>
          <p:cNvPr id="6" name="Marcador de posición de número de diapositiva 5"/>
          <p:cNvSpPr>
            <a:spLocks noGrp="1"/>
          </p:cNvSpPr>
          <p:nvPr>
            <p:ph type="sldNum" sz="quarter" idx="11"/>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smtClean="0"/>
              <a:t>Haga clic para modificar el estilo de texto del patrón</a:t>
            </a:r>
            <a:endParaRPr lang="es-ES" dirty="0" smtClean="0"/>
          </a:p>
        </p:txBody>
      </p:sp>
      <p:sp>
        <p:nvSpPr>
          <p:cNvPr id="4" name="3 Marcador de contenido"/>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dirty="0" smtClean="0"/>
              <a:t>Haga clic para modificar el estilo de texto del patrón</a:t>
            </a:r>
            <a:endParaRPr lang="es-ES" dirty="0" smtClean="0"/>
          </a:p>
          <a:p>
            <a:pPr lvl="1"/>
            <a:r>
              <a:rPr lang="es-ES" dirty="0" smtClean="0"/>
              <a:t>Segundo nivel</a:t>
            </a:r>
            <a:endParaRPr lang="es-ES" dirty="0" smtClean="0"/>
          </a:p>
          <a:p>
            <a:pPr lvl="2"/>
            <a:r>
              <a:rPr lang="es-ES" dirty="0" smtClean="0"/>
              <a:t>Tercer nivel</a:t>
            </a:r>
            <a:endParaRPr lang="es-ES" dirty="0" smtClean="0"/>
          </a:p>
          <a:p>
            <a:pPr lvl="3"/>
            <a:r>
              <a:rPr lang="es-ES" dirty="0" smtClean="0"/>
              <a:t>Cuarto nivel</a:t>
            </a:r>
            <a:endParaRPr lang="es-ES" dirty="0" smtClean="0"/>
          </a:p>
          <a:p>
            <a:pPr lvl="4"/>
            <a:r>
              <a:rPr lang="es-ES" dirty="0" smtClean="0"/>
              <a:t>Quinto nivel</a:t>
            </a:r>
            <a:endParaRPr lang="es-ES" dirty="0"/>
          </a:p>
        </p:txBody>
      </p:sp>
      <p:sp>
        <p:nvSpPr>
          <p:cNvPr id="5" name="4 Marcador de texto"/>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endParaRPr lang="es-ES" smtClean="0"/>
          </a:p>
        </p:txBody>
      </p:sp>
      <p:sp>
        <p:nvSpPr>
          <p:cNvPr id="6" name="5 Marcador de contenido"/>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Marcador de posición de pie de página 6"/>
          <p:cNvSpPr>
            <a:spLocks noGrp="1"/>
          </p:cNvSpPr>
          <p:nvPr>
            <p:ph type="ftr" sz="quarter" idx="10"/>
          </p:nvPr>
        </p:nvSpPr>
        <p:spPr/>
        <p:txBody>
          <a:bodyPr/>
          <a:p>
            <a:pPr lvl="0" eaLnBrk="1" hangingPunct="1"/>
            <a:endParaRPr lang="en-US" altLang="es-ES" dirty="0"/>
          </a:p>
        </p:txBody>
      </p:sp>
      <p:sp>
        <p:nvSpPr>
          <p:cNvPr id="8" name="Marcador de posición de número de diapositiva 7"/>
          <p:cNvSpPr>
            <a:spLocks noGrp="1"/>
          </p:cNvSpPr>
          <p:nvPr>
            <p:ph type="sldNum" sz="quarter" idx="11"/>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p>
            <a:r>
              <a:rPr lang="es-ES_tradnl" smtClean="0"/>
              <a:t>Clic para editar título</a:t>
            </a:r>
            <a:endParaRPr lang="es-ES" dirty="0"/>
          </a:p>
        </p:txBody>
      </p:sp>
      <p:sp>
        <p:nvSpPr>
          <p:cNvPr id="3" name="Marcador de posición de pie de página 2"/>
          <p:cNvSpPr>
            <a:spLocks noGrp="1"/>
          </p:cNvSpPr>
          <p:nvPr>
            <p:ph type="ftr" sz="quarter" idx="10"/>
          </p:nvPr>
        </p:nvSpPr>
        <p:spPr/>
        <p:txBody>
          <a:bodyPr/>
          <a:p>
            <a:pPr lvl="0" eaLnBrk="1" hangingPunct="1"/>
            <a:endParaRPr lang="en-US" altLang="es-ES" dirty="0"/>
          </a:p>
        </p:txBody>
      </p:sp>
      <p:sp>
        <p:nvSpPr>
          <p:cNvPr id="4" name="Marcador de posición de número de diapositiva 3"/>
          <p:cNvSpPr>
            <a:spLocks noGrp="1"/>
          </p:cNvSpPr>
          <p:nvPr>
            <p:ph type="sldNum" sz="quarter" idx="11"/>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4" name="1 Título"/>
          <p:cNvSpPr>
            <a:spLocks noGrp="1"/>
          </p:cNvSpPr>
          <p:nvPr>
            <p:ph type="title" hasCustomPrompt="1"/>
          </p:nvPr>
        </p:nvSpPr>
        <p:spPr>
          <a:xfrm>
            <a:off x="1344613" y="631825"/>
            <a:ext cx="344487" cy="539750"/>
          </a:xfrm>
        </p:spPr>
        <p:txBody>
          <a:bodyPr/>
          <a:lstStyle/>
          <a:p>
            <a:r>
              <a:rPr lang="es-ES_tradnl" smtClean="0"/>
              <a:t>Clic para editar título</a:t>
            </a:r>
            <a:endParaRPr lang="es-ES" dirty="0"/>
          </a:p>
        </p:txBody>
      </p:sp>
      <p:sp>
        <p:nvSpPr>
          <p:cNvPr id="2" name="Marcador de posición de pie de página 1"/>
          <p:cNvSpPr>
            <a:spLocks noGrp="1"/>
          </p:cNvSpPr>
          <p:nvPr>
            <p:ph type="ftr" sz="quarter" idx="10"/>
          </p:nvPr>
        </p:nvSpPr>
        <p:spPr/>
        <p:txBody>
          <a:bodyPr/>
          <a:p>
            <a:pPr lvl="0" eaLnBrk="1" hangingPunct="1"/>
            <a:endParaRPr lang="en-US" altLang="es-ES" dirty="0"/>
          </a:p>
        </p:txBody>
      </p:sp>
      <p:sp>
        <p:nvSpPr>
          <p:cNvPr id="3" name="Marcador de posición de número de diapositiva 2"/>
          <p:cNvSpPr>
            <a:spLocks noGrp="1"/>
          </p:cNvSpPr>
          <p:nvPr>
            <p:ph type="sldNum" sz="quarter" idx="11"/>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4" name="3 Marcador de texto"/>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endParaRPr lang="es-ES" smtClean="0"/>
          </a:p>
        </p:txBody>
      </p:sp>
      <p:sp>
        <p:nvSpPr>
          <p:cNvPr id="5" name="Marcador de posición de pie de página 4"/>
          <p:cNvSpPr>
            <a:spLocks noGrp="1"/>
          </p:cNvSpPr>
          <p:nvPr>
            <p:ph type="ftr" sz="quarter" idx="10"/>
          </p:nvPr>
        </p:nvSpPr>
        <p:spPr/>
        <p:txBody>
          <a:bodyPr/>
          <a:p>
            <a:pPr lvl="0" eaLnBrk="1" hangingPunct="1"/>
            <a:endParaRPr lang="en-US" altLang="es-ES" dirty="0"/>
          </a:p>
        </p:txBody>
      </p:sp>
      <p:sp>
        <p:nvSpPr>
          <p:cNvPr id="6" name="Marcador de posición de número de diapositiva 5"/>
          <p:cNvSpPr>
            <a:spLocks noGrp="1"/>
          </p:cNvSpPr>
          <p:nvPr>
            <p:ph type="sldNum" sz="quarter" idx="11"/>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vert="horz" wrap="square" lIns="0" tIns="0" rIns="9144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100000"/>
              </a:spcBef>
              <a:spcAft>
                <a:spcPct val="0"/>
              </a:spcAft>
              <a:buClrTx/>
              <a:buSzTx/>
              <a:buFontTx/>
              <a:buNone/>
              <a:defRPr/>
            </a:pPr>
            <a:endParaRPr kumimoji="0" lang="es-ES" sz="3200" b="0" i="0" u="none" strike="noStrike" kern="0" cap="none" spc="0" normalizeH="0" baseline="0" noProof="0">
              <a:ln>
                <a:noFill/>
              </a:ln>
              <a:solidFill>
                <a:schemeClr val="accent2"/>
              </a:solidFill>
              <a:effectLst/>
              <a:uLnTx/>
              <a:uFillTx/>
              <a:latin typeface="SRA Sans 1.0" charset="0"/>
              <a:ea typeface="MS PGothic" panose="020B0600070205080204" charset="-128"/>
              <a:cs typeface="MS PGothic" panose="020B0600070205080204" charset="-128"/>
            </a:endParaRPr>
          </a:p>
        </p:txBody>
      </p:sp>
      <p:sp>
        <p:nvSpPr>
          <p:cNvPr id="4" name="3 Marcador de texto"/>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endParaRPr lang="es-ES" smtClean="0"/>
          </a:p>
        </p:txBody>
      </p:sp>
      <p:sp>
        <p:nvSpPr>
          <p:cNvPr id="5" name="Marcador de posición de pie de página 4"/>
          <p:cNvSpPr>
            <a:spLocks noGrp="1"/>
          </p:cNvSpPr>
          <p:nvPr>
            <p:ph type="ftr" sz="quarter" idx="10"/>
          </p:nvPr>
        </p:nvSpPr>
        <p:spPr/>
        <p:txBody>
          <a:bodyPr/>
          <a:p>
            <a:pPr lvl="0" eaLnBrk="1" hangingPunct="1"/>
            <a:endParaRPr lang="en-US" altLang="es-ES" dirty="0"/>
          </a:p>
        </p:txBody>
      </p:sp>
      <p:sp>
        <p:nvSpPr>
          <p:cNvPr id="6" name="Marcador de posición de número de diapositiva 5"/>
          <p:cNvSpPr>
            <a:spLocks noGrp="1"/>
          </p:cNvSpPr>
          <p:nvPr>
            <p:ph type="sldNum" sz="quarter" idx="11"/>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1.jpeg"/><Relationship Id="rId13" Type="http://schemas.openxmlformats.org/officeDocument/2006/relationships/image" Target="../media/image3.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33"/>
          <p:cNvPicPr>
            <a:picLocks noChangeAspect="1"/>
          </p:cNvPicPr>
          <p:nvPr userDrawn="1"/>
        </p:nvPicPr>
        <p:blipFill>
          <a:blip r:embed="rId12"/>
          <a:stretch>
            <a:fillRect/>
          </a:stretch>
        </p:blipFill>
        <p:spPr>
          <a:xfrm>
            <a:off x="0" y="0"/>
            <a:ext cx="3394075" cy="1200150"/>
          </a:xfrm>
          <a:prstGeom prst="rect">
            <a:avLst/>
          </a:prstGeom>
          <a:noFill/>
          <a:ln w="9525">
            <a:noFill/>
          </a:ln>
        </p:spPr>
      </p:pic>
      <p:sp>
        <p:nvSpPr>
          <p:cNvPr id="1027" name="Rectangle 3"/>
          <p:cNvSpPr>
            <a:spLocks noGrp="1" noChangeArrowheads="1"/>
          </p:cNvSpPr>
          <p:nvPr>
            <p:ph type="body" idx="1"/>
          </p:nvPr>
        </p:nvSpPr>
        <p:spPr bwMode="auto">
          <a:xfrm>
            <a:off x="1000125" y="1438275"/>
            <a:ext cx="7456488" cy="4678363"/>
          </a:xfrm>
          <a:prstGeom prst="rect">
            <a:avLst/>
          </a:prstGeom>
          <a:noFill/>
          <a:ln>
            <a:noFill/>
          </a:ln>
          <a:effectLst/>
        </p:spPr>
        <p:txBody>
          <a:bodyPr vert="horz" wrap="square" lIns="0" tIns="0" rIns="91440" bIns="0" numCol="1" anchor="t" anchorCtr="0" compatLnSpc="1"/>
          <a:lstStyle/>
          <a:p>
            <a:pPr lvl="0"/>
            <a:r>
              <a:rPr lang="en-US"/>
              <a:t>Nivel 1</a:t>
            </a:r>
            <a:endParaRPr lang="en-US"/>
          </a:p>
          <a:p>
            <a:pPr lvl="1"/>
            <a:r>
              <a:rPr lang="en-US"/>
              <a:t>Nivel 2</a:t>
            </a:r>
            <a:endParaRPr lang="en-US"/>
          </a:p>
          <a:p>
            <a:pPr lvl="2"/>
            <a:r>
              <a:rPr lang="en-US"/>
              <a:t>Nivel 3</a:t>
            </a:r>
            <a:endParaRPr lang="en-US"/>
          </a:p>
          <a:p>
            <a:pPr lvl="3"/>
            <a:r>
              <a:rPr lang="en-US"/>
              <a:t>Nivel 4</a:t>
            </a:r>
            <a:endParaRPr lang="en-US"/>
          </a:p>
          <a:p>
            <a:pPr lvl="4"/>
            <a:r>
              <a:rPr lang="en-US"/>
              <a:t>Nivel 5</a:t>
            </a:r>
            <a:endParaRPr lang="en-US"/>
          </a:p>
        </p:txBody>
      </p:sp>
      <p:sp>
        <p:nvSpPr>
          <p:cNvPr id="1028" name="Rectangle 5"/>
          <p:cNvSpPr>
            <a:spLocks noGrp="1"/>
          </p:cNvSpPr>
          <p:nvPr>
            <p:ph type="ftr" sz="quarter" idx="3"/>
          </p:nvPr>
        </p:nvSpPr>
        <p:spPr>
          <a:xfrm>
            <a:off x="992188" y="6297613"/>
            <a:ext cx="2041525" cy="246062"/>
          </a:xfrm>
          <a:prstGeom prst="rect">
            <a:avLst/>
          </a:prstGeom>
          <a:noFill/>
          <a:ln w="9525">
            <a:noFill/>
          </a:ln>
        </p:spPr>
        <p:txBody>
          <a:bodyPr lIns="0" tIns="0" rIns="0" bIns="0" anchor="b" anchorCtr="0"/>
          <a:lstStyle>
            <a:lvl1pPr algn="l">
              <a:defRPr sz="900">
                <a:solidFill>
                  <a:schemeClr val="tx1"/>
                </a:solidFill>
                <a:latin typeface="SRA Sans 1.0" charset="0"/>
              </a:defRPr>
            </a:lvl1pPr>
          </a:lstStyle>
          <a:p>
            <a:pPr lvl="0" eaLnBrk="1" hangingPunct="1"/>
            <a:endParaRPr lang="en-US" altLang="es-ES" dirty="0"/>
          </a:p>
        </p:txBody>
      </p:sp>
      <p:sp>
        <p:nvSpPr>
          <p:cNvPr id="1029" name="Rectangle 6"/>
          <p:cNvSpPr>
            <a:spLocks noGrp="1"/>
          </p:cNvSpPr>
          <p:nvPr>
            <p:ph type="sldNum" sz="quarter" idx="4"/>
          </p:nvPr>
        </p:nvSpPr>
        <p:spPr>
          <a:xfrm>
            <a:off x="0" y="6297613"/>
            <a:ext cx="457200" cy="247650"/>
          </a:xfrm>
          <a:prstGeom prst="rect">
            <a:avLst/>
          </a:prstGeom>
          <a:noFill/>
          <a:ln w="9525">
            <a:noFill/>
          </a:ln>
        </p:spPr>
        <p:txBody>
          <a:bodyPr lIns="0" tIns="0" rIns="0" bIns="0" anchor="b" anchorCtr="0"/>
          <a:lstStyle>
            <a:lvl1pPr>
              <a:defRPr sz="900">
                <a:solidFill>
                  <a:schemeClr val="tx1"/>
                </a:solidFill>
                <a:latin typeface="SRA Sans 1.0" charset="0"/>
              </a:defRPr>
            </a:lvl1pPr>
          </a:lstStyle>
          <a:p>
            <a:pPr lvl="0" eaLnBrk="1" hangingPunct="1"/>
            <a:fld id="{9A0DB2DC-4C9A-4742-B13C-FB6460FD3503}" type="slidenum">
              <a:rPr lang="en-US" dirty="0"/>
            </a:fld>
            <a:endParaRPr lang="en-US" dirty="0">
              <a:latin typeface="Arial" panose="020B0604020202020204" pitchFamily="34" charset="0"/>
            </a:endParaRPr>
          </a:p>
        </p:txBody>
      </p:sp>
      <p:sp>
        <p:nvSpPr>
          <p:cNvPr id="1030" name="Line 27"/>
          <p:cNvSpPr/>
          <p:nvPr userDrawn="1"/>
        </p:nvSpPr>
        <p:spPr>
          <a:xfrm>
            <a:off x="1363663" y="1058863"/>
            <a:ext cx="3783012" cy="0"/>
          </a:xfrm>
          <a:prstGeom prst="line">
            <a:avLst/>
          </a:prstGeom>
          <a:ln w="9525" cap="flat" cmpd="sng">
            <a:solidFill>
              <a:srgbClr val="FF0000">
                <a:alpha val="98822"/>
              </a:srgbClr>
            </a:solidFill>
            <a:prstDash val="solid"/>
            <a:headEnd type="none" w="med" len="med"/>
            <a:tailEnd type="none" w="med" len="med"/>
          </a:ln>
        </p:spPr>
      </p:sp>
      <p:sp>
        <p:nvSpPr>
          <p:cNvPr id="1031" name="Rectangle 2"/>
          <p:cNvSpPr>
            <a:spLocks noGrp="1" noChangeArrowheads="1"/>
          </p:cNvSpPr>
          <p:nvPr>
            <p:ph type="title"/>
          </p:nvPr>
        </p:nvSpPr>
        <p:spPr bwMode="auto">
          <a:xfrm>
            <a:off x="1344613" y="631825"/>
            <a:ext cx="344488" cy="539750"/>
          </a:xfrm>
          <a:prstGeom prst="rect">
            <a:avLst/>
          </a:prstGeom>
          <a:noFill/>
          <a:ln>
            <a:noFill/>
          </a:ln>
          <a:effectLst/>
        </p:spPr>
        <p:txBody>
          <a:bodyPr vert="horz" wrap="square" lIns="0" tIns="0" rIns="0" bIns="0" numCol="1" anchor="ctr" anchorCtr="0" compatLnSpc="1"/>
          <a:lstStyle/>
          <a:p>
            <a:pPr lvl="0"/>
            <a:r>
              <a:rPr lang="en-US"/>
              <a:t>01</a:t>
            </a:r>
            <a:endParaRPr lang="en-US"/>
          </a:p>
        </p:txBody>
      </p:sp>
      <p:sp>
        <p:nvSpPr>
          <p:cNvPr id="1032" name="Rectangle 32"/>
          <p:cNvSpPr/>
          <p:nvPr/>
        </p:nvSpPr>
        <p:spPr>
          <a:xfrm>
            <a:off x="1765300" y="660400"/>
            <a:ext cx="5738813" cy="539750"/>
          </a:xfrm>
          <a:prstGeom prst="rect">
            <a:avLst/>
          </a:prstGeom>
          <a:noFill/>
          <a:ln w="9525">
            <a:noFill/>
          </a:ln>
        </p:spPr>
        <p:txBody>
          <a:bodyPr lIns="0" tIns="0" rIns="0" bIns="0" anchor="ctr" anchorCtr="0"/>
          <a:p>
            <a:pPr lvl="0" algn="l" eaLnBrk="1" hangingPunct="1"/>
            <a:r>
              <a:rPr sz="2000" dirty="0">
                <a:solidFill>
                  <a:schemeClr val="tx1"/>
                </a:solidFill>
                <a:latin typeface="SRA Sans 1.0" charset="0"/>
              </a:rPr>
              <a:t>La decisión de compra del consumidor</a:t>
            </a:r>
            <a:endParaRPr sz="2000" dirty="0">
              <a:solidFill>
                <a:schemeClr val="tx1"/>
              </a:solidFill>
              <a:latin typeface="SRA Sans 1.0"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000">
          <a:solidFill>
            <a:schemeClr val="tx1"/>
          </a:solidFill>
          <a:latin typeface="SRA Sans 1.0" charset="0"/>
          <a:ea typeface="MS PGothic" panose="020B0600070205080204" charset="-128"/>
          <a:cs typeface="MS PGothic" panose="020B0600070205080204" charset="-128"/>
        </a:defRPr>
      </a:lvl1pPr>
      <a:lvl2pPr algn="l" rtl="0" eaLnBrk="0" fontAlgn="base" hangingPunct="0">
        <a:spcBef>
          <a:spcPct val="0"/>
        </a:spcBef>
        <a:spcAft>
          <a:spcPct val="0"/>
        </a:spcAft>
        <a:defRPr sz="2000">
          <a:solidFill>
            <a:schemeClr val="tx1"/>
          </a:solidFill>
          <a:latin typeface="SRA Sans 1.0" charset="0"/>
          <a:ea typeface="MS PGothic" panose="020B0600070205080204" charset="-128"/>
          <a:cs typeface="MS PGothic" panose="020B0600070205080204" charset="-128"/>
        </a:defRPr>
      </a:lvl2pPr>
      <a:lvl3pPr algn="l" rtl="0" eaLnBrk="0" fontAlgn="base" hangingPunct="0">
        <a:spcBef>
          <a:spcPct val="0"/>
        </a:spcBef>
        <a:spcAft>
          <a:spcPct val="0"/>
        </a:spcAft>
        <a:defRPr sz="2000">
          <a:solidFill>
            <a:schemeClr val="tx1"/>
          </a:solidFill>
          <a:latin typeface="SRA Sans 1.0" charset="0"/>
          <a:ea typeface="MS PGothic" panose="020B0600070205080204" charset="-128"/>
          <a:cs typeface="MS PGothic" panose="020B0600070205080204" charset="-128"/>
        </a:defRPr>
      </a:lvl3pPr>
      <a:lvl4pPr algn="l" rtl="0" eaLnBrk="0" fontAlgn="base" hangingPunct="0">
        <a:spcBef>
          <a:spcPct val="0"/>
        </a:spcBef>
        <a:spcAft>
          <a:spcPct val="0"/>
        </a:spcAft>
        <a:defRPr sz="2000">
          <a:solidFill>
            <a:schemeClr val="tx1"/>
          </a:solidFill>
          <a:latin typeface="SRA Sans 1.0" charset="0"/>
          <a:ea typeface="MS PGothic" panose="020B0600070205080204" charset="-128"/>
          <a:cs typeface="MS PGothic" panose="020B0600070205080204" charset="-128"/>
        </a:defRPr>
      </a:lvl4pPr>
      <a:lvl5pPr algn="l" rtl="0" eaLnBrk="0" fontAlgn="base" hangingPunct="0">
        <a:spcBef>
          <a:spcPct val="0"/>
        </a:spcBef>
        <a:spcAft>
          <a:spcPct val="0"/>
        </a:spcAft>
        <a:defRPr sz="2000">
          <a:solidFill>
            <a:schemeClr val="tx1"/>
          </a:solidFill>
          <a:latin typeface="SRA Sans 1.0" charset="0"/>
          <a:ea typeface="MS PGothic" panose="020B0600070205080204" charset="-128"/>
          <a:cs typeface="MS PGothic" panose="020B0600070205080204" charset="-128"/>
        </a:defRPr>
      </a:lvl5pPr>
      <a:lvl6pPr marL="457200" algn="l" rtl="0" fontAlgn="base">
        <a:spcBef>
          <a:spcPct val="0"/>
        </a:spcBef>
        <a:spcAft>
          <a:spcPct val="0"/>
        </a:spcAft>
        <a:defRPr sz="2000">
          <a:solidFill>
            <a:schemeClr val="tx1"/>
          </a:solidFill>
          <a:latin typeface="Arial" panose="020B0604020202020204" pitchFamily="34" charset="0"/>
        </a:defRPr>
      </a:lvl6pPr>
      <a:lvl7pPr marL="914400" algn="l" rtl="0" fontAlgn="base">
        <a:spcBef>
          <a:spcPct val="0"/>
        </a:spcBef>
        <a:spcAft>
          <a:spcPct val="0"/>
        </a:spcAft>
        <a:defRPr sz="2000">
          <a:solidFill>
            <a:schemeClr val="tx1"/>
          </a:solidFill>
          <a:latin typeface="Arial" panose="020B0604020202020204" pitchFamily="34" charset="0"/>
        </a:defRPr>
      </a:lvl7pPr>
      <a:lvl8pPr marL="1371600" algn="l" rtl="0" fontAlgn="base">
        <a:spcBef>
          <a:spcPct val="0"/>
        </a:spcBef>
        <a:spcAft>
          <a:spcPct val="0"/>
        </a:spcAft>
        <a:defRPr sz="2000">
          <a:solidFill>
            <a:schemeClr val="tx1"/>
          </a:solidFill>
          <a:latin typeface="Arial" panose="020B0604020202020204" pitchFamily="34" charset="0"/>
        </a:defRPr>
      </a:lvl8pPr>
      <a:lvl9pPr marL="1828800" algn="l" rtl="0" fontAlgn="base">
        <a:spcBef>
          <a:spcPct val="0"/>
        </a:spcBef>
        <a:spcAft>
          <a:spcPct val="0"/>
        </a:spcAft>
        <a:defRPr sz="2000">
          <a:solidFill>
            <a:schemeClr val="tx1"/>
          </a:solidFill>
          <a:latin typeface="Arial" panose="020B0604020202020204" pitchFamily="34" charset="0"/>
        </a:defRPr>
      </a:lvl9pPr>
    </p:titleStyle>
    <p:bodyStyle>
      <a:lvl1pPr marL="342900" indent="-342900" algn="l" rtl="0" eaLnBrk="0" fontAlgn="base" hangingPunct="0">
        <a:spcBef>
          <a:spcPct val="100000"/>
        </a:spcBef>
        <a:spcAft>
          <a:spcPct val="0"/>
        </a:spcAft>
        <a:defRPr sz="2600">
          <a:solidFill>
            <a:schemeClr val="accent2"/>
          </a:solidFill>
          <a:latin typeface="SRA Sans 1.0" charset="0"/>
          <a:ea typeface="MS PGothic" panose="020B0600070205080204" charset="-128"/>
          <a:cs typeface="MS PGothic" panose="020B0600070205080204" charset="-128"/>
        </a:defRPr>
      </a:lvl1pPr>
      <a:lvl2pPr marL="165100" indent="-163830" algn="l" rtl="0" eaLnBrk="0" fontAlgn="base" hangingPunct="0">
        <a:spcBef>
          <a:spcPct val="20000"/>
        </a:spcBef>
        <a:spcAft>
          <a:spcPct val="0"/>
        </a:spcAft>
        <a:buChar char="•"/>
        <a:defRPr sz="2200">
          <a:solidFill>
            <a:schemeClr val="bg2"/>
          </a:solidFill>
          <a:latin typeface="SRA Sans 1.0" charset="0"/>
          <a:ea typeface="MS PGothic" panose="020B0600070205080204" charset="-128"/>
        </a:defRPr>
      </a:lvl2pPr>
      <a:lvl3pPr marL="406400" indent="-240030" algn="l" rtl="0" eaLnBrk="0" fontAlgn="base" hangingPunct="0">
        <a:spcBef>
          <a:spcPct val="20000"/>
        </a:spcBef>
        <a:spcAft>
          <a:spcPct val="0"/>
        </a:spcAft>
        <a:buChar char="–"/>
        <a:defRPr sz="2000">
          <a:solidFill>
            <a:schemeClr val="tx1"/>
          </a:solidFill>
          <a:latin typeface="SRA Sans 1.0" charset="0"/>
          <a:ea typeface="MS PGothic" panose="020B0600070205080204" charset="-128"/>
        </a:defRPr>
      </a:lvl3pPr>
      <a:lvl4pPr marL="684530" indent="-276225" algn="l" rtl="0" eaLnBrk="0" fontAlgn="base" hangingPunct="0">
        <a:spcBef>
          <a:spcPct val="20000"/>
        </a:spcBef>
        <a:spcAft>
          <a:spcPct val="0"/>
        </a:spcAft>
        <a:buChar char="–"/>
        <a:defRPr>
          <a:solidFill>
            <a:schemeClr val="tx1"/>
          </a:solidFill>
          <a:latin typeface="SRA Sans 1.0" charset="0"/>
          <a:ea typeface="MS PGothic" panose="020B0600070205080204" charset="-128"/>
        </a:defRPr>
      </a:lvl4pPr>
      <a:lvl5pPr marL="927100" indent="-228600" algn="l" rtl="0" eaLnBrk="0" fontAlgn="base" hangingPunct="0">
        <a:spcBef>
          <a:spcPct val="20000"/>
        </a:spcBef>
        <a:spcAft>
          <a:spcPct val="0"/>
        </a:spcAft>
        <a:buChar char="–"/>
        <a:defRPr sz="1600">
          <a:solidFill>
            <a:schemeClr val="tx1"/>
          </a:solidFill>
          <a:latin typeface="SRA Sans 1.0" charset="0"/>
          <a:ea typeface="MS PGothic" panose="020B0600070205080204" charset="-128"/>
        </a:defRPr>
      </a:lvl5pPr>
      <a:lvl6pPr marL="1384300" indent="-228600" algn="l" rtl="0" fontAlgn="base">
        <a:spcBef>
          <a:spcPct val="20000"/>
        </a:spcBef>
        <a:spcAft>
          <a:spcPct val="0"/>
        </a:spcAft>
        <a:buChar char="–"/>
        <a:defRPr sz="1600">
          <a:solidFill>
            <a:schemeClr val="tx1"/>
          </a:solidFill>
          <a:latin typeface="+mn-lt"/>
        </a:defRPr>
      </a:lvl6pPr>
      <a:lvl7pPr marL="1841500" indent="-228600" algn="l" rtl="0" fontAlgn="base">
        <a:spcBef>
          <a:spcPct val="20000"/>
        </a:spcBef>
        <a:spcAft>
          <a:spcPct val="0"/>
        </a:spcAft>
        <a:buChar char="–"/>
        <a:defRPr sz="1600">
          <a:solidFill>
            <a:schemeClr val="tx1"/>
          </a:solidFill>
          <a:latin typeface="+mn-lt"/>
        </a:defRPr>
      </a:lvl7pPr>
      <a:lvl8pPr marL="2298700" indent="-228600" algn="l" rtl="0" fontAlgn="base">
        <a:spcBef>
          <a:spcPct val="20000"/>
        </a:spcBef>
        <a:spcAft>
          <a:spcPct val="0"/>
        </a:spcAft>
        <a:buChar char="–"/>
        <a:defRPr sz="1600">
          <a:solidFill>
            <a:schemeClr val="tx1"/>
          </a:solidFill>
          <a:latin typeface="+mn-lt"/>
        </a:defRPr>
      </a:lvl8pPr>
      <a:lvl9pPr marL="2755900" indent="-228600" algn="l" rtl="0" fontAlgn="base">
        <a:spcBef>
          <a:spcPct val="20000"/>
        </a:spcBef>
        <a:spcAft>
          <a:spcPct val="0"/>
        </a:spcAft>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eaLnBrk="1" hangingPunct="1"/>
            <a:endParaRPr lang="en-US" altLang="es-ES" dirty="0"/>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dirty="0"/>
            </a:fld>
            <a:endParaRPr lang="en-US" dirty="0">
              <a:latin typeface="Arial" panose="020B0604020202020204" pitchFamily="34" charset="0"/>
            </a:endParaRPr>
          </a:p>
        </p:txBody>
      </p:sp>
      <p:pic>
        <p:nvPicPr>
          <p:cNvPr id="2" name="Picture 33"/>
          <p:cNvPicPr>
            <a:picLocks noChangeAspect="1"/>
          </p:cNvPicPr>
          <p:nvPr userDrawn="1"/>
        </p:nvPicPr>
        <p:blipFill>
          <a:blip r:embed="rId14"/>
          <a:stretch>
            <a:fillRect/>
          </a:stretch>
        </p:blipFill>
        <p:spPr>
          <a:xfrm>
            <a:off x="0" y="0"/>
            <a:ext cx="3394075" cy="1200150"/>
          </a:xfrm>
          <a:prstGeom prst="rect">
            <a:avLst/>
          </a:prstGeom>
          <a:noFill/>
          <a:ln w="9525">
            <a:noFill/>
          </a:ln>
        </p:spPr>
      </p:pic>
      <p:sp>
        <p:nvSpPr>
          <p:cNvPr id="3" name="Line 27"/>
          <p:cNvSpPr/>
          <p:nvPr userDrawn="1"/>
        </p:nvSpPr>
        <p:spPr>
          <a:xfrm>
            <a:off x="1363663" y="1058863"/>
            <a:ext cx="3783012" cy="0"/>
          </a:xfrm>
          <a:prstGeom prst="line">
            <a:avLst/>
          </a:prstGeom>
          <a:ln w="9525" cap="flat" cmpd="sng">
            <a:solidFill>
              <a:srgbClr val="FF0000">
                <a:alpha val="98822"/>
              </a:srgbClr>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3.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3.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3.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3.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3.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3.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3.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3.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3.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3.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3.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3.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3.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857885" y="5717540"/>
            <a:ext cx="7757160" cy="411480"/>
          </a:xfrm>
        </p:spPr>
        <p:txBody>
          <a:bodyPr/>
          <a:p>
            <a:r>
              <a:rPr lang="es-PE" altLang="es-ES" sz="1400"/>
              <a:t>Mg. Ursula Valverde Castro</a:t>
            </a:r>
            <a:endParaRPr lang="es-PE" altLang="es-ES" sz="1400"/>
          </a:p>
        </p:txBody>
      </p:sp>
      <p:sp>
        <p:nvSpPr>
          <p:cNvPr id="14337" name="5 CuadroTexto"/>
          <p:cNvSpPr txBox="1"/>
          <p:nvPr/>
        </p:nvSpPr>
        <p:spPr>
          <a:xfrm>
            <a:off x="1295400" y="792163"/>
            <a:ext cx="6553200" cy="429895"/>
          </a:xfrm>
          <a:prstGeom prst="rect">
            <a:avLst/>
          </a:prstGeom>
          <a:solidFill>
            <a:schemeClr val="bg1"/>
          </a:solidFill>
          <a:ln w="9525">
            <a:noFill/>
          </a:ln>
        </p:spPr>
        <p:txBody>
          <a:bodyPr>
            <a:spAutoFit/>
          </a:bodyPr>
          <a:p>
            <a:pPr algn="ctr"/>
            <a:r>
              <a:rPr lang="es-ES_tradnl" altLang="x-none" sz="2200" b="1" dirty="0">
                <a:solidFill>
                  <a:schemeClr val="tx1"/>
                </a:solidFill>
                <a:latin typeface="Arial" panose="020B0604020202020204" pitchFamily="34" charset="0"/>
              </a:rPr>
              <a:t>La decisión de compra del consumidor</a:t>
            </a:r>
            <a:endParaRPr lang="es-ES_tradnl" altLang="x-none" sz="2200" b="1" dirty="0">
              <a:solidFill>
                <a:schemeClr val="tx1"/>
              </a:solidFill>
              <a:latin typeface="Arial" panose="020B0604020202020204" pitchFamily="34" charset="0"/>
            </a:endParaRPr>
          </a:p>
        </p:txBody>
      </p:sp>
      <p:pic>
        <p:nvPicPr>
          <p:cNvPr id="101" name="Marcador de posición de contenido 100"/>
          <p:cNvPicPr>
            <a:picLocks noChangeAspect="1"/>
          </p:cNvPicPr>
          <p:nvPr>
            <p:ph idx="1"/>
          </p:nvPr>
        </p:nvPicPr>
        <p:blipFill>
          <a:blip r:embed="rId1"/>
          <a:stretch>
            <a:fillRect/>
          </a:stretch>
        </p:blipFill>
        <p:spPr>
          <a:xfrm>
            <a:off x="1827530" y="2070735"/>
            <a:ext cx="5345430" cy="31178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28744" name="Picture 8"/>
          <p:cNvPicPr>
            <a:picLocks noChangeAspect="1"/>
          </p:cNvPicPr>
          <p:nvPr/>
        </p:nvPicPr>
        <p:blipFill>
          <a:blip r:embed="rId1"/>
          <a:stretch>
            <a:fillRect/>
          </a:stretch>
        </p:blipFill>
        <p:spPr>
          <a:xfrm>
            <a:off x="1408113" y="2295525"/>
            <a:ext cx="6046787" cy="4171950"/>
          </a:xfrm>
          <a:prstGeom prst="rect">
            <a:avLst/>
          </a:prstGeom>
          <a:noFill/>
          <a:ln w="9525">
            <a:noFill/>
          </a:ln>
        </p:spPr>
      </p:pic>
      <p:sp>
        <p:nvSpPr>
          <p:cNvPr id="628738" name="Rectangle 2"/>
          <p:cNvSpPr/>
          <p:nvPr/>
        </p:nvSpPr>
        <p:spPr>
          <a:xfrm>
            <a:off x="933450" y="1166813"/>
            <a:ext cx="7877175" cy="338137"/>
          </a:xfrm>
          <a:prstGeom prst="rect">
            <a:avLst/>
          </a:prstGeom>
          <a:noFill/>
          <a:ln w="9525">
            <a:noFill/>
          </a:ln>
        </p:spPr>
        <p:txBody>
          <a:bodyPr lIns="0" tIns="0" rIns="0" bIns="0">
            <a:spAutoFit/>
          </a:bodyPr>
          <a:p>
            <a:pPr marL="457200" indent="-457200" algn="l">
              <a:buAutoNum type="arabicPeriod" startAt="4"/>
            </a:pPr>
            <a:r>
              <a:rPr lang="es-ES" altLang="x-none" sz="2200" b="1" dirty="0">
                <a:solidFill>
                  <a:schemeClr val="tx1"/>
                </a:solidFill>
                <a:latin typeface="Arial" panose="020B0604020202020204" pitchFamily="34" charset="0"/>
                <a:cs typeface="Times New Roman" panose="02020603050405020304" charset="0"/>
              </a:rPr>
              <a:t>Las necesidades del consumidor. ¿Por qué se compra?</a:t>
            </a:r>
            <a:endParaRPr lang="es-ES" altLang="x-none" sz="2200" b="1" dirty="0">
              <a:solidFill>
                <a:schemeClr val="tx1"/>
              </a:solidFill>
              <a:latin typeface="Arial" panose="020B0604020202020204" pitchFamily="34" charset="0"/>
              <a:ea typeface="Times New Roman" panose="02020603050405020304" charset="0"/>
            </a:endParaRPr>
          </a:p>
        </p:txBody>
      </p:sp>
      <p:sp>
        <p:nvSpPr>
          <p:cNvPr id="628740" name="Rectangle 4"/>
          <p:cNvSpPr/>
          <p:nvPr/>
        </p:nvSpPr>
        <p:spPr>
          <a:xfrm>
            <a:off x="5981700" y="2781300"/>
            <a:ext cx="2527300" cy="1066800"/>
          </a:xfrm>
          <a:prstGeom prst="rect">
            <a:avLst/>
          </a:prstGeom>
          <a:noFill/>
          <a:ln w="9525">
            <a:noFill/>
          </a:ln>
        </p:spPr>
        <p:txBody>
          <a:bodyPr lIns="0" tIns="0" rIns="0" bIns="0">
            <a:spAutoFit/>
          </a:bodyPr>
          <a:p>
            <a:pPr algn="l"/>
            <a:r>
              <a:rPr lang="es-ES" altLang="x-none" sz="1000" dirty="0">
                <a:solidFill>
                  <a:schemeClr val="tx1"/>
                </a:solidFill>
                <a:latin typeface="Arial" panose="020B0604020202020204" pitchFamily="34" charset="0"/>
              </a:rPr>
              <a:t>La pirámide de Maslow jerarquiza las necesidades. Las primeras necesidades o necesidades básicas están en la base; una vez satisfechas las primeras, surgen las necesidades de seguridad, sociales, de estima, hasta llegar a las más altas, de autorrealización.</a:t>
            </a:r>
            <a:endParaRPr lang="es-ES" altLang="x-none" sz="1000" dirty="0">
              <a:solidFill>
                <a:schemeClr val="tx1"/>
              </a:solidFill>
              <a:latin typeface="Arial" panose="020B0604020202020204" pitchFamily="34" charset="0"/>
            </a:endParaRPr>
          </a:p>
        </p:txBody>
      </p:sp>
      <p:sp>
        <p:nvSpPr>
          <p:cNvPr id="72709" name="Rectangle 5"/>
          <p:cNvSpPr/>
          <p:nvPr/>
        </p:nvSpPr>
        <p:spPr>
          <a:xfrm>
            <a:off x="1281113" y="1728788"/>
            <a:ext cx="6335712" cy="304800"/>
          </a:xfrm>
          <a:prstGeom prst="rect">
            <a:avLst/>
          </a:prstGeom>
          <a:noFill/>
          <a:ln w="9525">
            <a:noFill/>
          </a:ln>
        </p:spPr>
        <p:txBody>
          <a:bodyPr lIns="0" tIns="0" rIns="0" bIns="0" anchor="ctr" anchorCtr="0">
            <a:spAutoFit/>
          </a:bodyPr>
          <a:p>
            <a:pPr algn="l"/>
            <a:r>
              <a:rPr lang="es-ES" altLang="x-none" sz="2000" dirty="0">
                <a:solidFill>
                  <a:schemeClr val="tx1"/>
                </a:solidFill>
                <a:latin typeface="Arial" panose="020B0604020202020204" pitchFamily="34" charset="0"/>
                <a:cs typeface="Times New Roman" panose="02020603050405020304" charset="0"/>
              </a:rPr>
              <a:t>4.2. La teoría de Maslow y los tipos de necesidades</a:t>
            </a:r>
            <a:endParaRPr lang="es-ES" altLang="x-none" sz="2000" dirty="0">
              <a:solidFill>
                <a:schemeClr val="tx1"/>
              </a:solidFill>
              <a:latin typeface="Arial" panose="020B0604020202020204" pitchFamily="34" charset="0"/>
              <a:ea typeface="Times New Roman" panose="02020603050405020304" charset="0"/>
            </a:endParaRPr>
          </a:p>
        </p:txBody>
      </p:sp>
      <p:sp>
        <p:nvSpPr>
          <p:cNvPr id="628745" name="Rectangle 9"/>
          <p:cNvSpPr/>
          <p:nvPr/>
        </p:nvSpPr>
        <p:spPr>
          <a:xfrm>
            <a:off x="2819400" y="6407150"/>
            <a:ext cx="3390900" cy="152400"/>
          </a:xfrm>
          <a:prstGeom prst="rect">
            <a:avLst/>
          </a:prstGeom>
          <a:noFill/>
          <a:ln w="9525">
            <a:noFill/>
          </a:ln>
        </p:spPr>
        <p:txBody>
          <a:bodyPr lIns="0" tIns="0" rIns="0" bIns="0">
            <a:spAutoFit/>
          </a:bodyPr>
          <a:p>
            <a:pPr algn="l"/>
            <a:r>
              <a:rPr lang="es-ES" altLang="x-none" sz="1000" i="1" dirty="0">
                <a:solidFill>
                  <a:schemeClr val="tx1"/>
                </a:solidFill>
                <a:latin typeface="Arial" panose="020B0604020202020204" pitchFamily="34" charset="0"/>
              </a:rPr>
              <a:t>Jerarquía de necesidades de Maslow.</a:t>
            </a:r>
            <a:endParaRPr lang="es-ES" altLang="x-none" sz="1000" i="1" dirty="0">
              <a:solidFill>
                <a:schemeClr val="tx1"/>
              </a:solidFill>
              <a:latin typeface="Arial" panose="020B0604020202020204" pitchFamily="34" charset="0"/>
            </a:endParaRPr>
          </a:p>
        </p:txBody>
      </p:sp>
      <p:sp>
        <p:nvSpPr>
          <p:cNvPr id="7"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8738"/>
                                        </p:tgtEl>
                                        <p:attrNameLst>
                                          <p:attrName>style.visibility</p:attrName>
                                        </p:attrNameLst>
                                      </p:cBhvr>
                                      <p:to>
                                        <p:strVal val="visible"/>
                                      </p:to>
                                    </p:set>
                                    <p:anim calcmode="lin" valueType="num">
                                      <p:cBhvr additive="base">
                                        <p:cTn id="7" dur="500" fill="hold"/>
                                        <p:tgtEl>
                                          <p:spTgt spid="628738"/>
                                        </p:tgtEl>
                                        <p:attrNameLst>
                                          <p:attrName>ppt_x</p:attrName>
                                        </p:attrNameLst>
                                      </p:cBhvr>
                                      <p:tavLst>
                                        <p:tav tm="0">
                                          <p:val>
                                            <p:strVal val="0-#ppt_w/2"/>
                                          </p:val>
                                        </p:tav>
                                        <p:tav tm="100000">
                                          <p:val>
                                            <p:strVal val="#ppt_x"/>
                                          </p:val>
                                        </p:tav>
                                      </p:tavLst>
                                    </p:anim>
                                    <p:anim calcmode="lin" valueType="num">
                                      <p:cBhvr additive="base">
                                        <p:cTn id="8" dur="500" fill="hold"/>
                                        <p:tgtEl>
                                          <p:spTgt spid="6287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28744"/>
                                        </p:tgtEl>
                                        <p:attrNameLst>
                                          <p:attrName>style.visibility</p:attrName>
                                        </p:attrNameLst>
                                      </p:cBhvr>
                                      <p:to>
                                        <p:strVal val="visible"/>
                                      </p:to>
                                    </p:set>
                                    <p:animEffect transition="in" filter="blinds(horizontal)">
                                      <p:cBhvr>
                                        <p:cTn id="18" dur="500"/>
                                        <p:tgtEl>
                                          <p:spTgt spid="62874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28745">
                                            <p:txEl>
                                              <p:charRg st="0" end="36"/>
                                            </p:txEl>
                                          </p:spTgt>
                                        </p:tgtEl>
                                        <p:attrNameLst>
                                          <p:attrName>style.visibility</p:attrName>
                                        </p:attrNameLst>
                                      </p:cBhvr>
                                      <p:to>
                                        <p:strVal val="visible"/>
                                      </p:to>
                                    </p:set>
                                    <p:animEffect transition="in" filter="box(in)">
                                      <p:cBhvr>
                                        <p:cTn id="23" dur="500"/>
                                        <p:tgtEl>
                                          <p:spTgt spid="628745">
                                            <p:txEl>
                                              <p:charRg st="0" end="3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628740"/>
                                        </p:tgtEl>
                                        <p:attrNameLst>
                                          <p:attrName>style.visibility</p:attrName>
                                        </p:attrNameLst>
                                      </p:cBhvr>
                                      <p:to>
                                        <p:strVal val="visible"/>
                                      </p:to>
                                    </p:set>
                                    <p:animEffect transition="in" filter="box(in)">
                                      <p:cBhvr>
                                        <p:cTn id="28" dur="500"/>
                                        <p:tgtEl>
                                          <p:spTgt spid="628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8" grpId="0"/>
      <p:bldP spid="628740" grpId="0"/>
      <p:bldP spid="7270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0791" name="Picture 7"/>
          <p:cNvPicPr>
            <a:picLocks noChangeAspect="1"/>
          </p:cNvPicPr>
          <p:nvPr/>
        </p:nvPicPr>
        <p:blipFill>
          <a:blip r:embed="rId1"/>
          <a:stretch>
            <a:fillRect/>
          </a:stretch>
        </p:blipFill>
        <p:spPr>
          <a:xfrm>
            <a:off x="1541463" y="2197100"/>
            <a:ext cx="6359525" cy="4287838"/>
          </a:xfrm>
          <a:prstGeom prst="rect">
            <a:avLst/>
          </a:prstGeom>
          <a:noFill/>
          <a:ln w="9525">
            <a:noFill/>
          </a:ln>
        </p:spPr>
      </p:pic>
      <p:sp>
        <p:nvSpPr>
          <p:cNvPr id="630790" name="Rectangle 6"/>
          <p:cNvSpPr/>
          <p:nvPr/>
        </p:nvSpPr>
        <p:spPr>
          <a:xfrm>
            <a:off x="2044700" y="6223000"/>
            <a:ext cx="2692400" cy="304800"/>
          </a:xfrm>
          <a:prstGeom prst="rect">
            <a:avLst/>
          </a:prstGeom>
          <a:noFill/>
          <a:ln w="9525">
            <a:noFill/>
          </a:ln>
        </p:spPr>
        <p:txBody>
          <a:bodyPr lIns="0" tIns="0" rIns="0" bIns="0">
            <a:spAutoFit/>
          </a:bodyPr>
          <a:p>
            <a:pPr algn="l"/>
            <a:r>
              <a:rPr lang="es-ES" altLang="x-none" sz="1000" i="1" dirty="0">
                <a:solidFill>
                  <a:schemeClr val="tx1"/>
                </a:solidFill>
                <a:latin typeface="Arial" panose="020B0604020202020204" pitchFamily="34" charset="0"/>
              </a:rPr>
              <a:t>Tipos de compras, </a:t>
            </a:r>
            <a:r>
              <a:rPr lang="es-ES" altLang="x-none" sz="1000" dirty="0">
                <a:solidFill>
                  <a:schemeClr val="tx1"/>
                </a:solidFill>
                <a:latin typeface="Arial" panose="020B0604020202020204" pitchFamily="34" charset="0"/>
              </a:rPr>
              <a:t>a) </a:t>
            </a:r>
            <a:r>
              <a:rPr lang="es-ES" altLang="x-none" sz="1000" i="1" dirty="0">
                <a:solidFill>
                  <a:schemeClr val="tx1"/>
                </a:solidFill>
                <a:latin typeface="Arial" panose="020B0604020202020204" pitchFamily="34" charset="0"/>
              </a:rPr>
              <a:t>a </a:t>
            </a:r>
            <a:r>
              <a:rPr lang="es-ES" altLang="x-none" sz="1000" dirty="0">
                <a:solidFill>
                  <a:schemeClr val="tx1"/>
                </a:solidFill>
                <a:latin typeface="Arial" panose="020B0604020202020204" pitchFamily="34" charset="0"/>
              </a:rPr>
              <a:t>d) </a:t>
            </a:r>
            <a:r>
              <a:rPr lang="es-ES" altLang="x-none" sz="1000" i="1" dirty="0">
                <a:solidFill>
                  <a:schemeClr val="tx1"/>
                </a:solidFill>
                <a:latin typeface="Arial" panose="020B0604020202020204" pitchFamily="34" charset="0"/>
              </a:rPr>
              <a:t>compra racional, </a:t>
            </a:r>
            <a:endParaRPr lang="es-ES" altLang="x-none" sz="1000" i="1" dirty="0">
              <a:solidFill>
                <a:schemeClr val="tx1"/>
              </a:solidFill>
              <a:latin typeface="Arial" panose="020B0604020202020204" pitchFamily="34" charset="0"/>
            </a:endParaRPr>
          </a:p>
          <a:p>
            <a:pPr algn="l"/>
            <a:r>
              <a:rPr lang="es-ES" altLang="x-none" sz="1000" dirty="0">
                <a:solidFill>
                  <a:schemeClr val="tx1"/>
                </a:solidFill>
                <a:latin typeface="Arial" panose="020B0604020202020204" pitchFamily="34" charset="0"/>
              </a:rPr>
              <a:t>e) </a:t>
            </a:r>
            <a:r>
              <a:rPr lang="es-ES" altLang="x-none" sz="1000" i="1" dirty="0">
                <a:solidFill>
                  <a:schemeClr val="tx1"/>
                </a:solidFill>
                <a:latin typeface="Arial" panose="020B0604020202020204" pitchFamily="34" charset="0"/>
              </a:rPr>
              <a:t>compra impulsiva.</a:t>
            </a:r>
            <a:endParaRPr lang="es-ES" altLang="x-none" sz="1000" i="1" dirty="0">
              <a:solidFill>
                <a:schemeClr val="tx1"/>
              </a:solidFill>
              <a:latin typeface="Arial" panose="020B0604020202020204" pitchFamily="34" charset="0"/>
            </a:endParaRPr>
          </a:p>
        </p:txBody>
      </p:sp>
      <p:sp>
        <p:nvSpPr>
          <p:cNvPr id="7" name="Rectangle 3"/>
          <p:cNvSpPr/>
          <p:nvPr/>
        </p:nvSpPr>
        <p:spPr>
          <a:xfrm>
            <a:off x="933450" y="1166813"/>
            <a:ext cx="7737475" cy="677862"/>
          </a:xfrm>
          <a:prstGeom prst="rect">
            <a:avLst/>
          </a:prstGeom>
          <a:noFill/>
          <a:ln w="9525">
            <a:noFill/>
          </a:ln>
        </p:spPr>
        <p:txBody>
          <a:bodyPr lIns="0" tIns="0" rIns="0" bIns="0">
            <a:spAutoFit/>
          </a:bodyPr>
          <a:p>
            <a:pPr marL="457200" indent="-457200" algn="l">
              <a:buAutoNum type="arabicPeriod" startAt="5"/>
            </a:pPr>
            <a:r>
              <a:rPr lang="es-ES" altLang="x-none" sz="2200" b="1" dirty="0">
                <a:solidFill>
                  <a:schemeClr val="tx1"/>
                </a:solidFill>
                <a:latin typeface="Arial" panose="020B0604020202020204" pitchFamily="34" charset="0"/>
                <a:cs typeface="Times New Roman" panose="02020603050405020304" charset="0"/>
              </a:rPr>
              <a:t>Tipos de compras según el comportamiento del consumidor</a:t>
            </a:r>
            <a:endParaRPr lang="es-ES" altLang="x-none" sz="2200" b="1" dirty="0">
              <a:solidFill>
                <a:schemeClr val="tx1"/>
              </a:solidFill>
              <a:latin typeface="Arial" panose="020B0604020202020204" pitchFamily="34" charset="0"/>
              <a:ea typeface="Times New Roman" panose="02020603050405020304" charset="0"/>
            </a:endParaRPr>
          </a:p>
        </p:txBody>
      </p:sp>
      <p:sp>
        <p:nvSpPr>
          <p:cNvPr id="5"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30791"/>
                                        </p:tgtEl>
                                        <p:attrNameLst>
                                          <p:attrName>style.visibility</p:attrName>
                                        </p:attrNameLst>
                                      </p:cBhvr>
                                      <p:to>
                                        <p:strVal val="visible"/>
                                      </p:to>
                                    </p:set>
                                    <p:animEffect transition="in" filter="blinds(horizontal)">
                                      <p:cBhvr>
                                        <p:cTn id="13" dur="500"/>
                                        <p:tgtEl>
                                          <p:spTgt spid="63079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30790"/>
                                        </p:tgtEl>
                                        <p:attrNameLst>
                                          <p:attrName>style.visibility</p:attrName>
                                        </p:attrNameLst>
                                      </p:cBhvr>
                                      <p:to>
                                        <p:strVal val="visible"/>
                                      </p:to>
                                    </p:set>
                                    <p:animEffect transition="in" filter="box(in)">
                                      <p:cBhvr>
                                        <p:cTn id="18" dur="500"/>
                                        <p:tgtEl>
                                          <p:spTgt spid="630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90"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2835" name="Rectangle 3"/>
          <p:cNvSpPr/>
          <p:nvPr/>
        </p:nvSpPr>
        <p:spPr>
          <a:xfrm>
            <a:off x="933450" y="1166813"/>
            <a:ext cx="7737475" cy="677862"/>
          </a:xfrm>
          <a:prstGeom prst="rect">
            <a:avLst/>
          </a:prstGeom>
          <a:noFill/>
          <a:ln w="9525">
            <a:noFill/>
          </a:ln>
        </p:spPr>
        <p:txBody>
          <a:bodyPr lIns="0" tIns="0" rIns="0" bIns="0">
            <a:spAutoFit/>
          </a:bodyPr>
          <a:p>
            <a:pPr marL="457200" indent="-457200" algn="l">
              <a:buAutoNum type="arabicPeriod" startAt="6"/>
            </a:pPr>
            <a:r>
              <a:rPr lang="es-ES" altLang="x-none" sz="2200" b="1" dirty="0">
                <a:solidFill>
                  <a:schemeClr val="tx1"/>
                </a:solidFill>
                <a:latin typeface="Arial" panose="020B0604020202020204" pitchFamily="34" charset="0"/>
                <a:cs typeface="Times New Roman" panose="02020603050405020304" charset="0"/>
              </a:rPr>
              <a:t>El proceso de decisión de compra del consumidor final</a:t>
            </a:r>
            <a:endParaRPr lang="es-ES" altLang="x-none" sz="2200" b="1" dirty="0">
              <a:solidFill>
                <a:schemeClr val="tx1"/>
              </a:solidFill>
              <a:latin typeface="Arial" panose="020B0604020202020204" pitchFamily="34" charset="0"/>
              <a:ea typeface="Times New Roman" panose="02020603050405020304" charset="0"/>
            </a:endParaRPr>
          </a:p>
        </p:txBody>
      </p:sp>
      <p:sp>
        <p:nvSpPr>
          <p:cNvPr id="72709" name="Rectangle 5"/>
          <p:cNvSpPr/>
          <p:nvPr/>
        </p:nvSpPr>
        <p:spPr>
          <a:xfrm>
            <a:off x="1268413" y="1792288"/>
            <a:ext cx="6335712" cy="304800"/>
          </a:xfrm>
          <a:prstGeom prst="rect">
            <a:avLst/>
          </a:prstGeom>
          <a:noFill/>
          <a:ln w="9525">
            <a:noFill/>
          </a:ln>
        </p:spPr>
        <p:txBody>
          <a:bodyPr lIns="0" tIns="0" rIns="0" bIns="0" anchor="ctr" anchorCtr="0">
            <a:spAutoFit/>
          </a:bodyPr>
          <a:p>
            <a:pPr algn="l"/>
            <a:r>
              <a:rPr lang="es-ES" altLang="x-none" sz="2000" dirty="0">
                <a:solidFill>
                  <a:schemeClr val="tx1"/>
                </a:solidFill>
                <a:latin typeface="Arial" panose="020B0604020202020204" pitchFamily="34" charset="0"/>
                <a:cs typeface="Times New Roman" panose="02020603050405020304" charset="0"/>
              </a:rPr>
              <a:t>6.1. Fases del proceso de decisión de compra</a:t>
            </a:r>
            <a:endParaRPr lang="es-ES" altLang="x-none" sz="2000" dirty="0">
              <a:solidFill>
                <a:schemeClr val="tx1"/>
              </a:solidFill>
              <a:latin typeface="Arial" panose="020B0604020202020204" pitchFamily="34" charset="0"/>
              <a:ea typeface="Times New Roman" panose="02020603050405020304" charset="0"/>
            </a:endParaRPr>
          </a:p>
        </p:txBody>
      </p:sp>
      <p:sp>
        <p:nvSpPr>
          <p:cNvPr id="632837" name="Rectangle 5"/>
          <p:cNvSpPr/>
          <p:nvPr/>
        </p:nvSpPr>
        <p:spPr>
          <a:xfrm>
            <a:off x="6791325" y="2097088"/>
            <a:ext cx="1879600" cy="738187"/>
          </a:xfrm>
          <a:prstGeom prst="rect">
            <a:avLst/>
          </a:prstGeom>
          <a:noFill/>
          <a:ln w="9525">
            <a:noFill/>
          </a:ln>
        </p:spPr>
        <p:txBody>
          <a:bodyPr lIns="0" tIns="0" rIns="0" bIns="0">
            <a:spAutoFit/>
          </a:bodyPr>
          <a:p>
            <a:pPr algn="l"/>
            <a:r>
              <a:rPr lang="es-ES" altLang="x-none" sz="1200" b="1" dirty="0">
                <a:solidFill>
                  <a:schemeClr val="tx1"/>
                </a:solidFill>
                <a:latin typeface="Arial" panose="020B0604020202020204" pitchFamily="34" charset="0"/>
              </a:rPr>
              <a:t>Según Philip Kotler, el proceso en la decisión de compra se desarrolla en cinco etapas</a:t>
            </a:r>
            <a:endParaRPr lang="es-ES" altLang="x-none" sz="1200" b="1" dirty="0">
              <a:solidFill>
                <a:schemeClr val="tx1"/>
              </a:solidFill>
              <a:latin typeface="Arial" panose="020B0604020202020204" pitchFamily="34" charset="0"/>
            </a:endParaRPr>
          </a:p>
        </p:txBody>
      </p:sp>
      <p:pic>
        <p:nvPicPr>
          <p:cNvPr id="632838" name="Picture 6"/>
          <p:cNvPicPr>
            <a:picLocks noChangeAspect="1"/>
          </p:cNvPicPr>
          <p:nvPr/>
        </p:nvPicPr>
        <p:blipFill>
          <a:blip r:embed="rId1"/>
          <a:stretch>
            <a:fillRect/>
          </a:stretch>
        </p:blipFill>
        <p:spPr>
          <a:xfrm>
            <a:off x="1498600" y="2154238"/>
            <a:ext cx="4933950" cy="4373562"/>
          </a:xfrm>
          <a:prstGeom prst="rect">
            <a:avLst/>
          </a:prstGeom>
          <a:noFill/>
          <a:ln w="9525">
            <a:noFill/>
          </a:ln>
        </p:spPr>
      </p:pic>
      <p:sp>
        <p:nvSpPr>
          <p:cNvPr id="6"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2835"/>
                                        </p:tgtEl>
                                        <p:attrNameLst>
                                          <p:attrName>style.visibility</p:attrName>
                                        </p:attrNameLst>
                                      </p:cBhvr>
                                      <p:to>
                                        <p:strVal val="visible"/>
                                      </p:to>
                                    </p:set>
                                    <p:anim calcmode="lin" valueType="num">
                                      <p:cBhvr additive="base">
                                        <p:cTn id="7" dur="500" fill="hold"/>
                                        <p:tgtEl>
                                          <p:spTgt spid="632835"/>
                                        </p:tgtEl>
                                        <p:attrNameLst>
                                          <p:attrName>ppt_x</p:attrName>
                                        </p:attrNameLst>
                                      </p:cBhvr>
                                      <p:tavLst>
                                        <p:tav tm="0">
                                          <p:val>
                                            <p:strVal val="0-#ppt_w/2"/>
                                          </p:val>
                                        </p:tav>
                                        <p:tav tm="100000">
                                          <p:val>
                                            <p:strVal val="#ppt_x"/>
                                          </p:val>
                                        </p:tav>
                                      </p:tavLst>
                                    </p:anim>
                                    <p:anim calcmode="lin" valueType="num">
                                      <p:cBhvr additive="base">
                                        <p:cTn id="8" dur="500" fill="hold"/>
                                        <p:tgtEl>
                                          <p:spTgt spid="6328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32837"/>
                                        </p:tgtEl>
                                        <p:attrNameLst>
                                          <p:attrName>style.visibility</p:attrName>
                                        </p:attrNameLst>
                                      </p:cBhvr>
                                      <p:to>
                                        <p:strVal val="visible"/>
                                      </p:to>
                                    </p:set>
                                    <p:animEffect transition="in" filter="box(in)">
                                      <p:cBhvr>
                                        <p:cTn id="18" dur="500"/>
                                        <p:tgtEl>
                                          <p:spTgt spid="63283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32838"/>
                                        </p:tgtEl>
                                        <p:attrNameLst>
                                          <p:attrName>style.visibility</p:attrName>
                                        </p:attrNameLst>
                                      </p:cBhvr>
                                      <p:to>
                                        <p:strVal val="visible"/>
                                      </p:to>
                                    </p:set>
                                    <p:animEffect transition="in" filter="blinds(horizontal)">
                                      <p:cBhvr>
                                        <p:cTn id="23" dur="500"/>
                                        <p:tgtEl>
                                          <p:spTgt spid="632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p:bldP spid="72709" grpId="0"/>
      <p:bldP spid="6328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82" name="Rectangle 2"/>
          <p:cNvSpPr/>
          <p:nvPr/>
        </p:nvSpPr>
        <p:spPr>
          <a:xfrm>
            <a:off x="933450" y="1166813"/>
            <a:ext cx="7737475" cy="677862"/>
          </a:xfrm>
          <a:prstGeom prst="rect">
            <a:avLst/>
          </a:prstGeom>
          <a:noFill/>
          <a:ln w="9525">
            <a:noFill/>
          </a:ln>
        </p:spPr>
        <p:txBody>
          <a:bodyPr lIns="0" tIns="0" rIns="0" bIns="0">
            <a:spAutoFit/>
          </a:bodyPr>
          <a:p>
            <a:pPr marL="457200" indent="-457200" algn="l">
              <a:buAutoNum type="arabicPeriod" startAt="6"/>
            </a:pPr>
            <a:r>
              <a:rPr lang="es-ES" altLang="x-none" sz="2200" b="1" dirty="0">
                <a:solidFill>
                  <a:schemeClr val="tx1"/>
                </a:solidFill>
                <a:latin typeface="Arial" panose="020B0604020202020204" pitchFamily="34" charset="0"/>
                <a:cs typeface="Times New Roman" panose="02020603050405020304" charset="0"/>
              </a:rPr>
              <a:t>El proceso de decisión de compra del consumidor final</a:t>
            </a:r>
            <a:endParaRPr lang="es-ES" altLang="x-none" sz="2200" b="1" dirty="0">
              <a:solidFill>
                <a:schemeClr val="tx1"/>
              </a:solidFill>
              <a:latin typeface="Arial" panose="020B0604020202020204" pitchFamily="34" charset="0"/>
              <a:ea typeface="Times New Roman" panose="02020603050405020304" charset="0"/>
            </a:endParaRPr>
          </a:p>
        </p:txBody>
      </p:sp>
      <p:sp>
        <p:nvSpPr>
          <p:cNvPr id="72709" name="Rectangle 5"/>
          <p:cNvSpPr/>
          <p:nvPr/>
        </p:nvSpPr>
        <p:spPr>
          <a:xfrm>
            <a:off x="1255713" y="1844675"/>
            <a:ext cx="7085012" cy="609600"/>
          </a:xfrm>
          <a:prstGeom prst="rect">
            <a:avLst/>
          </a:prstGeom>
          <a:noFill/>
          <a:ln w="9525">
            <a:noFill/>
          </a:ln>
        </p:spPr>
        <p:txBody>
          <a:bodyPr lIns="0" tIns="0" rIns="0" bIns="0" anchor="ctr" anchorCtr="0">
            <a:spAutoFit/>
          </a:bodyPr>
          <a:p>
            <a:pPr algn="l"/>
            <a:r>
              <a:rPr lang="es-ES" altLang="x-none" sz="2000" dirty="0">
                <a:solidFill>
                  <a:schemeClr val="tx1"/>
                </a:solidFill>
                <a:latin typeface="Arial" panose="020B0604020202020204" pitchFamily="34" charset="0"/>
                <a:cs typeface="Times New Roman" panose="02020603050405020304" charset="0"/>
              </a:rPr>
              <a:t>6.2. Factores que influyen en el proceso de decisión de compra del consumidor final</a:t>
            </a:r>
            <a:endParaRPr lang="es-ES" altLang="x-none" sz="2000" dirty="0">
              <a:solidFill>
                <a:schemeClr val="tx1"/>
              </a:solidFill>
              <a:latin typeface="Arial" panose="020B0604020202020204" pitchFamily="34" charset="0"/>
              <a:ea typeface="Times New Roman" panose="02020603050405020304" charset="0"/>
            </a:endParaRPr>
          </a:p>
        </p:txBody>
      </p:sp>
      <p:sp>
        <p:nvSpPr>
          <p:cNvPr id="634884" name="Rectangle 4"/>
          <p:cNvSpPr/>
          <p:nvPr/>
        </p:nvSpPr>
        <p:spPr>
          <a:xfrm>
            <a:off x="1803400" y="6337300"/>
            <a:ext cx="4457700" cy="152400"/>
          </a:xfrm>
          <a:prstGeom prst="rect">
            <a:avLst/>
          </a:prstGeom>
          <a:noFill/>
          <a:ln w="9525">
            <a:noFill/>
          </a:ln>
        </p:spPr>
        <p:txBody>
          <a:bodyPr lIns="0" tIns="0" rIns="0" bIns="0">
            <a:spAutoFit/>
          </a:bodyPr>
          <a:p>
            <a:pPr algn="l"/>
            <a:r>
              <a:rPr lang="es-ES" altLang="x-none" sz="1000" i="1" dirty="0">
                <a:solidFill>
                  <a:schemeClr val="tx1"/>
                </a:solidFill>
                <a:latin typeface="Arial" panose="020B0604020202020204" pitchFamily="34" charset="0"/>
              </a:rPr>
              <a:t>Factores que influyen en la decisión de compra del consumidor fi nal.</a:t>
            </a:r>
            <a:endParaRPr lang="es-ES" altLang="x-none" sz="1000" i="1" dirty="0">
              <a:solidFill>
                <a:schemeClr val="tx1"/>
              </a:solidFill>
              <a:latin typeface="Arial" panose="020B0604020202020204" pitchFamily="34" charset="0"/>
            </a:endParaRPr>
          </a:p>
        </p:txBody>
      </p:sp>
      <p:pic>
        <p:nvPicPr>
          <p:cNvPr id="634886" name="Picture 6"/>
          <p:cNvPicPr>
            <a:picLocks noChangeAspect="1"/>
          </p:cNvPicPr>
          <p:nvPr/>
        </p:nvPicPr>
        <p:blipFill>
          <a:blip r:embed="rId1"/>
          <a:stretch>
            <a:fillRect/>
          </a:stretch>
        </p:blipFill>
        <p:spPr>
          <a:xfrm>
            <a:off x="1162050" y="2462213"/>
            <a:ext cx="5383213" cy="3795712"/>
          </a:xfrm>
          <a:prstGeom prst="rect">
            <a:avLst/>
          </a:prstGeom>
          <a:noFill/>
          <a:ln w="9525">
            <a:noFill/>
          </a:ln>
        </p:spPr>
      </p:pic>
      <p:pic>
        <p:nvPicPr>
          <p:cNvPr id="634887" name="Picture 7"/>
          <p:cNvPicPr>
            <a:picLocks noChangeAspect="1"/>
          </p:cNvPicPr>
          <p:nvPr/>
        </p:nvPicPr>
        <p:blipFill>
          <a:blip r:embed="rId2"/>
          <a:stretch>
            <a:fillRect/>
          </a:stretch>
        </p:blipFill>
        <p:spPr>
          <a:xfrm>
            <a:off x="6826250" y="2868613"/>
            <a:ext cx="1714500" cy="1628775"/>
          </a:xfrm>
          <a:prstGeom prst="rect">
            <a:avLst/>
          </a:prstGeom>
          <a:noFill/>
          <a:ln w="9525">
            <a:noFill/>
          </a:ln>
        </p:spPr>
      </p:pic>
      <p:sp>
        <p:nvSpPr>
          <p:cNvPr id="634888" name="Rectangle 8"/>
          <p:cNvSpPr/>
          <p:nvPr/>
        </p:nvSpPr>
        <p:spPr>
          <a:xfrm>
            <a:off x="6921500" y="4711700"/>
            <a:ext cx="1714500" cy="1524000"/>
          </a:xfrm>
          <a:prstGeom prst="rect">
            <a:avLst/>
          </a:prstGeom>
          <a:noFill/>
          <a:ln w="9525">
            <a:noFill/>
          </a:ln>
        </p:spPr>
        <p:txBody>
          <a:bodyPr lIns="0" tIns="0" rIns="0" bIns="0">
            <a:spAutoFit/>
          </a:bodyPr>
          <a:p>
            <a:pPr algn="l"/>
            <a:r>
              <a:rPr lang="es-ES" altLang="x-none" sz="1000" i="1" dirty="0">
                <a:solidFill>
                  <a:schemeClr val="tx1"/>
                </a:solidFill>
                <a:latin typeface="Arial" panose="020B0604020202020204" pitchFamily="34" charset="0"/>
              </a:rPr>
              <a:t>La preocupación por el cuidado del medioambiente influye en la decisión de compra del consumidor. Así, por ejemplo, en los electrodomésticos encontramos etiquetas de eficiencia energética que pueden determinar la elección de uno u otro aparato.</a:t>
            </a:r>
            <a:endParaRPr lang="es-ES" altLang="x-none" sz="1000" i="1" dirty="0">
              <a:solidFill>
                <a:schemeClr val="tx1"/>
              </a:solidFill>
              <a:latin typeface="Arial" panose="020B0604020202020204" pitchFamily="34" charset="0"/>
            </a:endParaRPr>
          </a:p>
        </p:txBody>
      </p:sp>
      <p:sp>
        <p:nvSpPr>
          <p:cNvPr id="8"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882"/>
                                        </p:tgtEl>
                                        <p:attrNameLst>
                                          <p:attrName>style.visibility</p:attrName>
                                        </p:attrNameLst>
                                      </p:cBhvr>
                                      <p:to>
                                        <p:strVal val="visible"/>
                                      </p:to>
                                    </p:set>
                                    <p:anim calcmode="lin" valueType="num">
                                      <p:cBhvr additive="base">
                                        <p:cTn id="7" dur="500" fill="hold"/>
                                        <p:tgtEl>
                                          <p:spTgt spid="634882"/>
                                        </p:tgtEl>
                                        <p:attrNameLst>
                                          <p:attrName>ppt_x</p:attrName>
                                        </p:attrNameLst>
                                      </p:cBhvr>
                                      <p:tavLst>
                                        <p:tav tm="0">
                                          <p:val>
                                            <p:strVal val="0-#ppt_w/2"/>
                                          </p:val>
                                        </p:tav>
                                        <p:tav tm="100000">
                                          <p:val>
                                            <p:strVal val="#ppt_x"/>
                                          </p:val>
                                        </p:tav>
                                      </p:tavLst>
                                    </p:anim>
                                    <p:anim calcmode="lin" valueType="num">
                                      <p:cBhvr additive="base">
                                        <p:cTn id="8" dur="500" fill="hold"/>
                                        <p:tgtEl>
                                          <p:spTgt spid="6348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34886"/>
                                        </p:tgtEl>
                                        <p:attrNameLst>
                                          <p:attrName>style.visibility</p:attrName>
                                        </p:attrNameLst>
                                      </p:cBhvr>
                                      <p:to>
                                        <p:strVal val="visible"/>
                                      </p:to>
                                    </p:set>
                                    <p:animEffect transition="in" filter="blinds(horizontal)">
                                      <p:cBhvr>
                                        <p:cTn id="18" dur="500"/>
                                        <p:tgtEl>
                                          <p:spTgt spid="63488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34884">
                                            <p:txEl>
                                              <p:charRg st="0" end="70"/>
                                            </p:txEl>
                                          </p:spTgt>
                                        </p:tgtEl>
                                        <p:attrNameLst>
                                          <p:attrName>style.visibility</p:attrName>
                                        </p:attrNameLst>
                                      </p:cBhvr>
                                      <p:to>
                                        <p:strVal val="visible"/>
                                      </p:to>
                                    </p:set>
                                    <p:animEffect transition="in" filter="box(in)">
                                      <p:cBhvr>
                                        <p:cTn id="23" dur="500"/>
                                        <p:tgtEl>
                                          <p:spTgt spid="634884">
                                            <p:txEl>
                                              <p:charRg st="0" end="7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634887"/>
                                        </p:tgtEl>
                                        <p:attrNameLst>
                                          <p:attrName>style.visibility</p:attrName>
                                        </p:attrNameLst>
                                      </p:cBhvr>
                                      <p:to>
                                        <p:strVal val="visible"/>
                                      </p:to>
                                    </p:set>
                                    <p:animEffect transition="in" filter="diamond(in)">
                                      <p:cBhvr>
                                        <p:cTn id="28" dur="2000"/>
                                        <p:tgtEl>
                                          <p:spTgt spid="63488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34888"/>
                                        </p:tgtEl>
                                        <p:attrNameLst>
                                          <p:attrName>style.visibility</p:attrName>
                                        </p:attrNameLst>
                                      </p:cBhvr>
                                      <p:to>
                                        <p:strVal val="visible"/>
                                      </p:to>
                                    </p:set>
                                    <p:animEffect transition="in" filter="blinds(horizontal)">
                                      <p:cBhvr>
                                        <p:cTn id="33" dur="500"/>
                                        <p:tgtEl>
                                          <p:spTgt spid="634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2" grpId="0"/>
      <p:bldP spid="72709" grpId="0"/>
      <p:bldP spid="6348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6930" name="Rectangle 2"/>
          <p:cNvSpPr/>
          <p:nvPr/>
        </p:nvSpPr>
        <p:spPr>
          <a:xfrm>
            <a:off x="919163" y="1338263"/>
            <a:ext cx="7737475" cy="677862"/>
          </a:xfrm>
          <a:prstGeom prst="rect">
            <a:avLst/>
          </a:prstGeom>
          <a:noFill/>
          <a:ln w="9525">
            <a:noFill/>
          </a:ln>
        </p:spPr>
        <p:txBody>
          <a:bodyPr lIns="0" tIns="0" rIns="0" bIns="0">
            <a:spAutoFit/>
          </a:bodyPr>
          <a:p>
            <a:pPr marL="457200" indent="-457200" algn="l">
              <a:buAutoNum type="arabicPeriod" startAt="6"/>
            </a:pPr>
            <a:r>
              <a:rPr lang="es-ES" altLang="x-none" sz="2200" b="1" dirty="0">
                <a:solidFill>
                  <a:schemeClr val="tx1"/>
                </a:solidFill>
                <a:latin typeface="Arial" panose="020B0604020202020204" pitchFamily="34" charset="0"/>
                <a:cs typeface="Times New Roman" panose="02020603050405020304" charset="0"/>
              </a:rPr>
              <a:t>El proceso de decisión de compra del consumidor final</a:t>
            </a:r>
            <a:endParaRPr lang="es-ES" altLang="x-none" sz="2200" b="1" dirty="0">
              <a:solidFill>
                <a:schemeClr val="tx1"/>
              </a:solidFill>
              <a:latin typeface="Arial" panose="020B0604020202020204" pitchFamily="34" charset="0"/>
              <a:ea typeface="Times New Roman" panose="02020603050405020304" charset="0"/>
            </a:endParaRPr>
          </a:p>
        </p:txBody>
      </p:sp>
      <p:sp>
        <p:nvSpPr>
          <p:cNvPr id="72709" name="Rectangle 5"/>
          <p:cNvSpPr/>
          <p:nvPr/>
        </p:nvSpPr>
        <p:spPr>
          <a:xfrm>
            <a:off x="1255713" y="1989138"/>
            <a:ext cx="7085012" cy="609600"/>
          </a:xfrm>
          <a:prstGeom prst="rect">
            <a:avLst/>
          </a:prstGeom>
          <a:noFill/>
          <a:ln w="9525">
            <a:noFill/>
          </a:ln>
        </p:spPr>
        <p:txBody>
          <a:bodyPr lIns="0" tIns="0" rIns="0" bIns="0" anchor="ctr" anchorCtr="0">
            <a:spAutoFit/>
          </a:bodyPr>
          <a:p>
            <a:pPr algn="l"/>
            <a:r>
              <a:rPr lang="es-ES" altLang="x-none" sz="2000" dirty="0">
                <a:solidFill>
                  <a:schemeClr val="tx1"/>
                </a:solidFill>
                <a:latin typeface="Arial" panose="020B0604020202020204" pitchFamily="34" charset="0"/>
                <a:cs typeface="Times New Roman" panose="02020603050405020304" charset="0"/>
              </a:rPr>
              <a:t>6.2. Factores que influyen en el proceso de decisión de compra del consumidor final</a:t>
            </a:r>
            <a:endParaRPr lang="es-ES" altLang="x-none" sz="2000" dirty="0">
              <a:solidFill>
                <a:schemeClr val="tx1"/>
              </a:solidFill>
              <a:latin typeface="Arial" panose="020B0604020202020204" pitchFamily="34" charset="0"/>
              <a:ea typeface="Times New Roman" panose="02020603050405020304" charset="0"/>
            </a:endParaRPr>
          </a:p>
        </p:txBody>
      </p:sp>
      <p:sp>
        <p:nvSpPr>
          <p:cNvPr id="636932" name="Rectangle 4"/>
          <p:cNvSpPr/>
          <p:nvPr/>
        </p:nvSpPr>
        <p:spPr>
          <a:xfrm>
            <a:off x="1560513" y="3508375"/>
            <a:ext cx="6200775" cy="1914525"/>
          </a:xfrm>
          <a:prstGeom prst="rect">
            <a:avLst/>
          </a:prstGeom>
          <a:noFill/>
          <a:ln w="9525">
            <a:noFill/>
          </a:ln>
        </p:spPr>
        <p:txBody>
          <a:bodyPr lIns="0" tIns="0" rIns="0" bIns="0">
            <a:spAutoFit/>
          </a:bodyPr>
          <a:p>
            <a:pPr algn="l"/>
            <a:r>
              <a:rPr lang="es-ES" altLang="x-none" sz="1400" dirty="0">
                <a:solidFill>
                  <a:schemeClr val="tx1"/>
                </a:solidFill>
                <a:latin typeface="Arial" panose="020B0604020202020204" pitchFamily="34" charset="0"/>
              </a:rPr>
              <a:t>La percepción, el aprendizaje, las creencias, las actitudes y la personalidad son determinantes personales que inciden en el proceso de compra; también hay que añadir la memoria. </a:t>
            </a:r>
            <a:endParaRPr lang="es-ES" altLang="x-none" sz="1400" dirty="0">
              <a:solidFill>
                <a:schemeClr val="tx1"/>
              </a:solidFill>
              <a:latin typeface="Arial" panose="020B0604020202020204" pitchFamily="34" charset="0"/>
            </a:endParaRPr>
          </a:p>
          <a:p>
            <a:pPr algn="l"/>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Se les llama también determinantes internos porque </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surgen del propio consumidor, de su idiosincrasia, su manera de ser. </a:t>
            </a:r>
            <a:endParaRPr lang="es-ES" altLang="x-none" sz="1400" dirty="0">
              <a:solidFill>
                <a:schemeClr val="tx1"/>
              </a:solidFill>
              <a:latin typeface="Arial" panose="020B0604020202020204" pitchFamily="34" charset="0"/>
            </a:endParaRPr>
          </a:p>
          <a:p>
            <a:pPr algn="l"/>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Estos factores influyen en cómo se recuerdan las marcas, los nombres o los productos que se desean y los lugares donde adquirirlos.</a:t>
            </a:r>
            <a:endParaRPr lang="es-ES" altLang="x-none" sz="1400" dirty="0">
              <a:solidFill>
                <a:schemeClr val="tx1"/>
              </a:solidFill>
              <a:latin typeface="Arial" panose="020B0604020202020204" pitchFamily="34" charset="0"/>
            </a:endParaRPr>
          </a:p>
        </p:txBody>
      </p:sp>
      <p:sp>
        <p:nvSpPr>
          <p:cNvPr id="2" name="Rectangle 5"/>
          <p:cNvSpPr/>
          <p:nvPr/>
        </p:nvSpPr>
        <p:spPr>
          <a:xfrm>
            <a:off x="1327150" y="2925763"/>
            <a:ext cx="6040438" cy="244475"/>
          </a:xfrm>
          <a:prstGeom prst="rect">
            <a:avLst/>
          </a:prstGeom>
          <a:noFill/>
          <a:ln w="9525">
            <a:noFill/>
          </a:ln>
        </p:spPr>
        <p:txBody>
          <a:bodyPr lIns="0" tIns="0" rIns="0" bIns="0" anchor="ctr" anchorCtr="0">
            <a:spAutoFit/>
          </a:bodyPr>
          <a:p>
            <a:pPr algn="l"/>
            <a:r>
              <a:rPr lang="es-ES" altLang="x-none" sz="1600" b="1" dirty="0">
                <a:solidFill>
                  <a:schemeClr val="tx1"/>
                </a:solidFill>
                <a:latin typeface="Arial" panose="020B0604020202020204" pitchFamily="34" charset="0"/>
              </a:rPr>
              <a:t>A. Factores internos</a:t>
            </a:r>
            <a:endParaRPr lang="es-ES" altLang="x-none" dirty="0">
              <a:solidFill>
                <a:schemeClr val="tx1"/>
              </a:solidFill>
              <a:latin typeface="Arial" panose="020B0604020202020204" pitchFamily="34" charset="0"/>
            </a:endParaRPr>
          </a:p>
        </p:txBody>
      </p:sp>
      <p:sp>
        <p:nvSpPr>
          <p:cNvPr id="6"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6930"/>
                                        </p:tgtEl>
                                        <p:attrNameLst>
                                          <p:attrName>style.visibility</p:attrName>
                                        </p:attrNameLst>
                                      </p:cBhvr>
                                      <p:to>
                                        <p:strVal val="visible"/>
                                      </p:to>
                                    </p:set>
                                    <p:anim calcmode="lin" valueType="num">
                                      <p:cBhvr additive="base">
                                        <p:cTn id="7" dur="500" fill="hold"/>
                                        <p:tgtEl>
                                          <p:spTgt spid="636930"/>
                                        </p:tgtEl>
                                        <p:attrNameLst>
                                          <p:attrName>ppt_x</p:attrName>
                                        </p:attrNameLst>
                                      </p:cBhvr>
                                      <p:tavLst>
                                        <p:tav tm="0">
                                          <p:val>
                                            <p:strVal val="0-#ppt_w/2"/>
                                          </p:val>
                                        </p:tav>
                                        <p:tav tm="100000">
                                          <p:val>
                                            <p:strVal val="#ppt_x"/>
                                          </p:val>
                                        </p:tav>
                                      </p:tavLst>
                                    </p:anim>
                                    <p:anim calcmode="lin" valueType="num">
                                      <p:cBhvr additive="base">
                                        <p:cTn id="8" dur="500" fill="hold"/>
                                        <p:tgtEl>
                                          <p:spTgt spid="6369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36932"/>
                                        </p:tgtEl>
                                        <p:attrNameLst>
                                          <p:attrName>style.visibility</p:attrName>
                                        </p:attrNameLst>
                                      </p:cBhvr>
                                      <p:to>
                                        <p:strVal val="visible"/>
                                      </p:to>
                                    </p:set>
                                    <p:animEffect transition="in" filter="blinds(horizontal)">
                                      <p:cBhvr>
                                        <p:cTn id="23" dur="500"/>
                                        <p:tgtEl>
                                          <p:spTgt spid="636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0" grpId="0"/>
      <p:bldP spid="72709" grpId="0"/>
      <p:bldP spid="636932"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8978" name="Rectangle 2"/>
          <p:cNvSpPr/>
          <p:nvPr/>
        </p:nvSpPr>
        <p:spPr>
          <a:xfrm>
            <a:off x="890588" y="1138238"/>
            <a:ext cx="7737475" cy="677862"/>
          </a:xfrm>
          <a:prstGeom prst="rect">
            <a:avLst/>
          </a:prstGeom>
          <a:noFill/>
          <a:ln w="9525">
            <a:noFill/>
          </a:ln>
        </p:spPr>
        <p:txBody>
          <a:bodyPr lIns="0" tIns="0" rIns="0" bIns="0">
            <a:spAutoFit/>
          </a:bodyPr>
          <a:p>
            <a:pPr marL="457200" indent="-457200" algn="l">
              <a:buAutoNum type="arabicPeriod" startAt="6"/>
            </a:pPr>
            <a:r>
              <a:rPr lang="es-ES" altLang="x-none" sz="2200" b="1" dirty="0">
                <a:solidFill>
                  <a:schemeClr val="tx1"/>
                </a:solidFill>
                <a:latin typeface="Arial" panose="020B0604020202020204" pitchFamily="34" charset="0"/>
                <a:cs typeface="Times New Roman" panose="02020603050405020304" charset="0"/>
              </a:rPr>
              <a:t>El proceso de decisión de compra del consumidor final</a:t>
            </a:r>
            <a:endParaRPr lang="es-ES" altLang="x-none" sz="2200" b="1" dirty="0">
              <a:solidFill>
                <a:schemeClr val="tx1"/>
              </a:solidFill>
              <a:latin typeface="Arial" panose="020B0604020202020204" pitchFamily="34" charset="0"/>
              <a:ea typeface="Times New Roman" panose="02020603050405020304" charset="0"/>
            </a:endParaRPr>
          </a:p>
        </p:txBody>
      </p:sp>
      <p:sp>
        <p:nvSpPr>
          <p:cNvPr id="72709" name="Rectangle 5"/>
          <p:cNvSpPr/>
          <p:nvPr/>
        </p:nvSpPr>
        <p:spPr>
          <a:xfrm>
            <a:off x="1227138" y="1816100"/>
            <a:ext cx="7085012" cy="609600"/>
          </a:xfrm>
          <a:prstGeom prst="rect">
            <a:avLst/>
          </a:prstGeom>
          <a:noFill/>
          <a:ln w="9525">
            <a:noFill/>
          </a:ln>
        </p:spPr>
        <p:txBody>
          <a:bodyPr lIns="0" tIns="0" rIns="0" bIns="0" anchor="ctr" anchorCtr="0">
            <a:spAutoFit/>
          </a:bodyPr>
          <a:p>
            <a:pPr algn="l"/>
            <a:r>
              <a:rPr lang="es-ES" altLang="x-none" sz="2000" dirty="0">
                <a:solidFill>
                  <a:schemeClr val="tx1"/>
                </a:solidFill>
                <a:latin typeface="Arial" panose="020B0604020202020204" pitchFamily="34" charset="0"/>
                <a:cs typeface="Times New Roman" panose="02020603050405020304" charset="0"/>
              </a:rPr>
              <a:t>6.2. Factores que influyen en el proceso de decisión de compra del consumidor final</a:t>
            </a:r>
            <a:endParaRPr lang="es-ES" altLang="x-none" sz="2000" dirty="0">
              <a:solidFill>
                <a:schemeClr val="tx1"/>
              </a:solidFill>
              <a:latin typeface="Arial" panose="020B0604020202020204" pitchFamily="34" charset="0"/>
              <a:ea typeface="Times New Roman" panose="02020603050405020304" charset="0"/>
            </a:endParaRPr>
          </a:p>
        </p:txBody>
      </p:sp>
      <p:sp>
        <p:nvSpPr>
          <p:cNvPr id="638980" name="Rectangle 4"/>
          <p:cNvSpPr/>
          <p:nvPr/>
        </p:nvSpPr>
        <p:spPr>
          <a:xfrm>
            <a:off x="1303338" y="3111500"/>
            <a:ext cx="4514850" cy="2978150"/>
          </a:xfrm>
          <a:prstGeom prst="rect">
            <a:avLst/>
          </a:prstGeom>
          <a:noFill/>
          <a:ln w="9525">
            <a:noFill/>
          </a:ln>
        </p:spPr>
        <p:txBody>
          <a:bodyPr lIns="0" tIns="0" rIns="0" bIns="0">
            <a:spAutoFit/>
          </a:bodyPr>
          <a:p>
            <a:pPr algn="l"/>
            <a:r>
              <a:rPr lang="es-ES" altLang="x-none" sz="1400" dirty="0">
                <a:solidFill>
                  <a:schemeClr val="tx1"/>
                </a:solidFill>
                <a:latin typeface="Arial" panose="020B0604020202020204" pitchFamily="34" charset="0"/>
              </a:rPr>
              <a:t>Los grupos de referencia, la familia, la clase social, la cultura, las subculturas, los roles y estatus, las circunstancias económicas y la ocupación son elementos externos que influyen en el proceso de compra. No obstante, en una sociedad tan compleja como la nuestra, hay que hacer una matización y varias aportaciones:</a:t>
            </a:r>
            <a:endParaRPr lang="es-ES" altLang="x-none" sz="1400" dirty="0">
              <a:solidFill>
                <a:schemeClr val="tx1"/>
              </a:solidFill>
              <a:latin typeface="Arial" panose="020B0604020202020204" pitchFamily="34" charset="0"/>
            </a:endParaRPr>
          </a:p>
          <a:p>
            <a:pPr algn="l"/>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 Los niveles de satisfacción y opulencia del consumidor.</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 El valor añadido de los productos.</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 El consumo y el ocio.</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 La competencia y la renovación.</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 La unidad familiar moderna.</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 El medioambiente.</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 Las nuevas clases sociales.</a:t>
            </a:r>
            <a:endParaRPr lang="es-ES" altLang="x-none" sz="1400" dirty="0">
              <a:solidFill>
                <a:schemeClr val="tx1"/>
              </a:solidFill>
              <a:latin typeface="Arial" panose="020B0604020202020204" pitchFamily="34" charset="0"/>
            </a:endParaRPr>
          </a:p>
        </p:txBody>
      </p:sp>
      <p:sp>
        <p:nvSpPr>
          <p:cNvPr id="2" name="Rectangle 5"/>
          <p:cNvSpPr/>
          <p:nvPr/>
        </p:nvSpPr>
        <p:spPr>
          <a:xfrm>
            <a:off x="1255713" y="2568575"/>
            <a:ext cx="6040437" cy="244475"/>
          </a:xfrm>
          <a:prstGeom prst="rect">
            <a:avLst/>
          </a:prstGeom>
          <a:noFill/>
          <a:ln w="9525">
            <a:noFill/>
          </a:ln>
        </p:spPr>
        <p:txBody>
          <a:bodyPr lIns="0" tIns="0" rIns="0" bIns="0" anchor="ctr" anchorCtr="0">
            <a:spAutoFit/>
          </a:bodyPr>
          <a:p>
            <a:pPr algn="l"/>
            <a:r>
              <a:rPr lang="es-ES" altLang="x-none" sz="1600" b="1" dirty="0">
                <a:solidFill>
                  <a:schemeClr val="tx1"/>
                </a:solidFill>
                <a:latin typeface="Arial" panose="020B0604020202020204" pitchFamily="34" charset="0"/>
              </a:rPr>
              <a:t>B. Factores externos</a:t>
            </a:r>
            <a:endParaRPr lang="es-ES" altLang="x-none" dirty="0">
              <a:solidFill>
                <a:schemeClr val="tx1"/>
              </a:solidFill>
              <a:latin typeface="Arial" panose="020B0604020202020204" pitchFamily="34" charset="0"/>
            </a:endParaRPr>
          </a:p>
        </p:txBody>
      </p:sp>
      <p:sp>
        <p:nvSpPr>
          <p:cNvPr id="638983" name="Rectangle 7"/>
          <p:cNvSpPr/>
          <p:nvPr/>
        </p:nvSpPr>
        <p:spPr>
          <a:xfrm>
            <a:off x="6049963" y="5783263"/>
            <a:ext cx="2357437" cy="609600"/>
          </a:xfrm>
          <a:prstGeom prst="rect">
            <a:avLst/>
          </a:prstGeom>
          <a:noFill/>
          <a:ln w="9525">
            <a:noFill/>
          </a:ln>
        </p:spPr>
        <p:txBody>
          <a:bodyPr lIns="0" tIns="0" rIns="0" bIns="0">
            <a:spAutoFit/>
          </a:bodyPr>
          <a:p>
            <a:pPr algn="l"/>
            <a:r>
              <a:rPr lang="es-ES" altLang="x-none" sz="1000" i="1" dirty="0">
                <a:solidFill>
                  <a:schemeClr val="tx1"/>
                </a:solidFill>
                <a:latin typeface="Arial" panose="020B0604020202020204" pitchFamily="34" charset="0"/>
              </a:rPr>
              <a:t>Las grandes superficies comerciales amplían sus horarios y días de apertura para adaptarse al estilo de vida de los consumidores.</a:t>
            </a:r>
            <a:endParaRPr lang="es-ES" altLang="x-none" sz="1000" i="1" dirty="0">
              <a:solidFill>
                <a:schemeClr val="tx1"/>
              </a:solidFill>
              <a:latin typeface="Arial" panose="020B0604020202020204" pitchFamily="34" charset="0"/>
            </a:endParaRPr>
          </a:p>
        </p:txBody>
      </p:sp>
      <p:pic>
        <p:nvPicPr>
          <p:cNvPr id="638984" name="Picture 8"/>
          <p:cNvPicPr>
            <a:picLocks noChangeAspect="1"/>
          </p:cNvPicPr>
          <p:nvPr/>
        </p:nvPicPr>
        <p:blipFill>
          <a:blip r:embed="rId1"/>
          <a:stretch>
            <a:fillRect/>
          </a:stretch>
        </p:blipFill>
        <p:spPr>
          <a:xfrm>
            <a:off x="6019800" y="2728913"/>
            <a:ext cx="2266950" cy="2962275"/>
          </a:xfrm>
          <a:prstGeom prst="rect">
            <a:avLst/>
          </a:prstGeom>
          <a:noFill/>
          <a:ln w="9525">
            <a:noFill/>
          </a:ln>
        </p:spPr>
      </p:pic>
      <p:sp>
        <p:nvSpPr>
          <p:cNvPr id="8"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8978"/>
                                        </p:tgtEl>
                                        <p:attrNameLst>
                                          <p:attrName>style.visibility</p:attrName>
                                        </p:attrNameLst>
                                      </p:cBhvr>
                                      <p:to>
                                        <p:strVal val="visible"/>
                                      </p:to>
                                    </p:set>
                                    <p:anim calcmode="lin" valueType="num">
                                      <p:cBhvr additive="base">
                                        <p:cTn id="7" dur="500" fill="hold"/>
                                        <p:tgtEl>
                                          <p:spTgt spid="638978"/>
                                        </p:tgtEl>
                                        <p:attrNameLst>
                                          <p:attrName>ppt_x</p:attrName>
                                        </p:attrNameLst>
                                      </p:cBhvr>
                                      <p:tavLst>
                                        <p:tav tm="0">
                                          <p:val>
                                            <p:strVal val="0-#ppt_w/2"/>
                                          </p:val>
                                        </p:tav>
                                        <p:tav tm="100000">
                                          <p:val>
                                            <p:strVal val="#ppt_x"/>
                                          </p:val>
                                        </p:tav>
                                      </p:tavLst>
                                    </p:anim>
                                    <p:anim calcmode="lin" valueType="num">
                                      <p:cBhvr additive="base">
                                        <p:cTn id="8" dur="500" fill="hold"/>
                                        <p:tgtEl>
                                          <p:spTgt spid="6389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38980"/>
                                        </p:tgtEl>
                                        <p:attrNameLst>
                                          <p:attrName>style.visibility</p:attrName>
                                        </p:attrNameLst>
                                      </p:cBhvr>
                                      <p:to>
                                        <p:strVal val="visible"/>
                                      </p:to>
                                    </p:set>
                                    <p:animEffect transition="in" filter="box(in)">
                                      <p:cBhvr>
                                        <p:cTn id="23" dur="500"/>
                                        <p:tgtEl>
                                          <p:spTgt spid="638980"/>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638984"/>
                                        </p:tgtEl>
                                        <p:attrNameLst>
                                          <p:attrName>style.visibility</p:attrName>
                                        </p:attrNameLst>
                                      </p:cBhvr>
                                      <p:to>
                                        <p:strVal val="visible"/>
                                      </p:to>
                                    </p:set>
                                    <p:animEffect transition="in" filter="diamond(in)">
                                      <p:cBhvr>
                                        <p:cTn id="28" dur="2000"/>
                                        <p:tgtEl>
                                          <p:spTgt spid="638984"/>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638983">
                                            <p:txEl>
                                              <p:charRg st="0" end="130"/>
                                            </p:txEl>
                                          </p:spTgt>
                                        </p:tgtEl>
                                        <p:attrNameLst>
                                          <p:attrName>style.visibility</p:attrName>
                                        </p:attrNameLst>
                                      </p:cBhvr>
                                      <p:to>
                                        <p:strVal val="visible"/>
                                      </p:to>
                                    </p:set>
                                    <p:animEffect transition="in" filter="box(in)">
                                      <p:cBhvr>
                                        <p:cTn id="33" dur="500"/>
                                        <p:tgtEl>
                                          <p:spTgt spid="638983">
                                            <p:txEl>
                                              <p:charRg st="0"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8" grpId="0"/>
      <p:bldP spid="72709" grpId="0"/>
      <p:bldP spid="638980"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41026" name="Rectangle 2"/>
          <p:cNvSpPr/>
          <p:nvPr/>
        </p:nvSpPr>
        <p:spPr>
          <a:xfrm>
            <a:off x="890588" y="1138238"/>
            <a:ext cx="7737475" cy="677862"/>
          </a:xfrm>
          <a:prstGeom prst="rect">
            <a:avLst/>
          </a:prstGeom>
          <a:noFill/>
          <a:ln w="9525">
            <a:noFill/>
          </a:ln>
        </p:spPr>
        <p:txBody>
          <a:bodyPr lIns="0" tIns="0" rIns="0" bIns="0">
            <a:spAutoFit/>
          </a:bodyPr>
          <a:p>
            <a:pPr marL="457200" indent="-457200" algn="l">
              <a:buAutoNum type="arabicPeriod" startAt="7"/>
            </a:pPr>
            <a:r>
              <a:rPr lang="es-ES" altLang="x-none" sz="2200" b="1" dirty="0">
                <a:solidFill>
                  <a:schemeClr val="tx1"/>
                </a:solidFill>
                <a:latin typeface="Arial" panose="020B0604020202020204" pitchFamily="34" charset="0"/>
                <a:cs typeface="Times New Roman" panose="02020603050405020304" charset="0"/>
              </a:rPr>
              <a:t>El proceso de decisión de compra del consumidor industrial e institucional</a:t>
            </a:r>
            <a:endParaRPr lang="es-ES" altLang="x-none" sz="2200" b="1" dirty="0">
              <a:solidFill>
                <a:schemeClr val="tx1"/>
              </a:solidFill>
              <a:latin typeface="Arial" panose="020B0604020202020204" pitchFamily="34" charset="0"/>
              <a:ea typeface="Times New Roman" panose="02020603050405020304" charset="0"/>
            </a:endParaRPr>
          </a:p>
        </p:txBody>
      </p:sp>
      <p:sp>
        <p:nvSpPr>
          <p:cNvPr id="14" name="Rectangle 5"/>
          <p:cNvSpPr/>
          <p:nvPr/>
        </p:nvSpPr>
        <p:spPr>
          <a:xfrm>
            <a:off x="1268413" y="1792288"/>
            <a:ext cx="6335712" cy="304800"/>
          </a:xfrm>
          <a:prstGeom prst="rect">
            <a:avLst/>
          </a:prstGeom>
          <a:noFill/>
          <a:ln w="9525">
            <a:noFill/>
          </a:ln>
        </p:spPr>
        <p:txBody>
          <a:bodyPr lIns="0" tIns="0" rIns="0" bIns="0" anchor="ctr" anchorCtr="0">
            <a:spAutoFit/>
          </a:bodyPr>
          <a:p>
            <a:pPr algn="l"/>
            <a:r>
              <a:rPr lang="es-ES" altLang="x-none" sz="2000" dirty="0">
                <a:solidFill>
                  <a:schemeClr val="tx1"/>
                </a:solidFill>
                <a:latin typeface="Arial" panose="020B0604020202020204" pitchFamily="34" charset="0"/>
                <a:cs typeface="Times New Roman" panose="02020603050405020304" charset="0"/>
              </a:rPr>
              <a:t>7.1. Fases del proceso de decisión de compra</a:t>
            </a:r>
            <a:endParaRPr lang="es-ES" altLang="x-none" sz="2000" dirty="0">
              <a:solidFill>
                <a:schemeClr val="tx1"/>
              </a:solidFill>
              <a:latin typeface="Arial" panose="020B0604020202020204" pitchFamily="34" charset="0"/>
              <a:ea typeface="Times New Roman" panose="02020603050405020304" charset="0"/>
            </a:endParaRPr>
          </a:p>
        </p:txBody>
      </p:sp>
      <p:pic>
        <p:nvPicPr>
          <p:cNvPr id="49159" name="Picture 7"/>
          <p:cNvPicPr>
            <a:picLocks noChangeAspect="1"/>
          </p:cNvPicPr>
          <p:nvPr/>
        </p:nvPicPr>
        <p:blipFill>
          <a:blip r:embed="rId1"/>
          <a:stretch>
            <a:fillRect/>
          </a:stretch>
        </p:blipFill>
        <p:spPr>
          <a:xfrm>
            <a:off x="1681163" y="2154238"/>
            <a:ext cx="5781675" cy="4171950"/>
          </a:xfrm>
          <a:prstGeom prst="rect">
            <a:avLst/>
          </a:prstGeom>
          <a:noFill/>
          <a:ln w="9525">
            <a:noFill/>
          </a:ln>
        </p:spPr>
      </p:pic>
      <p:sp>
        <p:nvSpPr>
          <p:cNvPr id="16" name="Rectangle 5"/>
          <p:cNvSpPr/>
          <p:nvPr/>
        </p:nvSpPr>
        <p:spPr>
          <a:xfrm>
            <a:off x="6959600" y="1906588"/>
            <a:ext cx="1668463" cy="185737"/>
          </a:xfrm>
          <a:prstGeom prst="rect">
            <a:avLst/>
          </a:prstGeom>
          <a:noFill/>
          <a:ln w="9525">
            <a:noFill/>
          </a:ln>
        </p:spPr>
        <p:txBody>
          <a:bodyPr lIns="0" tIns="0" rIns="0" bIns="0">
            <a:spAutoFit/>
          </a:bodyPr>
          <a:p>
            <a:pPr algn="l"/>
            <a:r>
              <a:rPr lang="es-ES" altLang="x-none" sz="1200" b="1" dirty="0">
                <a:solidFill>
                  <a:schemeClr val="tx1"/>
                </a:solidFill>
                <a:latin typeface="Arial" panose="020B0604020202020204" pitchFamily="34" charset="0"/>
              </a:rPr>
              <a:t>Según Philip Kotler</a:t>
            </a:r>
            <a:endParaRPr lang="es-ES" altLang="x-none" sz="1200" b="1" dirty="0">
              <a:solidFill>
                <a:schemeClr val="tx1"/>
              </a:solidFill>
              <a:latin typeface="Arial" panose="020B0604020202020204" pitchFamily="34" charset="0"/>
            </a:endParaRPr>
          </a:p>
        </p:txBody>
      </p:sp>
      <p:sp>
        <p:nvSpPr>
          <p:cNvPr id="6"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1026"/>
                                        </p:tgtEl>
                                        <p:attrNameLst>
                                          <p:attrName>style.visibility</p:attrName>
                                        </p:attrNameLst>
                                      </p:cBhvr>
                                      <p:to>
                                        <p:strVal val="visible"/>
                                      </p:to>
                                    </p:set>
                                    <p:anim calcmode="lin" valueType="num">
                                      <p:cBhvr additive="base">
                                        <p:cTn id="7" dur="500" fill="hold"/>
                                        <p:tgtEl>
                                          <p:spTgt spid="641026"/>
                                        </p:tgtEl>
                                        <p:attrNameLst>
                                          <p:attrName>ppt_x</p:attrName>
                                        </p:attrNameLst>
                                      </p:cBhvr>
                                      <p:tavLst>
                                        <p:tav tm="0">
                                          <p:val>
                                            <p:strVal val="0-#ppt_w/2"/>
                                          </p:val>
                                        </p:tav>
                                        <p:tav tm="100000">
                                          <p:val>
                                            <p:strVal val="#ppt_x"/>
                                          </p:val>
                                        </p:tav>
                                      </p:tavLst>
                                    </p:anim>
                                    <p:anim calcmode="lin" valueType="num">
                                      <p:cBhvr additive="base">
                                        <p:cTn id="8" dur="500" fill="hold"/>
                                        <p:tgtEl>
                                          <p:spTgt spid="641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ox(i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ox(i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6" grpId="0"/>
      <p:bldP spid="1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1026" name="Rectangle 2"/>
          <p:cNvSpPr/>
          <p:nvPr/>
        </p:nvSpPr>
        <p:spPr>
          <a:xfrm>
            <a:off x="890588" y="1138238"/>
            <a:ext cx="7737475" cy="677862"/>
          </a:xfrm>
          <a:prstGeom prst="rect">
            <a:avLst/>
          </a:prstGeom>
          <a:noFill/>
          <a:ln w="9525">
            <a:noFill/>
          </a:ln>
        </p:spPr>
        <p:txBody>
          <a:bodyPr lIns="0" tIns="0" rIns="0" bIns="0">
            <a:spAutoFit/>
          </a:bodyPr>
          <a:p>
            <a:pPr marL="457200" indent="-457200" algn="l">
              <a:buAutoNum type="arabicPeriod" startAt="7"/>
            </a:pPr>
            <a:r>
              <a:rPr lang="es-ES" altLang="x-none" sz="2200" b="1" dirty="0">
                <a:solidFill>
                  <a:schemeClr val="tx1"/>
                </a:solidFill>
                <a:latin typeface="Arial" panose="020B0604020202020204" pitchFamily="34" charset="0"/>
                <a:cs typeface="Times New Roman" panose="02020603050405020304" charset="0"/>
              </a:rPr>
              <a:t>El proceso de decisión de compra del consumidor industrial e institucional</a:t>
            </a:r>
            <a:endParaRPr lang="es-ES" altLang="x-none" sz="2200" b="1" dirty="0">
              <a:solidFill>
                <a:schemeClr val="tx1"/>
              </a:solidFill>
              <a:latin typeface="Arial" panose="020B0604020202020204" pitchFamily="34" charset="0"/>
              <a:ea typeface="Times New Roman" panose="02020603050405020304" charset="0"/>
            </a:endParaRPr>
          </a:p>
        </p:txBody>
      </p:sp>
      <p:pic>
        <p:nvPicPr>
          <p:cNvPr id="63490" name="Picture 2"/>
          <p:cNvPicPr>
            <a:picLocks noChangeAspect="1"/>
          </p:cNvPicPr>
          <p:nvPr/>
        </p:nvPicPr>
        <p:blipFill>
          <a:blip r:embed="rId1"/>
          <a:stretch>
            <a:fillRect/>
          </a:stretch>
        </p:blipFill>
        <p:spPr>
          <a:xfrm>
            <a:off x="1001713" y="2419350"/>
            <a:ext cx="5715000" cy="4156075"/>
          </a:xfrm>
          <a:prstGeom prst="rect">
            <a:avLst/>
          </a:prstGeom>
          <a:noFill/>
          <a:ln w="9525">
            <a:noFill/>
          </a:ln>
        </p:spPr>
      </p:pic>
      <p:pic>
        <p:nvPicPr>
          <p:cNvPr id="63491" name="Picture 3"/>
          <p:cNvPicPr>
            <a:picLocks noChangeAspect="1"/>
          </p:cNvPicPr>
          <p:nvPr/>
        </p:nvPicPr>
        <p:blipFill>
          <a:blip r:embed="rId2"/>
          <a:stretch>
            <a:fillRect/>
          </a:stretch>
        </p:blipFill>
        <p:spPr>
          <a:xfrm>
            <a:off x="6716713" y="2097088"/>
            <a:ext cx="2343150" cy="3895725"/>
          </a:xfrm>
          <a:prstGeom prst="rect">
            <a:avLst/>
          </a:prstGeom>
          <a:noFill/>
          <a:ln w="9525">
            <a:noFill/>
          </a:ln>
        </p:spPr>
      </p:pic>
      <p:sp>
        <p:nvSpPr>
          <p:cNvPr id="8" name="Rectangle 7"/>
          <p:cNvSpPr/>
          <p:nvPr/>
        </p:nvSpPr>
        <p:spPr>
          <a:xfrm>
            <a:off x="6716713" y="5992813"/>
            <a:ext cx="2357437" cy="307975"/>
          </a:xfrm>
          <a:prstGeom prst="rect">
            <a:avLst/>
          </a:prstGeom>
          <a:noFill/>
          <a:ln w="9525">
            <a:noFill/>
          </a:ln>
        </p:spPr>
        <p:txBody>
          <a:bodyPr lIns="0" tIns="0" rIns="0" bIns="0">
            <a:spAutoFit/>
          </a:bodyPr>
          <a:p>
            <a:pPr algn="l"/>
            <a:r>
              <a:rPr lang="es-ES" altLang="x-none" sz="1000" i="1" dirty="0">
                <a:solidFill>
                  <a:schemeClr val="tx1"/>
                </a:solidFill>
                <a:latin typeface="Arial" panose="020B0604020202020204" pitchFamily="34" charset="0"/>
              </a:rPr>
              <a:t>Factores que influyen en la decisión de compra del consumidor industrial</a:t>
            </a:r>
            <a:endParaRPr lang="es-ES" altLang="x-none" sz="1000" i="1" dirty="0">
              <a:solidFill>
                <a:schemeClr val="tx1"/>
              </a:solidFill>
              <a:latin typeface="Arial" panose="020B0604020202020204" pitchFamily="34" charset="0"/>
            </a:endParaRPr>
          </a:p>
        </p:txBody>
      </p:sp>
      <p:sp>
        <p:nvSpPr>
          <p:cNvPr id="9" name="Rectangle 5"/>
          <p:cNvSpPr/>
          <p:nvPr/>
        </p:nvSpPr>
        <p:spPr>
          <a:xfrm>
            <a:off x="1268413" y="1804988"/>
            <a:ext cx="6335712" cy="614362"/>
          </a:xfrm>
          <a:prstGeom prst="rect">
            <a:avLst/>
          </a:prstGeom>
          <a:noFill/>
          <a:ln w="9525">
            <a:noFill/>
          </a:ln>
        </p:spPr>
        <p:txBody>
          <a:bodyPr lIns="0" tIns="0" rIns="0" bIns="0" anchor="ctr" anchorCtr="0">
            <a:spAutoFit/>
          </a:bodyPr>
          <a:p>
            <a:pPr algn="l"/>
            <a:r>
              <a:rPr lang="es-ES" altLang="x-none" sz="2000" dirty="0">
                <a:solidFill>
                  <a:schemeClr val="tx1"/>
                </a:solidFill>
                <a:latin typeface="Arial" panose="020B0604020202020204" pitchFamily="34" charset="0"/>
                <a:cs typeface="Times New Roman" panose="02020603050405020304" charset="0"/>
              </a:rPr>
              <a:t>7.2. Factores que determinan el proceso de decisión de compra del consumidor industrial e institucional</a:t>
            </a:r>
            <a:endParaRPr lang="es-ES" altLang="x-none" sz="2000" dirty="0">
              <a:solidFill>
                <a:schemeClr val="tx1"/>
              </a:solidFill>
              <a:latin typeface="Arial" panose="020B0604020202020204" pitchFamily="34" charset="0"/>
              <a:ea typeface="Times New Roman" panose="02020603050405020304" charset="0"/>
            </a:endParaRPr>
          </a:p>
        </p:txBody>
      </p:sp>
      <p:sp>
        <p:nvSpPr>
          <p:cNvPr id="7"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1026"/>
                                        </p:tgtEl>
                                        <p:attrNameLst>
                                          <p:attrName>style.visibility</p:attrName>
                                        </p:attrNameLst>
                                      </p:cBhvr>
                                      <p:to>
                                        <p:strVal val="visible"/>
                                      </p:to>
                                    </p:set>
                                    <p:anim calcmode="lin" valueType="num">
                                      <p:cBhvr additive="base">
                                        <p:cTn id="7" dur="500" fill="hold"/>
                                        <p:tgtEl>
                                          <p:spTgt spid="641026"/>
                                        </p:tgtEl>
                                        <p:attrNameLst>
                                          <p:attrName>ppt_x</p:attrName>
                                        </p:attrNameLst>
                                      </p:cBhvr>
                                      <p:tavLst>
                                        <p:tav tm="0">
                                          <p:val>
                                            <p:strVal val="0-#ppt_w/2"/>
                                          </p:val>
                                        </p:tav>
                                        <p:tav tm="100000">
                                          <p:val>
                                            <p:strVal val="#ppt_x"/>
                                          </p:val>
                                        </p:tav>
                                      </p:tavLst>
                                    </p:anim>
                                    <p:anim calcmode="lin" valueType="num">
                                      <p:cBhvr additive="base">
                                        <p:cTn id="8" dur="500" fill="hold"/>
                                        <p:tgtEl>
                                          <p:spTgt spid="641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3490"/>
                                        </p:tgtEl>
                                        <p:attrNameLst>
                                          <p:attrName>style.visibility</p:attrName>
                                        </p:attrNameLst>
                                      </p:cBhvr>
                                      <p:to>
                                        <p:strVal val="visible"/>
                                      </p:to>
                                    </p:set>
                                    <p:animEffect transition="in" filter="blinds(horizontal)">
                                      <p:cBhvr>
                                        <p:cTn id="18" dur="500"/>
                                        <p:tgtEl>
                                          <p:spTgt spid="63490"/>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63491"/>
                                        </p:tgtEl>
                                        <p:attrNameLst>
                                          <p:attrName>style.visibility</p:attrName>
                                        </p:attrNameLst>
                                      </p:cBhvr>
                                      <p:to>
                                        <p:strVal val="visible"/>
                                      </p:to>
                                    </p:set>
                                    <p:animEffect transition="in" filter="circle(in)">
                                      <p:cBhvr>
                                        <p:cTn id="23" dur="2000"/>
                                        <p:tgtEl>
                                          <p:spTgt spid="6349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8">
                                            <p:txEl>
                                              <p:charRg st="0" end="73"/>
                                            </p:txEl>
                                          </p:spTgt>
                                        </p:tgtEl>
                                        <p:attrNameLst>
                                          <p:attrName>style.visibility</p:attrName>
                                        </p:attrNameLst>
                                      </p:cBhvr>
                                      <p:to>
                                        <p:strVal val="visible"/>
                                      </p:to>
                                    </p:set>
                                    <p:animEffect transition="in" filter="box(in)">
                                      <p:cBhvr>
                                        <p:cTn id="28" dur="500"/>
                                        <p:tgtEl>
                                          <p:spTgt spid="8">
                                            <p:txEl>
                                              <p:charRg st="0"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7170" name="Rectangle 2"/>
          <p:cNvSpPr/>
          <p:nvPr/>
        </p:nvSpPr>
        <p:spPr>
          <a:xfrm>
            <a:off x="1219200" y="1138238"/>
            <a:ext cx="7737475" cy="338137"/>
          </a:xfrm>
          <a:prstGeom prst="rect">
            <a:avLst/>
          </a:prstGeom>
          <a:noFill/>
          <a:ln w="9525">
            <a:noFill/>
          </a:ln>
        </p:spPr>
        <p:txBody>
          <a:bodyPr lIns="0" tIns="0" rIns="0" bIns="0">
            <a:spAutoFit/>
          </a:bodyPr>
          <a:p>
            <a:pPr marL="457200" indent="-457200" algn="l">
              <a:buAutoNum type="arabicPeriod" startAt="8"/>
            </a:pPr>
            <a:r>
              <a:rPr lang="es-ES" altLang="x-none" sz="2200" b="1" dirty="0">
                <a:solidFill>
                  <a:schemeClr val="tx1"/>
                </a:solidFill>
                <a:latin typeface="Arial" panose="020B0604020202020204" pitchFamily="34" charset="0"/>
                <a:cs typeface="Times New Roman" panose="02020603050405020304" charset="0"/>
              </a:rPr>
              <a:t>Tipología de clientes</a:t>
            </a:r>
            <a:endParaRPr lang="es-ES" altLang="x-none" sz="2200" b="1" dirty="0">
              <a:solidFill>
                <a:schemeClr val="tx1"/>
              </a:solidFill>
              <a:latin typeface="Arial" panose="020B0604020202020204" pitchFamily="34" charset="0"/>
              <a:ea typeface="Times New Roman" panose="02020603050405020304" charset="0"/>
            </a:endParaRPr>
          </a:p>
        </p:txBody>
      </p:sp>
      <p:pic>
        <p:nvPicPr>
          <p:cNvPr id="647173" name="Picture 5"/>
          <p:cNvPicPr>
            <a:picLocks noChangeAspect="1"/>
          </p:cNvPicPr>
          <p:nvPr/>
        </p:nvPicPr>
        <p:blipFill>
          <a:blip r:embed="rId1"/>
          <a:stretch>
            <a:fillRect/>
          </a:stretch>
        </p:blipFill>
        <p:spPr>
          <a:xfrm>
            <a:off x="1604963" y="1624013"/>
            <a:ext cx="5848350" cy="4838700"/>
          </a:xfrm>
          <a:prstGeom prst="rect">
            <a:avLst/>
          </a:prstGeom>
          <a:noFill/>
          <a:ln w="9525">
            <a:noFill/>
          </a:ln>
        </p:spPr>
      </p:pic>
      <p:sp>
        <p:nvSpPr>
          <p:cNvPr id="647174" name="Rectangle 6"/>
          <p:cNvSpPr/>
          <p:nvPr/>
        </p:nvSpPr>
        <p:spPr>
          <a:xfrm>
            <a:off x="7300913" y="6383338"/>
            <a:ext cx="2357437" cy="152400"/>
          </a:xfrm>
          <a:prstGeom prst="rect">
            <a:avLst/>
          </a:prstGeom>
          <a:noFill/>
          <a:ln w="9525">
            <a:noFill/>
          </a:ln>
        </p:spPr>
        <p:txBody>
          <a:bodyPr lIns="0" tIns="0" rIns="0" bIns="0">
            <a:spAutoFit/>
          </a:bodyPr>
          <a:p>
            <a:pPr algn="l"/>
            <a:r>
              <a:rPr lang="es-ES" altLang="x-none" sz="1000" i="1" dirty="0">
                <a:solidFill>
                  <a:schemeClr val="tx1"/>
                </a:solidFill>
                <a:latin typeface="Arial" panose="020B0604020202020204" pitchFamily="34" charset="0"/>
              </a:rPr>
              <a:t>Tipología de clientes.  </a:t>
            </a:r>
            <a:endParaRPr lang="es-ES" altLang="x-none" sz="1000" i="1" dirty="0">
              <a:solidFill>
                <a:schemeClr val="tx1"/>
              </a:solidFill>
              <a:latin typeface="Arial" panose="020B0604020202020204" pitchFamily="34" charset="0"/>
            </a:endParaRPr>
          </a:p>
        </p:txBody>
      </p:sp>
      <p:sp>
        <p:nvSpPr>
          <p:cNvPr id="5"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7170"/>
                                        </p:tgtEl>
                                        <p:attrNameLst>
                                          <p:attrName>style.visibility</p:attrName>
                                        </p:attrNameLst>
                                      </p:cBhvr>
                                      <p:to>
                                        <p:strVal val="visible"/>
                                      </p:to>
                                    </p:set>
                                    <p:anim calcmode="lin" valueType="num">
                                      <p:cBhvr additive="base">
                                        <p:cTn id="7" dur="500" fill="hold"/>
                                        <p:tgtEl>
                                          <p:spTgt spid="647170"/>
                                        </p:tgtEl>
                                        <p:attrNameLst>
                                          <p:attrName>ppt_x</p:attrName>
                                        </p:attrNameLst>
                                      </p:cBhvr>
                                      <p:tavLst>
                                        <p:tav tm="0">
                                          <p:val>
                                            <p:strVal val="0-#ppt_w/2"/>
                                          </p:val>
                                        </p:tav>
                                        <p:tav tm="100000">
                                          <p:val>
                                            <p:strVal val="#ppt_x"/>
                                          </p:val>
                                        </p:tav>
                                      </p:tavLst>
                                    </p:anim>
                                    <p:anim calcmode="lin" valueType="num">
                                      <p:cBhvr additive="base">
                                        <p:cTn id="8" dur="500" fill="hold"/>
                                        <p:tgtEl>
                                          <p:spTgt spid="6471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647173"/>
                                        </p:tgtEl>
                                        <p:attrNameLst>
                                          <p:attrName>style.visibility</p:attrName>
                                        </p:attrNameLst>
                                      </p:cBhvr>
                                      <p:to>
                                        <p:strVal val="visible"/>
                                      </p:to>
                                    </p:set>
                                    <p:animEffect transition="in" filter="diamond(in)">
                                      <p:cBhvr>
                                        <p:cTn id="13" dur="2000"/>
                                        <p:tgtEl>
                                          <p:spTgt spid="64717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47174"/>
                                        </p:tgtEl>
                                        <p:attrNameLst>
                                          <p:attrName>style.visibility</p:attrName>
                                        </p:attrNameLst>
                                      </p:cBhvr>
                                      <p:to>
                                        <p:strVal val="visible"/>
                                      </p:to>
                                    </p:set>
                                    <p:animEffect transition="in" filter="box(in)">
                                      <p:cBhvr>
                                        <p:cTn id="18" dur="500"/>
                                        <p:tgtEl>
                                          <p:spTgt spid="64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0" grpId="0"/>
      <p:bldP spid="6471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9218" name="Rectangle 2"/>
          <p:cNvSpPr/>
          <p:nvPr/>
        </p:nvSpPr>
        <p:spPr>
          <a:xfrm>
            <a:off x="1219200" y="1138238"/>
            <a:ext cx="7737475" cy="338137"/>
          </a:xfrm>
          <a:prstGeom prst="rect">
            <a:avLst/>
          </a:prstGeom>
          <a:noFill/>
          <a:ln w="9525">
            <a:noFill/>
          </a:ln>
        </p:spPr>
        <p:txBody>
          <a:bodyPr lIns="0" tIns="0" rIns="0" bIns="0">
            <a:spAutoFit/>
          </a:bodyPr>
          <a:p>
            <a:pPr marL="457200" indent="-457200" algn="l">
              <a:buAutoNum type="arabicPeriod" startAt="8"/>
            </a:pPr>
            <a:r>
              <a:rPr lang="es-ES" altLang="x-none" sz="2200" b="1" dirty="0">
                <a:solidFill>
                  <a:schemeClr val="tx1"/>
                </a:solidFill>
                <a:latin typeface="Arial" panose="020B0604020202020204" pitchFamily="34" charset="0"/>
                <a:cs typeface="Times New Roman" panose="02020603050405020304" charset="0"/>
              </a:rPr>
              <a:t>Tipología de clientes</a:t>
            </a:r>
            <a:endParaRPr lang="es-ES" altLang="x-none" sz="2200" b="1" dirty="0">
              <a:solidFill>
                <a:schemeClr val="tx1"/>
              </a:solidFill>
              <a:latin typeface="Arial" panose="020B0604020202020204" pitchFamily="34" charset="0"/>
              <a:ea typeface="Times New Roman" panose="02020603050405020304" charset="0"/>
            </a:endParaRPr>
          </a:p>
        </p:txBody>
      </p:sp>
      <p:sp>
        <p:nvSpPr>
          <p:cNvPr id="649220" name="Rectangle 4"/>
          <p:cNvSpPr/>
          <p:nvPr/>
        </p:nvSpPr>
        <p:spPr>
          <a:xfrm>
            <a:off x="3471863" y="5454650"/>
            <a:ext cx="2357437" cy="152400"/>
          </a:xfrm>
          <a:prstGeom prst="rect">
            <a:avLst/>
          </a:prstGeom>
          <a:noFill/>
          <a:ln w="9525">
            <a:noFill/>
          </a:ln>
        </p:spPr>
        <p:txBody>
          <a:bodyPr lIns="0" tIns="0" rIns="0" bIns="0">
            <a:spAutoFit/>
          </a:bodyPr>
          <a:p>
            <a:pPr algn="l"/>
            <a:r>
              <a:rPr lang="es-ES" altLang="x-none" sz="1000" i="1" dirty="0">
                <a:solidFill>
                  <a:schemeClr val="tx1"/>
                </a:solidFill>
                <a:latin typeface="Arial" panose="020B0604020202020204" pitchFamily="34" charset="0"/>
              </a:rPr>
              <a:t>Tipología de clientes.  </a:t>
            </a:r>
            <a:endParaRPr lang="es-ES" altLang="x-none" sz="1000" i="1" dirty="0">
              <a:solidFill>
                <a:schemeClr val="tx1"/>
              </a:solidFill>
              <a:latin typeface="Arial" panose="020B0604020202020204" pitchFamily="34" charset="0"/>
            </a:endParaRPr>
          </a:p>
        </p:txBody>
      </p:sp>
      <p:sp>
        <p:nvSpPr>
          <p:cNvPr id="649221" name="Rectangle 5"/>
          <p:cNvSpPr/>
          <p:nvPr/>
        </p:nvSpPr>
        <p:spPr>
          <a:xfrm>
            <a:off x="3216275" y="1698625"/>
            <a:ext cx="2357438" cy="244475"/>
          </a:xfrm>
          <a:prstGeom prst="rect">
            <a:avLst/>
          </a:prstGeom>
          <a:noFill/>
          <a:ln w="9525">
            <a:noFill/>
          </a:ln>
        </p:spPr>
        <p:txBody>
          <a:bodyPr lIns="0" tIns="0" rIns="0" bIns="0">
            <a:spAutoFit/>
          </a:bodyPr>
          <a:p>
            <a:pPr algn="l"/>
            <a:r>
              <a:rPr lang="es-ES" altLang="x-none" sz="1600" i="1" dirty="0">
                <a:solidFill>
                  <a:schemeClr val="tx1"/>
                </a:solidFill>
                <a:latin typeface="Arial" panose="020B0604020202020204" pitchFamily="34" charset="0"/>
              </a:rPr>
              <a:t>(Continuación)  </a:t>
            </a:r>
            <a:endParaRPr lang="es-ES" altLang="x-none" sz="1600" i="1" dirty="0">
              <a:solidFill>
                <a:schemeClr val="tx1"/>
              </a:solidFill>
              <a:latin typeface="Arial" panose="020B0604020202020204" pitchFamily="34" charset="0"/>
            </a:endParaRPr>
          </a:p>
        </p:txBody>
      </p:sp>
      <p:pic>
        <p:nvPicPr>
          <p:cNvPr id="649222" name="Picture 6"/>
          <p:cNvPicPr>
            <a:picLocks noChangeAspect="1"/>
          </p:cNvPicPr>
          <p:nvPr/>
        </p:nvPicPr>
        <p:blipFill>
          <a:blip r:embed="rId1"/>
          <a:stretch>
            <a:fillRect/>
          </a:stretch>
        </p:blipFill>
        <p:spPr>
          <a:xfrm>
            <a:off x="1414463" y="2109788"/>
            <a:ext cx="5859462" cy="3267075"/>
          </a:xfrm>
          <a:prstGeom prst="rect">
            <a:avLst/>
          </a:prstGeom>
          <a:noFill/>
          <a:ln w="9525">
            <a:noFill/>
          </a:ln>
        </p:spPr>
      </p:pic>
      <p:sp>
        <p:nvSpPr>
          <p:cNvPr id="6"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9218"/>
                                        </p:tgtEl>
                                        <p:attrNameLst>
                                          <p:attrName>style.visibility</p:attrName>
                                        </p:attrNameLst>
                                      </p:cBhvr>
                                      <p:to>
                                        <p:strVal val="visible"/>
                                      </p:to>
                                    </p:set>
                                    <p:anim calcmode="lin" valueType="num">
                                      <p:cBhvr additive="base">
                                        <p:cTn id="7" dur="500" fill="hold"/>
                                        <p:tgtEl>
                                          <p:spTgt spid="649218"/>
                                        </p:tgtEl>
                                        <p:attrNameLst>
                                          <p:attrName>ppt_x</p:attrName>
                                        </p:attrNameLst>
                                      </p:cBhvr>
                                      <p:tavLst>
                                        <p:tav tm="0">
                                          <p:val>
                                            <p:strVal val="0-#ppt_w/2"/>
                                          </p:val>
                                        </p:tav>
                                        <p:tav tm="100000">
                                          <p:val>
                                            <p:strVal val="#ppt_x"/>
                                          </p:val>
                                        </p:tav>
                                      </p:tavLst>
                                    </p:anim>
                                    <p:anim calcmode="lin" valueType="num">
                                      <p:cBhvr additive="base">
                                        <p:cTn id="8" dur="500" fill="hold"/>
                                        <p:tgtEl>
                                          <p:spTgt spid="6492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49221"/>
                                        </p:tgtEl>
                                        <p:attrNameLst>
                                          <p:attrName>style.visibility</p:attrName>
                                        </p:attrNameLst>
                                      </p:cBhvr>
                                      <p:to>
                                        <p:strVal val="visible"/>
                                      </p:to>
                                    </p:set>
                                    <p:animEffect transition="in" filter="box(in)">
                                      <p:cBhvr>
                                        <p:cTn id="13" dur="500"/>
                                        <p:tgtEl>
                                          <p:spTgt spid="64922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49222"/>
                                        </p:tgtEl>
                                        <p:attrNameLst>
                                          <p:attrName>style.visibility</p:attrName>
                                        </p:attrNameLst>
                                      </p:cBhvr>
                                      <p:to>
                                        <p:strVal val="visible"/>
                                      </p:to>
                                    </p:set>
                                    <p:animEffect transition="in" filter="blinds(horizontal)">
                                      <p:cBhvr>
                                        <p:cTn id="18" dur="500"/>
                                        <p:tgtEl>
                                          <p:spTgt spid="64922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49220"/>
                                        </p:tgtEl>
                                        <p:attrNameLst>
                                          <p:attrName>style.visibility</p:attrName>
                                        </p:attrNameLst>
                                      </p:cBhvr>
                                      <p:to>
                                        <p:strVal val="visible"/>
                                      </p:to>
                                    </p:set>
                                    <p:animEffect transition="in" filter="box(in)">
                                      <p:cBhvr>
                                        <p:cTn id="23" dur="500"/>
                                        <p:tgtEl>
                                          <p:spTgt spid="64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8" grpId="0"/>
      <p:bldP spid="649220" grpId="0"/>
      <p:bldP spid="6492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Rectangle 3"/>
          <p:cNvSpPr>
            <a:spLocks noGrp="1" noChangeArrowheads="1"/>
          </p:cNvSpPr>
          <p:nvPr>
            <p:ph idx="1" hasCustomPrompt="1"/>
          </p:nvPr>
        </p:nvSpPr>
        <p:spPr>
          <a:xfrm>
            <a:off x="1292225" y="1200150"/>
            <a:ext cx="6972300" cy="4935538"/>
          </a:xfrm>
        </p:spPr>
        <p:txBody>
          <a:bodyPr vert="horz" wrap="square" lIns="0" tIns="0" rIns="91440" bIns="0" numCol="1" anchor="t" anchorCtr="0" compatLnSpc="1"/>
          <a:p>
            <a:pPr marL="495300" indent="-495300" algn="ctr" defTabSz="765175" eaLnBrk="1" hangingPunct="1">
              <a:lnSpc>
                <a:spcPct val="80000"/>
              </a:lnSpc>
              <a:buNone/>
              <a:tabLst>
                <a:tab pos="288925" algn="l"/>
              </a:tabLst>
            </a:pPr>
            <a:r>
              <a:rPr lang="es-ES" altLang="x-none" sz="2000" b="1"/>
              <a:t>CONTENIDOS</a:t>
            </a:r>
            <a:endParaRPr lang="es-ES" altLang="x-none" sz="2000" b="1"/>
          </a:p>
          <a:p>
            <a:pPr marL="495300" indent="-495300" defTabSz="765175" eaLnBrk="1" hangingPunct="1">
              <a:lnSpc>
                <a:spcPct val="80000"/>
              </a:lnSpc>
              <a:spcBef>
                <a:spcPct val="50000"/>
              </a:spcBef>
              <a:buFontTx/>
              <a:buAutoNum type="arabicPeriod"/>
              <a:tabLst>
                <a:tab pos="288925" algn="l"/>
              </a:tabLst>
            </a:pPr>
            <a:r>
              <a:rPr lang="es-ES" altLang="x-none" sz="2000" b="1"/>
              <a:t>Introducción</a:t>
            </a:r>
            <a:endParaRPr lang="es-ES" altLang="x-none" sz="2000" b="1"/>
          </a:p>
          <a:p>
            <a:pPr marL="495300" indent="-495300" defTabSz="765175" eaLnBrk="1" hangingPunct="1">
              <a:lnSpc>
                <a:spcPct val="80000"/>
              </a:lnSpc>
              <a:spcBef>
                <a:spcPct val="50000"/>
              </a:spcBef>
              <a:buFontTx/>
              <a:buAutoNum type="arabicPeriod"/>
              <a:tabLst>
                <a:tab pos="288925" algn="l"/>
              </a:tabLst>
            </a:pPr>
            <a:r>
              <a:rPr lang="es-ES" altLang="x-none" sz="2000" b="1"/>
              <a:t>Tipos de consumidores. ¿Quiénes constituyen el mercado?</a:t>
            </a:r>
            <a:endParaRPr lang="es-ES" altLang="x-none" sz="2000" b="1"/>
          </a:p>
          <a:p>
            <a:pPr marL="495300" indent="-495300" defTabSz="765175" eaLnBrk="1" hangingPunct="1">
              <a:lnSpc>
                <a:spcPct val="80000"/>
              </a:lnSpc>
              <a:spcBef>
                <a:spcPct val="50000"/>
              </a:spcBef>
              <a:buFontTx/>
              <a:buAutoNum type="arabicPeriod"/>
              <a:tabLst>
                <a:tab pos="288925" algn="l"/>
              </a:tabLst>
            </a:pPr>
            <a:r>
              <a:rPr lang="es-ES" altLang="x-none" sz="2000" b="1"/>
              <a:t>Estudio del comportamiento del consumidor. ¿Qué productos se compran y por qué? </a:t>
            </a:r>
            <a:endParaRPr lang="es-ES" altLang="x-none" sz="2000" b="1"/>
          </a:p>
          <a:p>
            <a:pPr marL="495300" indent="-495300" defTabSz="765175" eaLnBrk="1" hangingPunct="1">
              <a:lnSpc>
                <a:spcPct val="80000"/>
              </a:lnSpc>
              <a:spcBef>
                <a:spcPct val="50000"/>
              </a:spcBef>
              <a:buFontTx/>
              <a:buAutoNum type="arabicPeriod"/>
              <a:tabLst>
                <a:tab pos="288925" algn="l"/>
              </a:tabLst>
            </a:pPr>
            <a:r>
              <a:rPr lang="es-ES" altLang="x-none" sz="2000" b="1"/>
              <a:t>Las necesidades del consumidor. ¿Por qué se compra? </a:t>
            </a:r>
            <a:endParaRPr lang="es-ES" altLang="x-none" sz="2000" b="1"/>
          </a:p>
          <a:p>
            <a:pPr marL="495300" indent="-495300" defTabSz="765175" eaLnBrk="1" hangingPunct="1">
              <a:lnSpc>
                <a:spcPct val="80000"/>
              </a:lnSpc>
              <a:spcBef>
                <a:spcPct val="50000"/>
              </a:spcBef>
              <a:buFontTx/>
              <a:buAutoNum type="arabicPeriod"/>
              <a:tabLst>
                <a:tab pos="288925" algn="l"/>
              </a:tabLst>
            </a:pPr>
            <a:r>
              <a:rPr lang="es-ES" altLang="x-none" sz="2000" b="1"/>
              <a:t>Tipos de compras según el comportamiento del consumidor</a:t>
            </a:r>
            <a:endParaRPr lang="es-ES" altLang="x-none" sz="2000" b="1"/>
          </a:p>
          <a:p>
            <a:pPr marL="495300" indent="-495300" defTabSz="765175" eaLnBrk="1" hangingPunct="1">
              <a:lnSpc>
                <a:spcPct val="80000"/>
              </a:lnSpc>
              <a:spcBef>
                <a:spcPct val="50000"/>
              </a:spcBef>
              <a:buFontTx/>
              <a:buAutoNum type="arabicPeriod"/>
              <a:tabLst>
                <a:tab pos="288925" algn="l"/>
              </a:tabLst>
            </a:pPr>
            <a:r>
              <a:rPr lang="es-ES" altLang="x-none" sz="2000" b="1"/>
              <a:t>El proceso de decisión de compra del consumidor final</a:t>
            </a:r>
            <a:endParaRPr lang="es-ES" altLang="x-none" sz="2000" b="1"/>
          </a:p>
          <a:p>
            <a:pPr marL="495300" indent="-495300" defTabSz="765175" eaLnBrk="1" hangingPunct="1">
              <a:lnSpc>
                <a:spcPct val="80000"/>
              </a:lnSpc>
              <a:spcBef>
                <a:spcPct val="50000"/>
              </a:spcBef>
              <a:buFontTx/>
              <a:buAutoNum type="arabicPeriod"/>
              <a:tabLst>
                <a:tab pos="288925" algn="l"/>
              </a:tabLst>
            </a:pPr>
            <a:r>
              <a:rPr lang="es-ES" altLang="x-none" sz="2000" b="1"/>
              <a:t>El proceso de decisión de compra del consumidor industrial e institucional</a:t>
            </a:r>
            <a:endParaRPr lang="es-ES" altLang="x-none" sz="2000" b="1"/>
          </a:p>
          <a:p>
            <a:pPr marL="495300" indent="-495300" defTabSz="765175" eaLnBrk="1" hangingPunct="1">
              <a:lnSpc>
                <a:spcPct val="80000"/>
              </a:lnSpc>
              <a:spcBef>
                <a:spcPct val="50000"/>
              </a:spcBef>
              <a:buFontTx/>
              <a:buAutoNum type="arabicPeriod"/>
              <a:tabLst>
                <a:tab pos="288925" algn="l"/>
              </a:tabLst>
            </a:pPr>
            <a:r>
              <a:rPr lang="es-ES" altLang="x-none" sz="2000" b="1"/>
              <a:t>Tipología de clientes</a:t>
            </a:r>
            <a:endParaRPr lang="es-ES" altLang="x-none" sz="2000" b="1"/>
          </a:p>
        </p:txBody>
      </p:sp>
      <p:sp>
        <p:nvSpPr>
          <p:cNvPr id="3075" name="Slide Number Placeholder 4"/>
          <p:cNvSpPr txBox="1">
            <a:spLocks noGrp="1"/>
          </p:cNvSpPr>
          <p:nvPr>
            <p:ph type="sldNum" sz="quarter" idx="12"/>
          </p:nvPr>
        </p:nvSpPr>
        <p:spPr bwMode="auto"/>
        <p:txBody>
          <a:bodyPr vert="horz" wrap="square" lIns="0" tIns="0" rIns="0" bIns="0" numCol="1" anchor="b" anchorCtr="0" compatLnSpc="1"/>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bg1"/>
                </a:solidFill>
                <a:latin typeface="Arial" panose="020B0604020202020204" pitchFamily="34" charset="0"/>
                <a:ea typeface="MS PGothic" panose="020B0600070205080204" charset="-128"/>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S PGothic" panose="020B0600070205080204" charset="-128"/>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S PGothic" panose="020B0600070205080204" charset="-128"/>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S PGothic" panose="020B0600070205080204" charset="-128"/>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S PGothic" panose="020B0600070205080204" charset="-128"/>
                <a:cs typeface="+mn-cs"/>
              </a:defRPr>
            </a:lvl5pPr>
          </a:lstStyle>
          <a:p>
            <a:pPr lvl="0" eaLnBrk="1" hangingPunct="1"/>
            <a:fld id="{9A0DB2DC-4C9A-4742-B13C-FB6460FD3503}" type="slidenum">
              <a:rPr lang="es-ES" altLang="x-none" sz="900" dirty="0">
                <a:solidFill>
                  <a:schemeClr val="tx1"/>
                </a:solidFill>
              </a:rPr>
            </a:fld>
            <a:endParaRPr lang="es-ES" altLang="x-none" sz="900" dirty="0">
              <a:solidFill>
                <a:schemeClr val="tx1"/>
              </a:solidFill>
            </a:endParaRPr>
          </a:p>
        </p:txBody>
      </p:sp>
      <p:sp>
        <p:nvSpPr>
          <p:cNvPr id="4" name="1 Título"/>
          <p:cNvSpPr>
            <a:spLocks noGrp="1"/>
          </p:cNvSpPr>
          <p:nvPr>
            <p:ph type="title" hasCustomPrompt="1"/>
          </p:nvPr>
        </p:nvSpPr>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fade">
                                      <p:cBhvr>
                                        <p:cTn id="7" dur="20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9666" name="Rectangle 2"/>
          <p:cNvSpPr/>
          <p:nvPr/>
        </p:nvSpPr>
        <p:spPr>
          <a:xfrm>
            <a:off x="1047750" y="1471613"/>
            <a:ext cx="7521575" cy="334962"/>
          </a:xfrm>
          <a:prstGeom prst="rect">
            <a:avLst/>
          </a:prstGeom>
          <a:noFill/>
          <a:ln w="9525">
            <a:noFill/>
          </a:ln>
        </p:spPr>
        <p:txBody>
          <a:bodyPr lIns="0" tIns="0" rIns="0" bIns="0">
            <a:spAutoFit/>
          </a:bodyPr>
          <a:p>
            <a:pPr marL="342900" indent="-342900" algn="l" eaLnBrk="0" hangingPunct="0">
              <a:buAutoNum type="arabicPeriod"/>
            </a:pPr>
            <a:r>
              <a:rPr lang="es-ES" altLang="x-none" sz="2200" b="1" dirty="0">
                <a:solidFill>
                  <a:schemeClr val="tx1"/>
                </a:solidFill>
                <a:latin typeface="Arial" panose="020B0604020202020204" pitchFamily="34" charset="0"/>
                <a:cs typeface="Times New Roman" panose="02020603050405020304" charset="0"/>
              </a:rPr>
              <a:t>Introducción  </a:t>
            </a:r>
            <a:endParaRPr lang="es-ES" altLang="x-none" sz="2200" b="1" dirty="0">
              <a:solidFill>
                <a:schemeClr val="tx1"/>
              </a:solidFill>
              <a:latin typeface="Arial" panose="020B0604020202020204" pitchFamily="34" charset="0"/>
              <a:ea typeface="Times New Roman" panose="02020603050405020304" charset="0"/>
            </a:endParaRPr>
          </a:p>
        </p:txBody>
      </p:sp>
      <p:sp>
        <p:nvSpPr>
          <p:cNvPr id="369695" name="Text Box 31"/>
          <p:cNvSpPr txBox="1"/>
          <p:nvPr/>
        </p:nvSpPr>
        <p:spPr>
          <a:xfrm>
            <a:off x="1485900" y="2362200"/>
            <a:ext cx="3311525" cy="1647825"/>
          </a:xfrm>
          <a:prstGeom prst="rect">
            <a:avLst/>
          </a:prstGeom>
          <a:noFill/>
          <a:ln w="9525">
            <a:noFill/>
          </a:ln>
        </p:spPr>
        <p:txBody>
          <a:bodyPr lIns="0" tIns="0" rIns="0" bIns="0">
            <a:spAutoFit/>
          </a:bodyPr>
          <a:p>
            <a:pPr algn="l"/>
            <a:r>
              <a:rPr lang="es-ES" altLang="x-none" dirty="0">
                <a:solidFill>
                  <a:schemeClr val="tx1"/>
                </a:solidFill>
                <a:latin typeface="Arial" panose="020B0604020202020204" pitchFamily="34" charset="0"/>
              </a:rPr>
              <a:t>Para comprender el proceso de decisión de compra del consumidor, los especialistas</a:t>
            </a:r>
            <a:endParaRPr lang="es-ES" altLang="x-none" dirty="0">
              <a:solidFill>
                <a:schemeClr val="tx1"/>
              </a:solidFill>
              <a:latin typeface="Arial" panose="020B0604020202020204" pitchFamily="34" charset="0"/>
            </a:endParaRPr>
          </a:p>
          <a:p>
            <a:pPr algn="l"/>
            <a:r>
              <a:rPr lang="es-ES" altLang="x-none" dirty="0">
                <a:solidFill>
                  <a:schemeClr val="tx1"/>
                </a:solidFill>
                <a:latin typeface="Arial" panose="020B0604020202020204" pitchFamily="34" charset="0"/>
              </a:rPr>
              <a:t>en marketing de las empresas se hacen siete preguntas fundamentales:</a:t>
            </a:r>
            <a:endParaRPr lang="es-ES" altLang="x-none" dirty="0">
              <a:solidFill>
                <a:schemeClr val="tx1"/>
              </a:solidFill>
              <a:latin typeface="Arial" panose="020B0604020202020204" pitchFamily="34" charset="0"/>
            </a:endParaRPr>
          </a:p>
        </p:txBody>
      </p:sp>
      <p:pic>
        <p:nvPicPr>
          <p:cNvPr id="369700" name="Picture 36"/>
          <p:cNvPicPr>
            <a:picLocks noChangeAspect="1"/>
          </p:cNvPicPr>
          <p:nvPr/>
        </p:nvPicPr>
        <p:blipFill>
          <a:blip r:embed="rId1"/>
          <a:stretch>
            <a:fillRect/>
          </a:stretch>
        </p:blipFill>
        <p:spPr>
          <a:xfrm>
            <a:off x="4978400" y="1049020"/>
            <a:ext cx="3762375" cy="3729990"/>
          </a:xfrm>
          <a:prstGeom prst="rect">
            <a:avLst/>
          </a:prstGeom>
          <a:noFill/>
          <a:ln w="9525">
            <a:noFill/>
          </a:ln>
        </p:spPr>
      </p:pic>
      <p:sp>
        <p:nvSpPr>
          <p:cNvPr id="369702" name="Text Box 38"/>
          <p:cNvSpPr txBox="1"/>
          <p:nvPr/>
        </p:nvSpPr>
        <p:spPr>
          <a:xfrm>
            <a:off x="5159375" y="5225415"/>
            <a:ext cx="2676525" cy="304800"/>
          </a:xfrm>
          <a:prstGeom prst="rect">
            <a:avLst/>
          </a:prstGeom>
          <a:noFill/>
          <a:ln w="9525">
            <a:noFill/>
          </a:ln>
        </p:spPr>
        <p:txBody>
          <a:bodyPr lIns="0" tIns="0" rIns="0" bIns="0">
            <a:spAutoFit/>
          </a:bodyPr>
          <a:p>
            <a:pPr algn="l"/>
            <a:r>
              <a:rPr lang="es-ES" altLang="x-none" sz="1000" i="1" dirty="0">
                <a:solidFill>
                  <a:schemeClr val="tx1"/>
                </a:solidFill>
                <a:latin typeface="Arial" panose="020B0604020202020204" pitchFamily="34" charset="0"/>
              </a:rPr>
              <a:t>Las siete preguntas para entender el proceso de decisión de compra del consumidor.</a:t>
            </a:r>
            <a:endParaRPr lang="es-ES" altLang="x-none" sz="1000" i="1" dirty="0">
              <a:solidFill>
                <a:schemeClr val="tx1"/>
              </a:solidFill>
              <a:latin typeface="Arial" panose="020B0604020202020204" pitchFamily="34" charset="0"/>
            </a:endParaRPr>
          </a:p>
        </p:txBody>
      </p:sp>
      <p:sp>
        <p:nvSpPr>
          <p:cNvPr id="2" name="Título 1"/>
          <p:cNvSpPr/>
          <p:nvPr>
            <p:ph type="title"/>
          </p:nvPr>
        </p:nvSpPr>
        <p:spPr/>
        <p:txBody>
          <a:bodyPr/>
          <a:p>
            <a:endParaRPr lang="es-ES"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9666"/>
                                        </p:tgtEl>
                                        <p:attrNameLst>
                                          <p:attrName>style.visibility</p:attrName>
                                        </p:attrNameLst>
                                      </p:cBhvr>
                                      <p:to>
                                        <p:strVal val="visible"/>
                                      </p:to>
                                    </p:set>
                                    <p:anim calcmode="lin" valueType="num">
                                      <p:cBhvr additive="base">
                                        <p:cTn id="7" dur="500" fill="hold"/>
                                        <p:tgtEl>
                                          <p:spTgt spid="369666"/>
                                        </p:tgtEl>
                                        <p:attrNameLst>
                                          <p:attrName>ppt_x</p:attrName>
                                        </p:attrNameLst>
                                      </p:cBhvr>
                                      <p:tavLst>
                                        <p:tav tm="0">
                                          <p:val>
                                            <p:strVal val="0-#ppt_w/2"/>
                                          </p:val>
                                        </p:tav>
                                        <p:tav tm="100000">
                                          <p:val>
                                            <p:strVal val="#ppt_x"/>
                                          </p:val>
                                        </p:tav>
                                      </p:tavLst>
                                    </p:anim>
                                    <p:anim calcmode="lin" valueType="num">
                                      <p:cBhvr additive="base">
                                        <p:cTn id="8" dur="500" fill="hold"/>
                                        <p:tgtEl>
                                          <p:spTgt spid="3696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69695"/>
                                        </p:tgtEl>
                                        <p:attrNameLst>
                                          <p:attrName>style.visibility</p:attrName>
                                        </p:attrNameLst>
                                      </p:cBhvr>
                                      <p:to>
                                        <p:strVal val="visible"/>
                                      </p:to>
                                    </p:set>
                                    <p:animEffect transition="in" filter="box(in)">
                                      <p:cBhvr>
                                        <p:cTn id="13" dur="500"/>
                                        <p:tgtEl>
                                          <p:spTgt spid="36969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69700"/>
                                        </p:tgtEl>
                                        <p:attrNameLst>
                                          <p:attrName>style.visibility</p:attrName>
                                        </p:attrNameLst>
                                      </p:cBhvr>
                                      <p:to>
                                        <p:strVal val="visible"/>
                                      </p:to>
                                    </p:set>
                                    <p:animEffect transition="in" filter="blinds(horizontal)">
                                      <p:cBhvr>
                                        <p:cTn id="18" dur="500"/>
                                        <p:tgtEl>
                                          <p:spTgt spid="369700"/>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369702"/>
                                        </p:tgtEl>
                                        <p:attrNameLst>
                                          <p:attrName>style.visibility</p:attrName>
                                        </p:attrNameLst>
                                      </p:cBhvr>
                                      <p:to>
                                        <p:strVal val="visible"/>
                                      </p:to>
                                    </p:set>
                                    <p:anim calcmode="lin" valueType="num">
                                      <p:cBhvr>
                                        <p:cTn id="23" dur="500" fill="hold"/>
                                        <p:tgtEl>
                                          <p:spTgt spid="369702"/>
                                        </p:tgtEl>
                                        <p:attrNameLst>
                                          <p:attrName>ppt_w</p:attrName>
                                        </p:attrNameLst>
                                      </p:cBhvr>
                                      <p:tavLst>
                                        <p:tav tm="0">
                                          <p:val>
                                            <p:fltVal val="0.000000"/>
                                          </p:val>
                                        </p:tav>
                                        <p:tav tm="100000">
                                          <p:val>
                                            <p:strVal val="#ppt_w"/>
                                          </p:val>
                                        </p:tav>
                                      </p:tavLst>
                                    </p:anim>
                                    <p:anim calcmode="lin" valueType="num">
                                      <p:cBhvr>
                                        <p:cTn id="24" dur="500" fill="hold"/>
                                        <p:tgtEl>
                                          <p:spTgt spid="36970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p:bldP spid="369695" grpId="0"/>
      <p:bldP spid="3697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6450" name="Rectangle 2"/>
          <p:cNvSpPr/>
          <p:nvPr/>
        </p:nvSpPr>
        <p:spPr>
          <a:xfrm>
            <a:off x="1022350" y="1243013"/>
            <a:ext cx="7521575" cy="677862"/>
          </a:xfrm>
          <a:prstGeom prst="rect">
            <a:avLst/>
          </a:prstGeom>
          <a:noFill/>
          <a:ln w="9525">
            <a:noFill/>
          </a:ln>
        </p:spPr>
        <p:txBody>
          <a:bodyPr lIns="0" tIns="0" rIns="0" bIns="0">
            <a:spAutoFit/>
          </a:bodyPr>
          <a:p>
            <a:pPr marL="457200" indent="-457200" algn="l" eaLnBrk="0" hangingPunct="0">
              <a:buAutoNum type="arabicPeriod" startAt="2"/>
            </a:pPr>
            <a:r>
              <a:rPr lang="es-ES" altLang="x-none" sz="2200" b="1" dirty="0">
                <a:solidFill>
                  <a:schemeClr val="tx1"/>
                </a:solidFill>
                <a:latin typeface="Arial" panose="020B0604020202020204" pitchFamily="34" charset="0"/>
                <a:cs typeface="Times New Roman" panose="02020603050405020304" charset="0"/>
              </a:rPr>
              <a:t>Tipos de consumidores. ¿Quiénes constituyen el mercado?</a:t>
            </a:r>
            <a:endParaRPr lang="es-ES" altLang="x-none" sz="2200" b="1" dirty="0">
              <a:solidFill>
                <a:schemeClr val="tx1"/>
              </a:solidFill>
              <a:latin typeface="Arial" panose="020B0604020202020204" pitchFamily="34" charset="0"/>
              <a:ea typeface="Times New Roman" panose="02020603050405020304" charset="0"/>
            </a:endParaRPr>
          </a:p>
        </p:txBody>
      </p:sp>
      <p:sp>
        <p:nvSpPr>
          <p:cNvPr id="616454" name="Text Box 6"/>
          <p:cNvSpPr txBox="1"/>
          <p:nvPr/>
        </p:nvSpPr>
        <p:spPr>
          <a:xfrm>
            <a:off x="1476375" y="2308225"/>
            <a:ext cx="6448425" cy="425450"/>
          </a:xfrm>
          <a:prstGeom prst="rect">
            <a:avLst/>
          </a:prstGeom>
          <a:noFill/>
          <a:ln w="9525">
            <a:noFill/>
          </a:ln>
        </p:spPr>
        <p:txBody>
          <a:bodyPr lIns="0" tIns="0" rIns="0" bIns="0">
            <a:spAutoFit/>
          </a:bodyPr>
          <a:p>
            <a:pPr algn="l"/>
            <a:r>
              <a:rPr lang="es-ES" altLang="x-none" sz="1400" dirty="0">
                <a:solidFill>
                  <a:schemeClr val="tx1"/>
                </a:solidFill>
                <a:latin typeface="Arial" panose="020B0604020202020204" pitchFamily="34" charset="0"/>
              </a:rPr>
              <a:t>Cuando adquirimos el producto o servicio que nos falta y lo utilizamos, nos convertimos en un consumidor.</a:t>
            </a:r>
            <a:endParaRPr lang="es-ES" altLang="x-none" sz="1400" dirty="0">
              <a:solidFill>
                <a:schemeClr val="tx1"/>
              </a:solidFill>
              <a:latin typeface="Arial" panose="020B0604020202020204" pitchFamily="34" charset="0"/>
            </a:endParaRPr>
          </a:p>
        </p:txBody>
      </p:sp>
      <p:pic>
        <p:nvPicPr>
          <p:cNvPr id="616455" name="Picture 7"/>
          <p:cNvPicPr>
            <a:picLocks noChangeAspect="1"/>
          </p:cNvPicPr>
          <p:nvPr/>
        </p:nvPicPr>
        <p:blipFill>
          <a:blip r:embed="rId1"/>
          <a:stretch>
            <a:fillRect/>
          </a:stretch>
        </p:blipFill>
        <p:spPr>
          <a:xfrm>
            <a:off x="1600200" y="3021013"/>
            <a:ext cx="5792788" cy="638175"/>
          </a:xfrm>
          <a:prstGeom prst="rect">
            <a:avLst/>
          </a:prstGeom>
          <a:noFill/>
          <a:ln w="9525">
            <a:noFill/>
          </a:ln>
        </p:spPr>
      </p:pic>
      <p:pic>
        <p:nvPicPr>
          <p:cNvPr id="616456" name="Picture 8"/>
          <p:cNvPicPr>
            <a:picLocks noChangeAspect="1"/>
          </p:cNvPicPr>
          <p:nvPr/>
        </p:nvPicPr>
        <p:blipFill>
          <a:blip r:embed="rId2"/>
          <a:stretch>
            <a:fillRect/>
          </a:stretch>
        </p:blipFill>
        <p:spPr>
          <a:xfrm>
            <a:off x="1571625" y="4124325"/>
            <a:ext cx="5695950" cy="1047750"/>
          </a:xfrm>
          <a:prstGeom prst="rect">
            <a:avLst/>
          </a:prstGeom>
          <a:noFill/>
          <a:ln w="9525">
            <a:noFill/>
          </a:ln>
        </p:spPr>
      </p:pic>
      <p:sp>
        <p:nvSpPr>
          <p:cNvPr id="6"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6450"/>
                                        </p:tgtEl>
                                        <p:attrNameLst>
                                          <p:attrName>style.visibility</p:attrName>
                                        </p:attrNameLst>
                                      </p:cBhvr>
                                      <p:to>
                                        <p:strVal val="visible"/>
                                      </p:to>
                                    </p:set>
                                    <p:anim calcmode="lin" valueType="num">
                                      <p:cBhvr additive="base">
                                        <p:cTn id="7" dur="500" fill="hold"/>
                                        <p:tgtEl>
                                          <p:spTgt spid="616450"/>
                                        </p:tgtEl>
                                        <p:attrNameLst>
                                          <p:attrName>ppt_x</p:attrName>
                                        </p:attrNameLst>
                                      </p:cBhvr>
                                      <p:tavLst>
                                        <p:tav tm="0">
                                          <p:val>
                                            <p:strVal val="0-#ppt_w/2"/>
                                          </p:val>
                                        </p:tav>
                                        <p:tav tm="100000">
                                          <p:val>
                                            <p:strVal val="#ppt_x"/>
                                          </p:val>
                                        </p:tav>
                                      </p:tavLst>
                                    </p:anim>
                                    <p:anim calcmode="lin" valueType="num">
                                      <p:cBhvr additive="base">
                                        <p:cTn id="8" dur="500" fill="hold"/>
                                        <p:tgtEl>
                                          <p:spTgt spid="6164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16454"/>
                                        </p:tgtEl>
                                        <p:attrNameLst>
                                          <p:attrName>style.visibility</p:attrName>
                                        </p:attrNameLst>
                                      </p:cBhvr>
                                      <p:to>
                                        <p:strVal val="visible"/>
                                      </p:to>
                                    </p:set>
                                    <p:anim calcmode="lin" valueType="num">
                                      <p:cBhvr>
                                        <p:cTn id="13" dur="500" fill="hold"/>
                                        <p:tgtEl>
                                          <p:spTgt spid="616454"/>
                                        </p:tgtEl>
                                        <p:attrNameLst>
                                          <p:attrName>ppt_w</p:attrName>
                                        </p:attrNameLst>
                                      </p:cBhvr>
                                      <p:tavLst>
                                        <p:tav tm="0">
                                          <p:val>
                                            <p:fltVal val="0.000000"/>
                                          </p:val>
                                        </p:tav>
                                        <p:tav tm="100000">
                                          <p:val>
                                            <p:strVal val="#ppt_w"/>
                                          </p:val>
                                        </p:tav>
                                      </p:tavLst>
                                    </p:anim>
                                    <p:anim calcmode="lin" valueType="num">
                                      <p:cBhvr>
                                        <p:cTn id="14" dur="500" fill="hold"/>
                                        <p:tgtEl>
                                          <p:spTgt spid="616454"/>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616455"/>
                                        </p:tgtEl>
                                        <p:attrNameLst>
                                          <p:attrName>style.visibility</p:attrName>
                                        </p:attrNameLst>
                                      </p:cBhvr>
                                      <p:to>
                                        <p:strVal val="visible"/>
                                      </p:to>
                                    </p:set>
                                    <p:animEffect transition="in" filter="checkerboard(across)">
                                      <p:cBhvr>
                                        <p:cTn id="19" dur="500"/>
                                        <p:tgtEl>
                                          <p:spTgt spid="616455"/>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616456"/>
                                        </p:tgtEl>
                                        <p:attrNameLst>
                                          <p:attrName>style.visibility</p:attrName>
                                        </p:attrNameLst>
                                      </p:cBhvr>
                                      <p:to>
                                        <p:strVal val="visible"/>
                                      </p:to>
                                    </p:set>
                                    <p:animEffect transition="in" filter="diamond(in)">
                                      <p:cBhvr>
                                        <p:cTn id="24" dur="2000"/>
                                        <p:tgtEl>
                                          <p:spTgt spid="616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p:bldP spid="6164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8498" name="Rectangle 2"/>
          <p:cNvSpPr/>
          <p:nvPr/>
        </p:nvSpPr>
        <p:spPr>
          <a:xfrm>
            <a:off x="933450" y="1211263"/>
            <a:ext cx="7521575" cy="677862"/>
          </a:xfrm>
          <a:prstGeom prst="rect">
            <a:avLst/>
          </a:prstGeom>
          <a:noFill/>
          <a:ln w="9525">
            <a:noFill/>
          </a:ln>
        </p:spPr>
        <p:txBody>
          <a:bodyPr lIns="0" tIns="0" rIns="0" bIns="0">
            <a:spAutoFit/>
          </a:bodyPr>
          <a:p>
            <a:pPr algn="l" eaLnBrk="0" hangingPunct="0"/>
            <a:r>
              <a:rPr lang="es-ES" altLang="x-none" sz="2200" b="1" dirty="0">
                <a:solidFill>
                  <a:schemeClr val="tx1"/>
                </a:solidFill>
                <a:latin typeface="Arial" panose="020B0604020202020204" pitchFamily="34" charset="0"/>
                <a:cs typeface="Times New Roman" panose="02020603050405020304" charset="0"/>
              </a:rPr>
              <a:t>3. Estudio del comportamiento del consumidor. </a:t>
            </a:r>
            <a:endParaRPr lang="es-ES" altLang="x-none" sz="2200" b="1" dirty="0">
              <a:solidFill>
                <a:schemeClr val="tx1"/>
              </a:solidFill>
              <a:latin typeface="Arial" panose="020B0604020202020204" pitchFamily="34" charset="0"/>
              <a:cs typeface="Times New Roman" panose="02020603050405020304" charset="0"/>
            </a:endParaRPr>
          </a:p>
          <a:p>
            <a:pPr algn="l" eaLnBrk="0" hangingPunct="0"/>
            <a:r>
              <a:rPr lang="es-ES" altLang="x-none" sz="2200" b="1" dirty="0">
                <a:solidFill>
                  <a:schemeClr val="tx1"/>
                </a:solidFill>
                <a:latin typeface="Arial" panose="020B0604020202020204" pitchFamily="34" charset="0"/>
                <a:cs typeface="Times New Roman" panose="02020603050405020304" charset="0"/>
              </a:rPr>
              <a:t>    ¿Qué productos se compran y por qué</a:t>
            </a:r>
            <a:r>
              <a:rPr lang="es-ES" altLang="x-none" dirty="0">
                <a:solidFill>
                  <a:schemeClr val="tx1"/>
                </a:solidFill>
                <a:latin typeface="Arial" panose="020B0604020202020204" pitchFamily="34" charset="0"/>
              </a:rPr>
              <a:t>?</a:t>
            </a:r>
            <a:endParaRPr lang="es-ES" altLang="x-none" dirty="0">
              <a:solidFill>
                <a:schemeClr val="tx1"/>
              </a:solidFill>
              <a:latin typeface="Arial" panose="020B0604020202020204" pitchFamily="34" charset="0"/>
            </a:endParaRPr>
          </a:p>
        </p:txBody>
      </p:sp>
      <p:sp>
        <p:nvSpPr>
          <p:cNvPr id="72709" name="Rectangle 5"/>
          <p:cNvSpPr/>
          <p:nvPr/>
        </p:nvSpPr>
        <p:spPr>
          <a:xfrm>
            <a:off x="1287463" y="2038350"/>
            <a:ext cx="6040437" cy="244475"/>
          </a:xfrm>
          <a:prstGeom prst="rect">
            <a:avLst/>
          </a:prstGeom>
          <a:noFill/>
          <a:ln w="9525">
            <a:noFill/>
          </a:ln>
        </p:spPr>
        <p:txBody>
          <a:bodyPr lIns="0" tIns="0" rIns="0" bIns="0" anchor="ctr" anchorCtr="0">
            <a:spAutoFit/>
          </a:bodyPr>
          <a:p>
            <a:pPr algn="l"/>
            <a:r>
              <a:rPr lang="es-ES" altLang="x-none" sz="1600" b="1" dirty="0">
                <a:solidFill>
                  <a:schemeClr val="tx1"/>
                </a:solidFill>
                <a:latin typeface="Arial" panose="020B0604020202020204" pitchFamily="34" charset="0"/>
              </a:rPr>
              <a:t>A. Factores culturales</a:t>
            </a:r>
            <a:endParaRPr lang="es-ES" altLang="x-none" dirty="0">
              <a:solidFill>
                <a:schemeClr val="tx1"/>
              </a:solidFill>
              <a:latin typeface="Arial" panose="020B0604020202020204" pitchFamily="34" charset="0"/>
            </a:endParaRPr>
          </a:p>
        </p:txBody>
      </p:sp>
      <p:sp>
        <p:nvSpPr>
          <p:cNvPr id="618504" name="Text Box 8"/>
          <p:cNvSpPr txBox="1"/>
          <p:nvPr/>
        </p:nvSpPr>
        <p:spPr>
          <a:xfrm>
            <a:off x="1311275" y="2486025"/>
            <a:ext cx="6448425" cy="212725"/>
          </a:xfrm>
          <a:prstGeom prst="rect">
            <a:avLst/>
          </a:prstGeom>
          <a:noFill/>
          <a:ln w="9525">
            <a:noFill/>
          </a:ln>
        </p:spPr>
        <p:txBody>
          <a:bodyPr lIns="0" tIns="0" rIns="0" bIns="0">
            <a:spAutoFit/>
          </a:bodyPr>
          <a:p>
            <a:pPr algn="l"/>
            <a:r>
              <a:rPr lang="es-ES" altLang="x-none" sz="1400" b="1" dirty="0">
                <a:solidFill>
                  <a:schemeClr val="tx1"/>
                </a:solidFill>
                <a:latin typeface="Arial" panose="020B0604020202020204" pitchFamily="34" charset="0"/>
              </a:rPr>
              <a:t>• El nivel cultural.</a:t>
            </a:r>
            <a:r>
              <a:rPr lang="es-ES" altLang="x-none" sz="1400" dirty="0">
                <a:solidFill>
                  <a:schemeClr val="tx1"/>
                </a:solidFill>
                <a:latin typeface="Arial" panose="020B0604020202020204" pitchFamily="34" charset="0"/>
              </a:rPr>
              <a:t> Es un factor esencial en el comportamiento del consumidor.</a:t>
            </a:r>
            <a:endParaRPr lang="es-ES" altLang="x-none" sz="1400" dirty="0">
              <a:solidFill>
                <a:schemeClr val="tx1"/>
              </a:solidFill>
              <a:latin typeface="Arial" panose="020B0604020202020204" pitchFamily="34" charset="0"/>
            </a:endParaRPr>
          </a:p>
        </p:txBody>
      </p:sp>
      <p:pic>
        <p:nvPicPr>
          <p:cNvPr id="618505" name="Picture 9"/>
          <p:cNvPicPr>
            <a:picLocks noChangeAspect="1"/>
          </p:cNvPicPr>
          <p:nvPr/>
        </p:nvPicPr>
        <p:blipFill>
          <a:blip r:embed="rId1"/>
          <a:stretch>
            <a:fillRect/>
          </a:stretch>
        </p:blipFill>
        <p:spPr>
          <a:xfrm>
            <a:off x="654050" y="2788920"/>
            <a:ext cx="5831205" cy="1313180"/>
          </a:xfrm>
          <a:prstGeom prst="rect">
            <a:avLst/>
          </a:prstGeom>
          <a:noFill/>
          <a:ln w="9525">
            <a:noFill/>
          </a:ln>
        </p:spPr>
      </p:pic>
      <p:sp>
        <p:nvSpPr>
          <p:cNvPr id="618506" name="Text Box 10"/>
          <p:cNvSpPr txBox="1"/>
          <p:nvPr/>
        </p:nvSpPr>
        <p:spPr>
          <a:xfrm>
            <a:off x="653415" y="4086225"/>
            <a:ext cx="5569585" cy="1630680"/>
          </a:xfrm>
          <a:prstGeom prst="rect">
            <a:avLst/>
          </a:prstGeom>
          <a:noFill/>
          <a:ln w="9525">
            <a:noFill/>
          </a:ln>
        </p:spPr>
        <p:txBody>
          <a:bodyPr wrap="square" lIns="0" tIns="0" rIns="0" bIns="0">
            <a:spAutoFit/>
          </a:bodyPr>
          <a:p>
            <a:pPr algn="l"/>
            <a:r>
              <a:rPr lang="es-ES" altLang="x-none" sz="1400" b="1" dirty="0">
                <a:solidFill>
                  <a:schemeClr val="tx1"/>
                </a:solidFill>
                <a:latin typeface="Arial" panose="020B0604020202020204" pitchFamily="34" charset="0"/>
              </a:rPr>
              <a:t>• Las subculturas.</a:t>
            </a:r>
            <a:r>
              <a:rPr lang="es-ES" altLang="x-none" dirty="0">
                <a:latin typeface="Arial" panose="020B0604020202020204" pitchFamily="34" charset="0"/>
              </a:rPr>
              <a:t> </a:t>
            </a:r>
            <a:r>
              <a:rPr lang="es-ES" altLang="x-none" sz="1400" dirty="0">
                <a:solidFill>
                  <a:schemeClr val="tx1"/>
                </a:solidFill>
                <a:latin typeface="Arial" panose="020B0604020202020204" pitchFamily="34" charset="0"/>
              </a:rPr>
              <a:t>En un mismo país o ciudad conviven individuos que pertenecen a culturas distintas. La inmigración favorece la mezcla de personas de diferentes nacionalidades, comunidades y religiones.</a:t>
            </a:r>
            <a:endParaRPr lang="es-ES" altLang="x-none" sz="1400" dirty="0">
              <a:solidFill>
                <a:schemeClr val="tx1"/>
              </a:solidFill>
              <a:latin typeface="Arial" panose="020B0604020202020204" pitchFamily="34" charset="0"/>
            </a:endParaRPr>
          </a:p>
          <a:p>
            <a:pPr algn="l"/>
            <a:endParaRPr lang="es-ES" altLang="x-none" sz="1400" dirty="0">
              <a:solidFill>
                <a:schemeClr val="tx1"/>
              </a:solidFill>
              <a:latin typeface="Arial" panose="020B0604020202020204" pitchFamily="34" charset="0"/>
            </a:endParaRPr>
          </a:p>
          <a:p>
            <a:pPr algn="l"/>
            <a:r>
              <a:rPr lang="es-ES" altLang="x-none" sz="1400" b="1" dirty="0">
                <a:solidFill>
                  <a:schemeClr val="tx1"/>
                </a:solidFill>
                <a:latin typeface="Arial" panose="020B0604020202020204" pitchFamily="34" charset="0"/>
              </a:rPr>
              <a:t>• La clase social.</a:t>
            </a:r>
            <a:r>
              <a:rPr lang="es-ES" altLang="x-none" dirty="0">
                <a:latin typeface="Arial" panose="020B0604020202020204" pitchFamily="34" charset="0"/>
              </a:rPr>
              <a:t> </a:t>
            </a:r>
            <a:r>
              <a:rPr lang="es-ES" altLang="x-none" sz="1400" dirty="0">
                <a:solidFill>
                  <a:schemeClr val="tx1"/>
                </a:solidFill>
                <a:latin typeface="Arial" panose="020B0604020202020204" pitchFamily="34" charset="0"/>
              </a:rPr>
              <a:t>En toda sociedad los individuos se dividen en grupos relativamente homogéneos y tienen un estatus y una jerarquía dados por su nivel económico, estudios, tipo de trabajo, etc.</a:t>
            </a:r>
            <a:endParaRPr lang="es-ES" altLang="x-none" sz="1400" dirty="0">
              <a:solidFill>
                <a:schemeClr val="tx1"/>
              </a:solidFill>
              <a:latin typeface="Arial" panose="020B0604020202020204" pitchFamily="34" charset="0"/>
            </a:endParaRPr>
          </a:p>
        </p:txBody>
      </p:sp>
      <p:pic>
        <p:nvPicPr>
          <p:cNvPr id="618507" name="Picture 11"/>
          <p:cNvPicPr>
            <a:picLocks noChangeAspect="1"/>
          </p:cNvPicPr>
          <p:nvPr/>
        </p:nvPicPr>
        <p:blipFill>
          <a:blip r:embed="rId2"/>
          <a:stretch>
            <a:fillRect/>
          </a:stretch>
        </p:blipFill>
        <p:spPr>
          <a:xfrm>
            <a:off x="6575425" y="2970213"/>
            <a:ext cx="2266950" cy="1752600"/>
          </a:xfrm>
          <a:prstGeom prst="rect">
            <a:avLst/>
          </a:prstGeom>
          <a:noFill/>
          <a:ln w="9525">
            <a:noFill/>
          </a:ln>
        </p:spPr>
      </p:pic>
      <p:sp>
        <p:nvSpPr>
          <p:cNvPr id="618508" name="Text Box 12"/>
          <p:cNvSpPr txBox="1"/>
          <p:nvPr/>
        </p:nvSpPr>
        <p:spPr>
          <a:xfrm>
            <a:off x="6485255" y="4937125"/>
            <a:ext cx="2458720" cy="923290"/>
          </a:xfrm>
          <a:prstGeom prst="rect">
            <a:avLst/>
          </a:prstGeom>
          <a:noFill/>
          <a:ln w="9525">
            <a:noFill/>
          </a:ln>
        </p:spPr>
        <p:txBody>
          <a:bodyPr wrap="square" lIns="0" tIns="0" rIns="0" bIns="0">
            <a:spAutoFit/>
          </a:bodyPr>
          <a:p>
            <a:pPr algn="l"/>
            <a:r>
              <a:rPr lang="es-ES" altLang="x-none" sz="1000" i="1" dirty="0">
                <a:solidFill>
                  <a:schemeClr val="tx1"/>
                </a:solidFill>
                <a:latin typeface="Arial" panose="020B0604020202020204" pitchFamily="34" charset="0"/>
              </a:rPr>
              <a:t>Los movimientos migratorios favorecen la convivencia entre personas de diferentes culturas lo que hace que las  costumbres década grupo se mezclen. Este hecho determina en parte el comportamiento de las personas a la hora de consumir.</a:t>
            </a:r>
            <a:endParaRPr lang="es-ES" altLang="x-none" sz="1000" i="1" dirty="0">
              <a:solidFill>
                <a:schemeClr val="tx1"/>
              </a:solidFill>
              <a:latin typeface="Arial" panose="020B0604020202020204" pitchFamily="34" charset="0"/>
            </a:endParaRPr>
          </a:p>
        </p:txBody>
      </p:sp>
      <p:sp>
        <p:nvSpPr>
          <p:cNvPr id="9"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8498"/>
                                        </p:tgtEl>
                                        <p:attrNameLst>
                                          <p:attrName>style.visibility</p:attrName>
                                        </p:attrNameLst>
                                      </p:cBhvr>
                                      <p:to>
                                        <p:strVal val="visible"/>
                                      </p:to>
                                    </p:set>
                                    <p:anim calcmode="lin" valueType="num">
                                      <p:cBhvr additive="base">
                                        <p:cTn id="7" dur="500" fill="hold"/>
                                        <p:tgtEl>
                                          <p:spTgt spid="618498"/>
                                        </p:tgtEl>
                                        <p:attrNameLst>
                                          <p:attrName>ppt_x</p:attrName>
                                        </p:attrNameLst>
                                      </p:cBhvr>
                                      <p:tavLst>
                                        <p:tav tm="0">
                                          <p:val>
                                            <p:strVal val="0-#ppt_w/2"/>
                                          </p:val>
                                        </p:tav>
                                        <p:tav tm="100000">
                                          <p:val>
                                            <p:strVal val="#ppt_x"/>
                                          </p:val>
                                        </p:tav>
                                      </p:tavLst>
                                    </p:anim>
                                    <p:anim calcmode="lin" valueType="num">
                                      <p:cBhvr additive="base">
                                        <p:cTn id="8" dur="500" fill="hold"/>
                                        <p:tgtEl>
                                          <p:spTgt spid="6184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18504"/>
                                        </p:tgtEl>
                                        <p:attrNameLst>
                                          <p:attrName>style.visibility</p:attrName>
                                        </p:attrNameLst>
                                      </p:cBhvr>
                                      <p:to>
                                        <p:strVal val="visible"/>
                                      </p:to>
                                    </p:set>
                                    <p:anim calcmode="lin" valueType="num">
                                      <p:cBhvr>
                                        <p:cTn id="18" dur="500" fill="hold"/>
                                        <p:tgtEl>
                                          <p:spTgt spid="618504"/>
                                        </p:tgtEl>
                                        <p:attrNameLst>
                                          <p:attrName>ppt_w</p:attrName>
                                        </p:attrNameLst>
                                      </p:cBhvr>
                                      <p:tavLst>
                                        <p:tav tm="0">
                                          <p:val>
                                            <p:fltVal val="0.000000"/>
                                          </p:val>
                                        </p:tav>
                                        <p:tav tm="100000">
                                          <p:val>
                                            <p:strVal val="#ppt_w"/>
                                          </p:val>
                                        </p:tav>
                                      </p:tavLst>
                                    </p:anim>
                                    <p:anim calcmode="lin" valueType="num">
                                      <p:cBhvr>
                                        <p:cTn id="19" dur="500" fill="hold"/>
                                        <p:tgtEl>
                                          <p:spTgt spid="618504"/>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18505"/>
                                        </p:tgtEl>
                                        <p:attrNameLst>
                                          <p:attrName>style.visibility</p:attrName>
                                        </p:attrNameLst>
                                      </p:cBhvr>
                                      <p:to>
                                        <p:strVal val="visible"/>
                                      </p:to>
                                    </p:set>
                                    <p:animEffect transition="in" filter="blinds(horizontal)">
                                      <p:cBhvr>
                                        <p:cTn id="24" dur="500"/>
                                        <p:tgtEl>
                                          <p:spTgt spid="618505"/>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618506"/>
                                        </p:tgtEl>
                                        <p:attrNameLst>
                                          <p:attrName>style.visibility</p:attrName>
                                        </p:attrNameLst>
                                      </p:cBhvr>
                                      <p:to>
                                        <p:strVal val="visible"/>
                                      </p:to>
                                    </p:set>
                                    <p:anim calcmode="lin" valueType="num">
                                      <p:cBhvr>
                                        <p:cTn id="29" dur="500" fill="hold"/>
                                        <p:tgtEl>
                                          <p:spTgt spid="618506"/>
                                        </p:tgtEl>
                                        <p:attrNameLst>
                                          <p:attrName>ppt_w</p:attrName>
                                        </p:attrNameLst>
                                      </p:cBhvr>
                                      <p:tavLst>
                                        <p:tav tm="0">
                                          <p:val>
                                            <p:fltVal val="0.000000"/>
                                          </p:val>
                                        </p:tav>
                                        <p:tav tm="100000">
                                          <p:val>
                                            <p:strVal val="#ppt_w"/>
                                          </p:val>
                                        </p:tav>
                                      </p:tavLst>
                                    </p:anim>
                                    <p:anim calcmode="lin" valueType="num">
                                      <p:cBhvr>
                                        <p:cTn id="30" dur="500" fill="hold"/>
                                        <p:tgtEl>
                                          <p:spTgt spid="618506"/>
                                        </p:tgtEl>
                                        <p:attrNameLst>
                                          <p:attrName>ppt_h</p:attrName>
                                        </p:attrNameLst>
                                      </p:cBhvr>
                                      <p:tavLst>
                                        <p:tav tm="0">
                                          <p:val>
                                            <p:fltVal val="0.00000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618507"/>
                                        </p:tgtEl>
                                        <p:attrNameLst>
                                          <p:attrName>style.visibility</p:attrName>
                                        </p:attrNameLst>
                                      </p:cBhvr>
                                      <p:to>
                                        <p:strVal val="visible"/>
                                      </p:to>
                                    </p:set>
                                    <p:animEffect transition="in" filter="diamond(in)">
                                      <p:cBhvr>
                                        <p:cTn id="35" dur="2000"/>
                                        <p:tgtEl>
                                          <p:spTgt spid="618507"/>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618508"/>
                                        </p:tgtEl>
                                        <p:attrNameLst>
                                          <p:attrName>style.visibility</p:attrName>
                                        </p:attrNameLst>
                                      </p:cBhvr>
                                      <p:to>
                                        <p:strVal val="visible"/>
                                      </p:to>
                                    </p:set>
                                    <p:anim calcmode="lin" valueType="num">
                                      <p:cBhvr>
                                        <p:cTn id="40" dur="500" fill="hold"/>
                                        <p:tgtEl>
                                          <p:spTgt spid="618508"/>
                                        </p:tgtEl>
                                        <p:attrNameLst>
                                          <p:attrName>ppt_w</p:attrName>
                                        </p:attrNameLst>
                                      </p:cBhvr>
                                      <p:tavLst>
                                        <p:tav tm="0">
                                          <p:val>
                                            <p:fltVal val="0.000000"/>
                                          </p:val>
                                        </p:tav>
                                        <p:tav tm="100000">
                                          <p:val>
                                            <p:strVal val="#ppt_w"/>
                                          </p:val>
                                        </p:tav>
                                      </p:tavLst>
                                    </p:anim>
                                    <p:anim calcmode="lin" valueType="num">
                                      <p:cBhvr>
                                        <p:cTn id="41" dur="500" fill="hold"/>
                                        <p:tgtEl>
                                          <p:spTgt spid="61850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8" grpId="0"/>
      <p:bldP spid="72709" grpId="0"/>
      <p:bldP spid="618504" grpId="0"/>
      <p:bldP spid="618506" grpId="0"/>
      <p:bldP spid="6185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0546" name="Rectangle 2"/>
          <p:cNvSpPr/>
          <p:nvPr/>
        </p:nvSpPr>
        <p:spPr>
          <a:xfrm>
            <a:off x="933450" y="1166813"/>
            <a:ext cx="7521575" cy="677862"/>
          </a:xfrm>
          <a:prstGeom prst="rect">
            <a:avLst/>
          </a:prstGeom>
          <a:noFill/>
          <a:ln w="9525">
            <a:noFill/>
          </a:ln>
        </p:spPr>
        <p:txBody>
          <a:bodyPr lIns="0" tIns="0" rIns="0" bIns="0">
            <a:spAutoFit/>
          </a:bodyPr>
          <a:p>
            <a:pPr marL="457200" indent="-457200" algn="l" eaLnBrk="0" hangingPunct="0">
              <a:buAutoNum type="arabicPeriod" startAt="3"/>
            </a:pPr>
            <a:r>
              <a:rPr lang="es-ES" altLang="x-none" sz="2200" b="1" dirty="0">
                <a:solidFill>
                  <a:schemeClr val="tx1"/>
                </a:solidFill>
                <a:latin typeface="Arial" panose="020B0604020202020204" pitchFamily="34" charset="0"/>
                <a:cs typeface="Times New Roman" panose="02020603050405020304" charset="0"/>
              </a:rPr>
              <a:t> Estudio del comportamiento del consumidor. </a:t>
            </a:r>
            <a:endParaRPr lang="es-ES" altLang="x-none" sz="2200" b="1" dirty="0">
              <a:solidFill>
                <a:schemeClr val="tx1"/>
              </a:solidFill>
              <a:latin typeface="Arial" panose="020B0604020202020204" pitchFamily="34" charset="0"/>
              <a:cs typeface="Times New Roman" panose="02020603050405020304" charset="0"/>
            </a:endParaRPr>
          </a:p>
          <a:p>
            <a:pPr marL="457200" indent="-457200" algn="l" eaLnBrk="0" hangingPunct="0">
              <a:buNone/>
            </a:pPr>
            <a:r>
              <a:rPr lang="es-ES" altLang="x-none" sz="2200" b="1" dirty="0">
                <a:solidFill>
                  <a:schemeClr val="tx1"/>
                </a:solidFill>
                <a:latin typeface="Arial" panose="020B0604020202020204" pitchFamily="34" charset="0"/>
                <a:cs typeface="Times New Roman" panose="02020603050405020304" charset="0"/>
              </a:rPr>
              <a:t>    ¿Qué productos se compran y por qué</a:t>
            </a:r>
            <a:r>
              <a:rPr lang="es-ES" altLang="x-none" dirty="0">
                <a:solidFill>
                  <a:schemeClr val="tx1"/>
                </a:solidFill>
                <a:latin typeface="Arial" panose="020B0604020202020204" pitchFamily="34" charset="0"/>
                <a:cs typeface="Times New Roman" panose="02020603050405020304" charset="0"/>
              </a:rPr>
              <a:t>?</a:t>
            </a:r>
            <a:endParaRPr lang="es-ES" altLang="x-none" dirty="0">
              <a:solidFill>
                <a:schemeClr val="tx1"/>
              </a:solidFill>
              <a:latin typeface="Arial" panose="020B0604020202020204" pitchFamily="34" charset="0"/>
              <a:ea typeface="Times New Roman" panose="02020603050405020304" charset="0"/>
            </a:endParaRPr>
          </a:p>
        </p:txBody>
      </p:sp>
      <p:sp>
        <p:nvSpPr>
          <p:cNvPr id="72709" name="Rectangle 5"/>
          <p:cNvSpPr/>
          <p:nvPr/>
        </p:nvSpPr>
        <p:spPr>
          <a:xfrm>
            <a:off x="1287463" y="2038350"/>
            <a:ext cx="6040437" cy="244475"/>
          </a:xfrm>
          <a:prstGeom prst="rect">
            <a:avLst/>
          </a:prstGeom>
          <a:noFill/>
          <a:ln w="9525">
            <a:noFill/>
          </a:ln>
        </p:spPr>
        <p:txBody>
          <a:bodyPr lIns="0" tIns="0" rIns="0" bIns="0" anchor="ctr" anchorCtr="0">
            <a:spAutoFit/>
          </a:bodyPr>
          <a:p>
            <a:pPr algn="l"/>
            <a:r>
              <a:rPr lang="es-ES" altLang="x-none" sz="1600" b="1" dirty="0">
                <a:solidFill>
                  <a:schemeClr val="tx1"/>
                </a:solidFill>
                <a:latin typeface="Arial" panose="020B0604020202020204" pitchFamily="34" charset="0"/>
              </a:rPr>
              <a:t>B. Factores sociales</a:t>
            </a:r>
            <a:endParaRPr lang="es-ES" altLang="x-none" dirty="0">
              <a:solidFill>
                <a:schemeClr val="tx1"/>
              </a:solidFill>
              <a:latin typeface="Arial" panose="020B0604020202020204" pitchFamily="34" charset="0"/>
            </a:endParaRPr>
          </a:p>
        </p:txBody>
      </p:sp>
      <p:sp>
        <p:nvSpPr>
          <p:cNvPr id="620548" name="Text Box 4"/>
          <p:cNvSpPr txBox="1"/>
          <p:nvPr/>
        </p:nvSpPr>
        <p:spPr>
          <a:xfrm>
            <a:off x="1311275" y="2282825"/>
            <a:ext cx="7350125" cy="425450"/>
          </a:xfrm>
          <a:prstGeom prst="rect">
            <a:avLst/>
          </a:prstGeom>
          <a:noFill/>
          <a:ln w="9525">
            <a:noFill/>
          </a:ln>
        </p:spPr>
        <p:txBody>
          <a:bodyPr lIns="0" tIns="0" rIns="0" bIns="0">
            <a:spAutoFit/>
          </a:bodyPr>
          <a:p>
            <a:pPr algn="l"/>
            <a:r>
              <a:rPr lang="es-ES" altLang="x-none" sz="1400" dirty="0">
                <a:solidFill>
                  <a:schemeClr val="tx1"/>
                </a:solidFill>
                <a:latin typeface="Arial" panose="020B0604020202020204" pitchFamily="34" charset="0"/>
              </a:rPr>
              <a:t>Diversos hechos sociales determinan también el comportamiento del consumidor: la familia y grupos a los que pertenezca, así como el rol y estatus que tenga en esos grupos.</a:t>
            </a:r>
            <a:endParaRPr lang="es-ES" altLang="x-none" sz="1400" dirty="0">
              <a:solidFill>
                <a:schemeClr val="tx1"/>
              </a:solidFill>
              <a:latin typeface="Arial" panose="020B0604020202020204" pitchFamily="34" charset="0"/>
            </a:endParaRPr>
          </a:p>
        </p:txBody>
      </p:sp>
      <p:pic>
        <p:nvPicPr>
          <p:cNvPr id="620553" name="Picture 9"/>
          <p:cNvPicPr>
            <a:picLocks noChangeAspect="1"/>
          </p:cNvPicPr>
          <p:nvPr/>
        </p:nvPicPr>
        <p:blipFill>
          <a:blip r:embed="rId1"/>
          <a:stretch>
            <a:fillRect/>
          </a:stretch>
        </p:blipFill>
        <p:spPr>
          <a:xfrm>
            <a:off x="1287780" y="2815590"/>
            <a:ext cx="6847840" cy="3761740"/>
          </a:xfrm>
          <a:prstGeom prst="rect">
            <a:avLst/>
          </a:prstGeom>
          <a:noFill/>
          <a:ln w="9525">
            <a:noFill/>
          </a:ln>
        </p:spPr>
      </p:pic>
      <p:sp>
        <p:nvSpPr>
          <p:cNvPr id="6"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0546"/>
                                        </p:tgtEl>
                                        <p:attrNameLst>
                                          <p:attrName>style.visibility</p:attrName>
                                        </p:attrNameLst>
                                      </p:cBhvr>
                                      <p:to>
                                        <p:strVal val="visible"/>
                                      </p:to>
                                    </p:set>
                                    <p:anim calcmode="lin" valueType="num">
                                      <p:cBhvr additive="base">
                                        <p:cTn id="7" dur="500" fill="hold"/>
                                        <p:tgtEl>
                                          <p:spTgt spid="620546"/>
                                        </p:tgtEl>
                                        <p:attrNameLst>
                                          <p:attrName>ppt_x</p:attrName>
                                        </p:attrNameLst>
                                      </p:cBhvr>
                                      <p:tavLst>
                                        <p:tav tm="0">
                                          <p:val>
                                            <p:strVal val="0-#ppt_w/2"/>
                                          </p:val>
                                        </p:tav>
                                        <p:tav tm="100000">
                                          <p:val>
                                            <p:strVal val="#ppt_x"/>
                                          </p:val>
                                        </p:tav>
                                      </p:tavLst>
                                    </p:anim>
                                    <p:anim calcmode="lin" valueType="num">
                                      <p:cBhvr additive="base">
                                        <p:cTn id="8" dur="500" fill="hold"/>
                                        <p:tgtEl>
                                          <p:spTgt spid="6205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20548"/>
                                        </p:tgtEl>
                                        <p:attrNameLst>
                                          <p:attrName>style.visibility</p:attrName>
                                        </p:attrNameLst>
                                      </p:cBhvr>
                                      <p:to>
                                        <p:strVal val="visible"/>
                                      </p:to>
                                    </p:set>
                                    <p:anim calcmode="lin" valueType="num">
                                      <p:cBhvr>
                                        <p:cTn id="18" dur="500" fill="hold"/>
                                        <p:tgtEl>
                                          <p:spTgt spid="620548"/>
                                        </p:tgtEl>
                                        <p:attrNameLst>
                                          <p:attrName>ppt_w</p:attrName>
                                        </p:attrNameLst>
                                      </p:cBhvr>
                                      <p:tavLst>
                                        <p:tav tm="0">
                                          <p:val>
                                            <p:fltVal val="0.000000"/>
                                          </p:val>
                                        </p:tav>
                                        <p:tav tm="100000">
                                          <p:val>
                                            <p:strVal val="#ppt_w"/>
                                          </p:val>
                                        </p:tav>
                                      </p:tavLst>
                                    </p:anim>
                                    <p:anim calcmode="lin" valueType="num">
                                      <p:cBhvr>
                                        <p:cTn id="19" dur="500" fill="hold"/>
                                        <p:tgtEl>
                                          <p:spTgt spid="620548"/>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20553"/>
                                        </p:tgtEl>
                                        <p:attrNameLst>
                                          <p:attrName>style.visibility</p:attrName>
                                        </p:attrNameLst>
                                      </p:cBhvr>
                                      <p:to>
                                        <p:strVal val="visible"/>
                                      </p:to>
                                    </p:set>
                                    <p:animEffect transition="in" filter="blinds(horizontal)">
                                      <p:cBhvr>
                                        <p:cTn id="24" dur="500"/>
                                        <p:tgtEl>
                                          <p:spTgt spid="620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6" grpId="0"/>
      <p:bldP spid="72709" grpId="0"/>
      <p:bldP spid="6205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2594" name="Rectangle 2"/>
          <p:cNvSpPr/>
          <p:nvPr/>
        </p:nvSpPr>
        <p:spPr>
          <a:xfrm>
            <a:off x="933450" y="1166813"/>
            <a:ext cx="7521575" cy="677862"/>
          </a:xfrm>
          <a:prstGeom prst="rect">
            <a:avLst/>
          </a:prstGeom>
          <a:noFill/>
          <a:ln w="9525">
            <a:noFill/>
          </a:ln>
        </p:spPr>
        <p:txBody>
          <a:bodyPr lIns="0" tIns="0" rIns="0" bIns="0">
            <a:spAutoFit/>
          </a:bodyPr>
          <a:p>
            <a:pPr marL="457200" indent="-457200" algn="l" eaLnBrk="0" hangingPunct="0">
              <a:buAutoNum type="arabicPeriod" startAt="3"/>
            </a:pPr>
            <a:r>
              <a:rPr lang="es-ES" altLang="x-none" sz="2200" b="1" dirty="0">
                <a:solidFill>
                  <a:schemeClr val="tx1"/>
                </a:solidFill>
                <a:latin typeface="Arial" panose="020B0604020202020204" pitchFamily="34" charset="0"/>
                <a:cs typeface="Times New Roman" panose="02020603050405020304" charset="0"/>
              </a:rPr>
              <a:t>Estudio del comportamiento del consumidor. </a:t>
            </a:r>
            <a:endParaRPr lang="es-ES" altLang="x-none" sz="2200" b="1" dirty="0">
              <a:solidFill>
                <a:schemeClr val="tx1"/>
              </a:solidFill>
              <a:latin typeface="Arial" panose="020B0604020202020204" pitchFamily="34" charset="0"/>
              <a:cs typeface="Times New Roman" panose="02020603050405020304" charset="0"/>
            </a:endParaRPr>
          </a:p>
          <a:p>
            <a:pPr marL="457200" indent="-457200" algn="l" eaLnBrk="0" hangingPunct="0">
              <a:buNone/>
            </a:pPr>
            <a:r>
              <a:rPr lang="es-ES" altLang="x-none" sz="2200" b="1" dirty="0">
                <a:solidFill>
                  <a:schemeClr val="tx1"/>
                </a:solidFill>
                <a:latin typeface="Arial" panose="020B0604020202020204" pitchFamily="34" charset="0"/>
                <a:cs typeface="Times New Roman" panose="02020603050405020304" charset="0"/>
              </a:rPr>
              <a:t>    ¿Qué productos se compran y por qué</a:t>
            </a:r>
            <a:r>
              <a:rPr lang="es-ES" altLang="x-none" dirty="0">
                <a:solidFill>
                  <a:schemeClr val="tx1"/>
                </a:solidFill>
                <a:latin typeface="Arial" panose="020B0604020202020204" pitchFamily="34" charset="0"/>
                <a:cs typeface="Times New Roman" panose="02020603050405020304" charset="0"/>
              </a:rPr>
              <a:t>?</a:t>
            </a:r>
            <a:endParaRPr lang="es-ES" altLang="x-none" dirty="0">
              <a:solidFill>
                <a:schemeClr val="tx1"/>
              </a:solidFill>
              <a:latin typeface="Arial" panose="020B0604020202020204" pitchFamily="34" charset="0"/>
              <a:ea typeface="Times New Roman" panose="02020603050405020304" charset="0"/>
            </a:endParaRPr>
          </a:p>
        </p:txBody>
      </p:sp>
      <p:sp>
        <p:nvSpPr>
          <p:cNvPr id="72709" name="Rectangle 5"/>
          <p:cNvSpPr/>
          <p:nvPr/>
        </p:nvSpPr>
        <p:spPr>
          <a:xfrm>
            <a:off x="1287463" y="2063750"/>
            <a:ext cx="6040437" cy="244475"/>
          </a:xfrm>
          <a:prstGeom prst="rect">
            <a:avLst/>
          </a:prstGeom>
          <a:noFill/>
          <a:ln w="9525">
            <a:noFill/>
          </a:ln>
        </p:spPr>
        <p:txBody>
          <a:bodyPr lIns="0" tIns="0" rIns="0" bIns="0" anchor="ctr" anchorCtr="0">
            <a:spAutoFit/>
          </a:bodyPr>
          <a:p>
            <a:pPr algn="l"/>
            <a:r>
              <a:rPr lang="es-ES" altLang="x-none" sz="1600" b="1" dirty="0">
                <a:solidFill>
                  <a:schemeClr val="tx1"/>
                </a:solidFill>
                <a:latin typeface="Arial" panose="020B0604020202020204" pitchFamily="34" charset="0"/>
              </a:rPr>
              <a:t>C. Factores personales</a:t>
            </a:r>
            <a:endParaRPr lang="es-ES" altLang="x-none" dirty="0">
              <a:solidFill>
                <a:schemeClr val="tx1"/>
              </a:solidFill>
              <a:latin typeface="Arial" panose="020B0604020202020204" pitchFamily="34" charset="0"/>
            </a:endParaRPr>
          </a:p>
        </p:txBody>
      </p:sp>
      <p:sp>
        <p:nvSpPr>
          <p:cNvPr id="622596" name="Text Box 4"/>
          <p:cNvSpPr txBox="1"/>
          <p:nvPr/>
        </p:nvSpPr>
        <p:spPr>
          <a:xfrm>
            <a:off x="1311275" y="2486025"/>
            <a:ext cx="7350125" cy="487363"/>
          </a:xfrm>
          <a:prstGeom prst="rect">
            <a:avLst/>
          </a:prstGeom>
          <a:noFill/>
          <a:ln w="9525">
            <a:noFill/>
          </a:ln>
        </p:spPr>
        <p:txBody>
          <a:bodyPr lIns="0" tIns="0" rIns="0" bIns="0">
            <a:spAutoFit/>
          </a:bodyPr>
          <a:p>
            <a:pPr algn="l"/>
            <a:r>
              <a:rPr lang="es-ES" altLang="x-none" sz="1400" b="1" dirty="0">
                <a:solidFill>
                  <a:schemeClr val="tx1"/>
                </a:solidFill>
                <a:latin typeface="Arial" panose="020B0604020202020204" pitchFamily="34" charset="0"/>
              </a:rPr>
              <a:t>• Edad y fase del ciclo de vida.</a:t>
            </a:r>
            <a:r>
              <a:rPr lang="es-ES" altLang="x-none" dirty="0">
                <a:latin typeface="Arial" panose="020B0604020202020204" pitchFamily="34" charset="0"/>
              </a:rPr>
              <a:t> </a:t>
            </a:r>
            <a:r>
              <a:rPr lang="es-ES" altLang="x-none" sz="1400" dirty="0">
                <a:solidFill>
                  <a:schemeClr val="tx1"/>
                </a:solidFill>
                <a:latin typeface="Arial" panose="020B0604020202020204" pitchFamily="34" charset="0"/>
              </a:rPr>
              <a:t>Una persona a lo largo de su vida pasa por la compra</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de diferentes bienes. Sus gustos y hábitos cambian.</a:t>
            </a:r>
            <a:endParaRPr lang="es-ES" altLang="x-none" sz="1400" dirty="0">
              <a:solidFill>
                <a:schemeClr val="tx1"/>
              </a:solidFill>
              <a:latin typeface="Arial" panose="020B0604020202020204" pitchFamily="34" charset="0"/>
            </a:endParaRPr>
          </a:p>
        </p:txBody>
      </p:sp>
      <p:sp>
        <p:nvSpPr>
          <p:cNvPr id="622598" name="Text Box 6"/>
          <p:cNvSpPr txBox="1"/>
          <p:nvPr/>
        </p:nvSpPr>
        <p:spPr>
          <a:xfrm>
            <a:off x="1336675" y="3209925"/>
            <a:ext cx="7350125" cy="487363"/>
          </a:xfrm>
          <a:prstGeom prst="rect">
            <a:avLst/>
          </a:prstGeom>
          <a:noFill/>
          <a:ln w="9525">
            <a:noFill/>
          </a:ln>
        </p:spPr>
        <p:txBody>
          <a:bodyPr lIns="0" tIns="0" rIns="0" bIns="0">
            <a:spAutoFit/>
          </a:bodyPr>
          <a:p>
            <a:pPr algn="l"/>
            <a:r>
              <a:rPr lang="es-ES" altLang="x-none" sz="1400" b="1" dirty="0">
                <a:solidFill>
                  <a:schemeClr val="tx1"/>
                </a:solidFill>
                <a:latin typeface="Arial" panose="020B0604020202020204" pitchFamily="34" charset="0"/>
              </a:rPr>
              <a:t>• Ocupación.</a:t>
            </a:r>
            <a:r>
              <a:rPr lang="es-ES" altLang="x-none" dirty="0">
                <a:latin typeface="Arial" panose="020B0604020202020204" pitchFamily="34" charset="0"/>
              </a:rPr>
              <a:t> </a:t>
            </a:r>
            <a:r>
              <a:rPr lang="es-ES" altLang="x-none" sz="1400" dirty="0">
                <a:solidFill>
                  <a:schemeClr val="tx1"/>
                </a:solidFill>
                <a:latin typeface="Arial" panose="020B0604020202020204" pitchFamily="34" charset="0"/>
              </a:rPr>
              <a:t>El tipo de trabajo al que se dedica el individuo ejerce una gran influencia</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en su comportamiento a la hora de consumir.</a:t>
            </a:r>
            <a:endParaRPr lang="es-ES" altLang="x-none" sz="1400" dirty="0">
              <a:solidFill>
                <a:schemeClr val="tx1"/>
              </a:solidFill>
              <a:latin typeface="Arial" panose="020B0604020202020204" pitchFamily="34" charset="0"/>
            </a:endParaRPr>
          </a:p>
        </p:txBody>
      </p:sp>
      <p:sp>
        <p:nvSpPr>
          <p:cNvPr id="622599" name="Text Box 7"/>
          <p:cNvSpPr txBox="1"/>
          <p:nvPr/>
        </p:nvSpPr>
        <p:spPr>
          <a:xfrm>
            <a:off x="1362075" y="3933825"/>
            <a:ext cx="7350125" cy="638175"/>
          </a:xfrm>
          <a:prstGeom prst="rect">
            <a:avLst/>
          </a:prstGeom>
          <a:noFill/>
          <a:ln w="9525">
            <a:noFill/>
          </a:ln>
        </p:spPr>
        <p:txBody>
          <a:bodyPr lIns="0" tIns="0" rIns="0" bIns="0">
            <a:spAutoFit/>
          </a:bodyPr>
          <a:p>
            <a:pPr algn="l"/>
            <a:r>
              <a:rPr lang="es-ES" altLang="x-none" sz="1400" b="1" dirty="0">
                <a:solidFill>
                  <a:schemeClr val="tx1"/>
                </a:solidFill>
                <a:latin typeface="Arial" panose="020B0604020202020204" pitchFamily="34" charset="0"/>
              </a:rPr>
              <a:t>• Estilo de vida.</a:t>
            </a:r>
            <a:r>
              <a:rPr lang="es-ES" altLang="x-none" sz="1400" dirty="0">
                <a:solidFill>
                  <a:schemeClr val="tx1"/>
                </a:solidFill>
                <a:latin typeface="Arial" panose="020B0604020202020204" pitchFamily="34" charset="0"/>
              </a:rPr>
              <a:t> Es todo aquello que tiene que ver con la forma de vivir de una persona.</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Sus intereses, opiniones y actividades influyen en el comportamiento a la hora de</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consumir.</a:t>
            </a:r>
            <a:endParaRPr lang="es-ES" altLang="x-none" sz="1400" dirty="0">
              <a:solidFill>
                <a:schemeClr val="tx1"/>
              </a:solidFill>
              <a:latin typeface="Arial" panose="020B0604020202020204" pitchFamily="34" charset="0"/>
            </a:endParaRPr>
          </a:p>
        </p:txBody>
      </p:sp>
      <p:sp>
        <p:nvSpPr>
          <p:cNvPr id="622600" name="Text Box 8"/>
          <p:cNvSpPr txBox="1"/>
          <p:nvPr/>
        </p:nvSpPr>
        <p:spPr>
          <a:xfrm>
            <a:off x="1298575" y="4784725"/>
            <a:ext cx="7350125" cy="638175"/>
          </a:xfrm>
          <a:prstGeom prst="rect">
            <a:avLst/>
          </a:prstGeom>
          <a:noFill/>
          <a:ln w="9525">
            <a:noFill/>
          </a:ln>
        </p:spPr>
        <p:txBody>
          <a:bodyPr lIns="0" tIns="0" rIns="0" bIns="0">
            <a:spAutoFit/>
          </a:bodyPr>
          <a:p>
            <a:pPr algn="l"/>
            <a:r>
              <a:rPr lang="es-ES" altLang="x-none" sz="1400" b="1" dirty="0">
                <a:solidFill>
                  <a:schemeClr val="tx1"/>
                </a:solidFill>
                <a:latin typeface="Arial" panose="020B0604020202020204" pitchFamily="34" charset="0"/>
              </a:rPr>
              <a:t>• Circunstancias económicas.</a:t>
            </a:r>
            <a:r>
              <a:rPr lang="es-ES" altLang="x-none" sz="1400" dirty="0">
                <a:solidFill>
                  <a:schemeClr val="tx1"/>
                </a:solidFill>
                <a:latin typeface="Arial" panose="020B0604020202020204" pitchFamily="34" charset="0"/>
              </a:rPr>
              <a:t> Cuando hay crecimiento económico y se dan facilidades</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de crédito, se producen mayores niveles de empleo y renta, lo cual implica que los</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individuos puedan satisfacer necesidades más complejas que las de simple supervivencia.</a:t>
            </a:r>
            <a:endParaRPr lang="es-ES" altLang="x-none" sz="1400" dirty="0">
              <a:solidFill>
                <a:schemeClr val="tx1"/>
              </a:solidFill>
              <a:latin typeface="Arial" panose="020B0604020202020204" pitchFamily="34" charset="0"/>
            </a:endParaRPr>
          </a:p>
        </p:txBody>
      </p:sp>
      <p:sp>
        <p:nvSpPr>
          <p:cNvPr id="622601" name="Text Box 9"/>
          <p:cNvSpPr txBox="1"/>
          <p:nvPr/>
        </p:nvSpPr>
        <p:spPr>
          <a:xfrm>
            <a:off x="1346200" y="5668963"/>
            <a:ext cx="7350125" cy="700087"/>
          </a:xfrm>
          <a:prstGeom prst="rect">
            <a:avLst/>
          </a:prstGeom>
          <a:noFill/>
          <a:ln w="9525">
            <a:noFill/>
          </a:ln>
        </p:spPr>
        <p:txBody>
          <a:bodyPr lIns="0" tIns="0" rIns="0" bIns="0">
            <a:spAutoFit/>
          </a:bodyPr>
          <a:p>
            <a:pPr algn="l"/>
            <a:r>
              <a:rPr lang="es-ES" altLang="x-none" sz="1400" b="1" dirty="0">
                <a:solidFill>
                  <a:schemeClr val="tx1"/>
                </a:solidFill>
                <a:latin typeface="Arial" panose="020B0604020202020204" pitchFamily="34" charset="0"/>
              </a:rPr>
              <a:t>•</a:t>
            </a:r>
            <a:r>
              <a:rPr lang="es-ES" altLang="x-none" dirty="0">
                <a:solidFill>
                  <a:schemeClr val="tx1"/>
                </a:solidFill>
                <a:latin typeface="Arial" panose="020B0604020202020204" pitchFamily="34" charset="0"/>
              </a:rPr>
              <a:t> </a:t>
            </a:r>
            <a:r>
              <a:rPr lang="es-ES" altLang="x-none" sz="1400" b="1" dirty="0">
                <a:solidFill>
                  <a:schemeClr val="tx1"/>
                </a:solidFill>
                <a:latin typeface="Arial" panose="020B0604020202020204" pitchFamily="34" charset="0"/>
              </a:rPr>
              <a:t>Personalidad.</a:t>
            </a:r>
            <a:r>
              <a:rPr lang="es-ES" altLang="x-none" sz="1400" dirty="0">
                <a:solidFill>
                  <a:schemeClr val="tx1"/>
                </a:solidFill>
                <a:latin typeface="Arial" panose="020B0604020202020204" pitchFamily="34" charset="0"/>
              </a:rPr>
              <a:t> Cada individuo tiene una personalidad diferente. Unos tienen más autonomía, seguridad, dominio o sociabilidad. Estas formas de encarar la vida influyen</a:t>
            </a:r>
            <a:endParaRPr lang="es-ES" altLang="x-none" sz="1400" dirty="0">
              <a:solidFill>
                <a:schemeClr val="tx1"/>
              </a:solidFill>
              <a:latin typeface="Arial" panose="020B0604020202020204" pitchFamily="34" charset="0"/>
            </a:endParaRPr>
          </a:p>
          <a:p>
            <a:pPr algn="l"/>
            <a:r>
              <a:rPr lang="es-ES" altLang="x-none" sz="1400" dirty="0">
                <a:solidFill>
                  <a:schemeClr val="tx1"/>
                </a:solidFill>
                <a:latin typeface="Arial" panose="020B0604020202020204" pitchFamily="34" charset="0"/>
              </a:rPr>
              <a:t>en su comportamiento a la hora de consumir.</a:t>
            </a:r>
            <a:endParaRPr lang="es-ES" altLang="x-none" sz="1400" dirty="0">
              <a:solidFill>
                <a:schemeClr val="tx1"/>
              </a:solidFill>
              <a:latin typeface="Arial" panose="020B0604020202020204" pitchFamily="34" charset="0"/>
            </a:endParaRPr>
          </a:p>
        </p:txBody>
      </p:sp>
      <p:sp>
        <p:nvSpPr>
          <p:cNvPr id="9"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2594"/>
                                        </p:tgtEl>
                                        <p:attrNameLst>
                                          <p:attrName>style.visibility</p:attrName>
                                        </p:attrNameLst>
                                      </p:cBhvr>
                                      <p:to>
                                        <p:strVal val="visible"/>
                                      </p:to>
                                    </p:set>
                                    <p:anim calcmode="lin" valueType="num">
                                      <p:cBhvr additive="base">
                                        <p:cTn id="7" dur="500" fill="hold"/>
                                        <p:tgtEl>
                                          <p:spTgt spid="622594"/>
                                        </p:tgtEl>
                                        <p:attrNameLst>
                                          <p:attrName>ppt_x</p:attrName>
                                        </p:attrNameLst>
                                      </p:cBhvr>
                                      <p:tavLst>
                                        <p:tav tm="0">
                                          <p:val>
                                            <p:strVal val="0-#ppt_w/2"/>
                                          </p:val>
                                        </p:tav>
                                        <p:tav tm="100000">
                                          <p:val>
                                            <p:strVal val="#ppt_x"/>
                                          </p:val>
                                        </p:tav>
                                      </p:tavLst>
                                    </p:anim>
                                    <p:anim calcmode="lin" valueType="num">
                                      <p:cBhvr additive="base">
                                        <p:cTn id="8" dur="500" fill="hold"/>
                                        <p:tgtEl>
                                          <p:spTgt spid="6225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22596"/>
                                        </p:tgtEl>
                                        <p:attrNameLst>
                                          <p:attrName>style.visibility</p:attrName>
                                        </p:attrNameLst>
                                      </p:cBhvr>
                                      <p:to>
                                        <p:strVal val="visible"/>
                                      </p:to>
                                    </p:set>
                                    <p:anim calcmode="lin" valueType="num">
                                      <p:cBhvr>
                                        <p:cTn id="18" dur="500" fill="hold"/>
                                        <p:tgtEl>
                                          <p:spTgt spid="622596"/>
                                        </p:tgtEl>
                                        <p:attrNameLst>
                                          <p:attrName>ppt_w</p:attrName>
                                        </p:attrNameLst>
                                      </p:cBhvr>
                                      <p:tavLst>
                                        <p:tav tm="0">
                                          <p:val>
                                            <p:fltVal val="0.000000"/>
                                          </p:val>
                                        </p:tav>
                                        <p:tav tm="100000">
                                          <p:val>
                                            <p:strVal val="#ppt_w"/>
                                          </p:val>
                                        </p:tav>
                                      </p:tavLst>
                                    </p:anim>
                                    <p:anim calcmode="lin" valueType="num">
                                      <p:cBhvr>
                                        <p:cTn id="19" dur="500" fill="hold"/>
                                        <p:tgtEl>
                                          <p:spTgt spid="622596"/>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622598"/>
                                        </p:tgtEl>
                                        <p:attrNameLst>
                                          <p:attrName>style.visibility</p:attrName>
                                        </p:attrNameLst>
                                      </p:cBhvr>
                                      <p:to>
                                        <p:strVal val="visible"/>
                                      </p:to>
                                    </p:set>
                                    <p:anim calcmode="lin" valueType="num">
                                      <p:cBhvr>
                                        <p:cTn id="24" dur="500" fill="hold"/>
                                        <p:tgtEl>
                                          <p:spTgt spid="622598"/>
                                        </p:tgtEl>
                                        <p:attrNameLst>
                                          <p:attrName>ppt_w</p:attrName>
                                        </p:attrNameLst>
                                      </p:cBhvr>
                                      <p:tavLst>
                                        <p:tav tm="0">
                                          <p:val>
                                            <p:fltVal val="0.000000"/>
                                          </p:val>
                                        </p:tav>
                                        <p:tav tm="100000">
                                          <p:val>
                                            <p:strVal val="#ppt_w"/>
                                          </p:val>
                                        </p:tav>
                                      </p:tavLst>
                                    </p:anim>
                                    <p:anim calcmode="lin" valueType="num">
                                      <p:cBhvr>
                                        <p:cTn id="25" dur="500" fill="hold"/>
                                        <p:tgtEl>
                                          <p:spTgt spid="622598"/>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622599"/>
                                        </p:tgtEl>
                                        <p:attrNameLst>
                                          <p:attrName>style.visibility</p:attrName>
                                        </p:attrNameLst>
                                      </p:cBhvr>
                                      <p:to>
                                        <p:strVal val="visible"/>
                                      </p:to>
                                    </p:set>
                                    <p:anim calcmode="lin" valueType="num">
                                      <p:cBhvr>
                                        <p:cTn id="30" dur="500" fill="hold"/>
                                        <p:tgtEl>
                                          <p:spTgt spid="622599"/>
                                        </p:tgtEl>
                                        <p:attrNameLst>
                                          <p:attrName>ppt_w</p:attrName>
                                        </p:attrNameLst>
                                      </p:cBhvr>
                                      <p:tavLst>
                                        <p:tav tm="0">
                                          <p:val>
                                            <p:fltVal val="0.000000"/>
                                          </p:val>
                                        </p:tav>
                                        <p:tav tm="100000">
                                          <p:val>
                                            <p:strVal val="#ppt_w"/>
                                          </p:val>
                                        </p:tav>
                                      </p:tavLst>
                                    </p:anim>
                                    <p:anim calcmode="lin" valueType="num">
                                      <p:cBhvr>
                                        <p:cTn id="31" dur="500" fill="hold"/>
                                        <p:tgtEl>
                                          <p:spTgt spid="622599"/>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622600"/>
                                        </p:tgtEl>
                                        <p:attrNameLst>
                                          <p:attrName>style.visibility</p:attrName>
                                        </p:attrNameLst>
                                      </p:cBhvr>
                                      <p:to>
                                        <p:strVal val="visible"/>
                                      </p:to>
                                    </p:set>
                                    <p:anim calcmode="lin" valueType="num">
                                      <p:cBhvr>
                                        <p:cTn id="36" dur="500" fill="hold"/>
                                        <p:tgtEl>
                                          <p:spTgt spid="622600"/>
                                        </p:tgtEl>
                                        <p:attrNameLst>
                                          <p:attrName>ppt_w</p:attrName>
                                        </p:attrNameLst>
                                      </p:cBhvr>
                                      <p:tavLst>
                                        <p:tav tm="0">
                                          <p:val>
                                            <p:fltVal val="0.000000"/>
                                          </p:val>
                                        </p:tav>
                                        <p:tav tm="100000">
                                          <p:val>
                                            <p:strVal val="#ppt_w"/>
                                          </p:val>
                                        </p:tav>
                                      </p:tavLst>
                                    </p:anim>
                                    <p:anim calcmode="lin" valueType="num">
                                      <p:cBhvr>
                                        <p:cTn id="37" dur="500" fill="hold"/>
                                        <p:tgtEl>
                                          <p:spTgt spid="622600"/>
                                        </p:tgtEl>
                                        <p:attrNameLst>
                                          <p:attrName>ppt_h</p:attrName>
                                        </p:attrNameLst>
                                      </p:cBhvr>
                                      <p:tavLst>
                                        <p:tav tm="0">
                                          <p:val>
                                            <p:fltVal val="0.00000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622601"/>
                                        </p:tgtEl>
                                        <p:attrNameLst>
                                          <p:attrName>style.visibility</p:attrName>
                                        </p:attrNameLst>
                                      </p:cBhvr>
                                      <p:to>
                                        <p:strVal val="visible"/>
                                      </p:to>
                                    </p:set>
                                    <p:anim calcmode="lin" valueType="num">
                                      <p:cBhvr>
                                        <p:cTn id="42" dur="500" fill="hold"/>
                                        <p:tgtEl>
                                          <p:spTgt spid="622601"/>
                                        </p:tgtEl>
                                        <p:attrNameLst>
                                          <p:attrName>ppt_w</p:attrName>
                                        </p:attrNameLst>
                                      </p:cBhvr>
                                      <p:tavLst>
                                        <p:tav tm="0">
                                          <p:val>
                                            <p:fltVal val="0.000000"/>
                                          </p:val>
                                        </p:tav>
                                        <p:tav tm="100000">
                                          <p:val>
                                            <p:strVal val="#ppt_w"/>
                                          </p:val>
                                        </p:tav>
                                      </p:tavLst>
                                    </p:anim>
                                    <p:anim calcmode="lin" valueType="num">
                                      <p:cBhvr>
                                        <p:cTn id="43" dur="500" fill="hold"/>
                                        <p:tgtEl>
                                          <p:spTgt spid="622601"/>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4" grpId="0"/>
      <p:bldP spid="72709" grpId="0"/>
      <p:bldP spid="622596" grpId="0"/>
      <p:bldP spid="622598" grpId="0"/>
      <p:bldP spid="622599" grpId="0"/>
      <p:bldP spid="622600" grpId="0"/>
      <p:bldP spid="62260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42" name="Rectangle 2"/>
          <p:cNvSpPr/>
          <p:nvPr/>
        </p:nvSpPr>
        <p:spPr>
          <a:xfrm>
            <a:off x="933450" y="1166813"/>
            <a:ext cx="7521575" cy="677862"/>
          </a:xfrm>
          <a:prstGeom prst="rect">
            <a:avLst/>
          </a:prstGeom>
          <a:noFill/>
          <a:ln w="9525">
            <a:noFill/>
          </a:ln>
        </p:spPr>
        <p:txBody>
          <a:bodyPr lIns="0" tIns="0" rIns="0" bIns="0">
            <a:spAutoFit/>
          </a:bodyPr>
          <a:p>
            <a:pPr marL="457200" indent="-457200" algn="l" eaLnBrk="0" hangingPunct="0">
              <a:buAutoNum type="arabicPeriod" startAt="3"/>
            </a:pPr>
            <a:r>
              <a:rPr lang="es-ES" altLang="x-none" sz="2200" b="1" dirty="0">
                <a:solidFill>
                  <a:schemeClr val="tx1"/>
                </a:solidFill>
                <a:latin typeface="Arial" panose="020B0604020202020204" pitchFamily="34" charset="0"/>
                <a:cs typeface="Times New Roman" panose="02020603050405020304" charset="0"/>
              </a:rPr>
              <a:t>Estudio del comportamiento del consumidor. ¿Qué productos se compran y por qué?</a:t>
            </a:r>
            <a:endParaRPr lang="es-ES" altLang="x-none" sz="2200" b="1" dirty="0">
              <a:solidFill>
                <a:schemeClr val="tx1"/>
              </a:solidFill>
              <a:latin typeface="Arial" panose="020B0604020202020204" pitchFamily="34" charset="0"/>
              <a:ea typeface="Times New Roman" panose="02020603050405020304" charset="0"/>
            </a:endParaRPr>
          </a:p>
        </p:txBody>
      </p:sp>
      <p:sp>
        <p:nvSpPr>
          <p:cNvPr id="72709" name="Rectangle 5"/>
          <p:cNvSpPr/>
          <p:nvPr/>
        </p:nvSpPr>
        <p:spPr>
          <a:xfrm>
            <a:off x="1287463" y="2063750"/>
            <a:ext cx="6040437" cy="244475"/>
          </a:xfrm>
          <a:prstGeom prst="rect">
            <a:avLst/>
          </a:prstGeom>
          <a:noFill/>
          <a:ln w="9525">
            <a:noFill/>
          </a:ln>
        </p:spPr>
        <p:txBody>
          <a:bodyPr lIns="0" tIns="0" rIns="0" bIns="0" anchor="ctr" anchorCtr="0">
            <a:spAutoFit/>
          </a:bodyPr>
          <a:p>
            <a:pPr algn="l"/>
            <a:r>
              <a:rPr lang="es-ES" altLang="x-none" sz="1600" b="1" dirty="0">
                <a:solidFill>
                  <a:schemeClr val="tx1"/>
                </a:solidFill>
                <a:latin typeface="Arial" panose="020B0604020202020204" pitchFamily="34" charset="0"/>
              </a:rPr>
              <a:t>D. Factores psicológicos</a:t>
            </a:r>
            <a:endParaRPr lang="es-ES" altLang="x-none" dirty="0">
              <a:solidFill>
                <a:schemeClr val="tx1"/>
              </a:solidFill>
              <a:latin typeface="Arial" panose="020B0604020202020204" pitchFamily="34" charset="0"/>
            </a:endParaRPr>
          </a:p>
        </p:txBody>
      </p:sp>
      <p:sp>
        <p:nvSpPr>
          <p:cNvPr id="624644" name="Text Box 4"/>
          <p:cNvSpPr txBox="1"/>
          <p:nvPr/>
        </p:nvSpPr>
        <p:spPr>
          <a:xfrm>
            <a:off x="1311275" y="2486025"/>
            <a:ext cx="7566025" cy="2381250"/>
          </a:xfrm>
          <a:prstGeom prst="rect">
            <a:avLst/>
          </a:prstGeom>
          <a:noFill/>
          <a:ln w="9525">
            <a:noFill/>
          </a:ln>
        </p:spPr>
        <p:txBody>
          <a:bodyPr lIns="0" tIns="0" rIns="0" bIns="0">
            <a:spAutoFit/>
          </a:bodyPr>
          <a:p>
            <a:pPr algn="l"/>
            <a:r>
              <a:rPr lang="es-ES" altLang="x-none" sz="1300" b="1" dirty="0">
                <a:solidFill>
                  <a:schemeClr val="tx1"/>
                </a:solidFill>
                <a:latin typeface="Arial" panose="020B0604020202020204" pitchFamily="34" charset="0"/>
              </a:rPr>
              <a:t>• Motivación.</a:t>
            </a:r>
            <a:r>
              <a:rPr lang="es-ES" altLang="x-none" sz="1300" dirty="0">
                <a:solidFill>
                  <a:schemeClr val="tx1"/>
                </a:solidFill>
                <a:latin typeface="Arial" panose="020B0604020202020204" pitchFamily="34" charset="0"/>
              </a:rPr>
              <a:t> Generalmente, compramos para satisfacer necesidades de distinta índole y porque tenemos un motivo. Los motivos por los que compramos son: la obtención de beneficios; la utilidad; el orgullo; la emulación; el miedo; el amor.</a:t>
            </a:r>
            <a:endParaRPr lang="es-ES" altLang="x-none" sz="1300" dirty="0">
              <a:solidFill>
                <a:schemeClr val="tx1"/>
              </a:solidFill>
              <a:latin typeface="Arial" panose="020B0604020202020204" pitchFamily="34" charset="0"/>
            </a:endParaRPr>
          </a:p>
          <a:p>
            <a:pPr algn="l"/>
            <a:endParaRPr lang="es-ES" altLang="x-none" sz="1300" dirty="0">
              <a:solidFill>
                <a:schemeClr val="tx1"/>
              </a:solidFill>
              <a:latin typeface="Arial" panose="020B0604020202020204" pitchFamily="34" charset="0"/>
            </a:endParaRPr>
          </a:p>
          <a:p>
            <a:pPr algn="l"/>
            <a:r>
              <a:rPr lang="es-ES" altLang="x-none" sz="1300" dirty="0">
                <a:solidFill>
                  <a:schemeClr val="tx1"/>
                </a:solidFill>
                <a:latin typeface="Arial" panose="020B0604020202020204" pitchFamily="34" charset="0"/>
              </a:rPr>
              <a:t>• </a:t>
            </a:r>
            <a:r>
              <a:rPr lang="es-ES" altLang="x-none" sz="1300" b="1" dirty="0">
                <a:solidFill>
                  <a:schemeClr val="tx1"/>
                </a:solidFill>
                <a:latin typeface="Arial" panose="020B0604020202020204" pitchFamily="34" charset="0"/>
              </a:rPr>
              <a:t>Aprendizaje</a:t>
            </a:r>
            <a:r>
              <a:rPr lang="es-ES" altLang="x-none" sz="1300" dirty="0">
                <a:solidFill>
                  <a:schemeClr val="tx1"/>
                </a:solidFill>
                <a:latin typeface="Arial" panose="020B0604020202020204" pitchFamily="34" charset="0"/>
              </a:rPr>
              <a:t>. El comportamiento y los intereses de consumo de las personas se modifican a medida que aprenden porque adquieren experiencia.</a:t>
            </a:r>
            <a:endParaRPr lang="es-ES" altLang="x-none" sz="1300" dirty="0">
              <a:solidFill>
                <a:schemeClr val="tx1"/>
              </a:solidFill>
              <a:latin typeface="Arial" panose="020B0604020202020204" pitchFamily="34" charset="0"/>
            </a:endParaRPr>
          </a:p>
          <a:p>
            <a:pPr algn="l"/>
            <a:endParaRPr lang="es-ES" altLang="x-none" sz="1300" dirty="0">
              <a:solidFill>
                <a:schemeClr val="tx1"/>
              </a:solidFill>
              <a:latin typeface="Arial" panose="020B0604020202020204" pitchFamily="34" charset="0"/>
            </a:endParaRPr>
          </a:p>
          <a:p>
            <a:pPr algn="l"/>
            <a:r>
              <a:rPr lang="es-ES" altLang="x-none" sz="1300" dirty="0">
                <a:solidFill>
                  <a:schemeClr val="tx1"/>
                </a:solidFill>
                <a:latin typeface="Arial" panose="020B0604020202020204" pitchFamily="34" charset="0"/>
              </a:rPr>
              <a:t>• </a:t>
            </a:r>
            <a:r>
              <a:rPr lang="es-ES" altLang="x-none" sz="1300" b="1" dirty="0">
                <a:solidFill>
                  <a:schemeClr val="tx1"/>
                </a:solidFill>
                <a:latin typeface="Arial" panose="020B0604020202020204" pitchFamily="34" charset="0"/>
              </a:rPr>
              <a:t>Percepción</a:t>
            </a:r>
            <a:r>
              <a:rPr lang="es-ES" altLang="x-none" sz="1300" dirty="0">
                <a:solidFill>
                  <a:schemeClr val="tx1"/>
                </a:solidFill>
                <a:latin typeface="Arial" panose="020B0604020202020204" pitchFamily="34" charset="0"/>
              </a:rPr>
              <a:t>. Dos individuos diferentes perciben la misma realidad de forma distinta. El consumidor prestará atención a lo que le interesa y no tendrá en cuenta el resto.</a:t>
            </a:r>
            <a:endParaRPr lang="es-ES" altLang="x-none" sz="1300" dirty="0">
              <a:solidFill>
                <a:schemeClr val="tx1"/>
              </a:solidFill>
              <a:latin typeface="Arial" panose="020B0604020202020204" pitchFamily="34" charset="0"/>
            </a:endParaRPr>
          </a:p>
          <a:p>
            <a:pPr algn="l"/>
            <a:endParaRPr lang="es-ES" altLang="x-none" sz="1300" b="1" dirty="0">
              <a:solidFill>
                <a:schemeClr val="tx1"/>
              </a:solidFill>
              <a:latin typeface="Arial" panose="020B0604020202020204" pitchFamily="34" charset="0"/>
            </a:endParaRPr>
          </a:p>
          <a:p>
            <a:pPr algn="l"/>
            <a:r>
              <a:rPr lang="es-ES" altLang="x-none" sz="1300" b="1" dirty="0">
                <a:solidFill>
                  <a:schemeClr val="tx1"/>
                </a:solidFill>
                <a:latin typeface="Arial" panose="020B0604020202020204" pitchFamily="34" charset="0"/>
              </a:rPr>
              <a:t>• Convicciones y actitudes.</a:t>
            </a:r>
            <a:r>
              <a:rPr lang="es-ES" altLang="x-none" sz="1300" dirty="0">
                <a:solidFill>
                  <a:schemeClr val="tx1"/>
                </a:solidFill>
                <a:latin typeface="Arial" panose="020B0604020202020204" pitchFamily="34" charset="0"/>
              </a:rPr>
              <a:t> Con el aprendizaje los individuos adoptan nuevas creencias y comportamientos respecto al hecho de comprar.</a:t>
            </a:r>
            <a:endParaRPr lang="es-ES" altLang="x-none" sz="1300" dirty="0">
              <a:solidFill>
                <a:schemeClr val="tx1"/>
              </a:solidFill>
              <a:latin typeface="Arial" panose="020B0604020202020204" pitchFamily="34" charset="0"/>
            </a:endParaRPr>
          </a:p>
        </p:txBody>
      </p:sp>
      <p:pic>
        <p:nvPicPr>
          <p:cNvPr id="624649" name="Picture 9"/>
          <p:cNvPicPr>
            <a:picLocks noChangeAspect="1"/>
          </p:cNvPicPr>
          <p:nvPr/>
        </p:nvPicPr>
        <p:blipFill>
          <a:blip r:embed="rId1"/>
          <a:stretch>
            <a:fillRect/>
          </a:stretch>
        </p:blipFill>
        <p:spPr>
          <a:xfrm>
            <a:off x="2847975" y="5056188"/>
            <a:ext cx="2295525" cy="1495425"/>
          </a:xfrm>
          <a:prstGeom prst="rect">
            <a:avLst/>
          </a:prstGeom>
          <a:noFill/>
          <a:ln w="9525">
            <a:noFill/>
          </a:ln>
        </p:spPr>
      </p:pic>
      <p:sp>
        <p:nvSpPr>
          <p:cNvPr id="624650" name="Rectangle 10"/>
          <p:cNvSpPr/>
          <p:nvPr/>
        </p:nvSpPr>
        <p:spPr>
          <a:xfrm>
            <a:off x="5346700" y="5768975"/>
            <a:ext cx="2235200" cy="762000"/>
          </a:xfrm>
          <a:prstGeom prst="rect">
            <a:avLst/>
          </a:prstGeom>
          <a:noFill/>
          <a:ln w="9525">
            <a:noFill/>
          </a:ln>
        </p:spPr>
        <p:txBody>
          <a:bodyPr lIns="0" tIns="0" rIns="0" bIns="0">
            <a:spAutoFit/>
          </a:bodyPr>
          <a:p>
            <a:pPr algn="l"/>
            <a:r>
              <a:rPr lang="es-ES" altLang="x-none" sz="1000" i="1" dirty="0">
                <a:solidFill>
                  <a:schemeClr val="tx1"/>
                </a:solidFill>
                <a:latin typeface="Arial" panose="020B0604020202020204" pitchFamily="34" charset="0"/>
              </a:rPr>
              <a:t>En la compra de un nuevo coche, la utilidad, la emulación o el orgullo pueden ser motivos que determinen el comportamiento de compra del consumidor.</a:t>
            </a:r>
            <a:endParaRPr lang="es-ES" altLang="x-none" sz="1000" i="1" dirty="0">
              <a:solidFill>
                <a:schemeClr val="tx1"/>
              </a:solidFill>
              <a:latin typeface="Arial" panose="020B0604020202020204" pitchFamily="34" charset="0"/>
            </a:endParaRPr>
          </a:p>
        </p:txBody>
      </p:sp>
      <p:sp>
        <p:nvSpPr>
          <p:cNvPr id="7" name="1 Título"/>
          <p:cNvSpPr>
            <a:spLocks noGrp="1"/>
          </p:cNvSpPr>
          <p:nvPr>
            <p:ph type="title" hasCustomPrompt="1"/>
          </p:nvPr>
        </p:nvSpPr>
        <p:spPr>
          <a:xfrm>
            <a:off x="1344613" y="631825"/>
            <a:ext cx="344488" cy="539750"/>
          </a:xfrm>
        </p:spPr>
        <p:txBody>
          <a:bodyPr vert="horz" wrap="square" lIns="0" tIns="0" rIns="0" bIns="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s-ES" sz="2000" b="0" i="0" u="none" strike="noStrike" kern="0" cap="none" spc="0" normalizeH="0" baseline="0" noProof="0" dirty="0" smtClean="0">
                <a:ln>
                  <a:noFill/>
                </a:ln>
                <a:solidFill>
                  <a:schemeClr val="tx1"/>
                </a:solidFill>
                <a:effectLst/>
                <a:uLnTx/>
                <a:uFillTx/>
                <a:latin typeface="SRA Sans 1.0" charset="0"/>
                <a:ea typeface="MS PGothic" panose="020B0600070205080204" charset="-128"/>
                <a:cs typeface="+mj-cs"/>
              </a:rPr>
              <a:t>01</a:t>
            </a:r>
            <a:endParaRPr kumimoji="0" lang="es-ES" sz="2000" b="0" i="0" u="none" strike="noStrike" kern="0" cap="none" spc="0" normalizeH="0" baseline="0" noProof="0" dirty="0">
              <a:ln>
                <a:noFill/>
              </a:ln>
              <a:solidFill>
                <a:schemeClr val="tx1"/>
              </a:solidFill>
              <a:effectLst/>
              <a:uLnTx/>
              <a:uFillTx/>
              <a:latin typeface="SRA Sans 1.0" charset="0"/>
              <a:ea typeface="MS PGothic" panose="020B0600070205080204" charset="-128"/>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42"/>
                                        </p:tgtEl>
                                        <p:attrNameLst>
                                          <p:attrName>style.visibility</p:attrName>
                                        </p:attrNameLst>
                                      </p:cBhvr>
                                      <p:to>
                                        <p:strVal val="visible"/>
                                      </p:to>
                                    </p:set>
                                    <p:anim calcmode="lin" valueType="num">
                                      <p:cBhvr additive="base">
                                        <p:cTn id="7" dur="500" fill="hold"/>
                                        <p:tgtEl>
                                          <p:spTgt spid="624642"/>
                                        </p:tgtEl>
                                        <p:attrNameLst>
                                          <p:attrName>ppt_x</p:attrName>
                                        </p:attrNameLst>
                                      </p:cBhvr>
                                      <p:tavLst>
                                        <p:tav tm="0">
                                          <p:val>
                                            <p:strVal val="0-#ppt_w/2"/>
                                          </p:val>
                                        </p:tav>
                                        <p:tav tm="100000">
                                          <p:val>
                                            <p:strVal val="#ppt_x"/>
                                          </p:val>
                                        </p:tav>
                                      </p:tavLst>
                                    </p:anim>
                                    <p:anim calcmode="lin" valueType="num">
                                      <p:cBhvr additive="base">
                                        <p:cTn id="8" dur="500" fill="hold"/>
                                        <p:tgtEl>
                                          <p:spTgt spid="624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24644"/>
                                        </p:tgtEl>
                                        <p:attrNameLst>
                                          <p:attrName>style.visibility</p:attrName>
                                        </p:attrNameLst>
                                      </p:cBhvr>
                                      <p:to>
                                        <p:strVal val="visible"/>
                                      </p:to>
                                    </p:set>
                                    <p:anim calcmode="lin" valueType="num">
                                      <p:cBhvr>
                                        <p:cTn id="18" dur="500" fill="hold"/>
                                        <p:tgtEl>
                                          <p:spTgt spid="624644"/>
                                        </p:tgtEl>
                                        <p:attrNameLst>
                                          <p:attrName>ppt_w</p:attrName>
                                        </p:attrNameLst>
                                      </p:cBhvr>
                                      <p:tavLst>
                                        <p:tav tm="0">
                                          <p:val>
                                            <p:fltVal val="0.000000"/>
                                          </p:val>
                                        </p:tav>
                                        <p:tav tm="100000">
                                          <p:val>
                                            <p:strVal val="#ppt_w"/>
                                          </p:val>
                                        </p:tav>
                                      </p:tavLst>
                                    </p:anim>
                                    <p:anim calcmode="lin" valueType="num">
                                      <p:cBhvr>
                                        <p:cTn id="19" dur="500" fill="hold"/>
                                        <p:tgtEl>
                                          <p:spTgt spid="624644"/>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624649"/>
                                        </p:tgtEl>
                                        <p:attrNameLst>
                                          <p:attrName>style.visibility</p:attrName>
                                        </p:attrNameLst>
                                      </p:cBhvr>
                                      <p:to>
                                        <p:strVal val="visible"/>
                                      </p:to>
                                    </p:set>
                                    <p:animEffect transition="in" filter="diamond(in)">
                                      <p:cBhvr>
                                        <p:cTn id="24" dur="2000"/>
                                        <p:tgtEl>
                                          <p:spTgt spid="624649"/>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24650"/>
                                        </p:tgtEl>
                                        <p:attrNameLst>
                                          <p:attrName>style.visibility</p:attrName>
                                        </p:attrNameLst>
                                      </p:cBhvr>
                                      <p:to>
                                        <p:strVal val="visible"/>
                                      </p:to>
                                    </p:set>
                                    <p:animEffect transition="in" filter="box(in)">
                                      <p:cBhvr>
                                        <p:cTn id="29" dur="500"/>
                                        <p:tgtEl>
                                          <p:spTgt spid="624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2" grpId="0"/>
      <p:bldP spid="72709" grpId="0"/>
      <p:bldP spid="624644" grpId="0"/>
      <p:bldP spid="6246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6690" name="Rectangle 2"/>
          <p:cNvSpPr/>
          <p:nvPr/>
        </p:nvSpPr>
        <p:spPr>
          <a:xfrm>
            <a:off x="933450" y="1166813"/>
            <a:ext cx="7889875" cy="338137"/>
          </a:xfrm>
          <a:prstGeom prst="rect">
            <a:avLst/>
          </a:prstGeom>
          <a:noFill/>
          <a:ln w="9525">
            <a:noFill/>
          </a:ln>
        </p:spPr>
        <p:txBody>
          <a:bodyPr lIns="0" tIns="0" rIns="0" bIns="0">
            <a:spAutoFit/>
          </a:bodyPr>
          <a:p>
            <a:pPr marL="457200" indent="-457200" algn="l">
              <a:buAutoNum type="arabicPeriod" startAt="4"/>
            </a:pPr>
            <a:r>
              <a:rPr lang="es-ES" altLang="x-none" sz="2200" b="1" dirty="0">
                <a:solidFill>
                  <a:schemeClr val="tx1"/>
                </a:solidFill>
                <a:latin typeface="Arial" panose="020B0604020202020204" pitchFamily="34" charset="0"/>
                <a:cs typeface="Times New Roman" panose="02020603050405020304" charset="0"/>
              </a:rPr>
              <a:t>Las necesidades del consumidor. ¿Por qué se compra?</a:t>
            </a:r>
            <a:endParaRPr lang="es-ES" altLang="x-none" sz="2200" b="1" dirty="0">
              <a:solidFill>
                <a:schemeClr val="tx1"/>
              </a:solidFill>
              <a:latin typeface="Arial" panose="020B0604020202020204" pitchFamily="34" charset="0"/>
              <a:ea typeface="Times New Roman" panose="02020603050405020304" charset="0"/>
            </a:endParaRPr>
          </a:p>
        </p:txBody>
      </p:sp>
      <p:sp>
        <p:nvSpPr>
          <p:cNvPr id="626692" name="Text Box 4"/>
          <p:cNvSpPr txBox="1"/>
          <p:nvPr/>
        </p:nvSpPr>
        <p:spPr>
          <a:xfrm>
            <a:off x="1263650" y="1658938"/>
            <a:ext cx="6902450" cy="425450"/>
          </a:xfrm>
          <a:prstGeom prst="rect">
            <a:avLst/>
          </a:prstGeom>
          <a:noFill/>
          <a:ln w="9525">
            <a:noFill/>
          </a:ln>
        </p:spPr>
        <p:txBody>
          <a:bodyPr lIns="0" tIns="0" rIns="0" bIns="0">
            <a:spAutoFit/>
          </a:bodyPr>
          <a:p>
            <a:pPr algn="l"/>
            <a:r>
              <a:rPr lang="es-ES" altLang="x-none" sz="1400" dirty="0">
                <a:solidFill>
                  <a:schemeClr val="tx1"/>
                </a:solidFill>
                <a:latin typeface="Arial" panose="020B0604020202020204" pitchFamily="34" charset="0"/>
              </a:rPr>
              <a:t>Cuando los seres humanos nos movemos para obtener un producto es porque vemos en él el objeto que nos satisfará.</a:t>
            </a:r>
            <a:endParaRPr lang="es-ES" altLang="x-none" sz="1400" dirty="0">
              <a:solidFill>
                <a:schemeClr val="tx1"/>
              </a:solidFill>
              <a:latin typeface="Arial" panose="020B0604020202020204" pitchFamily="34" charset="0"/>
            </a:endParaRPr>
          </a:p>
        </p:txBody>
      </p:sp>
      <p:sp>
        <p:nvSpPr>
          <p:cNvPr id="626694" name="Rectangle 6"/>
          <p:cNvSpPr/>
          <p:nvPr/>
        </p:nvSpPr>
        <p:spPr>
          <a:xfrm>
            <a:off x="6172200" y="4927600"/>
            <a:ext cx="1714500" cy="1371600"/>
          </a:xfrm>
          <a:prstGeom prst="rect">
            <a:avLst/>
          </a:prstGeom>
          <a:noFill/>
          <a:ln w="9525">
            <a:noFill/>
          </a:ln>
        </p:spPr>
        <p:txBody>
          <a:bodyPr lIns="0" tIns="0" rIns="0" bIns="0">
            <a:spAutoFit/>
          </a:bodyPr>
          <a:p>
            <a:pPr algn="l"/>
            <a:r>
              <a:rPr lang="es-ES" altLang="x-none" sz="1000" i="1" dirty="0">
                <a:solidFill>
                  <a:schemeClr val="tx1"/>
                </a:solidFill>
                <a:latin typeface="Arial" panose="020B0604020202020204" pitchFamily="34" charset="0"/>
              </a:rPr>
              <a:t>El hecho de beber puede responder a dos necesidades muy diferentes: la necesidad psíquica de socializar con nuestros amigos mientras tomamos un refresco, por ejemplo, o la necesidad física de ingerir líquido porque estamos en un desierto.</a:t>
            </a:r>
            <a:endParaRPr lang="es-ES" altLang="x-none" sz="1000" i="1" dirty="0">
              <a:solidFill>
                <a:schemeClr val="tx1"/>
              </a:solidFill>
              <a:latin typeface="Arial" panose="020B0604020202020204" pitchFamily="34" charset="0"/>
            </a:endParaRPr>
          </a:p>
        </p:txBody>
      </p:sp>
      <p:sp>
        <p:nvSpPr>
          <p:cNvPr id="72709" name="Rectangle 5"/>
          <p:cNvSpPr/>
          <p:nvPr/>
        </p:nvSpPr>
        <p:spPr>
          <a:xfrm>
            <a:off x="1077913" y="2349500"/>
            <a:ext cx="5599112" cy="304800"/>
          </a:xfrm>
          <a:prstGeom prst="rect">
            <a:avLst/>
          </a:prstGeom>
          <a:noFill/>
          <a:ln w="9525">
            <a:noFill/>
          </a:ln>
        </p:spPr>
        <p:txBody>
          <a:bodyPr lIns="0" tIns="0" rIns="0" bIns="0" anchor="ctr" anchorCtr="0">
            <a:spAutoFit/>
          </a:bodyPr>
          <a:p>
            <a:pPr algn="l"/>
            <a:r>
              <a:rPr lang="es-ES" altLang="x-none" sz="2000" dirty="0">
                <a:solidFill>
                  <a:schemeClr val="tx1"/>
                </a:solidFill>
                <a:latin typeface="Arial" panose="020B0604020202020204" pitchFamily="34" charset="0"/>
                <a:cs typeface="Times New Roman" panose="02020603050405020304" charset="0"/>
              </a:rPr>
              <a:t>4.1. La necesidad</a:t>
            </a:r>
            <a:endParaRPr lang="es-ES" altLang="x-none" dirty="0">
              <a:solidFill>
                <a:schemeClr val="tx1"/>
              </a:solidFill>
              <a:latin typeface="Arial" panose="020B0604020202020204" pitchFamily="34" charset="0"/>
              <a:ea typeface="Times New Roman" panose="02020603050405020304" charset="0"/>
            </a:endParaRPr>
          </a:p>
        </p:txBody>
      </p:sp>
      <p:pic>
        <p:nvPicPr>
          <p:cNvPr id="626698" name="Picture 10"/>
          <p:cNvPicPr>
            <a:picLocks noChangeAspect="1"/>
          </p:cNvPicPr>
          <p:nvPr/>
        </p:nvPicPr>
        <p:blipFill>
          <a:blip r:embed="rId1"/>
          <a:stretch>
            <a:fillRect/>
          </a:stretch>
        </p:blipFill>
        <p:spPr>
          <a:xfrm>
            <a:off x="1627188" y="2873375"/>
            <a:ext cx="5762625" cy="1085850"/>
          </a:xfrm>
          <a:prstGeom prst="rect">
            <a:avLst/>
          </a:prstGeom>
          <a:noFill/>
          <a:ln w="9525">
            <a:noFill/>
          </a:ln>
        </p:spPr>
      </p:pic>
      <p:pic>
        <p:nvPicPr>
          <p:cNvPr id="626699" name="Picture 11"/>
          <p:cNvPicPr>
            <a:picLocks noChangeAspect="1"/>
          </p:cNvPicPr>
          <p:nvPr/>
        </p:nvPicPr>
        <p:blipFill>
          <a:blip r:embed="rId2"/>
          <a:stretch>
            <a:fillRect/>
          </a:stretch>
        </p:blipFill>
        <p:spPr>
          <a:xfrm>
            <a:off x="1333500" y="4357688"/>
            <a:ext cx="4695825" cy="1928812"/>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6690"/>
                                        </p:tgtEl>
                                        <p:attrNameLst>
                                          <p:attrName>style.visibility</p:attrName>
                                        </p:attrNameLst>
                                      </p:cBhvr>
                                      <p:to>
                                        <p:strVal val="visible"/>
                                      </p:to>
                                    </p:set>
                                    <p:anim calcmode="lin" valueType="num">
                                      <p:cBhvr additive="base">
                                        <p:cTn id="7" dur="500" fill="hold"/>
                                        <p:tgtEl>
                                          <p:spTgt spid="626690"/>
                                        </p:tgtEl>
                                        <p:attrNameLst>
                                          <p:attrName>ppt_x</p:attrName>
                                        </p:attrNameLst>
                                      </p:cBhvr>
                                      <p:tavLst>
                                        <p:tav tm="0">
                                          <p:val>
                                            <p:strVal val="0-#ppt_w/2"/>
                                          </p:val>
                                        </p:tav>
                                        <p:tav tm="100000">
                                          <p:val>
                                            <p:strVal val="#ppt_x"/>
                                          </p:val>
                                        </p:tav>
                                      </p:tavLst>
                                    </p:anim>
                                    <p:anim calcmode="lin" valueType="num">
                                      <p:cBhvr additive="base">
                                        <p:cTn id="8" dur="500" fill="hold"/>
                                        <p:tgtEl>
                                          <p:spTgt spid="6266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26692"/>
                                        </p:tgtEl>
                                        <p:attrNameLst>
                                          <p:attrName>style.visibility</p:attrName>
                                        </p:attrNameLst>
                                      </p:cBhvr>
                                      <p:to>
                                        <p:strVal val="visible"/>
                                      </p:to>
                                    </p:set>
                                    <p:anim calcmode="lin" valueType="num">
                                      <p:cBhvr>
                                        <p:cTn id="13" dur="500" fill="hold"/>
                                        <p:tgtEl>
                                          <p:spTgt spid="626692"/>
                                        </p:tgtEl>
                                        <p:attrNameLst>
                                          <p:attrName>ppt_w</p:attrName>
                                        </p:attrNameLst>
                                      </p:cBhvr>
                                      <p:tavLst>
                                        <p:tav tm="0">
                                          <p:val>
                                            <p:fltVal val="0.000000"/>
                                          </p:val>
                                        </p:tav>
                                        <p:tav tm="100000">
                                          <p:val>
                                            <p:strVal val="#ppt_w"/>
                                          </p:val>
                                        </p:tav>
                                      </p:tavLst>
                                    </p:anim>
                                    <p:anim calcmode="lin" valueType="num">
                                      <p:cBhvr>
                                        <p:cTn id="14" dur="500" fill="hold"/>
                                        <p:tgtEl>
                                          <p:spTgt spid="626692"/>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72709"/>
                                        </p:tgtEl>
                                        <p:attrNameLst>
                                          <p:attrName>style.visibility</p:attrName>
                                        </p:attrNameLst>
                                      </p:cBhvr>
                                      <p:to>
                                        <p:strVal val="visible"/>
                                      </p:to>
                                    </p:set>
                                    <p:animEffect transition="in" filter="box(in)">
                                      <p:cBhvr>
                                        <p:cTn id="19" dur="500"/>
                                        <p:tgtEl>
                                          <p:spTgt spid="7270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26698"/>
                                        </p:tgtEl>
                                        <p:attrNameLst>
                                          <p:attrName>style.visibility</p:attrName>
                                        </p:attrNameLst>
                                      </p:cBhvr>
                                      <p:to>
                                        <p:strVal val="visible"/>
                                      </p:to>
                                    </p:set>
                                    <p:animEffect transition="in" filter="blinds(horizontal)">
                                      <p:cBhvr>
                                        <p:cTn id="24" dur="500"/>
                                        <p:tgtEl>
                                          <p:spTgt spid="626698"/>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626699"/>
                                        </p:tgtEl>
                                        <p:attrNameLst>
                                          <p:attrName>style.visibility</p:attrName>
                                        </p:attrNameLst>
                                      </p:cBhvr>
                                      <p:to>
                                        <p:strVal val="visible"/>
                                      </p:to>
                                    </p:set>
                                    <p:animEffect transition="in" filter="diamond(in)">
                                      <p:cBhvr>
                                        <p:cTn id="29" dur="2000"/>
                                        <p:tgtEl>
                                          <p:spTgt spid="626699"/>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626694"/>
                                        </p:tgtEl>
                                        <p:attrNameLst>
                                          <p:attrName>style.visibility</p:attrName>
                                        </p:attrNameLst>
                                      </p:cBhvr>
                                      <p:to>
                                        <p:strVal val="visible"/>
                                      </p:to>
                                    </p:set>
                                    <p:animEffect transition="in" filter="box(in)">
                                      <p:cBhvr>
                                        <p:cTn id="34" dur="500"/>
                                        <p:tgtEl>
                                          <p:spTgt spid="626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0" grpId="0"/>
      <p:bldP spid="626692" grpId="0"/>
      <p:bldP spid="626694" grpId="0"/>
      <p:bldP spid="72709" grpId="0"/>
    </p:bldLst>
  </p:timing>
</p:sld>
</file>

<file path=ppt/theme/theme1.xml><?xml version="1.0" encoding="utf-8"?>
<a:theme xmlns:a="http://schemas.openxmlformats.org/drawingml/2006/main" name="1_Diseño predeterminado">
  <a:themeElements>
    <a:clrScheme name="">
      <a:dk1>
        <a:srgbClr val="000000"/>
      </a:dk1>
      <a:lt1>
        <a:srgbClr val="FFFFFF"/>
      </a:lt1>
      <a:dk2>
        <a:srgbClr val="FFCC00"/>
      </a:dk2>
      <a:lt2>
        <a:srgbClr val="919191"/>
      </a:lt2>
      <a:accent1>
        <a:srgbClr val="FF0000"/>
      </a:accent1>
      <a:accent2>
        <a:srgbClr val="4C4C4C"/>
      </a:accent2>
      <a:accent3>
        <a:srgbClr val="FFFFFF"/>
      </a:accent3>
      <a:accent4>
        <a:srgbClr val="000000"/>
      </a:accent4>
      <a:accent5>
        <a:srgbClr val="FFAAAA"/>
      </a:accent5>
      <a:accent6>
        <a:srgbClr val="444444"/>
      </a:accent6>
      <a:hlink>
        <a:srgbClr val="003F7E"/>
      </a:hlink>
      <a:folHlink>
        <a:srgbClr val="FF66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0" tIns="0" rIns="0" bIns="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altLang="es-ES" sz="1800" b="1"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spPr>
      <a:bodyPr vert="horz" wrap="square" lIns="0" tIns="0" rIns="0" bIns="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altLang="es-ES" sz="1800" b="1"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Diseño predeterminado 1">
        <a:dk1>
          <a:srgbClr val="000000"/>
        </a:dk1>
        <a:lt1>
          <a:srgbClr val="FFFFFF"/>
        </a:lt1>
        <a:dk2>
          <a:srgbClr val="FFCC00"/>
        </a:dk2>
        <a:lt2>
          <a:srgbClr val="999999"/>
        </a:lt2>
        <a:accent1>
          <a:srgbClr val="FF6600"/>
        </a:accent1>
        <a:accent2>
          <a:srgbClr val="FF0000"/>
        </a:accent2>
        <a:accent3>
          <a:srgbClr val="FFFFFF"/>
        </a:accent3>
        <a:accent4>
          <a:srgbClr val="000000"/>
        </a:accent4>
        <a:accent5>
          <a:srgbClr val="FFB8AA"/>
        </a:accent5>
        <a:accent6>
          <a:srgbClr val="E70000"/>
        </a:accent6>
        <a:hlink>
          <a:srgbClr val="339933"/>
        </a:hlink>
        <a:folHlink>
          <a:srgbClr val="0099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7419</Words>
  <Application>WPS Presentation</Application>
  <PresentationFormat/>
  <Paragraphs>201</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Arial</vt:lpstr>
      <vt:lpstr>SimSun</vt:lpstr>
      <vt:lpstr>Wingdings</vt:lpstr>
      <vt:lpstr>MS PGothic</vt:lpstr>
      <vt:lpstr>SRA Sans 1.0</vt:lpstr>
      <vt:lpstr>Segoe Print</vt:lpstr>
      <vt:lpstr>Times New Roman</vt:lpstr>
      <vt:lpstr>Microsoft YaHei</vt:lpstr>
      <vt:lpstr>Arial Unicode MS</vt:lpstr>
      <vt:lpstr>1_Diseño predeterminado</vt:lpstr>
      <vt:lpstr>Blue Waves</vt:lpstr>
      <vt:lpstr>Mg. Ursula Valverde Castro</vt:lpstr>
      <vt:lpstr>PowerPoint 演示文稿</vt:lpstr>
      <vt:lpstr>PowerPoint 演示文稿</vt:lpstr>
      <vt:lpstr>0</vt:lpstr>
      <vt:lpstr>01</vt:lpstr>
      <vt:lpstr>01</vt:lpstr>
      <vt:lpstr>01</vt:lpstr>
      <vt:lpstr>01</vt:lpstr>
      <vt:lpstr>PowerPoint 演示文稿</vt:lpstr>
      <vt:lpstr>01</vt:lpstr>
      <vt:lpstr>01</vt:lpstr>
      <vt:lpstr>01</vt:lpstr>
      <vt:lpstr>01</vt:lpstr>
      <vt:lpstr>01</vt:lpstr>
      <vt:lpstr>01</vt:lpstr>
      <vt:lpstr>01</vt:lpstr>
      <vt:lpstr>01</vt:lpstr>
      <vt:lpstr>01</vt:lpstr>
      <vt:lpstr>01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Production</dc:creator>
  <cp:lastModifiedBy>AMD</cp:lastModifiedBy>
  <cp:revision>885</cp:revision>
  <dcterms:created xsi:type="dcterms:W3CDTF">2010-01-12T15:07:00Z</dcterms:created>
  <dcterms:modified xsi:type="dcterms:W3CDTF">2021-11-20T21:45:53Z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6508CECB9D2B4CB7A084A995C202F3C5</vt:lpwstr>
  </property>
  <property fmtid="{D5CDD505-2E9C-101B-9397-08002B2CF9AE}" pid="3" name="KSOProductBuildVer">
    <vt:lpwstr>3082-11.2.0.10351</vt:lpwstr>
  </property>
</Properties>
</file>