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660"/>
  </p:normalViewPr>
  <p:slideViewPr>
    <p:cSldViewPr snapToGrid="0">
      <p:cViewPr varScale="1">
        <p:scale>
          <a:sx n="67" d="100"/>
          <a:sy n="67"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9/18/2021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271589" y="257175"/>
            <a:ext cx="7958136" cy="814388"/>
          </a:xfrm>
          <a:prstGeom prst="rect">
            <a:avLst/>
          </a:prstGeom>
        </p:spPr>
      </p:pic>
      <p:sp>
        <p:nvSpPr>
          <p:cNvPr id="2" name="Título 1"/>
          <p:cNvSpPr>
            <a:spLocks noGrp="1"/>
          </p:cNvSpPr>
          <p:nvPr>
            <p:ph type="ctrTitle"/>
          </p:nvPr>
        </p:nvSpPr>
        <p:spPr>
          <a:xfrm>
            <a:off x="1271589" y="4939240"/>
            <a:ext cx="8545513" cy="1171575"/>
          </a:xfrm>
        </p:spPr>
        <p:txBody>
          <a:bodyPr/>
          <a:lstStyle/>
          <a:p>
            <a:pPr algn="ctr"/>
            <a:r>
              <a:rPr lang="es-PE" b="1" dirty="0" smtClean="0">
                <a:solidFill>
                  <a:schemeClr val="bg1"/>
                </a:solidFill>
              </a:rPr>
              <a:t>Pedagogía general</a:t>
            </a:r>
            <a:endParaRPr lang="es-PE" b="1" dirty="0">
              <a:solidFill>
                <a:schemeClr val="bg1"/>
              </a:solidFill>
            </a:endParaRPr>
          </a:p>
        </p:txBody>
      </p:sp>
      <p:sp>
        <p:nvSpPr>
          <p:cNvPr id="3" name="Subtítulo 2"/>
          <p:cNvSpPr>
            <a:spLocks noGrp="1"/>
          </p:cNvSpPr>
          <p:nvPr>
            <p:ph type="subTitle" idx="1"/>
          </p:nvPr>
        </p:nvSpPr>
        <p:spPr>
          <a:xfrm>
            <a:off x="827879" y="1996016"/>
            <a:ext cx="9273384" cy="3147484"/>
          </a:xfrm>
        </p:spPr>
        <p:txBody>
          <a:bodyPr>
            <a:normAutofit fontScale="92500" lnSpcReduction="20000"/>
          </a:bodyPr>
          <a:lstStyle/>
          <a:p>
            <a:r>
              <a:rPr lang="es-PE" b="1" dirty="0" smtClean="0">
                <a:solidFill>
                  <a:schemeClr val="bg1"/>
                </a:solidFill>
              </a:rPr>
              <a:t>Saludos estimados y estimadas estudiantes del curso, soy el profesor Carlos Astete Barrenechea, me encargaré del desarrollo de esta materia de formación pedagógica horizontal todos los futuros docentes. Espero trabajar con ustedes en forma armónica, colaborativa, reflexiva y crítica. Compartiremos esfuerzos en forma democrática y transparente, buscando la mejor información y formación científica académica . El curso trata de </a:t>
            </a:r>
            <a:r>
              <a:rPr lang="es-ES" b="1" dirty="0" smtClean="0">
                <a:solidFill>
                  <a:schemeClr val="bg1"/>
                </a:solidFill>
              </a:rPr>
              <a:t>brindar </a:t>
            </a:r>
            <a:r>
              <a:rPr lang="es-ES" b="1" dirty="0">
                <a:solidFill>
                  <a:schemeClr val="bg1"/>
                </a:solidFill>
              </a:rPr>
              <a:t>información sobre la finalidad, el objeto y campo de estudio, el marco teórico, la metodología e instrumentos de la Pedagogía como ciencia de la educación; comprende: estudio epistemológico de la pedagogía, la educación como objeto de estudio de la pedagogía, las teorías pedagógicas, el proceso pedagógico y los modelos pedagógicos aplicados en el sistema educativo </a:t>
            </a:r>
            <a:r>
              <a:rPr lang="es-ES" b="1" dirty="0" smtClean="0">
                <a:solidFill>
                  <a:schemeClr val="bg1"/>
                </a:solidFill>
              </a:rPr>
              <a:t>peruano.</a:t>
            </a:r>
            <a:endParaRPr lang="es-PE" b="1" dirty="0">
              <a:solidFill>
                <a:schemeClr val="bg1"/>
              </a:solidFill>
            </a:endParaRPr>
          </a:p>
        </p:txBody>
      </p:sp>
      <p:pic>
        <p:nvPicPr>
          <p:cNvPr id="6" name="Imagen 5"/>
          <p:cNvPicPr>
            <a:picLocks noChangeAspect="1"/>
          </p:cNvPicPr>
          <p:nvPr/>
        </p:nvPicPr>
        <p:blipFill>
          <a:blip r:embed="rId3"/>
          <a:stretch>
            <a:fillRect/>
          </a:stretch>
        </p:blipFill>
        <p:spPr>
          <a:xfrm>
            <a:off x="2655050" y="1152983"/>
            <a:ext cx="5645986" cy="532942"/>
          </a:xfrm>
          <a:prstGeom prst="rect">
            <a:avLst/>
          </a:prstGeom>
        </p:spPr>
      </p:pic>
    </p:spTree>
    <p:extLst>
      <p:ext uri="{BB962C8B-B14F-4D97-AF65-F5344CB8AC3E}">
        <p14:creationId xmlns:p14="http://schemas.microsoft.com/office/powerpoint/2010/main" val="1253450136"/>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TotalTime>
  <Words>134</Words>
  <Application>Microsoft Office PowerPoint</Application>
  <PresentationFormat>Panorámica</PresentationFormat>
  <Paragraphs>2</Paragraphs>
  <Slides>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Century Gothic</vt:lpstr>
      <vt:lpstr>Wingdings 3</vt:lpstr>
      <vt:lpstr>Sector</vt:lpstr>
      <vt:lpstr>Pedagogía general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Pedagogía general</dc:title>
  <dc:creator>Carlos Astete</dc:creator>
  <cp:lastModifiedBy>Carlos Astete</cp:lastModifiedBy>
  <cp:revision>3</cp:revision>
  <dcterms:created xsi:type="dcterms:W3CDTF">2021-09-18T16:26:46Z</dcterms:created>
  <dcterms:modified xsi:type="dcterms:W3CDTF">2021-09-18T16:45:44Z</dcterms:modified>
</cp:coreProperties>
</file>