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73" r:id="rId9"/>
    <p:sldId id="269" r:id="rId10"/>
    <p:sldId id="271" r:id="rId11"/>
    <p:sldId id="272" r:id="rId12"/>
    <p:sldId id="266" r:id="rId13"/>
    <p:sldId id="274" r:id="rId14"/>
    <p:sldId id="275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1FB77-B53E-4C3F-B4E6-7E1562A6F61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8239D7C-02EB-4B6C-9E44-4A0FE5891AE5}">
      <dgm:prSet phldrT="[Texto]"/>
      <dgm:spPr/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EDUCACIÓN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7E55CB-78C1-49F4-B4C5-E80EDE9EDACC}" type="parTrans" cxnId="{2C49E097-791F-43C8-9100-888916C84714}">
      <dgm:prSet/>
      <dgm:spPr/>
      <dgm:t>
        <a:bodyPr/>
        <a:lstStyle/>
        <a:p>
          <a:endParaRPr lang="es-ES"/>
        </a:p>
      </dgm:t>
    </dgm:pt>
    <dgm:pt modelId="{C15A7FF5-1442-4121-A7A3-C9151E5D9C57}" type="sibTrans" cxnId="{2C49E097-791F-43C8-9100-888916C84714}">
      <dgm:prSet/>
      <dgm:spPr/>
      <dgm:t>
        <a:bodyPr/>
        <a:lstStyle/>
        <a:p>
          <a:endParaRPr lang="es-ES"/>
        </a:p>
      </dgm:t>
    </dgm:pt>
    <dgm:pt modelId="{5D615F52-052F-410A-BB4F-19B94CE8CCC9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INSTITUCIONES/</a:t>
          </a:r>
        </a:p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MEDIOS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3056029-F9F5-4F10-A9A3-24D027E45ABF}" type="parTrans" cxnId="{13A9FAA9-3CB2-4AAA-BF21-5416CE928D47}">
      <dgm:prSet/>
      <dgm:spPr/>
      <dgm:t>
        <a:bodyPr/>
        <a:lstStyle/>
        <a:p>
          <a:endParaRPr lang="es-ES"/>
        </a:p>
      </dgm:t>
    </dgm:pt>
    <dgm:pt modelId="{F40928F8-5FC4-4E6C-9B0B-B5EF7E866DCD}" type="sibTrans" cxnId="{13A9FAA9-3CB2-4AAA-BF21-5416CE928D47}">
      <dgm:prSet/>
      <dgm:spPr/>
      <dgm:t>
        <a:bodyPr/>
        <a:lstStyle/>
        <a:p>
          <a:endParaRPr lang="es-ES"/>
        </a:p>
      </dgm:t>
    </dgm:pt>
    <dgm:pt modelId="{23671CBC-3743-4B64-AEAF-CC135ABE54AC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ESCUELA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12A456-1DE4-4F09-9142-74F87EB973F7}" type="parTrans" cxnId="{B40DB372-82D8-4047-A546-DAC9504F2F09}">
      <dgm:prSet/>
      <dgm:spPr/>
      <dgm:t>
        <a:bodyPr/>
        <a:lstStyle/>
        <a:p>
          <a:endParaRPr lang="es-ES"/>
        </a:p>
      </dgm:t>
    </dgm:pt>
    <dgm:pt modelId="{CB798141-5283-4378-9CBE-0822EA0A099C}" type="sibTrans" cxnId="{B40DB372-82D8-4047-A546-DAC9504F2F09}">
      <dgm:prSet/>
      <dgm:spPr/>
      <dgm:t>
        <a:bodyPr/>
        <a:lstStyle/>
        <a:p>
          <a:endParaRPr lang="es-ES"/>
        </a:p>
      </dgm:t>
    </dgm:pt>
    <dgm:pt modelId="{B9B12DE3-6FCC-4101-B4B1-026E1FB1C045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DOCENTES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E9C35A-E6D0-408E-8CE7-15926E0CC7E8}" type="parTrans" cxnId="{EACA5EF4-E2A5-420C-B657-B934DC156FA6}">
      <dgm:prSet/>
      <dgm:spPr/>
      <dgm:t>
        <a:bodyPr/>
        <a:lstStyle/>
        <a:p>
          <a:endParaRPr lang="es-ES"/>
        </a:p>
      </dgm:t>
    </dgm:pt>
    <dgm:pt modelId="{133C8BE6-409D-4C6B-9EA0-340DED0540E7}" type="sibTrans" cxnId="{EACA5EF4-E2A5-420C-B657-B934DC156FA6}">
      <dgm:prSet/>
      <dgm:spPr/>
      <dgm:t>
        <a:bodyPr/>
        <a:lstStyle/>
        <a:p>
          <a:endParaRPr lang="es-ES"/>
        </a:p>
      </dgm:t>
    </dgm:pt>
    <dgm:pt modelId="{0AA067D0-25BC-493D-9496-4F858BA52206}">
      <dgm:prSet phldrT="[Texto]"/>
      <dgm:spPr>
        <a:solidFill>
          <a:srgbClr val="92D050"/>
        </a:solidFill>
      </dgm:spPr>
      <dgm:t>
        <a:bodyPr/>
        <a:lstStyle/>
        <a:p>
          <a:r>
            <a:rPr lang="es-E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ESTUDIANTES</a:t>
          </a:r>
          <a:endParaRPr lang="es-E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33EA432-1FE3-4984-9BEF-B9168659B4CA}" type="parTrans" cxnId="{CEE42C8D-D18D-4955-9811-AB53F02A859C}">
      <dgm:prSet/>
      <dgm:spPr/>
      <dgm:t>
        <a:bodyPr/>
        <a:lstStyle/>
        <a:p>
          <a:endParaRPr lang="es-ES"/>
        </a:p>
      </dgm:t>
    </dgm:pt>
    <dgm:pt modelId="{CAFBCF54-5CA6-4B24-9669-1B1416A9CBA4}" type="sibTrans" cxnId="{CEE42C8D-D18D-4955-9811-AB53F02A859C}">
      <dgm:prSet/>
      <dgm:spPr/>
      <dgm:t>
        <a:bodyPr/>
        <a:lstStyle/>
        <a:p>
          <a:endParaRPr lang="es-ES"/>
        </a:p>
      </dgm:t>
    </dgm:pt>
    <dgm:pt modelId="{D94EED95-F254-4802-BBBD-6A5CE62B9EBE}" type="pres">
      <dgm:prSet presAssocID="{B3F1FB77-B53E-4C3F-B4E6-7E1562A6F61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9CDD3C5-27EB-40CA-A7F8-BD78672C0813}" type="pres">
      <dgm:prSet presAssocID="{B3F1FB77-B53E-4C3F-B4E6-7E1562A6F615}" presName="matrix" presStyleCnt="0"/>
      <dgm:spPr/>
    </dgm:pt>
    <dgm:pt modelId="{591CB4C9-7161-4ED8-9C43-6FCB19BF1538}" type="pres">
      <dgm:prSet presAssocID="{B3F1FB77-B53E-4C3F-B4E6-7E1562A6F615}" presName="tile1" presStyleLbl="node1" presStyleIdx="0" presStyleCnt="4"/>
      <dgm:spPr/>
      <dgm:t>
        <a:bodyPr/>
        <a:lstStyle/>
        <a:p>
          <a:endParaRPr lang="es-ES"/>
        </a:p>
      </dgm:t>
    </dgm:pt>
    <dgm:pt modelId="{D8C58EF0-B439-4892-B9E9-8E60E47FB5C3}" type="pres">
      <dgm:prSet presAssocID="{B3F1FB77-B53E-4C3F-B4E6-7E1562A6F61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9A282-A07B-4840-9A99-70A496F591CA}" type="pres">
      <dgm:prSet presAssocID="{B3F1FB77-B53E-4C3F-B4E6-7E1562A6F615}" presName="tile2" presStyleLbl="node1" presStyleIdx="1" presStyleCnt="4"/>
      <dgm:spPr/>
      <dgm:t>
        <a:bodyPr/>
        <a:lstStyle/>
        <a:p>
          <a:endParaRPr lang="es-ES"/>
        </a:p>
      </dgm:t>
    </dgm:pt>
    <dgm:pt modelId="{A3EE94E1-BD8E-400F-BE25-85880229E242}" type="pres">
      <dgm:prSet presAssocID="{B3F1FB77-B53E-4C3F-B4E6-7E1562A6F61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B8711B-90BE-42E7-8EE8-4FB805312B66}" type="pres">
      <dgm:prSet presAssocID="{B3F1FB77-B53E-4C3F-B4E6-7E1562A6F615}" presName="tile3" presStyleLbl="node1" presStyleIdx="2" presStyleCnt="4"/>
      <dgm:spPr/>
      <dgm:t>
        <a:bodyPr/>
        <a:lstStyle/>
        <a:p>
          <a:endParaRPr lang="es-ES"/>
        </a:p>
      </dgm:t>
    </dgm:pt>
    <dgm:pt modelId="{59FD82C4-9CA7-4DE2-807F-3C8F4AF5F417}" type="pres">
      <dgm:prSet presAssocID="{B3F1FB77-B53E-4C3F-B4E6-7E1562A6F61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231259-18FC-483B-9B3C-D069DAA69DAF}" type="pres">
      <dgm:prSet presAssocID="{B3F1FB77-B53E-4C3F-B4E6-7E1562A6F615}" presName="tile4" presStyleLbl="node1" presStyleIdx="3" presStyleCnt="4"/>
      <dgm:spPr/>
      <dgm:t>
        <a:bodyPr/>
        <a:lstStyle/>
        <a:p>
          <a:endParaRPr lang="es-ES"/>
        </a:p>
      </dgm:t>
    </dgm:pt>
    <dgm:pt modelId="{6D6D35DE-B401-46CD-A6A3-E4F5FAD1E213}" type="pres">
      <dgm:prSet presAssocID="{B3F1FB77-B53E-4C3F-B4E6-7E1562A6F61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8A1627-8665-4CBE-98A3-39F4D4004288}" type="pres">
      <dgm:prSet presAssocID="{B3F1FB77-B53E-4C3F-B4E6-7E1562A6F61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B40DB372-82D8-4047-A546-DAC9504F2F09}" srcId="{48239D7C-02EB-4B6C-9E44-4A0FE5891AE5}" destId="{23671CBC-3743-4B64-AEAF-CC135ABE54AC}" srcOrd="1" destOrd="0" parTransId="{0212A456-1DE4-4F09-9142-74F87EB973F7}" sibTransId="{CB798141-5283-4378-9CBE-0822EA0A099C}"/>
    <dgm:cxn modelId="{CEE42C8D-D18D-4955-9811-AB53F02A859C}" srcId="{48239D7C-02EB-4B6C-9E44-4A0FE5891AE5}" destId="{0AA067D0-25BC-493D-9496-4F858BA52206}" srcOrd="3" destOrd="0" parTransId="{333EA432-1FE3-4984-9BEF-B9168659B4CA}" sibTransId="{CAFBCF54-5CA6-4B24-9669-1B1416A9CBA4}"/>
    <dgm:cxn modelId="{710BE4CC-B016-4B1B-BB49-06B3472EBB41}" type="presOf" srcId="{48239D7C-02EB-4B6C-9E44-4A0FE5891AE5}" destId="{5F8A1627-8665-4CBE-98A3-39F4D4004288}" srcOrd="0" destOrd="0" presId="urn:microsoft.com/office/officeart/2005/8/layout/matrix1"/>
    <dgm:cxn modelId="{16C5D6AC-081B-4427-9C1B-EFFE139CD740}" type="presOf" srcId="{B3F1FB77-B53E-4C3F-B4E6-7E1562A6F615}" destId="{D94EED95-F254-4802-BBBD-6A5CE62B9EBE}" srcOrd="0" destOrd="0" presId="urn:microsoft.com/office/officeart/2005/8/layout/matrix1"/>
    <dgm:cxn modelId="{4259F5A1-489E-4D65-8F00-26F940924F84}" type="presOf" srcId="{B9B12DE3-6FCC-4101-B4B1-026E1FB1C045}" destId="{FEB8711B-90BE-42E7-8EE8-4FB805312B66}" srcOrd="0" destOrd="0" presId="urn:microsoft.com/office/officeart/2005/8/layout/matrix1"/>
    <dgm:cxn modelId="{BFEBEEB2-4D50-451D-A2FB-9C98F7BEA5F9}" type="presOf" srcId="{5D615F52-052F-410A-BB4F-19B94CE8CCC9}" destId="{591CB4C9-7161-4ED8-9C43-6FCB19BF1538}" srcOrd="0" destOrd="0" presId="urn:microsoft.com/office/officeart/2005/8/layout/matrix1"/>
    <dgm:cxn modelId="{13A9FAA9-3CB2-4AAA-BF21-5416CE928D47}" srcId="{48239D7C-02EB-4B6C-9E44-4A0FE5891AE5}" destId="{5D615F52-052F-410A-BB4F-19B94CE8CCC9}" srcOrd="0" destOrd="0" parTransId="{43056029-F9F5-4F10-A9A3-24D027E45ABF}" sibTransId="{F40928F8-5FC4-4E6C-9B0B-B5EF7E866DCD}"/>
    <dgm:cxn modelId="{EACA5EF4-E2A5-420C-B657-B934DC156FA6}" srcId="{48239D7C-02EB-4B6C-9E44-4A0FE5891AE5}" destId="{B9B12DE3-6FCC-4101-B4B1-026E1FB1C045}" srcOrd="2" destOrd="0" parTransId="{87E9C35A-E6D0-408E-8CE7-15926E0CC7E8}" sibTransId="{133C8BE6-409D-4C6B-9EA0-340DED0540E7}"/>
    <dgm:cxn modelId="{2C49E097-791F-43C8-9100-888916C84714}" srcId="{B3F1FB77-B53E-4C3F-B4E6-7E1562A6F615}" destId="{48239D7C-02EB-4B6C-9E44-4A0FE5891AE5}" srcOrd="0" destOrd="0" parTransId="{1B7E55CB-78C1-49F4-B4C5-E80EDE9EDACC}" sibTransId="{C15A7FF5-1442-4121-A7A3-C9151E5D9C57}"/>
    <dgm:cxn modelId="{CAD061EC-8C66-4FBF-8D15-3DADA9836766}" type="presOf" srcId="{0AA067D0-25BC-493D-9496-4F858BA52206}" destId="{15231259-18FC-483B-9B3C-D069DAA69DAF}" srcOrd="0" destOrd="0" presId="urn:microsoft.com/office/officeart/2005/8/layout/matrix1"/>
    <dgm:cxn modelId="{E337C27D-BD70-4B95-870B-DCD3BD36F58C}" type="presOf" srcId="{5D615F52-052F-410A-BB4F-19B94CE8CCC9}" destId="{D8C58EF0-B439-4892-B9E9-8E60E47FB5C3}" srcOrd="1" destOrd="0" presId="urn:microsoft.com/office/officeart/2005/8/layout/matrix1"/>
    <dgm:cxn modelId="{3E647191-F853-4124-A698-F0327141C1C5}" type="presOf" srcId="{B9B12DE3-6FCC-4101-B4B1-026E1FB1C045}" destId="{59FD82C4-9CA7-4DE2-807F-3C8F4AF5F417}" srcOrd="1" destOrd="0" presId="urn:microsoft.com/office/officeart/2005/8/layout/matrix1"/>
    <dgm:cxn modelId="{E712E7D5-7CFB-4A79-AF5D-168C497954B9}" type="presOf" srcId="{0AA067D0-25BC-493D-9496-4F858BA52206}" destId="{6D6D35DE-B401-46CD-A6A3-E4F5FAD1E213}" srcOrd="1" destOrd="0" presId="urn:microsoft.com/office/officeart/2005/8/layout/matrix1"/>
    <dgm:cxn modelId="{18F53F43-A37D-4C9F-A60E-21AA2E6C4AE9}" type="presOf" srcId="{23671CBC-3743-4B64-AEAF-CC135ABE54AC}" destId="{A3EE94E1-BD8E-400F-BE25-85880229E242}" srcOrd="1" destOrd="0" presId="urn:microsoft.com/office/officeart/2005/8/layout/matrix1"/>
    <dgm:cxn modelId="{AEEFE4F6-9BF3-40DF-B3C6-E6249860130A}" type="presOf" srcId="{23671CBC-3743-4B64-AEAF-CC135ABE54AC}" destId="{5879A282-A07B-4840-9A99-70A496F591CA}" srcOrd="0" destOrd="0" presId="urn:microsoft.com/office/officeart/2005/8/layout/matrix1"/>
    <dgm:cxn modelId="{43413247-9ECD-4045-BB0F-04CDD98BEF3E}" type="presParOf" srcId="{D94EED95-F254-4802-BBBD-6A5CE62B9EBE}" destId="{69CDD3C5-27EB-40CA-A7F8-BD78672C0813}" srcOrd="0" destOrd="0" presId="urn:microsoft.com/office/officeart/2005/8/layout/matrix1"/>
    <dgm:cxn modelId="{1274ABB4-ED58-44DB-826A-FF0163E12D3B}" type="presParOf" srcId="{69CDD3C5-27EB-40CA-A7F8-BD78672C0813}" destId="{591CB4C9-7161-4ED8-9C43-6FCB19BF1538}" srcOrd="0" destOrd="0" presId="urn:microsoft.com/office/officeart/2005/8/layout/matrix1"/>
    <dgm:cxn modelId="{5324C1D1-203C-4F2C-B5C2-D372F33B1A76}" type="presParOf" srcId="{69CDD3C5-27EB-40CA-A7F8-BD78672C0813}" destId="{D8C58EF0-B439-4892-B9E9-8E60E47FB5C3}" srcOrd="1" destOrd="0" presId="urn:microsoft.com/office/officeart/2005/8/layout/matrix1"/>
    <dgm:cxn modelId="{87E60CAE-528E-4C15-98BD-7A8793FD9DEE}" type="presParOf" srcId="{69CDD3C5-27EB-40CA-A7F8-BD78672C0813}" destId="{5879A282-A07B-4840-9A99-70A496F591CA}" srcOrd="2" destOrd="0" presId="urn:microsoft.com/office/officeart/2005/8/layout/matrix1"/>
    <dgm:cxn modelId="{AB584814-D5DD-44D6-8F01-FE21A2655E95}" type="presParOf" srcId="{69CDD3C5-27EB-40CA-A7F8-BD78672C0813}" destId="{A3EE94E1-BD8E-400F-BE25-85880229E242}" srcOrd="3" destOrd="0" presId="urn:microsoft.com/office/officeart/2005/8/layout/matrix1"/>
    <dgm:cxn modelId="{82CE9825-2CFD-482E-BF5E-24A32FA124FC}" type="presParOf" srcId="{69CDD3C5-27EB-40CA-A7F8-BD78672C0813}" destId="{FEB8711B-90BE-42E7-8EE8-4FB805312B66}" srcOrd="4" destOrd="0" presId="urn:microsoft.com/office/officeart/2005/8/layout/matrix1"/>
    <dgm:cxn modelId="{A8CA8BC0-3157-4A96-A409-8EDD815C719A}" type="presParOf" srcId="{69CDD3C5-27EB-40CA-A7F8-BD78672C0813}" destId="{59FD82C4-9CA7-4DE2-807F-3C8F4AF5F417}" srcOrd="5" destOrd="0" presId="urn:microsoft.com/office/officeart/2005/8/layout/matrix1"/>
    <dgm:cxn modelId="{38264DAA-D12B-4107-B18B-5CCB698CC14E}" type="presParOf" srcId="{69CDD3C5-27EB-40CA-A7F8-BD78672C0813}" destId="{15231259-18FC-483B-9B3C-D069DAA69DAF}" srcOrd="6" destOrd="0" presId="urn:microsoft.com/office/officeart/2005/8/layout/matrix1"/>
    <dgm:cxn modelId="{DEF85D72-449F-4B13-857B-B6B0BB744B29}" type="presParOf" srcId="{69CDD3C5-27EB-40CA-A7F8-BD78672C0813}" destId="{6D6D35DE-B401-46CD-A6A3-E4F5FAD1E213}" srcOrd="7" destOrd="0" presId="urn:microsoft.com/office/officeart/2005/8/layout/matrix1"/>
    <dgm:cxn modelId="{2671D4E1-B8A0-4893-8229-1B9DAD7AE9F0}" type="presParOf" srcId="{D94EED95-F254-4802-BBBD-6A5CE62B9EBE}" destId="{5F8A1627-8665-4CBE-98A3-39F4D400428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B5521-AEEC-4F5F-A52E-2073D0E8E3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A19C8E-3DBC-4FAF-8667-9E38B5245C0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CONTENIDOS EDUCATIVOS</a:t>
          </a:r>
          <a:endParaRPr lang="es-ES" b="1" dirty="0"/>
        </a:p>
      </dgm:t>
    </dgm:pt>
    <dgm:pt modelId="{5858796A-68DF-4F55-9FE3-0DB7A60B625D}" type="parTrans" cxnId="{61F51195-6773-4559-9953-B5C43CD9FFD8}">
      <dgm:prSet/>
      <dgm:spPr/>
      <dgm:t>
        <a:bodyPr/>
        <a:lstStyle/>
        <a:p>
          <a:endParaRPr lang="es-ES"/>
        </a:p>
      </dgm:t>
    </dgm:pt>
    <dgm:pt modelId="{E737AADF-F2AF-44E0-B61E-068481C4D74C}" type="sibTrans" cxnId="{61F51195-6773-4559-9953-B5C43CD9FFD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B9D185-D7C5-40B8-BAD5-4C7A221E1E5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AGENTE APRENDIZ</a:t>
          </a:r>
          <a:endParaRPr lang="es-ES" b="1" dirty="0"/>
        </a:p>
      </dgm:t>
    </dgm:pt>
    <dgm:pt modelId="{64CA5FEA-B985-4496-B52F-0ADB1FEEC730}" type="parTrans" cxnId="{322839CE-6D03-4CFA-A762-E402048967B7}">
      <dgm:prSet/>
      <dgm:spPr/>
      <dgm:t>
        <a:bodyPr/>
        <a:lstStyle/>
        <a:p>
          <a:endParaRPr lang="es-ES"/>
        </a:p>
      </dgm:t>
    </dgm:pt>
    <dgm:pt modelId="{E3B31253-BE28-40C9-AEDC-08B865B524FA}" type="sibTrans" cxnId="{322839CE-6D03-4CFA-A762-E402048967B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611AE8-0F95-4CFE-8C62-79C29E3568F5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AGENTE ENSEÑANTE</a:t>
          </a:r>
          <a:endParaRPr lang="es-ES" b="1" dirty="0"/>
        </a:p>
      </dgm:t>
    </dgm:pt>
    <dgm:pt modelId="{650665B4-0426-484C-8057-BAEACA3D3B7B}" type="parTrans" cxnId="{891C5BD2-CB73-4A07-9CE7-D82DD7D37149}">
      <dgm:prSet/>
      <dgm:spPr/>
      <dgm:t>
        <a:bodyPr/>
        <a:lstStyle/>
        <a:p>
          <a:endParaRPr lang="es-ES"/>
        </a:p>
      </dgm:t>
    </dgm:pt>
    <dgm:pt modelId="{70C69EE7-942D-4F70-9DF8-58B906B487D9}" type="sibTrans" cxnId="{891C5BD2-CB73-4A07-9CE7-D82DD7D371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endParaRPr lang="es-ES"/>
        </a:p>
      </dgm:t>
    </dgm:pt>
    <dgm:pt modelId="{ECC538DD-3C59-4EA0-9C50-69EC56A03CF5}" type="pres">
      <dgm:prSet presAssocID="{840B5521-AEEC-4F5F-A52E-2073D0E8E3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3FFD90-79D2-451C-BC73-2F6F2240BC82}" type="pres">
      <dgm:prSet presAssocID="{B2A19C8E-3DBC-4FAF-8667-9E38B5245C04}" presName="node" presStyleLbl="node1" presStyleIdx="0" presStyleCnt="3" custRadScaleRad="92308" custRadScaleInc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1A39BC-8436-445C-B4C6-F944D1007386}" type="pres">
      <dgm:prSet presAssocID="{E737AADF-F2AF-44E0-B61E-068481C4D74C}" presName="sibTrans" presStyleLbl="sibTrans2D1" presStyleIdx="0" presStyleCnt="3"/>
      <dgm:spPr/>
      <dgm:t>
        <a:bodyPr/>
        <a:lstStyle/>
        <a:p>
          <a:endParaRPr lang="es-ES"/>
        </a:p>
      </dgm:t>
    </dgm:pt>
    <dgm:pt modelId="{BAD0EE51-EDBB-494E-97C1-8967CCCDECA0}" type="pres">
      <dgm:prSet presAssocID="{E737AADF-F2AF-44E0-B61E-068481C4D74C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1913F13A-25B3-4146-855D-A242F9E2A3A4}" type="pres">
      <dgm:prSet presAssocID="{7BB9D185-D7C5-40B8-BAD5-4C7A221E1E5D}" presName="node" presStyleLbl="node1" presStyleIdx="1" presStyleCnt="3" custRadScaleRad="94035" custRadScaleInc="-176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8E75C3-1E8A-46FE-8341-FF891D2166AC}" type="pres">
      <dgm:prSet presAssocID="{E3B31253-BE28-40C9-AEDC-08B865B524FA}" presName="sibTrans" presStyleLbl="sibTrans2D1" presStyleIdx="1" presStyleCnt="3"/>
      <dgm:spPr/>
      <dgm:t>
        <a:bodyPr/>
        <a:lstStyle/>
        <a:p>
          <a:endParaRPr lang="es-ES"/>
        </a:p>
      </dgm:t>
    </dgm:pt>
    <dgm:pt modelId="{AFDBBF7F-9483-4F16-9D29-0310DA205CB6}" type="pres">
      <dgm:prSet presAssocID="{E3B31253-BE28-40C9-AEDC-08B865B524FA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DD5241FE-F274-49A6-8E1F-011152F9F0CB}" type="pres">
      <dgm:prSet presAssocID="{F8611AE8-0F95-4CFE-8C62-79C29E3568F5}" presName="node" presStyleLbl="node1" presStyleIdx="2" presStyleCnt="3" custRadScaleRad="95574" custRadScaleInc="174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8CBD75-1311-49A4-B45B-44E1BBC9234F}" type="pres">
      <dgm:prSet presAssocID="{70C69EE7-942D-4F70-9DF8-58B906B487D9}" presName="sibTrans" presStyleLbl="sibTrans2D1" presStyleIdx="2" presStyleCnt="3"/>
      <dgm:spPr/>
      <dgm:t>
        <a:bodyPr/>
        <a:lstStyle/>
        <a:p>
          <a:endParaRPr lang="es-ES"/>
        </a:p>
      </dgm:t>
    </dgm:pt>
    <dgm:pt modelId="{F74D1F0E-D011-47D7-85E2-99A640449BDD}" type="pres">
      <dgm:prSet presAssocID="{70C69EE7-942D-4F70-9DF8-58B906B487D9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1F51195-6773-4559-9953-B5C43CD9FFD8}" srcId="{840B5521-AEEC-4F5F-A52E-2073D0E8E3DF}" destId="{B2A19C8E-3DBC-4FAF-8667-9E38B5245C04}" srcOrd="0" destOrd="0" parTransId="{5858796A-68DF-4F55-9FE3-0DB7A60B625D}" sibTransId="{E737AADF-F2AF-44E0-B61E-068481C4D74C}"/>
    <dgm:cxn modelId="{136E0C17-1254-489F-B9F0-E832531BCCF9}" type="presOf" srcId="{E737AADF-F2AF-44E0-B61E-068481C4D74C}" destId="{BAD0EE51-EDBB-494E-97C1-8967CCCDECA0}" srcOrd="1" destOrd="0" presId="urn:microsoft.com/office/officeart/2005/8/layout/cycle7"/>
    <dgm:cxn modelId="{F8F2D526-1599-451E-8F9B-A659EEF8463F}" type="presOf" srcId="{E737AADF-F2AF-44E0-B61E-068481C4D74C}" destId="{D01A39BC-8436-445C-B4C6-F944D1007386}" srcOrd="0" destOrd="0" presId="urn:microsoft.com/office/officeart/2005/8/layout/cycle7"/>
    <dgm:cxn modelId="{F136B369-70BE-4402-AFDF-FFD755E25C82}" type="presOf" srcId="{F8611AE8-0F95-4CFE-8C62-79C29E3568F5}" destId="{DD5241FE-F274-49A6-8E1F-011152F9F0CB}" srcOrd="0" destOrd="0" presId="urn:microsoft.com/office/officeart/2005/8/layout/cycle7"/>
    <dgm:cxn modelId="{6A9127B0-B03A-4E0C-9085-02A31533DA97}" type="presOf" srcId="{B2A19C8E-3DBC-4FAF-8667-9E38B5245C04}" destId="{0B3FFD90-79D2-451C-BC73-2F6F2240BC82}" srcOrd="0" destOrd="0" presId="urn:microsoft.com/office/officeart/2005/8/layout/cycle7"/>
    <dgm:cxn modelId="{5F9EA247-6049-4126-8DFD-4D49B02EDEE3}" type="presOf" srcId="{E3B31253-BE28-40C9-AEDC-08B865B524FA}" destId="{E88E75C3-1E8A-46FE-8341-FF891D2166AC}" srcOrd="0" destOrd="0" presId="urn:microsoft.com/office/officeart/2005/8/layout/cycle7"/>
    <dgm:cxn modelId="{0BF88B1A-234C-4EFD-866A-984853254571}" type="presOf" srcId="{70C69EE7-942D-4F70-9DF8-58B906B487D9}" destId="{2C8CBD75-1311-49A4-B45B-44E1BBC9234F}" srcOrd="0" destOrd="0" presId="urn:microsoft.com/office/officeart/2005/8/layout/cycle7"/>
    <dgm:cxn modelId="{322839CE-6D03-4CFA-A762-E402048967B7}" srcId="{840B5521-AEEC-4F5F-A52E-2073D0E8E3DF}" destId="{7BB9D185-D7C5-40B8-BAD5-4C7A221E1E5D}" srcOrd="1" destOrd="0" parTransId="{64CA5FEA-B985-4496-B52F-0ADB1FEEC730}" sibTransId="{E3B31253-BE28-40C9-AEDC-08B865B524FA}"/>
    <dgm:cxn modelId="{B6AA3A6D-887F-4C8F-93DA-2E307D1A4017}" type="presOf" srcId="{E3B31253-BE28-40C9-AEDC-08B865B524FA}" destId="{AFDBBF7F-9483-4F16-9D29-0310DA205CB6}" srcOrd="1" destOrd="0" presId="urn:microsoft.com/office/officeart/2005/8/layout/cycle7"/>
    <dgm:cxn modelId="{0B3DFBB6-969B-4485-935E-34A55D4EBB8E}" type="presOf" srcId="{7BB9D185-D7C5-40B8-BAD5-4C7A221E1E5D}" destId="{1913F13A-25B3-4146-855D-A242F9E2A3A4}" srcOrd="0" destOrd="0" presId="urn:microsoft.com/office/officeart/2005/8/layout/cycle7"/>
    <dgm:cxn modelId="{6521B0ED-854C-45B4-97B1-A1BAB90FBDF5}" type="presOf" srcId="{840B5521-AEEC-4F5F-A52E-2073D0E8E3DF}" destId="{ECC538DD-3C59-4EA0-9C50-69EC56A03CF5}" srcOrd="0" destOrd="0" presId="urn:microsoft.com/office/officeart/2005/8/layout/cycle7"/>
    <dgm:cxn modelId="{40BB63AB-07FB-4351-8819-1A55799BB2D5}" type="presOf" srcId="{70C69EE7-942D-4F70-9DF8-58B906B487D9}" destId="{F74D1F0E-D011-47D7-85E2-99A640449BDD}" srcOrd="1" destOrd="0" presId="urn:microsoft.com/office/officeart/2005/8/layout/cycle7"/>
    <dgm:cxn modelId="{891C5BD2-CB73-4A07-9CE7-D82DD7D37149}" srcId="{840B5521-AEEC-4F5F-A52E-2073D0E8E3DF}" destId="{F8611AE8-0F95-4CFE-8C62-79C29E3568F5}" srcOrd="2" destOrd="0" parTransId="{650665B4-0426-484C-8057-BAEACA3D3B7B}" sibTransId="{70C69EE7-942D-4F70-9DF8-58B906B487D9}"/>
    <dgm:cxn modelId="{E9D67709-5930-45C3-8FF5-1509A72CB958}" type="presParOf" srcId="{ECC538DD-3C59-4EA0-9C50-69EC56A03CF5}" destId="{0B3FFD90-79D2-451C-BC73-2F6F2240BC82}" srcOrd="0" destOrd="0" presId="urn:microsoft.com/office/officeart/2005/8/layout/cycle7"/>
    <dgm:cxn modelId="{56D0060D-9682-49AC-861C-7D112F882CD4}" type="presParOf" srcId="{ECC538DD-3C59-4EA0-9C50-69EC56A03CF5}" destId="{D01A39BC-8436-445C-B4C6-F944D1007386}" srcOrd="1" destOrd="0" presId="urn:microsoft.com/office/officeart/2005/8/layout/cycle7"/>
    <dgm:cxn modelId="{9B228089-D38D-46B5-BBF2-6A3945672DFE}" type="presParOf" srcId="{D01A39BC-8436-445C-B4C6-F944D1007386}" destId="{BAD0EE51-EDBB-494E-97C1-8967CCCDECA0}" srcOrd="0" destOrd="0" presId="urn:microsoft.com/office/officeart/2005/8/layout/cycle7"/>
    <dgm:cxn modelId="{9732CAE1-4B05-47B1-8109-B0D44DB785EE}" type="presParOf" srcId="{ECC538DD-3C59-4EA0-9C50-69EC56A03CF5}" destId="{1913F13A-25B3-4146-855D-A242F9E2A3A4}" srcOrd="2" destOrd="0" presId="urn:microsoft.com/office/officeart/2005/8/layout/cycle7"/>
    <dgm:cxn modelId="{E4C51693-B49E-4AFF-B62B-C1048CA7A78F}" type="presParOf" srcId="{ECC538DD-3C59-4EA0-9C50-69EC56A03CF5}" destId="{E88E75C3-1E8A-46FE-8341-FF891D2166AC}" srcOrd="3" destOrd="0" presId="urn:microsoft.com/office/officeart/2005/8/layout/cycle7"/>
    <dgm:cxn modelId="{1C35E439-0A44-4A2D-B112-6C3269CFB627}" type="presParOf" srcId="{E88E75C3-1E8A-46FE-8341-FF891D2166AC}" destId="{AFDBBF7F-9483-4F16-9D29-0310DA205CB6}" srcOrd="0" destOrd="0" presId="urn:microsoft.com/office/officeart/2005/8/layout/cycle7"/>
    <dgm:cxn modelId="{B8CAA3CA-B3FA-43A9-BA9B-BA49C6774770}" type="presParOf" srcId="{ECC538DD-3C59-4EA0-9C50-69EC56A03CF5}" destId="{DD5241FE-F274-49A6-8E1F-011152F9F0CB}" srcOrd="4" destOrd="0" presId="urn:microsoft.com/office/officeart/2005/8/layout/cycle7"/>
    <dgm:cxn modelId="{48EA57EA-1AEC-4BD1-9CAC-02F8B9FD51D6}" type="presParOf" srcId="{ECC538DD-3C59-4EA0-9C50-69EC56A03CF5}" destId="{2C8CBD75-1311-49A4-B45B-44E1BBC9234F}" srcOrd="5" destOrd="0" presId="urn:microsoft.com/office/officeart/2005/8/layout/cycle7"/>
    <dgm:cxn modelId="{3A6356AC-46CB-4E87-8129-B06FF8DD2EAA}" type="presParOf" srcId="{2C8CBD75-1311-49A4-B45B-44E1BBC9234F}" destId="{F74D1F0E-D011-47D7-85E2-99A640449BDD}" srcOrd="0" destOrd="0" presId="urn:microsoft.com/office/officeart/2005/8/layout/cycle7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0B5521-AEEC-4F5F-A52E-2073D0E8E3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A19C8E-3DBC-4FAF-8667-9E38B5245C0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CURRÍCULO</a:t>
          </a:r>
          <a:endParaRPr lang="es-ES" b="1" dirty="0"/>
        </a:p>
      </dgm:t>
    </dgm:pt>
    <dgm:pt modelId="{5858796A-68DF-4F55-9FE3-0DB7A60B625D}" type="parTrans" cxnId="{61F51195-6773-4559-9953-B5C43CD9FFD8}">
      <dgm:prSet/>
      <dgm:spPr/>
      <dgm:t>
        <a:bodyPr/>
        <a:lstStyle/>
        <a:p>
          <a:endParaRPr lang="es-ES"/>
        </a:p>
      </dgm:t>
    </dgm:pt>
    <dgm:pt modelId="{E737AADF-F2AF-44E0-B61E-068481C4D74C}" type="sibTrans" cxnId="{61F51195-6773-4559-9953-B5C43CD9FFD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B9D185-D7C5-40B8-BAD5-4C7A221E1E5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/>
            <a:t>ESTUDIANTE</a:t>
          </a:r>
          <a:endParaRPr lang="es-ES" b="1" dirty="0"/>
        </a:p>
      </dgm:t>
    </dgm:pt>
    <dgm:pt modelId="{64CA5FEA-B985-4496-B52F-0ADB1FEEC730}" type="parTrans" cxnId="{322839CE-6D03-4CFA-A762-E402048967B7}">
      <dgm:prSet/>
      <dgm:spPr/>
      <dgm:t>
        <a:bodyPr/>
        <a:lstStyle/>
        <a:p>
          <a:endParaRPr lang="es-ES"/>
        </a:p>
      </dgm:t>
    </dgm:pt>
    <dgm:pt modelId="{E3B31253-BE28-40C9-AEDC-08B865B524FA}" type="sibTrans" cxnId="{322839CE-6D03-4CFA-A762-E402048967B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611AE8-0F95-4CFE-8C62-79C29E3568F5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s-ES" b="1" dirty="0" smtClean="0"/>
            <a:t>DOCENTE</a:t>
          </a:r>
          <a:endParaRPr lang="es-ES" b="1" dirty="0"/>
        </a:p>
      </dgm:t>
    </dgm:pt>
    <dgm:pt modelId="{650665B4-0426-484C-8057-BAEACA3D3B7B}" type="parTrans" cxnId="{891C5BD2-CB73-4A07-9CE7-D82DD7D37149}">
      <dgm:prSet/>
      <dgm:spPr/>
      <dgm:t>
        <a:bodyPr/>
        <a:lstStyle/>
        <a:p>
          <a:endParaRPr lang="es-ES"/>
        </a:p>
      </dgm:t>
    </dgm:pt>
    <dgm:pt modelId="{70C69EE7-942D-4F70-9DF8-58B906B487D9}" type="sibTrans" cxnId="{891C5BD2-CB73-4A07-9CE7-D82DD7D371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endParaRPr lang="es-ES"/>
        </a:p>
      </dgm:t>
    </dgm:pt>
    <dgm:pt modelId="{ECC538DD-3C59-4EA0-9C50-69EC56A03CF5}" type="pres">
      <dgm:prSet presAssocID="{840B5521-AEEC-4F5F-A52E-2073D0E8E3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3FFD90-79D2-451C-BC73-2F6F2240BC82}" type="pres">
      <dgm:prSet presAssocID="{B2A19C8E-3DBC-4FAF-8667-9E38B5245C04}" presName="node" presStyleLbl="node1" presStyleIdx="0" presStyleCnt="3" custRadScaleRad="76247" custRadScaleInc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1A39BC-8436-445C-B4C6-F944D1007386}" type="pres">
      <dgm:prSet presAssocID="{E737AADF-F2AF-44E0-B61E-068481C4D74C}" presName="sibTrans" presStyleLbl="sibTrans2D1" presStyleIdx="0" presStyleCnt="3" custLinFactNeighborX="12045" custLinFactNeighborY="-3596"/>
      <dgm:spPr/>
      <dgm:t>
        <a:bodyPr/>
        <a:lstStyle/>
        <a:p>
          <a:endParaRPr lang="es-ES"/>
        </a:p>
      </dgm:t>
    </dgm:pt>
    <dgm:pt modelId="{BAD0EE51-EDBB-494E-97C1-8967CCCDECA0}" type="pres">
      <dgm:prSet presAssocID="{E737AADF-F2AF-44E0-B61E-068481C4D74C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1913F13A-25B3-4146-855D-A242F9E2A3A4}" type="pres">
      <dgm:prSet presAssocID="{7BB9D185-D7C5-40B8-BAD5-4C7A221E1E5D}" presName="node" presStyleLbl="node1" presStyleIdx="1" presStyleCnt="3" custRadScaleRad="94035" custRadScaleInc="-176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8E75C3-1E8A-46FE-8341-FF891D2166AC}" type="pres">
      <dgm:prSet presAssocID="{E3B31253-BE28-40C9-AEDC-08B865B524FA}" presName="sibTrans" presStyleLbl="sibTrans2D1" presStyleIdx="1" presStyleCnt="3"/>
      <dgm:spPr/>
      <dgm:t>
        <a:bodyPr/>
        <a:lstStyle/>
        <a:p>
          <a:endParaRPr lang="es-ES"/>
        </a:p>
      </dgm:t>
    </dgm:pt>
    <dgm:pt modelId="{AFDBBF7F-9483-4F16-9D29-0310DA205CB6}" type="pres">
      <dgm:prSet presAssocID="{E3B31253-BE28-40C9-AEDC-08B865B524FA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DD5241FE-F274-49A6-8E1F-011152F9F0CB}" type="pres">
      <dgm:prSet presAssocID="{F8611AE8-0F95-4CFE-8C62-79C29E3568F5}" presName="node" presStyleLbl="node1" presStyleIdx="2" presStyleCnt="3" custRadScaleRad="95574" custRadScaleInc="174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8CBD75-1311-49A4-B45B-44E1BBC9234F}" type="pres">
      <dgm:prSet presAssocID="{70C69EE7-942D-4F70-9DF8-58B906B487D9}" presName="sibTrans" presStyleLbl="sibTrans2D1" presStyleIdx="2" presStyleCnt="3" custLinFactNeighborX="-13394" custLinFactNeighborY="-3596"/>
      <dgm:spPr/>
      <dgm:t>
        <a:bodyPr/>
        <a:lstStyle/>
        <a:p>
          <a:endParaRPr lang="es-ES"/>
        </a:p>
      </dgm:t>
    </dgm:pt>
    <dgm:pt modelId="{F74D1F0E-D011-47D7-85E2-99A640449BDD}" type="pres">
      <dgm:prSet presAssocID="{70C69EE7-942D-4F70-9DF8-58B906B487D9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1F51195-6773-4559-9953-B5C43CD9FFD8}" srcId="{840B5521-AEEC-4F5F-A52E-2073D0E8E3DF}" destId="{B2A19C8E-3DBC-4FAF-8667-9E38B5245C04}" srcOrd="0" destOrd="0" parTransId="{5858796A-68DF-4F55-9FE3-0DB7A60B625D}" sibTransId="{E737AADF-F2AF-44E0-B61E-068481C4D74C}"/>
    <dgm:cxn modelId="{136E0C17-1254-489F-B9F0-E832531BCCF9}" type="presOf" srcId="{E737AADF-F2AF-44E0-B61E-068481C4D74C}" destId="{BAD0EE51-EDBB-494E-97C1-8967CCCDECA0}" srcOrd="1" destOrd="0" presId="urn:microsoft.com/office/officeart/2005/8/layout/cycle7"/>
    <dgm:cxn modelId="{F8F2D526-1599-451E-8F9B-A659EEF8463F}" type="presOf" srcId="{E737AADF-F2AF-44E0-B61E-068481C4D74C}" destId="{D01A39BC-8436-445C-B4C6-F944D1007386}" srcOrd="0" destOrd="0" presId="urn:microsoft.com/office/officeart/2005/8/layout/cycle7"/>
    <dgm:cxn modelId="{F136B369-70BE-4402-AFDF-FFD755E25C82}" type="presOf" srcId="{F8611AE8-0F95-4CFE-8C62-79C29E3568F5}" destId="{DD5241FE-F274-49A6-8E1F-011152F9F0CB}" srcOrd="0" destOrd="0" presId="urn:microsoft.com/office/officeart/2005/8/layout/cycle7"/>
    <dgm:cxn modelId="{6A9127B0-B03A-4E0C-9085-02A31533DA97}" type="presOf" srcId="{B2A19C8E-3DBC-4FAF-8667-9E38B5245C04}" destId="{0B3FFD90-79D2-451C-BC73-2F6F2240BC82}" srcOrd="0" destOrd="0" presId="urn:microsoft.com/office/officeart/2005/8/layout/cycle7"/>
    <dgm:cxn modelId="{5F9EA247-6049-4126-8DFD-4D49B02EDEE3}" type="presOf" srcId="{E3B31253-BE28-40C9-AEDC-08B865B524FA}" destId="{E88E75C3-1E8A-46FE-8341-FF891D2166AC}" srcOrd="0" destOrd="0" presId="urn:microsoft.com/office/officeart/2005/8/layout/cycle7"/>
    <dgm:cxn modelId="{0BF88B1A-234C-4EFD-866A-984853254571}" type="presOf" srcId="{70C69EE7-942D-4F70-9DF8-58B906B487D9}" destId="{2C8CBD75-1311-49A4-B45B-44E1BBC9234F}" srcOrd="0" destOrd="0" presId="urn:microsoft.com/office/officeart/2005/8/layout/cycle7"/>
    <dgm:cxn modelId="{322839CE-6D03-4CFA-A762-E402048967B7}" srcId="{840B5521-AEEC-4F5F-A52E-2073D0E8E3DF}" destId="{7BB9D185-D7C5-40B8-BAD5-4C7A221E1E5D}" srcOrd="1" destOrd="0" parTransId="{64CA5FEA-B985-4496-B52F-0ADB1FEEC730}" sibTransId="{E3B31253-BE28-40C9-AEDC-08B865B524FA}"/>
    <dgm:cxn modelId="{B6AA3A6D-887F-4C8F-93DA-2E307D1A4017}" type="presOf" srcId="{E3B31253-BE28-40C9-AEDC-08B865B524FA}" destId="{AFDBBF7F-9483-4F16-9D29-0310DA205CB6}" srcOrd="1" destOrd="0" presId="urn:microsoft.com/office/officeart/2005/8/layout/cycle7"/>
    <dgm:cxn modelId="{0B3DFBB6-969B-4485-935E-34A55D4EBB8E}" type="presOf" srcId="{7BB9D185-D7C5-40B8-BAD5-4C7A221E1E5D}" destId="{1913F13A-25B3-4146-855D-A242F9E2A3A4}" srcOrd="0" destOrd="0" presId="urn:microsoft.com/office/officeart/2005/8/layout/cycle7"/>
    <dgm:cxn modelId="{6521B0ED-854C-45B4-97B1-A1BAB90FBDF5}" type="presOf" srcId="{840B5521-AEEC-4F5F-A52E-2073D0E8E3DF}" destId="{ECC538DD-3C59-4EA0-9C50-69EC56A03CF5}" srcOrd="0" destOrd="0" presId="urn:microsoft.com/office/officeart/2005/8/layout/cycle7"/>
    <dgm:cxn modelId="{40BB63AB-07FB-4351-8819-1A55799BB2D5}" type="presOf" srcId="{70C69EE7-942D-4F70-9DF8-58B906B487D9}" destId="{F74D1F0E-D011-47D7-85E2-99A640449BDD}" srcOrd="1" destOrd="0" presId="urn:microsoft.com/office/officeart/2005/8/layout/cycle7"/>
    <dgm:cxn modelId="{891C5BD2-CB73-4A07-9CE7-D82DD7D37149}" srcId="{840B5521-AEEC-4F5F-A52E-2073D0E8E3DF}" destId="{F8611AE8-0F95-4CFE-8C62-79C29E3568F5}" srcOrd="2" destOrd="0" parTransId="{650665B4-0426-484C-8057-BAEACA3D3B7B}" sibTransId="{70C69EE7-942D-4F70-9DF8-58B906B487D9}"/>
    <dgm:cxn modelId="{E9D67709-5930-45C3-8FF5-1509A72CB958}" type="presParOf" srcId="{ECC538DD-3C59-4EA0-9C50-69EC56A03CF5}" destId="{0B3FFD90-79D2-451C-BC73-2F6F2240BC82}" srcOrd="0" destOrd="0" presId="urn:microsoft.com/office/officeart/2005/8/layout/cycle7"/>
    <dgm:cxn modelId="{56D0060D-9682-49AC-861C-7D112F882CD4}" type="presParOf" srcId="{ECC538DD-3C59-4EA0-9C50-69EC56A03CF5}" destId="{D01A39BC-8436-445C-B4C6-F944D1007386}" srcOrd="1" destOrd="0" presId="urn:microsoft.com/office/officeart/2005/8/layout/cycle7"/>
    <dgm:cxn modelId="{9B228089-D38D-46B5-BBF2-6A3945672DFE}" type="presParOf" srcId="{D01A39BC-8436-445C-B4C6-F944D1007386}" destId="{BAD0EE51-EDBB-494E-97C1-8967CCCDECA0}" srcOrd="0" destOrd="0" presId="urn:microsoft.com/office/officeart/2005/8/layout/cycle7"/>
    <dgm:cxn modelId="{9732CAE1-4B05-47B1-8109-B0D44DB785EE}" type="presParOf" srcId="{ECC538DD-3C59-4EA0-9C50-69EC56A03CF5}" destId="{1913F13A-25B3-4146-855D-A242F9E2A3A4}" srcOrd="2" destOrd="0" presId="urn:microsoft.com/office/officeart/2005/8/layout/cycle7"/>
    <dgm:cxn modelId="{E4C51693-B49E-4AFF-B62B-C1048CA7A78F}" type="presParOf" srcId="{ECC538DD-3C59-4EA0-9C50-69EC56A03CF5}" destId="{E88E75C3-1E8A-46FE-8341-FF891D2166AC}" srcOrd="3" destOrd="0" presId="urn:microsoft.com/office/officeart/2005/8/layout/cycle7"/>
    <dgm:cxn modelId="{1C35E439-0A44-4A2D-B112-6C3269CFB627}" type="presParOf" srcId="{E88E75C3-1E8A-46FE-8341-FF891D2166AC}" destId="{AFDBBF7F-9483-4F16-9D29-0310DA205CB6}" srcOrd="0" destOrd="0" presId="urn:microsoft.com/office/officeart/2005/8/layout/cycle7"/>
    <dgm:cxn modelId="{B8CAA3CA-B3FA-43A9-BA9B-BA49C6774770}" type="presParOf" srcId="{ECC538DD-3C59-4EA0-9C50-69EC56A03CF5}" destId="{DD5241FE-F274-49A6-8E1F-011152F9F0CB}" srcOrd="4" destOrd="0" presId="urn:microsoft.com/office/officeart/2005/8/layout/cycle7"/>
    <dgm:cxn modelId="{48EA57EA-1AEC-4BD1-9CAC-02F8B9FD51D6}" type="presParOf" srcId="{ECC538DD-3C59-4EA0-9C50-69EC56A03CF5}" destId="{2C8CBD75-1311-49A4-B45B-44E1BBC9234F}" srcOrd="5" destOrd="0" presId="urn:microsoft.com/office/officeart/2005/8/layout/cycle7"/>
    <dgm:cxn modelId="{3A6356AC-46CB-4E87-8129-B06FF8DD2EAA}" type="presParOf" srcId="{2C8CBD75-1311-49A4-B45B-44E1BBC9234F}" destId="{F74D1F0E-D011-47D7-85E2-99A640449BDD}" srcOrd="0" destOrd="0" presId="urn:microsoft.com/office/officeart/2005/8/layout/cycle7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B4C9-7161-4ED8-9C43-6FCB19BF1538}">
      <dsp:nvSpPr>
        <dsp:cNvPr id="0" name=""/>
        <dsp:cNvSpPr/>
      </dsp:nvSpPr>
      <dsp:spPr>
        <a:xfrm rot="16200000">
          <a:off x="1172765" y="-1172765"/>
          <a:ext cx="2112169" cy="4457700"/>
        </a:xfrm>
        <a:prstGeom prst="round1Rect">
          <a:avLst/>
        </a:prstGeom>
        <a:solidFill>
          <a:schemeClr val="accent5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INSTITUCIONES/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MEDIOS</a:t>
          </a:r>
          <a:endParaRPr lang="es-E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5400000">
        <a:off x="-1" y="1"/>
        <a:ext cx="4457700" cy="1584126"/>
      </dsp:txXfrm>
    </dsp:sp>
    <dsp:sp modelId="{5879A282-A07B-4840-9A99-70A496F591CA}">
      <dsp:nvSpPr>
        <dsp:cNvPr id="0" name=""/>
        <dsp:cNvSpPr/>
      </dsp:nvSpPr>
      <dsp:spPr>
        <a:xfrm>
          <a:off x="4457700" y="0"/>
          <a:ext cx="4457700" cy="2112169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ESCUELA</a:t>
          </a:r>
          <a:endParaRPr lang="es-E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57700" y="0"/>
        <a:ext cx="4457700" cy="1584126"/>
      </dsp:txXfrm>
    </dsp:sp>
    <dsp:sp modelId="{FEB8711B-90BE-42E7-8EE8-4FB805312B66}">
      <dsp:nvSpPr>
        <dsp:cNvPr id="0" name=""/>
        <dsp:cNvSpPr/>
      </dsp:nvSpPr>
      <dsp:spPr>
        <a:xfrm rot="10800000">
          <a:off x="0" y="2112169"/>
          <a:ext cx="4457700" cy="2112169"/>
        </a:xfrm>
        <a:prstGeom prst="round1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DOCENTES</a:t>
          </a:r>
          <a:endParaRPr lang="es-E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0" y="2640211"/>
        <a:ext cx="4457700" cy="1584126"/>
      </dsp:txXfrm>
    </dsp:sp>
    <dsp:sp modelId="{15231259-18FC-483B-9B3C-D069DAA69DAF}">
      <dsp:nvSpPr>
        <dsp:cNvPr id="0" name=""/>
        <dsp:cNvSpPr/>
      </dsp:nvSpPr>
      <dsp:spPr>
        <a:xfrm rot="5400000">
          <a:off x="5630465" y="939403"/>
          <a:ext cx="2112169" cy="4457700"/>
        </a:xfrm>
        <a:prstGeom prst="round1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ESTUDIANTES</a:t>
          </a:r>
          <a:endParaRPr lang="es-E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457699" y="2640211"/>
        <a:ext cx="4457700" cy="1584126"/>
      </dsp:txXfrm>
    </dsp:sp>
    <dsp:sp modelId="{5F8A1627-8665-4CBE-98A3-39F4D4004288}">
      <dsp:nvSpPr>
        <dsp:cNvPr id="0" name=""/>
        <dsp:cNvSpPr/>
      </dsp:nvSpPr>
      <dsp:spPr>
        <a:xfrm>
          <a:off x="3120390" y="1584126"/>
          <a:ext cx="2674620" cy="105608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EDUCACIÓN</a:t>
          </a:r>
          <a:endParaRPr lang="es-E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71944" y="1635680"/>
        <a:ext cx="2571512" cy="952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FFD90-79D2-451C-BC73-2F6F2240BC82}">
      <dsp:nvSpPr>
        <dsp:cNvPr id="0" name=""/>
        <dsp:cNvSpPr/>
      </dsp:nvSpPr>
      <dsp:spPr>
        <a:xfrm>
          <a:off x="3711815" y="172720"/>
          <a:ext cx="2337907" cy="116895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CONTENIDOS EDUCATIVOS</a:t>
          </a:r>
          <a:endParaRPr lang="es-ES" sz="2500" b="1" kern="1200" dirty="0"/>
        </a:p>
      </dsp:txBody>
      <dsp:txXfrm>
        <a:off x="3746052" y="206957"/>
        <a:ext cx="2269433" cy="1100479"/>
      </dsp:txXfrm>
    </dsp:sp>
    <dsp:sp modelId="{D01A39BC-8436-445C-B4C6-F944D1007386}">
      <dsp:nvSpPr>
        <dsp:cNvPr id="0" name=""/>
        <dsp:cNvSpPr/>
      </dsp:nvSpPr>
      <dsp:spPr>
        <a:xfrm rot="3260129">
          <a:off x="5210560" y="1929841"/>
          <a:ext cx="1317084" cy="409133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33300" y="2011668"/>
        <a:ext cx="1071604" cy="245479"/>
      </dsp:txXfrm>
    </dsp:sp>
    <dsp:sp modelId="{1913F13A-25B3-4146-855D-A242F9E2A3A4}">
      <dsp:nvSpPr>
        <dsp:cNvPr id="0" name=""/>
        <dsp:cNvSpPr/>
      </dsp:nvSpPr>
      <dsp:spPr>
        <a:xfrm>
          <a:off x="5688483" y="2927143"/>
          <a:ext cx="2337907" cy="116895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AGENTE APRENDIZ</a:t>
          </a:r>
          <a:endParaRPr lang="es-ES" sz="2500" b="1" kern="1200" dirty="0"/>
        </a:p>
      </dsp:txBody>
      <dsp:txXfrm>
        <a:off x="5722720" y="2961380"/>
        <a:ext cx="2269433" cy="1100479"/>
      </dsp:txXfrm>
    </dsp:sp>
    <dsp:sp modelId="{E88E75C3-1E8A-46FE-8341-FF891D2166AC}">
      <dsp:nvSpPr>
        <dsp:cNvPr id="0" name=""/>
        <dsp:cNvSpPr/>
      </dsp:nvSpPr>
      <dsp:spPr>
        <a:xfrm rot="10786656">
          <a:off x="4206769" y="3314786"/>
          <a:ext cx="1317084" cy="409133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329509" y="3396613"/>
        <a:ext cx="1071604" cy="245479"/>
      </dsp:txXfrm>
    </dsp:sp>
    <dsp:sp modelId="{DD5241FE-F274-49A6-8E1F-011152F9F0CB}">
      <dsp:nvSpPr>
        <dsp:cNvPr id="0" name=""/>
        <dsp:cNvSpPr/>
      </dsp:nvSpPr>
      <dsp:spPr>
        <a:xfrm>
          <a:off x="1704232" y="2942609"/>
          <a:ext cx="2337907" cy="116895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AGENTE ENSEÑANTE</a:t>
          </a:r>
          <a:endParaRPr lang="es-ES" sz="2500" b="1" kern="1200" dirty="0"/>
        </a:p>
      </dsp:txBody>
      <dsp:txXfrm>
        <a:off x="1738469" y="2976846"/>
        <a:ext cx="2269433" cy="1100479"/>
      </dsp:txXfrm>
    </dsp:sp>
    <dsp:sp modelId="{2C8CBD75-1311-49A4-B45B-44E1BBC9234F}">
      <dsp:nvSpPr>
        <dsp:cNvPr id="0" name=""/>
        <dsp:cNvSpPr/>
      </dsp:nvSpPr>
      <dsp:spPr>
        <a:xfrm rot="18356049">
          <a:off x="3218435" y="1937574"/>
          <a:ext cx="1317084" cy="409133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3341175" y="2019401"/>
        <a:ext cx="1071604" cy="245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FFD90-79D2-451C-BC73-2F6F2240BC82}">
      <dsp:nvSpPr>
        <dsp:cNvPr id="0" name=""/>
        <dsp:cNvSpPr/>
      </dsp:nvSpPr>
      <dsp:spPr>
        <a:xfrm>
          <a:off x="3552539" y="515766"/>
          <a:ext cx="2270695" cy="113534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CURRÍCULO</a:t>
          </a:r>
          <a:endParaRPr lang="es-ES" sz="2800" b="1" kern="1200" dirty="0"/>
        </a:p>
      </dsp:txBody>
      <dsp:txXfrm>
        <a:off x="3585792" y="549019"/>
        <a:ext cx="2204189" cy="1068841"/>
      </dsp:txXfrm>
    </dsp:sp>
    <dsp:sp modelId="{D01A39BC-8436-445C-B4C6-F944D1007386}">
      <dsp:nvSpPr>
        <dsp:cNvPr id="0" name=""/>
        <dsp:cNvSpPr/>
      </dsp:nvSpPr>
      <dsp:spPr>
        <a:xfrm rot="3028979">
          <a:off x="5178566" y="2034536"/>
          <a:ext cx="1236960" cy="397371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97777" y="2114010"/>
        <a:ext cx="998538" cy="238423"/>
      </dsp:txXfrm>
    </dsp:sp>
    <dsp:sp modelId="{1913F13A-25B3-4146-855D-A242F9E2A3A4}">
      <dsp:nvSpPr>
        <dsp:cNvPr id="0" name=""/>
        <dsp:cNvSpPr/>
      </dsp:nvSpPr>
      <dsp:spPr>
        <a:xfrm>
          <a:off x="5472873" y="2843909"/>
          <a:ext cx="2270695" cy="113534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ESTUDIANTE</a:t>
          </a:r>
          <a:endParaRPr lang="es-ES" sz="2800" b="1" kern="1200" dirty="0"/>
        </a:p>
      </dsp:txBody>
      <dsp:txXfrm>
        <a:off x="5506126" y="2877162"/>
        <a:ext cx="2204189" cy="1068841"/>
      </dsp:txXfrm>
    </dsp:sp>
    <dsp:sp modelId="{E88E75C3-1E8A-46FE-8341-FF891D2166AC}">
      <dsp:nvSpPr>
        <dsp:cNvPr id="0" name=""/>
        <dsp:cNvSpPr/>
      </dsp:nvSpPr>
      <dsp:spPr>
        <a:xfrm rot="10786656">
          <a:off x="4054390" y="3220409"/>
          <a:ext cx="1236960" cy="397371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173601" y="3299883"/>
        <a:ext cx="998538" cy="238423"/>
      </dsp:txXfrm>
    </dsp:sp>
    <dsp:sp modelId="{DD5241FE-F274-49A6-8E1F-011152F9F0CB}">
      <dsp:nvSpPr>
        <dsp:cNvPr id="0" name=""/>
        <dsp:cNvSpPr/>
      </dsp:nvSpPr>
      <dsp:spPr>
        <a:xfrm>
          <a:off x="1602172" y="2858934"/>
          <a:ext cx="2270695" cy="1135347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DOCENTE</a:t>
          </a:r>
          <a:endParaRPr lang="es-ES" sz="2800" b="1" kern="1200" dirty="0"/>
        </a:p>
      </dsp:txBody>
      <dsp:txXfrm>
        <a:off x="1635425" y="2892187"/>
        <a:ext cx="2204189" cy="1068841"/>
      </dsp:txXfrm>
    </dsp:sp>
    <dsp:sp modelId="{2C8CBD75-1311-49A4-B45B-44E1BBC9234F}">
      <dsp:nvSpPr>
        <dsp:cNvPr id="0" name=""/>
        <dsp:cNvSpPr/>
      </dsp:nvSpPr>
      <dsp:spPr>
        <a:xfrm rot="18586366">
          <a:off x="2928544" y="2042048"/>
          <a:ext cx="1236960" cy="397371"/>
        </a:xfrm>
        <a:prstGeom prst="leftRightArrow">
          <a:avLst>
            <a:gd name="adj1" fmla="val 60000"/>
            <a:gd name="adj2" fmla="val 50000"/>
          </a:avLst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3047755" y="2121522"/>
        <a:ext cx="998538" cy="238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3I_UYEANq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ZnhR8dzIt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S-7BtIZVF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5SJ8RtoGn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892hXxW75K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171700"/>
            <a:ext cx="9183687" cy="226278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s-ES" sz="3600" b="1" dirty="0" smtClean="0"/>
              <a:t>LOS AGENTES Y LA ACCIÓN PEDAGÓGICA EN EL PROCESO EDUCATIVO: ENSEÑANZA-APRENDIZAJE </a:t>
            </a:r>
            <a:endParaRPr lang="es-PE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648791"/>
            <a:ext cx="9183687" cy="1666284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s-PE" b="1" dirty="0" smtClean="0"/>
              <a:t>En el proceso educativo actúan múltiples  agentes, los que establecen relaciones de interacción comunicativa en el campo de la educación como proceso social: Estado, familia, iglesias, instituciones   diversas políticas, religiosas, medios de comunicación e información. </a:t>
            </a:r>
          </a:p>
          <a:p>
            <a:r>
              <a:rPr lang="es-PE" b="1" dirty="0" smtClean="0"/>
              <a:t>En la Escuela los agentes son los docentes, directivos y estudiantes</a:t>
            </a:r>
            <a:r>
              <a:rPr lang="es-PE" sz="1600" b="1" dirty="0" smtClean="0"/>
              <a:t>.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52994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5963" y="638398"/>
            <a:ext cx="8911687" cy="94751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b="1" dirty="0" smtClean="0"/>
              <a:t>PERFIL DEL ESTUDIANTE : SIGLO XXI</a:t>
            </a:r>
            <a:endParaRPr lang="es-PE" b="1" dirty="0"/>
          </a:p>
        </p:txBody>
      </p:sp>
      <p:pic>
        <p:nvPicPr>
          <p:cNvPr id="3" name="B3I_UYEANq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85963" y="1585913"/>
            <a:ext cx="891168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0700" y="409797"/>
            <a:ext cx="8911687" cy="100466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MX" b="1" dirty="0" smtClean="0"/>
              <a:t>PERFIL DEL ESTUDIANTE</a:t>
            </a:r>
            <a:endParaRPr lang="es-PE" b="1" dirty="0"/>
          </a:p>
        </p:txBody>
      </p:sp>
      <p:pic>
        <p:nvPicPr>
          <p:cNvPr id="3" name="ZnhR8dzItD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8850" y="1414462"/>
            <a:ext cx="8815388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49" y="217488"/>
            <a:ext cx="9158287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" altLang="es-PE" b="1" dirty="0"/>
              <a:t>POSIBLE ESCENARIO </a:t>
            </a:r>
            <a:r>
              <a:rPr lang="es-ES" altLang="es-PE" b="1" dirty="0" smtClean="0"/>
              <a:t>FUTURO(*)</a:t>
            </a:r>
            <a:endParaRPr lang="es-ES" altLang="es-PE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49" y="1360488"/>
            <a:ext cx="9158287" cy="5140325"/>
          </a:xfrm>
          <a:solidFill>
            <a:schemeClr val="accent6">
              <a:lumMod val="75000"/>
            </a:schemeClr>
          </a:solidFill>
        </p:spPr>
        <p:txBody>
          <a:bodyPr>
            <a:normAutofit fontScale="92500"/>
          </a:bodyPr>
          <a:lstStyle/>
          <a:p>
            <a:pPr algn="just"/>
            <a:r>
              <a:rPr lang="es-ES" altLang="es-PE" sz="2800" b="1" dirty="0">
                <a:solidFill>
                  <a:schemeClr val="bg1"/>
                </a:solidFill>
              </a:rPr>
              <a:t>La ingeniería genética (</a:t>
            </a:r>
            <a:r>
              <a:rPr lang="es-ES" altLang="es-PE" sz="2800" b="1" dirty="0" err="1">
                <a:solidFill>
                  <a:schemeClr val="bg1"/>
                </a:solidFill>
              </a:rPr>
              <a:t>Habermas:cuestión</a:t>
            </a:r>
            <a:r>
              <a:rPr lang="es-ES" altLang="es-PE" sz="2800" b="1" dirty="0">
                <a:solidFill>
                  <a:schemeClr val="bg1"/>
                </a:solidFill>
              </a:rPr>
              <a:t> moral)</a:t>
            </a:r>
          </a:p>
          <a:p>
            <a:pPr algn="just"/>
            <a:r>
              <a:rPr lang="es-ES" altLang="es-PE" sz="2800" b="1" dirty="0">
                <a:solidFill>
                  <a:schemeClr val="bg1"/>
                </a:solidFill>
              </a:rPr>
              <a:t> La microelectrónica y la informática</a:t>
            </a:r>
          </a:p>
          <a:p>
            <a:pPr algn="just"/>
            <a:r>
              <a:rPr lang="es-ES" altLang="es-PE" sz="2800" b="1" dirty="0">
                <a:solidFill>
                  <a:schemeClr val="bg1"/>
                </a:solidFill>
              </a:rPr>
              <a:t>Nanotecnología y robótica </a:t>
            </a:r>
          </a:p>
          <a:p>
            <a:pPr algn="just"/>
            <a:r>
              <a:rPr lang="es-ES" altLang="es-PE" sz="2800" b="1" dirty="0">
                <a:solidFill>
                  <a:schemeClr val="bg1"/>
                </a:solidFill>
              </a:rPr>
              <a:t>Las neurociencias habrán permitido dominar los proceso mentales </a:t>
            </a:r>
            <a:r>
              <a:rPr lang="es-ES" altLang="es-PE" sz="2800" b="1" dirty="0" smtClean="0">
                <a:solidFill>
                  <a:schemeClr val="bg1"/>
                </a:solidFill>
              </a:rPr>
              <a:t>humanos: memoria, </a:t>
            </a:r>
            <a:r>
              <a:rPr lang="es-ES" altLang="es-PE" sz="2800" b="1" dirty="0">
                <a:solidFill>
                  <a:schemeClr val="bg1"/>
                </a:solidFill>
              </a:rPr>
              <a:t>atención...</a:t>
            </a:r>
          </a:p>
          <a:p>
            <a:pPr algn="just"/>
            <a:r>
              <a:rPr lang="es-ES" altLang="es-PE" sz="2800" b="1" dirty="0">
                <a:solidFill>
                  <a:schemeClr val="bg1"/>
                </a:solidFill>
              </a:rPr>
              <a:t>Salas de clases equipadas para una clase virtual cuyos alumnos están físicamente dispersos en los cuatro rincones del planeta, cada uno hablando su idioma y comprendiendo todos los demás gracias a un dispositivo de traducción simultánea</a:t>
            </a:r>
            <a:r>
              <a:rPr lang="es-ES" altLang="es-PE" sz="2800" b="1" dirty="0" smtClean="0">
                <a:solidFill>
                  <a:schemeClr val="bg1"/>
                </a:solidFill>
              </a:rPr>
              <a:t>...</a:t>
            </a:r>
          </a:p>
          <a:p>
            <a:pPr algn="just"/>
            <a:r>
              <a:rPr lang="es-ES" altLang="es-PE" sz="2800" b="1" dirty="0" smtClean="0">
                <a:solidFill>
                  <a:schemeClr val="bg1"/>
                </a:solidFill>
              </a:rPr>
              <a:t>(*)Fuente: Edgar </a:t>
            </a:r>
            <a:r>
              <a:rPr lang="es-ES" altLang="es-PE" sz="2800" b="1" dirty="0" err="1" smtClean="0">
                <a:solidFill>
                  <a:schemeClr val="bg1"/>
                </a:solidFill>
              </a:rPr>
              <a:t>Morin</a:t>
            </a:r>
            <a:r>
              <a:rPr lang="es-ES" altLang="es-PE" sz="2800" b="1" dirty="0" smtClean="0">
                <a:solidFill>
                  <a:schemeClr val="bg1"/>
                </a:solidFill>
              </a:rPr>
              <a:t>(1999). Siete saberes</a:t>
            </a:r>
            <a:endParaRPr lang="es-ES" alt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6" y="624110"/>
            <a:ext cx="9418636" cy="128089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MX" b="1" dirty="0" smtClean="0"/>
              <a:t>EL CURRÍCULO ESCOLAR PARA EL SIGLO XXI</a:t>
            </a:r>
            <a:endParaRPr lang="es-PE" b="1" dirty="0"/>
          </a:p>
        </p:txBody>
      </p:sp>
      <p:pic>
        <p:nvPicPr>
          <p:cNvPr id="3" name="XS-7BtIZVF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5976" y="2057400"/>
            <a:ext cx="9418636" cy="42576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28814" y="6488668"/>
            <a:ext cx="87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https://www.youtube.com/watch?v=XS-7BtIZVFw&amp;ab_channel=educarchile</a:t>
            </a:r>
          </a:p>
        </p:txBody>
      </p:sp>
    </p:spTree>
    <p:extLst>
      <p:ext uri="{BB962C8B-B14F-4D97-AF65-F5344CB8AC3E}">
        <p14:creationId xmlns:p14="http://schemas.microsoft.com/office/powerpoint/2010/main" val="90357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CURRÍCULO PARA EL SIGLO XXI</a:t>
            </a:r>
            <a:endParaRPr lang="es-PE" dirty="0"/>
          </a:p>
        </p:txBody>
      </p:sp>
      <p:pic>
        <p:nvPicPr>
          <p:cNvPr id="3" name="m5SJ8RtoGn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1725" y="1528763"/>
            <a:ext cx="8601075" cy="427196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 rot="10800000" flipV="1">
            <a:off x="2592924" y="5800725"/>
            <a:ext cx="810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https://www.youtube.com/watch?v=m5SJ8RtoGnM&amp;ab_channel=%C2%A1%C2%A1%C2%A1EDUCACI%C3%93NYALGOM%C3%81S%21%21%21</a:t>
            </a:r>
          </a:p>
        </p:txBody>
      </p:sp>
    </p:spTree>
    <p:extLst>
      <p:ext uri="{BB962C8B-B14F-4D97-AF65-F5344CB8AC3E}">
        <p14:creationId xmlns:p14="http://schemas.microsoft.com/office/powerpoint/2010/main" val="55826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7138" y="552672"/>
            <a:ext cx="8911687" cy="128089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" altLang="es-P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 REFLEXIVA Y CRÍTICA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3425" y="1833562"/>
            <a:ext cx="8915400" cy="400622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</a:rPr>
              <a:t>Práctica reflexiva porque en las sociedades en transformación, la capacidad de innovar, de negociar, de regular su práctica es decisiva.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</a:rPr>
              <a:t> Implicación crítica porque las sociedades necesitan que los profesores se comprometan en el debate político sobre la educación, a nivel de los establecimientos, de las colectividades locales, de las regiones, del país. </a:t>
            </a:r>
          </a:p>
          <a:p>
            <a:pPr algn="just">
              <a:lnSpc>
                <a:spcPct val="90000"/>
              </a:lnSpc>
            </a:pPr>
            <a:endParaRPr lang="es-ES" altLang="es-PE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49" y="381000"/>
            <a:ext cx="8843963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_tradnl" altLang="es-PE" b="1" dirty="0" smtClean="0"/>
              <a:t>RELACIÓN MÁQUINA-HOMBRE</a:t>
            </a:r>
            <a:endParaRPr lang="es-ES" altLang="es-PE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49" y="1752600"/>
            <a:ext cx="8843963" cy="43434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endParaRPr lang="es-ES_tradnl" altLang="es-PE" sz="2400" dirty="0" smtClean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_tradnl" altLang="es-PE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Las 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máquinas y seres humanos :relaciones más íntimas.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La miniaturización ha determinado una mudanza de la misma. </a:t>
            </a:r>
          </a:p>
          <a:p>
            <a:pPr algn="just">
              <a:buFontTx/>
              <a:buNone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	</a:t>
            </a:r>
            <a:r>
              <a:rPr lang="es-ES" altLang="es-PE" sz="2800" b="1" dirty="0" err="1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Heisenberg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: </a:t>
            </a:r>
            <a:r>
              <a:rPr lang="es-ES" altLang="es-PE" sz="2800" b="1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«En el futuro, los nuevos aparatos técnicos serán tan inseparables del hombre como la tela de la araña»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buFontTx/>
              <a:buNone/>
            </a:pPr>
            <a:endParaRPr lang="es-ES" alt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PE" b="1" dirty="0" smtClean="0"/>
              <a:t>AGENTES DE LA EDUCACIÓN Y DE LA ESCUELA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478021"/>
              </p:ext>
            </p:extLst>
          </p:nvPr>
        </p:nvGraphicFramePr>
        <p:xfrm>
          <a:off x="2589213" y="2133600"/>
          <a:ext cx="8915400" cy="42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6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624110"/>
            <a:ext cx="9761537" cy="97609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PE" b="1" dirty="0" smtClean="0"/>
              <a:t>LÓGICA DE LA ACCIÓN PEDAGÓGICA </a:t>
            </a:r>
            <a:endParaRPr lang="es-PE" b="1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654517"/>
              </p:ext>
            </p:extLst>
          </p:nvPr>
        </p:nvGraphicFramePr>
        <p:xfrm>
          <a:off x="1743076" y="1600200"/>
          <a:ext cx="9761538" cy="451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9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8839" y="624110"/>
            <a:ext cx="9375774" cy="97609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PE" b="1" dirty="0" smtClean="0"/>
              <a:t>LÓGICA DE LA ACCIÓN PEDAGÓGICA</a:t>
            </a:r>
            <a:br>
              <a:rPr lang="es-PE" b="1" dirty="0" smtClean="0"/>
            </a:br>
            <a:r>
              <a:rPr lang="es-PE" b="1" dirty="0" smtClean="0"/>
              <a:t>ESCOLAR </a:t>
            </a:r>
            <a:endParaRPr lang="es-PE" b="1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455732"/>
              </p:ext>
            </p:extLst>
          </p:nvPr>
        </p:nvGraphicFramePr>
        <p:xfrm>
          <a:off x="2128838" y="1700213"/>
          <a:ext cx="9375775" cy="43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60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624110"/>
            <a:ext cx="9575799" cy="128089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" altLang="es-PE" b="1" dirty="0"/>
              <a:t>DOCENTE EN EL SIGLO </a:t>
            </a:r>
            <a:r>
              <a:rPr lang="es-ES" altLang="es-PE" b="1" dirty="0" smtClean="0"/>
              <a:t>XXI</a:t>
            </a:r>
            <a:endParaRPr lang="es-ES" altLang="es-PE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2028825"/>
            <a:ext cx="9575799" cy="3882397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s-ES" altLang="es-PE" b="1" dirty="0">
              <a:solidFill>
                <a:srgbClr val="CC0000"/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s-ES" altLang="es-PE" sz="3600" b="1" dirty="0">
                <a:solidFill>
                  <a:schemeClr val="bg1"/>
                </a:solidFill>
              </a:rPr>
              <a:t>ENSEÑANTE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ES" altLang="es-PE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TECNÓLOGO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ES" altLang="es-PE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FACILITADOR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ES" altLang="es-PE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MEDIADOR</a:t>
            </a:r>
          </a:p>
        </p:txBody>
      </p:sp>
    </p:spTree>
    <p:extLst>
      <p:ext uri="{BB962C8B-B14F-4D97-AF65-F5344CB8AC3E}">
        <p14:creationId xmlns:p14="http://schemas.microsoft.com/office/powerpoint/2010/main" val="15900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304800"/>
            <a:ext cx="9215438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_tradnl" altLang="es-PE" b="1" dirty="0" smtClean="0"/>
              <a:t>¿QUÉ ES UN PROFESIONAL DOCENTE?</a:t>
            </a:r>
            <a:endParaRPr lang="es-ES" altLang="es-PE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447800"/>
            <a:ext cx="9215438" cy="5181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es-ES" altLang="es-PE" sz="2800" i="1" dirty="0" smtClean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altLang="es-PE" sz="2800" i="1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El </a:t>
            </a:r>
            <a:r>
              <a:rPr lang="es-ES" altLang="es-PE" sz="2800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profesor, más que un </a:t>
            </a:r>
            <a:r>
              <a:rPr lang="es-ES" altLang="es-PE" sz="2800" b="1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profesional activo, creativo, modelador de la práctica</a:t>
            </a:r>
            <a:r>
              <a:rPr lang="es-ES" altLang="es-PE" sz="2800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pedagógica, alguien que decide las opciones metodológicas en función de pretendidos fundamentos que le proporciona una racionalidad en sus acciones, es un servidor estatal o particular dentro de un sistema escolar que le da un </a:t>
            </a:r>
            <a:r>
              <a:rPr lang="es-ES" altLang="es-PE" sz="2800" i="1" dirty="0" err="1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curriculum</a:t>
            </a:r>
            <a:r>
              <a:rPr lang="es-ES" altLang="es-PE" sz="2800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definido, unas coordenadas temporales de trabajo, un papel y unas condiciones para realizarlo de las que resulta muy difícil salirse en la mayoría de los casos»</a:t>
            </a:r>
            <a:r>
              <a:rPr lang="es-ES" altLang="es-PE" sz="28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(Gimeno Sacristán, J., 1997).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" altLang="es-PE" sz="2800" dirty="0"/>
          </a:p>
        </p:txBody>
      </p:sp>
    </p:spTree>
    <p:extLst>
      <p:ext uri="{BB962C8B-B14F-4D97-AF65-F5344CB8AC3E}">
        <p14:creationId xmlns:p14="http://schemas.microsoft.com/office/powerpoint/2010/main" val="35107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85949" y="304800"/>
            <a:ext cx="9001126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_tradnl" altLang="es-PE" b="1" dirty="0" smtClean="0"/>
              <a:t>REVOLUCIÓN EDUCATIVA</a:t>
            </a:r>
            <a:endParaRPr lang="es-ES" altLang="es-PE" b="1" dirty="0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85949" y="1447800"/>
            <a:ext cx="9001126" cy="504983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s-ES" altLang="es-PE" sz="32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Las TIC proporcionan una nueva relación </a:t>
            </a:r>
            <a:r>
              <a:rPr lang="es-ES" altLang="es-PE" sz="32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entre los actores educativos y con el saber</a:t>
            </a:r>
            <a:r>
              <a:rPr lang="es-ES" altLang="es-PE" sz="32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. </a:t>
            </a:r>
          </a:p>
          <a:p>
            <a:pPr algn="just"/>
            <a:r>
              <a:rPr lang="es-ES" altLang="es-PE" sz="32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Este trastrocamiento de la actividad esencial educativa —</a:t>
            </a:r>
            <a:r>
              <a:rPr lang="es-ES" altLang="es-PE" sz="3200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de </a:t>
            </a:r>
            <a:r>
              <a:rPr lang="es-ES" altLang="es-PE" sz="3200" i="1" dirty="0" err="1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trasmisiòn</a:t>
            </a:r>
            <a:r>
              <a:rPr lang="es-ES" altLang="es-PE" sz="3200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de saberes para el </a:t>
            </a:r>
            <a:r>
              <a:rPr lang="es-ES" altLang="es-PE" sz="3200" i="1" dirty="0" err="1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apredizaje</a:t>
            </a:r>
            <a:r>
              <a:rPr lang="es-ES" altLang="es-PE" sz="3200" i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permanente</a:t>
            </a:r>
            <a:r>
              <a:rPr lang="es-ES" altLang="es-PE" sz="44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—</a:t>
            </a:r>
            <a:r>
              <a:rPr lang="es-ES" altLang="es-PE" sz="32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es una de las consecuencias fundamentales del nuevo orden social potenciado por las TIC. </a:t>
            </a:r>
          </a:p>
          <a:p>
            <a:pPr algn="just"/>
            <a:r>
              <a:rPr lang="es-ES" altLang="es-PE" sz="32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Constituye una </a:t>
            </a:r>
            <a:r>
              <a:rPr lang="es-ES" altLang="es-PE" sz="3200" dirty="0" err="1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revoluciòn</a:t>
            </a:r>
            <a:r>
              <a:rPr lang="es-ES" altLang="es-PE" sz="320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rPr>
              <a:t> educativa.</a:t>
            </a:r>
          </a:p>
          <a:p>
            <a:pPr>
              <a:buFontTx/>
              <a:buNone/>
            </a:pPr>
            <a:endParaRPr lang="es-ES" altLang="es-P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426" y="624110"/>
            <a:ext cx="8943975" cy="103324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MX" b="1" dirty="0" smtClean="0"/>
              <a:t>PERFIL DOCENTE PARA EL SIGLO XXI</a:t>
            </a:r>
            <a:endParaRPr lang="es-PE" b="1" dirty="0"/>
          </a:p>
        </p:txBody>
      </p:sp>
      <p:pic>
        <p:nvPicPr>
          <p:cNvPr id="3" name="892hXxW75K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7425" y="1657350"/>
            <a:ext cx="8943976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776" y="228600"/>
            <a:ext cx="9701212" cy="11430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_tradnl" altLang="es-PE" sz="4400" b="1" dirty="0" smtClean="0"/>
              <a:t>RELACIÓN DOCENTE-TIC</a:t>
            </a:r>
            <a:endParaRPr lang="es-ES" altLang="es-PE" sz="44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4" y="1500189"/>
            <a:ext cx="9701213" cy="502443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marL="609600" indent="-609600" algn="just"/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Nivel</a:t>
            </a:r>
            <a:r>
              <a:rPr lang="es-ES" altLang="es-PE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músculo-motor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—proporcionando el aumento de la capacidad física humana, la </a:t>
            </a:r>
            <a:r>
              <a:rPr lang="es-ES" altLang="es-P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mecanizaciòn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s-ES" altLang="es-P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locomociòn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 el mejoramiento de la </a:t>
            </a:r>
            <a:r>
              <a:rPr lang="es-ES" altLang="es-P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precisiòn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09600" indent="-609600" algn="just"/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Nivel</a:t>
            </a:r>
            <a:r>
              <a:rPr lang="es-ES" altLang="es-PE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sensorial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—desarrollando la expansión de nuestros sentidos, en especial el perfeccionamiento de la vista y la </a:t>
            </a:r>
            <a:r>
              <a:rPr lang="es-ES" altLang="es-P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audiciòn.Nueva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sensibilidad. </a:t>
            </a:r>
          </a:p>
          <a:p>
            <a:pPr marL="609600" indent="-609600" algn="just"/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Nivel</a:t>
            </a:r>
            <a:r>
              <a:rPr lang="es-ES" altLang="es-PE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cerebral</a:t>
            </a: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tratando de imitar y simular procesos mentales. </a:t>
            </a:r>
          </a:p>
        </p:txBody>
      </p:sp>
    </p:spTree>
    <p:extLst>
      <p:ext uri="{BB962C8B-B14F-4D97-AF65-F5344CB8AC3E}">
        <p14:creationId xmlns:p14="http://schemas.microsoft.com/office/powerpoint/2010/main" val="4482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1845</TotalTime>
  <Words>528</Words>
  <Application>Microsoft Office PowerPoint</Application>
  <PresentationFormat>Panorámica</PresentationFormat>
  <Paragraphs>57</Paragraphs>
  <Slides>16</Slides>
  <Notes>0</Notes>
  <HiddenSlides>0</HiddenSlides>
  <MMClips>5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Century Gothic</vt:lpstr>
      <vt:lpstr>Times New Roman</vt:lpstr>
      <vt:lpstr>Wingdings</vt:lpstr>
      <vt:lpstr>Wingdings 3</vt:lpstr>
      <vt:lpstr>Espiral</vt:lpstr>
      <vt:lpstr>LOS AGENTES Y LA ACCIÓN PEDAGÓGICA EN EL PROCESO EDUCATIVO: ENSEÑANZA-APRENDIZAJE </vt:lpstr>
      <vt:lpstr>AGENTES DE LA EDUCACIÓN Y DE LA ESCUELA</vt:lpstr>
      <vt:lpstr>LÓGICA DE LA ACCIÓN PEDAGÓGICA </vt:lpstr>
      <vt:lpstr>LÓGICA DE LA ACCIÓN PEDAGÓGICA ESCOLAR </vt:lpstr>
      <vt:lpstr>DOCENTE EN EL SIGLO XXI</vt:lpstr>
      <vt:lpstr>¿QUÉ ES UN PROFESIONAL DOCENTE?</vt:lpstr>
      <vt:lpstr>REVOLUCIÓN EDUCATIVA</vt:lpstr>
      <vt:lpstr>PERFIL DOCENTE PARA EL SIGLO XXI</vt:lpstr>
      <vt:lpstr>RELACIÓN DOCENTE-TIC</vt:lpstr>
      <vt:lpstr>PERFIL DEL ESTUDIANTE : SIGLO XXI</vt:lpstr>
      <vt:lpstr>PERFIL DEL ESTUDIANTE</vt:lpstr>
      <vt:lpstr>POSIBLE ESCENARIO FUTURO(*)</vt:lpstr>
      <vt:lpstr>EL CURRÍCULO ESCOLAR PARA EL SIGLO XXI</vt:lpstr>
      <vt:lpstr>CURRÍCULO PARA EL SIGLO XXI</vt:lpstr>
      <vt:lpstr>PRÁCTICA REFLEXIVA Y CRÍTICA</vt:lpstr>
      <vt:lpstr>RELACIÓN MÁQUINA-HOMBRE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AGENTES Y LA ACCIÓN PEDAGÓGICA EN EL PROCESO EDUCATIVO: ENSEÑANZA-APRENDIZAJE</dc:title>
  <dc:creator>Carlos Astete</dc:creator>
  <cp:lastModifiedBy>Carlos Astete</cp:lastModifiedBy>
  <cp:revision>24</cp:revision>
  <dcterms:created xsi:type="dcterms:W3CDTF">2021-11-11T20:44:40Z</dcterms:created>
  <dcterms:modified xsi:type="dcterms:W3CDTF">2021-12-04T20:18:30Z</dcterms:modified>
</cp:coreProperties>
</file>