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raaWcsCHW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delmaestrocmf.com/portal/maestros-de-america-latina-una-serie-que-todo-educador-y-estudiante-de-educacion-tiene-que-ver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OylJbxm0x_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oT2jGCaHX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t-Y8W6Ns90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xXsSBuDxo1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OwE9xvcwFZ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De7_PqIUKv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4WhFpVywbe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s-ES" dirty="0"/>
              <a:t>Propuestas pedagógicas </a:t>
            </a:r>
            <a:r>
              <a:rPr lang="es-ES" dirty="0" smtClean="0"/>
              <a:t>latinoamericanas: Maestros notables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 smtClean="0"/>
              <a:t>En este tema </a:t>
            </a:r>
            <a:r>
              <a:rPr lang="es-PE" b="1" dirty="0" smtClean="0"/>
              <a:t>se realizará la visualización de un </a:t>
            </a:r>
            <a:r>
              <a:rPr lang="es-PE" b="1" dirty="0" err="1" smtClean="0"/>
              <a:t>docuemntal</a:t>
            </a:r>
            <a:r>
              <a:rPr lang="es-PE" b="1" dirty="0" smtClean="0"/>
              <a:t> de videos y texto elaborados por la UNIPE- </a:t>
            </a:r>
            <a:r>
              <a:rPr lang="es-PE" b="1" dirty="0"/>
              <a:t>E</a:t>
            </a:r>
            <a:r>
              <a:rPr lang="es-PE" b="1" dirty="0" smtClean="0"/>
              <a:t>NCUENTROS de Argentina, presentando videos sobre cada uno de los ocho maestros seleccionados. </a:t>
            </a:r>
          </a:p>
          <a:p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58985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1675" y="519335"/>
            <a:ext cx="8911687" cy="937990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s-PE" b="1" dirty="0" smtClean="0"/>
              <a:t>JOSÉ MARTÍ</a:t>
            </a:r>
            <a:endParaRPr lang="es-PE" b="1" dirty="0"/>
          </a:p>
        </p:txBody>
      </p:sp>
      <p:pic>
        <p:nvPicPr>
          <p:cNvPr id="3" name="raaWcsCHWC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71675" y="1457325"/>
            <a:ext cx="8911687" cy="48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2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1688" y="79556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 smtClean="0"/>
              <a:t>VIDEO Y TEXTOS SOBRE OCHO MAESTROS DE AMÉRICA LATINA DOCUMENTAL</a:t>
            </a:r>
            <a:endParaRPr lang="es-PE" b="1" dirty="0"/>
          </a:p>
        </p:txBody>
      </p:sp>
      <p:sp>
        <p:nvSpPr>
          <p:cNvPr id="7" name="Rectángulo 6"/>
          <p:cNvSpPr/>
          <p:nvPr/>
        </p:nvSpPr>
        <p:spPr>
          <a:xfrm>
            <a:off x="2071688" y="4410373"/>
            <a:ext cx="8358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https://webdelmaestrocmf.com/portal/maestros-de-america-latina-una-serie-que-todo-educador-y-estudiante-de-educacion-tiene-que-ver</a:t>
            </a:r>
            <a:r>
              <a:rPr lang="es-PE" dirty="0" smtClean="0">
                <a:hlinkClick r:id="rId2"/>
              </a:rPr>
              <a:t>/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2314575" y="2889468"/>
            <a:ext cx="7167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PRESENTACIÓN DEL TRABAJO DOCUMENTAL PRESENTADO</a:t>
            </a:r>
          </a:p>
          <a:p>
            <a:r>
              <a:rPr lang="es-PE" sz="2000" b="1" dirty="0" smtClean="0"/>
              <a:t>EN CONGRESO INTERNACIONAL EL 2016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41486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7375" y="624110"/>
            <a:ext cx="9183150" cy="818928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s-PE" dirty="0"/>
              <a:t>J</a:t>
            </a:r>
            <a:r>
              <a:rPr lang="es-PE" b="1" dirty="0" smtClean="0"/>
              <a:t>. C . MARIÁTEGUI</a:t>
            </a:r>
            <a:endParaRPr lang="es-PE" b="1" dirty="0"/>
          </a:p>
        </p:txBody>
      </p:sp>
      <p:pic>
        <p:nvPicPr>
          <p:cNvPr id="3" name="OylJbxm0x_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57375" y="1443038"/>
            <a:ext cx="91831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6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3113" y="624110"/>
            <a:ext cx="9058275" cy="933228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s-PE" b="1" dirty="0" smtClean="0"/>
              <a:t>GABRIELA MISTRAL</a:t>
            </a:r>
            <a:endParaRPr lang="es-PE" b="1" dirty="0"/>
          </a:p>
        </p:txBody>
      </p:sp>
      <p:pic>
        <p:nvPicPr>
          <p:cNvPr id="3" name="oT2jGCaHXR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43113" y="1557338"/>
            <a:ext cx="90582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8536" y="466946"/>
            <a:ext cx="9194264" cy="904653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s-PE" b="1" dirty="0" smtClean="0"/>
              <a:t>PAULO FREIRE</a:t>
            </a:r>
            <a:endParaRPr lang="es-PE" b="1" dirty="0"/>
          </a:p>
        </p:txBody>
      </p:sp>
      <p:pic>
        <p:nvPicPr>
          <p:cNvPr id="3" name="t-Y8W6Ns90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8536" y="1371600"/>
            <a:ext cx="9194264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3138" y="185738"/>
            <a:ext cx="9072562" cy="1095152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s-PE" b="1" dirty="0" smtClean="0"/>
              <a:t>DOMINGO FAUSTINO  SARMIENTO</a:t>
            </a:r>
            <a:endParaRPr lang="es-PE" b="1" dirty="0"/>
          </a:p>
        </p:txBody>
      </p:sp>
      <p:pic>
        <p:nvPicPr>
          <p:cNvPr id="3" name="xXsSBuDxo1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3138" y="1280890"/>
            <a:ext cx="9072562" cy="55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47873"/>
            <a:ext cx="8911687" cy="995140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s-PE" b="1" dirty="0" smtClean="0"/>
              <a:t>JESUALDO SOSA</a:t>
            </a:r>
            <a:endParaRPr lang="es-PE" b="1" dirty="0"/>
          </a:p>
        </p:txBody>
      </p:sp>
      <p:pic>
        <p:nvPicPr>
          <p:cNvPr id="3" name="OwE9xvcwFZ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85975" y="1243013"/>
            <a:ext cx="8911687" cy="49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6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6" y="509810"/>
            <a:ext cx="9418636" cy="876078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s-PE" b="1" dirty="0" smtClean="0"/>
              <a:t>SIMÓN RODRIGUEZ</a:t>
            </a:r>
            <a:endParaRPr lang="es-PE" b="1" dirty="0"/>
          </a:p>
        </p:txBody>
      </p:sp>
      <p:pic>
        <p:nvPicPr>
          <p:cNvPr id="3" name="De7_PqIUKv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85975" y="1385888"/>
            <a:ext cx="9418636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2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3063" y="381223"/>
            <a:ext cx="9261473" cy="818928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s-PE" b="1" dirty="0" smtClean="0"/>
              <a:t>JOSÉ VASCONCUELOS</a:t>
            </a:r>
            <a:endParaRPr lang="es-PE" b="1" dirty="0"/>
          </a:p>
        </p:txBody>
      </p:sp>
      <p:pic>
        <p:nvPicPr>
          <p:cNvPr id="3" name="4WhFpVywbe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43063" y="1200151"/>
            <a:ext cx="9261473" cy="49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277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83</Words>
  <Application>Microsoft Office PowerPoint</Application>
  <PresentationFormat>Panorámica</PresentationFormat>
  <Paragraphs>14</Paragraphs>
  <Slides>10</Slides>
  <Notes>0</Notes>
  <HiddenSlides>0</HiddenSlides>
  <MMClips>8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Propuestas pedagógicas latinoamericanas: Maestros notables</vt:lpstr>
      <vt:lpstr>VIDEO Y TEXTOS SOBRE OCHO MAESTROS DE AMÉRICA LATINA DOCUMENTAL</vt:lpstr>
      <vt:lpstr>J. C . MARIÁTEGUI</vt:lpstr>
      <vt:lpstr>GABRIELA MISTRAL</vt:lpstr>
      <vt:lpstr>PAULO FREIRE</vt:lpstr>
      <vt:lpstr>DOMINGO FAUSTINO  SARMIENTO</vt:lpstr>
      <vt:lpstr>JESUALDO SOSA</vt:lpstr>
      <vt:lpstr>SIMÓN RODRIGUEZ</vt:lpstr>
      <vt:lpstr>JOSÉ VASCONCUELOS</vt:lpstr>
      <vt:lpstr>JOSÉ MARTÍ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Propuestas pedagógicas latinoamericanas</dc:title>
  <dc:creator>Carlos Astete</dc:creator>
  <cp:lastModifiedBy>Carlos Astete</cp:lastModifiedBy>
  <cp:revision>7</cp:revision>
  <dcterms:created xsi:type="dcterms:W3CDTF">2021-11-11T20:53:46Z</dcterms:created>
  <dcterms:modified xsi:type="dcterms:W3CDTF">2021-12-18T22:55:04Z</dcterms:modified>
</cp:coreProperties>
</file>