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F8D37-2A5E-4531-9E35-E97C38BC2215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0E8B8FF-BB39-4560-ACF7-1EE33EDBA2FB}">
      <dgm:prSet phldrT="[Texto]"/>
      <dgm:spPr>
        <a:solidFill>
          <a:schemeClr val="tx1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PARADIGMAS</a:t>
          </a:r>
          <a:endParaRPr lang="es-PE" b="1" dirty="0">
            <a:solidFill>
              <a:schemeClr val="bg1"/>
            </a:solidFill>
            <a:latin typeface="Arial Black" pitchFamily="34" charset="0"/>
          </a:endParaRPr>
        </a:p>
      </dgm:t>
    </dgm:pt>
    <dgm:pt modelId="{9D9FACDF-F6B0-4DA8-8363-B3950AE4B62F}" type="parTrans" cxnId="{36003A84-CB3D-4D79-9DF0-3F842C2A221C}">
      <dgm:prSet/>
      <dgm:spPr/>
      <dgm:t>
        <a:bodyPr/>
        <a:lstStyle/>
        <a:p>
          <a:endParaRPr lang="es-PE"/>
        </a:p>
      </dgm:t>
    </dgm:pt>
    <dgm:pt modelId="{EBFB787F-249C-4510-A23C-98F3D3DBB3CD}" type="sibTrans" cxnId="{36003A84-CB3D-4D79-9DF0-3F842C2A221C}">
      <dgm:prSet/>
      <dgm:spPr/>
      <dgm:t>
        <a:bodyPr/>
        <a:lstStyle/>
        <a:p>
          <a:endParaRPr lang="es-PE"/>
        </a:p>
      </dgm:t>
    </dgm:pt>
    <dgm:pt modelId="{7DEF3470-91F0-44CD-B2B8-15615B148930}">
      <dgm:prSet phldrT="[Texto]"/>
      <dgm:spPr>
        <a:solidFill>
          <a:schemeClr val="tx1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PRINCIPIOS</a:t>
          </a:r>
          <a:endParaRPr lang="es-PE" b="1" dirty="0" smtClean="0">
            <a:solidFill>
              <a:schemeClr val="bg1"/>
            </a:solidFill>
            <a:latin typeface="Arial Black" pitchFamily="34" charset="0"/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b="1" dirty="0">
            <a:solidFill>
              <a:schemeClr val="bg1"/>
            </a:solidFill>
            <a:latin typeface="Arial Black" pitchFamily="34" charset="0"/>
          </a:endParaRPr>
        </a:p>
      </dgm:t>
    </dgm:pt>
    <dgm:pt modelId="{BA8D4323-8197-4CEE-B315-7517116C2D52}" type="parTrans" cxnId="{45F1E99E-09D3-4B54-BEAA-37634DF2F4CC}">
      <dgm:prSet/>
      <dgm:spPr/>
      <dgm:t>
        <a:bodyPr/>
        <a:lstStyle/>
        <a:p>
          <a:endParaRPr lang="es-PE"/>
        </a:p>
      </dgm:t>
    </dgm:pt>
    <dgm:pt modelId="{FB4A31E9-98AE-402C-B448-7CE02DEDAA12}" type="sibTrans" cxnId="{45F1E99E-09D3-4B54-BEAA-37634DF2F4CC}">
      <dgm:prSet/>
      <dgm:spPr/>
      <dgm:t>
        <a:bodyPr/>
        <a:lstStyle/>
        <a:p>
          <a:endParaRPr lang="es-PE"/>
        </a:p>
      </dgm:t>
    </dgm:pt>
    <dgm:pt modelId="{B3D8AB49-2706-466A-BD9D-A75123185A31}">
      <dgm:prSet phldrT="[Texto]"/>
      <dgm:spPr>
        <a:solidFill>
          <a:schemeClr val="tx1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FUNDAMENTOS</a:t>
          </a:r>
          <a:endParaRPr lang="es-PE" b="1" dirty="0" smtClean="0">
            <a:solidFill>
              <a:schemeClr val="bg1"/>
            </a:solidFill>
            <a:latin typeface="Arial Black" pitchFamily="34" charset="0"/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b="1" dirty="0">
            <a:solidFill>
              <a:schemeClr val="bg1"/>
            </a:solidFill>
            <a:latin typeface="Arial Black" pitchFamily="34" charset="0"/>
          </a:endParaRPr>
        </a:p>
      </dgm:t>
    </dgm:pt>
    <dgm:pt modelId="{EC3CF4DB-3494-4E3B-9D58-69A286A684C1}" type="parTrans" cxnId="{BD227DDE-6EE6-474F-81E6-42AEB3744B31}">
      <dgm:prSet/>
      <dgm:spPr/>
      <dgm:t>
        <a:bodyPr/>
        <a:lstStyle/>
        <a:p>
          <a:endParaRPr lang="es-PE"/>
        </a:p>
      </dgm:t>
    </dgm:pt>
    <dgm:pt modelId="{B43F9BCF-AC54-4A27-A889-61E57DA0A9BF}" type="sibTrans" cxnId="{BD227DDE-6EE6-474F-81E6-42AEB3744B31}">
      <dgm:prSet/>
      <dgm:spPr/>
      <dgm:t>
        <a:bodyPr/>
        <a:lstStyle/>
        <a:p>
          <a:endParaRPr lang="es-PE"/>
        </a:p>
      </dgm:t>
    </dgm:pt>
    <dgm:pt modelId="{AC5C3B32-8794-4CA1-803E-ACBDDB8117FB}">
      <dgm:prSet phldrT="[Texto]"/>
      <dgm:spPr>
        <a:solidFill>
          <a:schemeClr val="tx1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CATEGORÍAS</a:t>
          </a:r>
          <a:endParaRPr lang="es-PE" b="1" dirty="0" smtClean="0">
            <a:solidFill>
              <a:schemeClr val="bg1"/>
            </a:solidFill>
            <a:latin typeface="Arial Black" pitchFamily="34" charset="0"/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b="1" dirty="0">
            <a:solidFill>
              <a:schemeClr val="bg1"/>
            </a:solidFill>
            <a:latin typeface="Arial Black" pitchFamily="34" charset="0"/>
          </a:endParaRPr>
        </a:p>
      </dgm:t>
    </dgm:pt>
    <dgm:pt modelId="{DA998A6C-3A3B-4F8D-A8B9-834E64783AC7}" type="parTrans" cxnId="{FC9A5021-BF86-4897-9F5B-FAFDAC7D804A}">
      <dgm:prSet/>
      <dgm:spPr/>
      <dgm:t>
        <a:bodyPr/>
        <a:lstStyle/>
        <a:p>
          <a:endParaRPr lang="es-PE"/>
        </a:p>
      </dgm:t>
    </dgm:pt>
    <dgm:pt modelId="{39B7AC4A-C557-47A5-B8DB-20871DBAE1AF}" type="sibTrans" cxnId="{FC9A5021-BF86-4897-9F5B-FAFDAC7D804A}">
      <dgm:prSet/>
      <dgm:spPr/>
      <dgm:t>
        <a:bodyPr/>
        <a:lstStyle/>
        <a:p>
          <a:endParaRPr lang="es-PE"/>
        </a:p>
      </dgm:t>
    </dgm:pt>
    <dgm:pt modelId="{B4B5EFDA-A733-4AAA-9B3F-091EB088E389}">
      <dgm:prSet phldrT="[Texto]"/>
      <dgm:spPr>
        <a:solidFill>
          <a:schemeClr val="tx1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REDES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CONCEPTUAL</a:t>
          </a:r>
          <a:endParaRPr lang="es-PE" b="1" dirty="0" smtClean="0">
            <a:solidFill>
              <a:schemeClr val="bg1"/>
            </a:solidFill>
            <a:latin typeface="Arial Black" pitchFamily="34" charset="0"/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dirty="0">
            <a:solidFill>
              <a:schemeClr val="bg1"/>
            </a:solidFill>
          </a:endParaRPr>
        </a:p>
      </dgm:t>
    </dgm:pt>
    <dgm:pt modelId="{D9BFEB22-14CD-4179-99CC-902C71B7575A}" type="parTrans" cxnId="{D7D3B0AB-94EC-4789-9296-36AF2343A2E8}">
      <dgm:prSet/>
      <dgm:spPr/>
      <dgm:t>
        <a:bodyPr/>
        <a:lstStyle/>
        <a:p>
          <a:endParaRPr lang="es-PE"/>
        </a:p>
      </dgm:t>
    </dgm:pt>
    <dgm:pt modelId="{C3D2F318-4898-49D1-9323-F74DA0212376}" type="sibTrans" cxnId="{D7D3B0AB-94EC-4789-9296-36AF2343A2E8}">
      <dgm:prSet/>
      <dgm:spPr/>
      <dgm:t>
        <a:bodyPr/>
        <a:lstStyle/>
        <a:p>
          <a:endParaRPr lang="es-PE"/>
        </a:p>
      </dgm:t>
    </dgm:pt>
    <dgm:pt modelId="{F92D4D4F-471D-4953-86F5-CEEF04EC145D}" type="pres">
      <dgm:prSet presAssocID="{58DF8D37-2A5E-4531-9E35-E97C38BC22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C87FF8E-576D-4D6A-B020-C5F09663BE7A}" type="pres">
      <dgm:prSet presAssocID="{C0E8B8FF-BB39-4560-ACF7-1EE33EDBA2FB}" presName="node" presStyleLbl="node1" presStyleIdx="0" presStyleCnt="5" custLinFactNeighborX="-13108" custLinFactNeighborY="305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FE15C-F8D3-4FC2-852F-199DDDF5AF4A}" type="pres">
      <dgm:prSet presAssocID="{EBFB787F-249C-4510-A23C-98F3D3DBB3CD}" presName="sibTrans" presStyleCnt="0"/>
      <dgm:spPr/>
    </dgm:pt>
    <dgm:pt modelId="{E0279087-1FB6-44E2-AE03-93B9076F43DD}" type="pres">
      <dgm:prSet presAssocID="{7DEF3470-91F0-44CD-B2B8-15615B1489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26E719-5AAE-4152-A201-28CFD0B692B2}" type="pres">
      <dgm:prSet presAssocID="{FB4A31E9-98AE-402C-B448-7CE02DEDAA12}" presName="sibTrans" presStyleCnt="0"/>
      <dgm:spPr/>
    </dgm:pt>
    <dgm:pt modelId="{9436031D-65E2-45F8-810F-572464B9AAA4}" type="pres">
      <dgm:prSet presAssocID="{B3D8AB49-2706-466A-BD9D-A75123185A3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964B78C-96D8-47F6-A6F1-6D76F64A6833}" type="pres">
      <dgm:prSet presAssocID="{B43F9BCF-AC54-4A27-A889-61E57DA0A9BF}" presName="sibTrans" presStyleCnt="0"/>
      <dgm:spPr/>
    </dgm:pt>
    <dgm:pt modelId="{A61AEB7A-E7B6-42A9-A825-14741F337380}" type="pres">
      <dgm:prSet presAssocID="{AC5C3B32-8794-4CA1-803E-ACBDDB8117FB}" presName="node" presStyleLbl="node1" presStyleIdx="3" presStyleCnt="5" custLinFactNeighborX="-3981" custLinFactNeighborY="45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693793-99F4-492B-A031-4F078BAC973F}" type="pres">
      <dgm:prSet presAssocID="{39B7AC4A-C557-47A5-B8DB-20871DBAE1AF}" presName="sibTrans" presStyleCnt="0"/>
      <dgm:spPr/>
    </dgm:pt>
    <dgm:pt modelId="{34729632-6093-4563-9DC3-59D7965BF4F9}" type="pres">
      <dgm:prSet presAssocID="{B4B5EFDA-A733-4AAA-9B3F-091EB088E389}" presName="node" presStyleLbl="node1" presStyleIdx="4" presStyleCnt="5" custLinFactNeighborX="18039" custLinFactNeighborY="730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B4F825A-F1CF-4E06-A2C9-71EF334C3A52}" type="presOf" srcId="{7DEF3470-91F0-44CD-B2B8-15615B148930}" destId="{E0279087-1FB6-44E2-AE03-93B9076F43DD}" srcOrd="0" destOrd="0" presId="urn:microsoft.com/office/officeart/2005/8/layout/default#1"/>
    <dgm:cxn modelId="{1599FC64-BF91-4220-AA20-E7DB3C165C0B}" type="presOf" srcId="{AC5C3B32-8794-4CA1-803E-ACBDDB8117FB}" destId="{A61AEB7A-E7B6-42A9-A825-14741F337380}" srcOrd="0" destOrd="0" presId="urn:microsoft.com/office/officeart/2005/8/layout/default#1"/>
    <dgm:cxn modelId="{AF37586C-7F3B-40E9-B3CF-F6849840797B}" type="presOf" srcId="{B4B5EFDA-A733-4AAA-9B3F-091EB088E389}" destId="{34729632-6093-4563-9DC3-59D7965BF4F9}" srcOrd="0" destOrd="0" presId="urn:microsoft.com/office/officeart/2005/8/layout/default#1"/>
    <dgm:cxn modelId="{CECB9D34-ABF9-47BA-B579-02A278E35663}" type="presOf" srcId="{C0E8B8FF-BB39-4560-ACF7-1EE33EDBA2FB}" destId="{7C87FF8E-576D-4D6A-B020-C5F09663BE7A}" srcOrd="0" destOrd="0" presId="urn:microsoft.com/office/officeart/2005/8/layout/default#1"/>
    <dgm:cxn modelId="{FC9A5021-BF86-4897-9F5B-FAFDAC7D804A}" srcId="{58DF8D37-2A5E-4531-9E35-E97C38BC2215}" destId="{AC5C3B32-8794-4CA1-803E-ACBDDB8117FB}" srcOrd="3" destOrd="0" parTransId="{DA998A6C-3A3B-4F8D-A8B9-834E64783AC7}" sibTransId="{39B7AC4A-C557-47A5-B8DB-20871DBAE1AF}"/>
    <dgm:cxn modelId="{BD227DDE-6EE6-474F-81E6-42AEB3744B31}" srcId="{58DF8D37-2A5E-4531-9E35-E97C38BC2215}" destId="{B3D8AB49-2706-466A-BD9D-A75123185A31}" srcOrd="2" destOrd="0" parTransId="{EC3CF4DB-3494-4E3B-9D58-69A286A684C1}" sibTransId="{B43F9BCF-AC54-4A27-A889-61E57DA0A9BF}"/>
    <dgm:cxn modelId="{463086F1-6A67-4067-A50D-785A2D175DF5}" type="presOf" srcId="{B3D8AB49-2706-466A-BD9D-A75123185A31}" destId="{9436031D-65E2-45F8-810F-572464B9AAA4}" srcOrd="0" destOrd="0" presId="urn:microsoft.com/office/officeart/2005/8/layout/default#1"/>
    <dgm:cxn modelId="{D7D3B0AB-94EC-4789-9296-36AF2343A2E8}" srcId="{58DF8D37-2A5E-4531-9E35-E97C38BC2215}" destId="{B4B5EFDA-A733-4AAA-9B3F-091EB088E389}" srcOrd="4" destOrd="0" parTransId="{D9BFEB22-14CD-4179-99CC-902C71B7575A}" sibTransId="{C3D2F318-4898-49D1-9323-F74DA0212376}"/>
    <dgm:cxn modelId="{86730171-761C-44A0-82F6-9E1555E9E8DF}" type="presOf" srcId="{58DF8D37-2A5E-4531-9E35-E97C38BC2215}" destId="{F92D4D4F-471D-4953-86F5-CEEF04EC145D}" srcOrd="0" destOrd="0" presId="urn:microsoft.com/office/officeart/2005/8/layout/default#1"/>
    <dgm:cxn modelId="{45F1E99E-09D3-4B54-BEAA-37634DF2F4CC}" srcId="{58DF8D37-2A5E-4531-9E35-E97C38BC2215}" destId="{7DEF3470-91F0-44CD-B2B8-15615B148930}" srcOrd="1" destOrd="0" parTransId="{BA8D4323-8197-4CEE-B315-7517116C2D52}" sibTransId="{FB4A31E9-98AE-402C-B448-7CE02DEDAA12}"/>
    <dgm:cxn modelId="{36003A84-CB3D-4D79-9DF0-3F842C2A221C}" srcId="{58DF8D37-2A5E-4531-9E35-E97C38BC2215}" destId="{C0E8B8FF-BB39-4560-ACF7-1EE33EDBA2FB}" srcOrd="0" destOrd="0" parTransId="{9D9FACDF-F6B0-4DA8-8363-B3950AE4B62F}" sibTransId="{EBFB787F-249C-4510-A23C-98F3D3DBB3CD}"/>
    <dgm:cxn modelId="{467019EA-D443-4EB5-BC71-C03B1F013B73}" type="presParOf" srcId="{F92D4D4F-471D-4953-86F5-CEEF04EC145D}" destId="{7C87FF8E-576D-4D6A-B020-C5F09663BE7A}" srcOrd="0" destOrd="0" presId="urn:microsoft.com/office/officeart/2005/8/layout/default#1"/>
    <dgm:cxn modelId="{C4628506-A5DC-4A5A-9E87-F1AAA91B72E8}" type="presParOf" srcId="{F92D4D4F-471D-4953-86F5-CEEF04EC145D}" destId="{74FFE15C-F8D3-4FC2-852F-199DDDF5AF4A}" srcOrd="1" destOrd="0" presId="urn:microsoft.com/office/officeart/2005/8/layout/default#1"/>
    <dgm:cxn modelId="{44F004A0-2FB4-46DB-9011-1187F62DD009}" type="presParOf" srcId="{F92D4D4F-471D-4953-86F5-CEEF04EC145D}" destId="{E0279087-1FB6-44E2-AE03-93B9076F43DD}" srcOrd="2" destOrd="0" presId="urn:microsoft.com/office/officeart/2005/8/layout/default#1"/>
    <dgm:cxn modelId="{ACF581E2-ED51-4636-82BD-CCF6D695CB18}" type="presParOf" srcId="{F92D4D4F-471D-4953-86F5-CEEF04EC145D}" destId="{BC26E719-5AAE-4152-A201-28CFD0B692B2}" srcOrd="3" destOrd="0" presId="urn:microsoft.com/office/officeart/2005/8/layout/default#1"/>
    <dgm:cxn modelId="{630FE453-FB86-40C5-936F-BB4C1A78744E}" type="presParOf" srcId="{F92D4D4F-471D-4953-86F5-CEEF04EC145D}" destId="{9436031D-65E2-45F8-810F-572464B9AAA4}" srcOrd="4" destOrd="0" presId="urn:microsoft.com/office/officeart/2005/8/layout/default#1"/>
    <dgm:cxn modelId="{78143C12-AF35-4092-B557-61B6D19B0FC4}" type="presParOf" srcId="{F92D4D4F-471D-4953-86F5-CEEF04EC145D}" destId="{D964B78C-96D8-47F6-A6F1-6D76F64A6833}" srcOrd="5" destOrd="0" presId="urn:microsoft.com/office/officeart/2005/8/layout/default#1"/>
    <dgm:cxn modelId="{6484B6F1-B3E4-4286-9185-056BE18D13B6}" type="presParOf" srcId="{F92D4D4F-471D-4953-86F5-CEEF04EC145D}" destId="{A61AEB7A-E7B6-42A9-A825-14741F337380}" srcOrd="6" destOrd="0" presId="urn:microsoft.com/office/officeart/2005/8/layout/default#1"/>
    <dgm:cxn modelId="{7CD4421C-21C9-4C2A-84B1-A6836CFE1DCB}" type="presParOf" srcId="{F92D4D4F-471D-4953-86F5-CEEF04EC145D}" destId="{87693793-99F4-492B-A031-4F078BAC973F}" srcOrd="7" destOrd="0" presId="urn:microsoft.com/office/officeart/2005/8/layout/default#1"/>
    <dgm:cxn modelId="{40F4EC95-2795-469D-998A-3970542FB569}" type="presParOf" srcId="{F92D4D4F-471D-4953-86F5-CEEF04EC145D}" destId="{34729632-6093-4563-9DC3-59D7965BF4F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CD74-7C65-4177-832C-ABA501FD5C2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754D31-DBF4-4A8E-B10F-A54E174455E8}">
      <dgm:prSet phldrT="[Texto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s-ES" sz="1800" b="1" dirty="0" smtClean="0">
              <a:solidFill>
                <a:schemeClr val="tx1"/>
              </a:solidFill>
              <a:latin typeface="Arial Black" pitchFamily="34" charset="0"/>
            </a:rPr>
            <a:t>EDUCACIÓN</a:t>
          </a:r>
          <a:endParaRPr lang="es-ES" sz="18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88D314C7-3036-4549-8C5D-0D74CC687B7D}" type="parTrans" cxnId="{F517B884-B968-4411-956A-1477377CB050}">
      <dgm:prSet/>
      <dgm:spPr/>
      <dgm:t>
        <a:bodyPr/>
        <a:lstStyle/>
        <a:p>
          <a:endParaRPr lang="es-ES"/>
        </a:p>
      </dgm:t>
    </dgm:pt>
    <dgm:pt modelId="{F7FAB9C5-4EF3-4064-9F8C-9D5E6944655F}" type="sibTrans" cxnId="{F517B884-B968-4411-956A-1477377CB050}">
      <dgm:prSet/>
      <dgm:spPr/>
      <dgm:t>
        <a:bodyPr/>
        <a:lstStyle/>
        <a:p>
          <a:endParaRPr lang="es-ES"/>
        </a:p>
      </dgm:t>
    </dgm:pt>
    <dgm:pt modelId="{9C0BBE1C-6E28-4FBC-98E5-DBFEB70AD534}">
      <dgm:prSet phldrT="[Texto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CIENCIAS</a:t>
          </a:r>
        </a:p>
        <a:p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DE LA</a:t>
          </a:r>
        </a:p>
        <a:p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EDUCACIÓN</a:t>
          </a:r>
        </a:p>
      </dgm:t>
    </dgm:pt>
    <dgm:pt modelId="{AD569CEE-DA58-4713-ACF6-7769E2B822C8}" type="parTrans" cxnId="{6AC59AAA-8B8B-4C6B-A607-0D4D7F0F0F1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0B218BFF-7357-430F-957C-0A72B78B2E58}" type="sibTrans" cxnId="{6AC59AAA-8B8B-4C6B-A607-0D4D7F0F0F19}">
      <dgm:prSet/>
      <dgm:spPr/>
      <dgm:t>
        <a:bodyPr/>
        <a:lstStyle/>
        <a:p>
          <a:endParaRPr lang="es-ES"/>
        </a:p>
      </dgm:t>
    </dgm:pt>
    <dgm:pt modelId="{E2A33E3F-BFF5-4052-A289-53786A563E3D}">
      <dgm:prSet phldrT="[Texto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Arial Black" pitchFamily="34" charset="0"/>
            </a:rPr>
            <a:t>PEDAGOGÍA</a:t>
          </a:r>
          <a:endParaRPr lang="es-ES" b="1" dirty="0">
            <a:solidFill>
              <a:schemeClr val="bg1"/>
            </a:solidFill>
            <a:latin typeface="Arial Black" pitchFamily="34" charset="0"/>
          </a:endParaRPr>
        </a:p>
      </dgm:t>
    </dgm:pt>
    <dgm:pt modelId="{EB58F231-D648-4E9B-827E-30878D678ABB}" type="parTrans" cxnId="{25FD028F-B17E-4DE0-9876-DFCDE410A0F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4C7B1A41-DB30-49A7-B0DD-FF00976E2F14}" type="sibTrans" cxnId="{25FD028F-B17E-4DE0-9876-DFCDE410A0FF}">
      <dgm:prSet/>
      <dgm:spPr/>
      <dgm:t>
        <a:bodyPr/>
        <a:lstStyle/>
        <a:p>
          <a:endParaRPr lang="es-ES"/>
        </a:p>
      </dgm:t>
    </dgm:pt>
    <dgm:pt modelId="{723562F1-4571-4CBF-895C-2DBFD991977D}" type="pres">
      <dgm:prSet presAssocID="{448CCD74-7C65-4177-832C-ABA501FD5C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4C4847-DA70-4754-BB33-EAAB7BC97B3E}" type="pres">
      <dgm:prSet presAssocID="{60754D31-DBF4-4A8E-B10F-A54E174455E8}" presName="centerShape" presStyleLbl="node0" presStyleIdx="0" presStyleCnt="1" custScaleX="158461" custScaleY="67237" custLinFactNeighborX="903" custLinFactNeighborY="2699"/>
      <dgm:spPr/>
      <dgm:t>
        <a:bodyPr/>
        <a:lstStyle/>
        <a:p>
          <a:endParaRPr lang="es-ES"/>
        </a:p>
      </dgm:t>
    </dgm:pt>
    <dgm:pt modelId="{20805047-9627-4CBC-A35A-5463B47F30BB}" type="pres">
      <dgm:prSet presAssocID="{AD569CEE-DA58-4713-ACF6-7769E2B822C8}" presName="parTrans" presStyleLbl="bgSibTrans2D1" presStyleIdx="0" presStyleCnt="2" custScaleX="35175" custLinFactNeighborX="25715" custLinFactNeighborY="57187"/>
      <dgm:spPr/>
      <dgm:t>
        <a:bodyPr/>
        <a:lstStyle/>
        <a:p>
          <a:endParaRPr lang="es-ES"/>
        </a:p>
      </dgm:t>
    </dgm:pt>
    <dgm:pt modelId="{0E5BF4F0-1AB2-4536-8CD8-624F9F97B39B}" type="pres">
      <dgm:prSet presAssocID="{9C0BBE1C-6E28-4FBC-98E5-DBFEB70AD53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9160B9-6491-42D3-9618-08BD55DEF4EE}" type="pres">
      <dgm:prSet presAssocID="{EB58F231-D648-4E9B-827E-30878D678ABB}" presName="parTrans" presStyleLbl="bgSibTrans2D1" presStyleIdx="1" presStyleCnt="2" custScaleX="39187" custLinFactNeighborX="-27489" custLinFactNeighborY="50502"/>
      <dgm:spPr/>
      <dgm:t>
        <a:bodyPr/>
        <a:lstStyle/>
        <a:p>
          <a:endParaRPr lang="es-ES"/>
        </a:p>
      </dgm:t>
    </dgm:pt>
    <dgm:pt modelId="{D1C523B4-0E06-4A84-BF14-DC6388284BEE}" type="pres">
      <dgm:prSet presAssocID="{E2A33E3F-BFF5-4052-A289-53786A563E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185609-9C41-48C9-9994-E5F496C285F8}" type="presOf" srcId="{448CCD74-7C65-4177-832C-ABA501FD5C2D}" destId="{723562F1-4571-4CBF-895C-2DBFD991977D}" srcOrd="0" destOrd="0" presId="urn:microsoft.com/office/officeart/2005/8/layout/radial4"/>
    <dgm:cxn modelId="{E8C8A09B-E565-453D-B252-17460AAB63AA}" type="presOf" srcId="{AD569CEE-DA58-4713-ACF6-7769E2B822C8}" destId="{20805047-9627-4CBC-A35A-5463B47F30BB}" srcOrd="0" destOrd="0" presId="urn:microsoft.com/office/officeart/2005/8/layout/radial4"/>
    <dgm:cxn modelId="{25FD028F-B17E-4DE0-9876-DFCDE410A0FF}" srcId="{60754D31-DBF4-4A8E-B10F-A54E174455E8}" destId="{E2A33E3F-BFF5-4052-A289-53786A563E3D}" srcOrd="1" destOrd="0" parTransId="{EB58F231-D648-4E9B-827E-30878D678ABB}" sibTransId="{4C7B1A41-DB30-49A7-B0DD-FF00976E2F14}"/>
    <dgm:cxn modelId="{6AC59AAA-8B8B-4C6B-A607-0D4D7F0F0F19}" srcId="{60754D31-DBF4-4A8E-B10F-A54E174455E8}" destId="{9C0BBE1C-6E28-4FBC-98E5-DBFEB70AD534}" srcOrd="0" destOrd="0" parTransId="{AD569CEE-DA58-4713-ACF6-7769E2B822C8}" sibTransId="{0B218BFF-7357-430F-957C-0A72B78B2E58}"/>
    <dgm:cxn modelId="{F517B884-B968-4411-956A-1477377CB050}" srcId="{448CCD74-7C65-4177-832C-ABA501FD5C2D}" destId="{60754D31-DBF4-4A8E-B10F-A54E174455E8}" srcOrd="0" destOrd="0" parTransId="{88D314C7-3036-4549-8C5D-0D74CC687B7D}" sibTransId="{F7FAB9C5-4EF3-4064-9F8C-9D5E6944655F}"/>
    <dgm:cxn modelId="{FC45D455-49E7-4DF5-A3AB-365141C21259}" type="presOf" srcId="{EB58F231-D648-4E9B-827E-30878D678ABB}" destId="{B79160B9-6491-42D3-9618-08BD55DEF4EE}" srcOrd="0" destOrd="0" presId="urn:microsoft.com/office/officeart/2005/8/layout/radial4"/>
    <dgm:cxn modelId="{35FB7003-7D79-425A-907C-BA2F7D96214B}" type="presOf" srcId="{60754D31-DBF4-4A8E-B10F-A54E174455E8}" destId="{4F4C4847-DA70-4754-BB33-EAAB7BC97B3E}" srcOrd="0" destOrd="0" presId="urn:microsoft.com/office/officeart/2005/8/layout/radial4"/>
    <dgm:cxn modelId="{076EECAA-DA88-45B9-BB06-CC634047253D}" type="presOf" srcId="{9C0BBE1C-6E28-4FBC-98E5-DBFEB70AD534}" destId="{0E5BF4F0-1AB2-4536-8CD8-624F9F97B39B}" srcOrd="0" destOrd="0" presId="urn:microsoft.com/office/officeart/2005/8/layout/radial4"/>
    <dgm:cxn modelId="{761EE953-8BF7-486F-8373-86A1D04B2A9D}" type="presOf" srcId="{E2A33E3F-BFF5-4052-A289-53786A563E3D}" destId="{D1C523B4-0E06-4A84-BF14-DC6388284BEE}" srcOrd="0" destOrd="0" presId="urn:microsoft.com/office/officeart/2005/8/layout/radial4"/>
    <dgm:cxn modelId="{FA95776E-755D-4FBF-B51C-AC3D8937850A}" type="presParOf" srcId="{723562F1-4571-4CBF-895C-2DBFD991977D}" destId="{4F4C4847-DA70-4754-BB33-EAAB7BC97B3E}" srcOrd="0" destOrd="0" presId="urn:microsoft.com/office/officeart/2005/8/layout/radial4"/>
    <dgm:cxn modelId="{196DBE61-6CEE-49AD-867E-2270B5D568FC}" type="presParOf" srcId="{723562F1-4571-4CBF-895C-2DBFD991977D}" destId="{20805047-9627-4CBC-A35A-5463B47F30BB}" srcOrd="1" destOrd="0" presId="urn:microsoft.com/office/officeart/2005/8/layout/radial4"/>
    <dgm:cxn modelId="{81FC67C2-297E-470B-ADF9-41E47A385DBC}" type="presParOf" srcId="{723562F1-4571-4CBF-895C-2DBFD991977D}" destId="{0E5BF4F0-1AB2-4536-8CD8-624F9F97B39B}" srcOrd="2" destOrd="0" presId="urn:microsoft.com/office/officeart/2005/8/layout/radial4"/>
    <dgm:cxn modelId="{7F016612-CCD8-4E40-9BA4-12ED180DC6AA}" type="presParOf" srcId="{723562F1-4571-4CBF-895C-2DBFD991977D}" destId="{B79160B9-6491-42D3-9618-08BD55DEF4EE}" srcOrd="3" destOrd="0" presId="urn:microsoft.com/office/officeart/2005/8/layout/radial4"/>
    <dgm:cxn modelId="{C89AD5A0-1C3E-40AA-8828-79C5E3384318}" type="presParOf" srcId="{723562F1-4571-4CBF-895C-2DBFD991977D}" destId="{D1C523B4-0E06-4A84-BF14-DC6388284BEE}" srcOrd="4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A54E2-BECF-4D0E-BFDF-254F8FEDF0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E3658F-63A1-468E-9818-BBFC53615C4C}">
      <dgm:prSet phldrT="[Texto]" custT="1"/>
      <dgm:spPr/>
      <dgm:t>
        <a:bodyPr/>
        <a:lstStyle/>
        <a:p>
          <a:r>
            <a:rPr lang="es-ES" sz="2400" b="1" dirty="0" smtClean="0"/>
            <a:t>PEDAGOGÍA</a:t>
          </a:r>
          <a:endParaRPr lang="es-ES" sz="2400" b="1" dirty="0"/>
        </a:p>
      </dgm:t>
    </dgm:pt>
    <dgm:pt modelId="{A5C7212B-2FF9-4786-B34F-8410C1235341}" type="parTrans" cxnId="{C617B6E5-E5F7-4123-8CCE-A8F88D1CFC53}">
      <dgm:prSet/>
      <dgm:spPr/>
      <dgm:t>
        <a:bodyPr/>
        <a:lstStyle/>
        <a:p>
          <a:endParaRPr lang="es-ES"/>
        </a:p>
      </dgm:t>
    </dgm:pt>
    <dgm:pt modelId="{93564AA8-F364-438D-A9D2-394130A16DFA}" type="sibTrans" cxnId="{C617B6E5-E5F7-4123-8CCE-A8F88D1CFC53}">
      <dgm:prSet/>
      <dgm:spPr/>
      <dgm:t>
        <a:bodyPr/>
        <a:lstStyle/>
        <a:p>
          <a:endParaRPr lang="es-ES"/>
        </a:p>
      </dgm:t>
    </dgm:pt>
    <dgm:pt modelId="{387518AA-D4C2-42E4-9506-A88415814169}">
      <dgm:prSet phldrT="[Texto]" custT="1"/>
      <dgm:spPr/>
      <dgm:t>
        <a:bodyPr/>
        <a:lstStyle/>
        <a:p>
          <a:r>
            <a:rPr lang="es-ES" sz="2400" b="1" dirty="0" smtClean="0"/>
            <a:t>DIDÁCTICA</a:t>
          </a:r>
          <a:endParaRPr lang="es-ES" sz="2400" b="1" dirty="0"/>
        </a:p>
      </dgm:t>
    </dgm:pt>
    <dgm:pt modelId="{EA8BD35A-72C2-4B38-A29C-6CBB790F0F22}" type="parTrans" cxnId="{B2ED8A5B-2F25-450E-AE8D-38CCEB19546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7E1E3D10-7AFF-4175-9A15-01D2C36013BB}" type="sibTrans" cxnId="{B2ED8A5B-2F25-450E-AE8D-38CCEB195462}">
      <dgm:prSet/>
      <dgm:spPr/>
      <dgm:t>
        <a:bodyPr/>
        <a:lstStyle/>
        <a:p>
          <a:endParaRPr lang="es-ES"/>
        </a:p>
      </dgm:t>
    </dgm:pt>
    <dgm:pt modelId="{1D71DA47-AC76-42C7-B395-8E78E51503AD}">
      <dgm:prSet phldrT="[Texto]" custT="1"/>
      <dgm:spPr/>
      <dgm:t>
        <a:bodyPr/>
        <a:lstStyle/>
        <a:p>
          <a:r>
            <a:rPr lang="es-ES" sz="2000" b="1" dirty="0" smtClean="0">
              <a:solidFill>
                <a:schemeClr val="bg1"/>
              </a:solidFill>
            </a:rPr>
            <a:t>METODOLOGÍA</a:t>
          </a:r>
          <a:endParaRPr lang="es-ES" sz="2000" b="1" dirty="0">
            <a:solidFill>
              <a:schemeClr val="bg1"/>
            </a:solidFill>
          </a:endParaRPr>
        </a:p>
      </dgm:t>
    </dgm:pt>
    <dgm:pt modelId="{556F2B94-7D6E-42BD-ADF6-C6CD176FE403}" type="parTrans" cxnId="{AA9AC6CC-FE06-4898-8C8D-C9DFB82C07B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E4AA0654-3671-440F-BA7D-235B4F145B90}" type="sibTrans" cxnId="{AA9AC6CC-FE06-4898-8C8D-C9DFB82C07B5}">
      <dgm:prSet/>
      <dgm:spPr/>
      <dgm:t>
        <a:bodyPr/>
        <a:lstStyle/>
        <a:p>
          <a:endParaRPr lang="es-ES"/>
        </a:p>
      </dgm:t>
    </dgm:pt>
    <dgm:pt modelId="{64938464-00C3-403A-A222-F7F33BA1DF8E}">
      <dgm:prSet phldrT="[Texto]" custT="1"/>
      <dgm:spPr/>
      <dgm:t>
        <a:bodyPr/>
        <a:lstStyle/>
        <a:p>
          <a:r>
            <a:rPr lang="es-ES" sz="2000" b="1" dirty="0" smtClean="0">
              <a:solidFill>
                <a:schemeClr val="bg1"/>
              </a:solidFill>
            </a:rPr>
            <a:t>EVALUACIÓN</a:t>
          </a:r>
          <a:endParaRPr lang="es-ES" sz="2000" b="1" dirty="0">
            <a:solidFill>
              <a:schemeClr val="bg1"/>
            </a:solidFill>
          </a:endParaRPr>
        </a:p>
      </dgm:t>
    </dgm:pt>
    <dgm:pt modelId="{ACF65EB9-1DD7-41E1-BD38-9DC4AA527BB5}" type="parTrans" cxnId="{69049ED0-466D-44F4-BB6B-E5921FB1C97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3038E35A-C8CA-4E78-9289-18489744D58B}" type="sibTrans" cxnId="{69049ED0-466D-44F4-BB6B-E5921FB1C97F}">
      <dgm:prSet/>
      <dgm:spPr/>
      <dgm:t>
        <a:bodyPr/>
        <a:lstStyle/>
        <a:p>
          <a:endParaRPr lang="es-ES"/>
        </a:p>
      </dgm:t>
    </dgm:pt>
    <dgm:pt modelId="{38E5BAC8-3DCA-4798-85ED-53563A06896C}">
      <dgm:prSet phldrT="[Texto]" custT="1"/>
      <dgm:spPr/>
      <dgm:t>
        <a:bodyPr/>
        <a:lstStyle/>
        <a:p>
          <a:r>
            <a:rPr lang="es-ES" sz="2000" b="1" dirty="0" smtClean="0"/>
            <a:t>PLANIFICACIÓN</a:t>
          </a:r>
          <a:endParaRPr lang="es-ES" sz="2000" b="1" dirty="0"/>
        </a:p>
      </dgm:t>
    </dgm:pt>
    <dgm:pt modelId="{95FBC62A-2BE2-451E-A631-093E90B6EE1C}" type="parTrans" cxnId="{6894DF4E-ED12-494B-B05B-CE8213DC20E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F6D0AAD9-6976-43FE-B959-1C64BE1F2E59}" type="sibTrans" cxnId="{6894DF4E-ED12-494B-B05B-CE8213DC20EE}">
      <dgm:prSet/>
      <dgm:spPr/>
      <dgm:t>
        <a:bodyPr/>
        <a:lstStyle/>
        <a:p>
          <a:endParaRPr lang="es-ES"/>
        </a:p>
      </dgm:t>
    </dgm:pt>
    <dgm:pt modelId="{D94E16C5-3643-4B2F-9B82-37997AC35BA2}">
      <dgm:prSet phldrT="[Texto]" custT="1"/>
      <dgm:spPr/>
      <dgm:t>
        <a:bodyPr/>
        <a:lstStyle/>
        <a:p>
          <a:r>
            <a:rPr lang="es-ES" sz="2000" b="1" dirty="0" smtClean="0">
              <a:solidFill>
                <a:schemeClr val="bg1"/>
              </a:solidFill>
            </a:rPr>
            <a:t>GESTIÓN</a:t>
          </a:r>
          <a:endParaRPr lang="es-ES" sz="2000" b="1" dirty="0">
            <a:solidFill>
              <a:schemeClr val="bg1"/>
            </a:solidFill>
          </a:endParaRPr>
        </a:p>
      </dgm:t>
    </dgm:pt>
    <dgm:pt modelId="{13628D89-40CF-4936-AD2C-EA48056C3A9D}" type="parTrans" cxnId="{40FC23B8-F6B4-4AA2-B446-480D1A8934D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90BDE441-0528-42F8-B8DF-50FF7950CE61}" type="sibTrans" cxnId="{40FC23B8-F6B4-4AA2-B446-480D1A8934D0}">
      <dgm:prSet/>
      <dgm:spPr/>
      <dgm:t>
        <a:bodyPr/>
        <a:lstStyle/>
        <a:p>
          <a:endParaRPr lang="es-ES"/>
        </a:p>
      </dgm:t>
    </dgm:pt>
    <dgm:pt modelId="{9B3A61F8-E263-4601-BF86-F8BB184E8649}" type="pres">
      <dgm:prSet presAssocID="{257A54E2-BECF-4D0E-BFDF-254F8FEDF0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28258F4-CBFE-4B2A-9B30-752CF8DE6E8E}" type="pres">
      <dgm:prSet presAssocID="{B7E3658F-63A1-468E-9818-BBFC53615C4C}" presName="hierRoot1" presStyleCnt="0"/>
      <dgm:spPr/>
    </dgm:pt>
    <dgm:pt modelId="{4046A558-6BF5-4885-B1F2-5636ECDEDABC}" type="pres">
      <dgm:prSet presAssocID="{B7E3658F-63A1-468E-9818-BBFC53615C4C}" presName="composite" presStyleCnt="0"/>
      <dgm:spPr/>
    </dgm:pt>
    <dgm:pt modelId="{BACCC157-1140-496A-B7B8-CA43C923C6D8}" type="pres">
      <dgm:prSet presAssocID="{B7E3658F-63A1-468E-9818-BBFC53615C4C}" presName="background" presStyleLbl="node0" presStyleIdx="0" presStyleCnt="1"/>
      <dgm:spPr/>
    </dgm:pt>
    <dgm:pt modelId="{FBC09456-6A55-4E5A-839A-8FB728442333}" type="pres">
      <dgm:prSet presAssocID="{B7E3658F-63A1-468E-9818-BBFC53615C4C}" presName="text" presStyleLbl="fgAcc0" presStyleIdx="0" presStyleCnt="1" custScaleX="14257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F9097E-D5C3-42DC-B882-1EE5259028C9}" type="pres">
      <dgm:prSet presAssocID="{B7E3658F-63A1-468E-9818-BBFC53615C4C}" presName="hierChild2" presStyleCnt="0"/>
      <dgm:spPr/>
    </dgm:pt>
    <dgm:pt modelId="{FAB4BC9E-47D4-47B7-857E-3A6FF4DCB5AA}" type="pres">
      <dgm:prSet presAssocID="{EA8BD35A-72C2-4B38-A29C-6CBB790F0F22}" presName="Name10" presStyleLbl="parChTrans1D2" presStyleIdx="0" presStyleCnt="2"/>
      <dgm:spPr/>
      <dgm:t>
        <a:bodyPr/>
        <a:lstStyle/>
        <a:p>
          <a:endParaRPr lang="es-ES"/>
        </a:p>
      </dgm:t>
    </dgm:pt>
    <dgm:pt modelId="{4F5E0C50-D5E8-42E9-AC4D-1F0637984E6C}" type="pres">
      <dgm:prSet presAssocID="{387518AA-D4C2-42E4-9506-A88415814169}" presName="hierRoot2" presStyleCnt="0"/>
      <dgm:spPr/>
    </dgm:pt>
    <dgm:pt modelId="{44FD973D-7F6B-458A-AF2F-71CF2ADB6B8F}" type="pres">
      <dgm:prSet presAssocID="{387518AA-D4C2-42E4-9506-A88415814169}" presName="composite2" presStyleCnt="0"/>
      <dgm:spPr/>
    </dgm:pt>
    <dgm:pt modelId="{45618354-EA9C-47BB-BDD8-287409F55FCF}" type="pres">
      <dgm:prSet presAssocID="{387518AA-D4C2-42E4-9506-A88415814169}" presName="background2" presStyleLbl="node2" presStyleIdx="0" presStyleCnt="2"/>
      <dgm:spPr/>
    </dgm:pt>
    <dgm:pt modelId="{F0D7130B-F977-4215-BCA1-FD37E3C7D391}" type="pres">
      <dgm:prSet presAssocID="{387518AA-D4C2-42E4-9506-A88415814169}" presName="text2" presStyleLbl="fgAcc2" presStyleIdx="0" presStyleCnt="2" custScaleX="17676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93BBF1-FE4C-44F7-A5A1-499FC4F5DB0F}" type="pres">
      <dgm:prSet presAssocID="{387518AA-D4C2-42E4-9506-A88415814169}" presName="hierChild3" presStyleCnt="0"/>
      <dgm:spPr/>
    </dgm:pt>
    <dgm:pt modelId="{9CA98F24-C42B-4873-AB60-A2C6CC6FCE9A}" type="pres">
      <dgm:prSet presAssocID="{556F2B94-7D6E-42BD-ADF6-C6CD176FE403}" presName="Name17" presStyleLbl="parChTrans1D3" presStyleIdx="0" presStyleCnt="3"/>
      <dgm:spPr/>
      <dgm:t>
        <a:bodyPr/>
        <a:lstStyle/>
        <a:p>
          <a:endParaRPr lang="es-ES"/>
        </a:p>
      </dgm:t>
    </dgm:pt>
    <dgm:pt modelId="{1B405E3A-091A-4E03-9A17-26A2F68F75EE}" type="pres">
      <dgm:prSet presAssocID="{1D71DA47-AC76-42C7-B395-8E78E51503AD}" presName="hierRoot3" presStyleCnt="0"/>
      <dgm:spPr/>
    </dgm:pt>
    <dgm:pt modelId="{2C34D033-5A27-4770-9C94-171249C7CDA1}" type="pres">
      <dgm:prSet presAssocID="{1D71DA47-AC76-42C7-B395-8E78E51503AD}" presName="composite3" presStyleCnt="0"/>
      <dgm:spPr/>
    </dgm:pt>
    <dgm:pt modelId="{E7D048E7-5855-468E-862B-9B3AC66C0BDA}" type="pres">
      <dgm:prSet presAssocID="{1D71DA47-AC76-42C7-B395-8E78E51503AD}" presName="background3" presStyleLbl="node3" presStyleIdx="0" presStyleCnt="3"/>
      <dgm:spPr/>
    </dgm:pt>
    <dgm:pt modelId="{E3B566E8-0CEC-4812-9758-C7A00C7A7946}" type="pres">
      <dgm:prSet presAssocID="{1D71DA47-AC76-42C7-B395-8E78E51503AD}" presName="text3" presStyleLbl="fgAcc3" presStyleIdx="0" presStyleCnt="3" custScaleX="142570" custLinFactNeighborX="-12143" custLinFactNeighborY="76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BE509F-F979-4A39-B2A6-C7EF75259D01}" type="pres">
      <dgm:prSet presAssocID="{1D71DA47-AC76-42C7-B395-8E78E51503AD}" presName="hierChild4" presStyleCnt="0"/>
      <dgm:spPr/>
    </dgm:pt>
    <dgm:pt modelId="{B43F78AB-C149-4F46-A8A0-39EDAEF0277B}" type="pres">
      <dgm:prSet presAssocID="{ACF65EB9-1DD7-41E1-BD38-9DC4AA527BB5}" presName="Name17" presStyleLbl="parChTrans1D3" presStyleIdx="1" presStyleCnt="3"/>
      <dgm:spPr/>
      <dgm:t>
        <a:bodyPr/>
        <a:lstStyle/>
        <a:p>
          <a:endParaRPr lang="es-ES"/>
        </a:p>
      </dgm:t>
    </dgm:pt>
    <dgm:pt modelId="{CF2F23C6-8712-41C4-95F4-07A4F57F1EB3}" type="pres">
      <dgm:prSet presAssocID="{64938464-00C3-403A-A222-F7F33BA1DF8E}" presName="hierRoot3" presStyleCnt="0"/>
      <dgm:spPr/>
    </dgm:pt>
    <dgm:pt modelId="{4CA1D31C-52DB-4C32-9498-4334132A176E}" type="pres">
      <dgm:prSet presAssocID="{64938464-00C3-403A-A222-F7F33BA1DF8E}" presName="composite3" presStyleCnt="0"/>
      <dgm:spPr/>
    </dgm:pt>
    <dgm:pt modelId="{F6AC86B6-DDD1-4029-B5AD-22FD979FDB5C}" type="pres">
      <dgm:prSet presAssocID="{64938464-00C3-403A-A222-F7F33BA1DF8E}" presName="background3" presStyleLbl="node3" presStyleIdx="1" presStyleCnt="3"/>
      <dgm:spPr/>
    </dgm:pt>
    <dgm:pt modelId="{6C15EFA2-AC60-4C6E-B689-C78BDF19FAA6}" type="pres">
      <dgm:prSet presAssocID="{64938464-00C3-403A-A222-F7F33BA1DF8E}" presName="text3" presStyleLbl="fgAcc3" presStyleIdx="1" presStyleCnt="3" custScaleX="163791" custLinFactNeighborX="3804" custLinFactNeighborY="7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15ABCD-2A8D-4661-B7FD-56A7636D29BA}" type="pres">
      <dgm:prSet presAssocID="{64938464-00C3-403A-A222-F7F33BA1DF8E}" presName="hierChild4" presStyleCnt="0"/>
      <dgm:spPr/>
    </dgm:pt>
    <dgm:pt modelId="{ACCEECC3-BD6C-47C5-82A5-51912960A572}" type="pres">
      <dgm:prSet presAssocID="{95FBC62A-2BE2-451E-A631-093E90B6EE1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87A713B-7A98-47A1-A5D6-29E77C3BDA48}" type="pres">
      <dgm:prSet presAssocID="{38E5BAC8-3DCA-4798-85ED-53563A06896C}" presName="hierRoot2" presStyleCnt="0"/>
      <dgm:spPr/>
    </dgm:pt>
    <dgm:pt modelId="{E5633A3F-B642-4BD9-B812-306459B6ED0D}" type="pres">
      <dgm:prSet presAssocID="{38E5BAC8-3DCA-4798-85ED-53563A06896C}" presName="composite2" presStyleCnt="0"/>
      <dgm:spPr/>
    </dgm:pt>
    <dgm:pt modelId="{BA325BB8-6546-4574-92C2-4DAE1D455C28}" type="pres">
      <dgm:prSet presAssocID="{38E5BAC8-3DCA-4798-85ED-53563A06896C}" presName="background2" presStyleLbl="node2" presStyleIdx="1" presStyleCnt="2"/>
      <dgm:spPr/>
    </dgm:pt>
    <dgm:pt modelId="{9D61547B-8190-4D7F-93F9-E21FFF7B1FE7}" type="pres">
      <dgm:prSet presAssocID="{38E5BAC8-3DCA-4798-85ED-53563A06896C}" presName="text2" presStyleLbl="fgAcc2" presStyleIdx="1" presStyleCnt="2" custScaleX="172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A4103D-BBDC-4598-A616-72D32C67DDEB}" type="pres">
      <dgm:prSet presAssocID="{38E5BAC8-3DCA-4798-85ED-53563A06896C}" presName="hierChild3" presStyleCnt="0"/>
      <dgm:spPr/>
    </dgm:pt>
    <dgm:pt modelId="{C4280961-E59A-49A2-8A9D-641B0FA6D1E5}" type="pres">
      <dgm:prSet presAssocID="{13628D89-40CF-4936-AD2C-EA48056C3A9D}" presName="Name17" presStyleLbl="parChTrans1D3" presStyleIdx="2" presStyleCnt="3"/>
      <dgm:spPr/>
      <dgm:t>
        <a:bodyPr/>
        <a:lstStyle/>
        <a:p>
          <a:endParaRPr lang="es-ES"/>
        </a:p>
      </dgm:t>
    </dgm:pt>
    <dgm:pt modelId="{6AC2DE7F-D1C8-4DA5-8C18-DA2004B7C69C}" type="pres">
      <dgm:prSet presAssocID="{D94E16C5-3643-4B2F-9B82-37997AC35BA2}" presName="hierRoot3" presStyleCnt="0"/>
      <dgm:spPr/>
    </dgm:pt>
    <dgm:pt modelId="{C7872B17-2944-4F18-BAA4-4DFE52F9732A}" type="pres">
      <dgm:prSet presAssocID="{D94E16C5-3643-4B2F-9B82-37997AC35BA2}" presName="composite3" presStyleCnt="0"/>
      <dgm:spPr/>
    </dgm:pt>
    <dgm:pt modelId="{9C1892D9-7DE5-41F5-B9DD-DA1D92435DB6}" type="pres">
      <dgm:prSet presAssocID="{D94E16C5-3643-4B2F-9B82-37997AC35BA2}" presName="background3" presStyleLbl="node3" presStyleIdx="2" presStyleCnt="3"/>
      <dgm:spPr/>
    </dgm:pt>
    <dgm:pt modelId="{26F4EE9B-CDA9-498E-9C49-549CD3D17EC2}" type="pres">
      <dgm:prSet presAssocID="{D94E16C5-3643-4B2F-9B82-37997AC35BA2}" presName="text3" presStyleLbl="fgAcc3" presStyleIdx="2" presStyleCnt="3" custScaleX="142570" custLinFactNeighborX="15340" custLinFactNeighborY="284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E4C8BB-4E46-4BF2-9699-2BBAD7F921BB}" type="pres">
      <dgm:prSet presAssocID="{D94E16C5-3643-4B2F-9B82-37997AC35BA2}" presName="hierChild4" presStyleCnt="0"/>
      <dgm:spPr/>
    </dgm:pt>
  </dgm:ptLst>
  <dgm:cxnLst>
    <dgm:cxn modelId="{8622380F-3F82-4545-BAE7-2A5A101AD868}" type="presOf" srcId="{257A54E2-BECF-4D0E-BFDF-254F8FEDF042}" destId="{9B3A61F8-E263-4601-BF86-F8BB184E8649}" srcOrd="0" destOrd="0" presId="urn:microsoft.com/office/officeart/2005/8/layout/hierarchy1"/>
    <dgm:cxn modelId="{3A8FA3D4-9669-4A80-9932-4F702E5869A6}" type="presOf" srcId="{38E5BAC8-3DCA-4798-85ED-53563A06896C}" destId="{9D61547B-8190-4D7F-93F9-E21FFF7B1FE7}" srcOrd="0" destOrd="0" presId="urn:microsoft.com/office/officeart/2005/8/layout/hierarchy1"/>
    <dgm:cxn modelId="{B1025B18-A667-4FA8-8116-99AE6CB35426}" type="presOf" srcId="{387518AA-D4C2-42E4-9506-A88415814169}" destId="{F0D7130B-F977-4215-BCA1-FD37E3C7D391}" srcOrd="0" destOrd="0" presId="urn:microsoft.com/office/officeart/2005/8/layout/hierarchy1"/>
    <dgm:cxn modelId="{BE5495DF-74DF-443B-BC15-46C804E88187}" type="presOf" srcId="{556F2B94-7D6E-42BD-ADF6-C6CD176FE403}" destId="{9CA98F24-C42B-4873-AB60-A2C6CC6FCE9A}" srcOrd="0" destOrd="0" presId="urn:microsoft.com/office/officeart/2005/8/layout/hierarchy1"/>
    <dgm:cxn modelId="{C617B6E5-E5F7-4123-8CCE-A8F88D1CFC53}" srcId="{257A54E2-BECF-4D0E-BFDF-254F8FEDF042}" destId="{B7E3658F-63A1-468E-9818-BBFC53615C4C}" srcOrd="0" destOrd="0" parTransId="{A5C7212B-2FF9-4786-B34F-8410C1235341}" sibTransId="{93564AA8-F364-438D-A9D2-394130A16DFA}"/>
    <dgm:cxn modelId="{0118D01A-B70A-47DF-9411-24B84D887096}" type="presOf" srcId="{95FBC62A-2BE2-451E-A631-093E90B6EE1C}" destId="{ACCEECC3-BD6C-47C5-82A5-51912960A572}" srcOrd="0" destOrd="0" presId="urn:microsoft.com/office/officeart/2005/8/layout/hierarchy1"/>
    <dgm:cxn modelId="{AA9AC6CC-FE06-4898-8C8D-C9DFB82C07B5}" srcId="{387518AA-D4C2-42E4-9506-A88415814169}" destId="{1D71DA47-AC76-42C7-B395-8E78E51503AD}" srcOrd="0" destOrd="0" parTransId="{556F2B94-7D6E-42BD-ADF6-C6CD176FE403}" sibTransId="{E4AA0654-3671-440F-BA7D-235B4F145B90}"/>
    <dgm:cxn modelId="{18089007-A605-4CBE-9852-8BC9BF069BBD}" type="presOf" srcId="{EA8BD35A-72C2-4B38-A29C-6CBB790F0F22}" destId="{FAB4BC9E-47D4-47B7-857E-3A6FF4DCB5AA}" srcOrd="0" destOrd="0" presId="urn:microsoft.com/office/officeart/2005/8/layout/hierarchy1"/>
    <dgm:cxn modelId="{F2498237-437F-47F1-8ECD-06A06D63A191}" type="presOf" srcId="{B7E3658F-63A1-468E-9818-BBFC53615C4C}" destId="{FBC09456-6A55-4E5A-839A-8FB728442333}" srcOrd="0" destOrd="0" presId="urn:microsoft.com/office/officeart/2005/8/layout/hierarchy1"/>
    <dgm:cxn modelId="{B2ED8A5B-2F25-450E-AE8D-38CCEB195462}" srcId="{B7E3658F-63A1-468E-9818-BBFC53615C4C}" destId="{387518AA-D4C2-42E4-9506-A88415814169}" srcOrd="0" destOrd="0" parTransId="{EA8BD35A-72C2-4B38-A29C-6CBB790F0F22}" sibTransId="{7E1E3D10-7AFF-4175-9A15-01D2C36013BB}"/>
    <dgm:cxn modelId="{31A02ADB-E387-4C71-B235-7F6BF28DBDDB}" type="presOf" srcId="{64938464-00C3-403A-A222-F7F33BA1DF8E}" destId="{6C15EFA2-AC60-4C6E-B689-C78BDF19FAA6}" srcOrd="0" destOrd="0" presId="urn:microsoft.com/office/officeart/2005/8/layout/hierarchy1"/>
    <dgm:cxn modelId="{6894DF4E-ED12-494B-B05B-CE8213DC20EE}" srcId="{B7E3658F-63A1-468E-9818-BBFC53615C4C}" destId="{38E5BAC8-3DCA-4798-85ED-53563A06896C}" srcOrd="1" destOrd="0" parTransId="{95FBC62A-2BE2-451E-A631-093E90B6EE1C}" sibTransId="{F6D0AAD9-6976-43FE-B959-1C64BE1F2E59}"/>
    <dgm:cxn modelId="{25847FC6-0E2B-4D91-9DAA-21E4E3247D07}" type="presOf" srcId="{13628D89-40CF-4936-AD2C-EA48056C3A9D}" destId="{C4280961-E59A-49A2-8A9D-641B0FA6D1E5}" srcOrd="0" destOrd="0" presId="urn:microsoft.com/office/officeart/2005/8/layout/hierarchy1"/>
    <dgm:cxn modelId="{69049ED0-466D-44F4-BB6B-E5921FB1C97F}" srcId="{387518AA-D4C2-42E4-9506-A88415814169}" destId="{64938464-00C3-403A-A222-F7F33BA1DF8E}" srcOrd="1" destOrd="0" parTransId="{ACF65EB9-1DD7-41E1-BD38-9DC4AA527BB5}" sibTransId="{3038E35A-C8CA-4E78-9289-18489744D58B}"/>
    <dgm:cxn modelId="{97EBCEFA-8D1D-4AFF-B41C-C10D26793A97}" type="presOf" srcId="{ACF65EB9-1DD7-41E1-BD38-9DC4AA527BB5}" destId="{B43F78AB-C149-4F46-A8A0-39EDAEF0277B}" srcOrd="0" destOrd="0" presId="urn:microsoft.com/office/officeart/2005/8/layout/hierarchy1"/>
    <dgm:cxn modelId="{2432793E-4DB5-45AD-81EE-C63943143EA4}" type="presOf" srcId="{1D71DA47-AC76-42C7-B395-8E78E51503AD}" destId="{E3B566E8-0CEC-4812-9758-C7A00C7A7946}" srcOrd="0" destOrd="0" presId="urn:microsoft.com/office/officeart/2005/8/layout/hierarchy1"/>
    <dgm:cxn modelId="{40FC23B8-F6B4-4AA2-B446-480D1A8934D0}" srcId="{38E5BAC8-3DCA-4798-85ED-53563A06896C}" destId="{D94E16C5-3643-4B2F-9B82-37997AC35BA2}" srcOrd="0" destOrd="0" parTransId="{13628D89-40CF-4936-AD2C-EA48056C3A9D}" sibTransId="{90BDE441-0528-42F8-B8DF-50FF7950CE61}"/>
    <dgm:cxn modelId="{0145864E-3568-447D-8932-18BF017607A3}" type="presOf" srcId="{D94E16C5-3643-4B2F-9B82-37997AC35BA2}" destId="{26F4EE9B-CDA9-498E-9C49-549CD3D17EC2}" srcOrd="0" destOrd="0" presId="urn:microsoft.com/office/officeart/2005/8/layout/hierarchy1"/>
    <dgm:cxn modelId="{66973F77-3B76-4F11-A9F3-0638D48345F9}" type="presParOf" srcId="{9B3A61F8-E263-4601-BF86-F8BB184E8649}" destId="{B28258F4-CBFE-4B2A-9B30-752CF8DE6E8E}" srcOrd="0" destOrd="0" presId="urn:microsoft.com/office/officeart/2005/8/layout/hierarchy1"/>
    <dgm:cxn modelId="{FE35DC21-D681-42B2-9DC5-2629242A824D}" type="presParOf" srcId="{B28258F4-CBFE-4B2A-9B30-752CF8DE6E8E}" destId="{4046A558-6BF5-4885-B1F2-5636ECDEDABC}" srcOrd="0" destOrd="0" presId="urn:microsoft.com/office/officeart/2005/8/layout/hierarchy1"/>
    <dgm:cxn modelId="{6CEF4038-E8FD-477E-AD34-2BB301FB7948}" type="presParOf" srcId="{4046A558-6BF5-4885-B1F2-5636ECDEDABC}" destId="{BACCC157-1140-496A-B7B8-CA43C923C6D8}" srcOrd="0" destOrd="0" presId="urn:microsoft.com/office/officeart/2005/8/layout/hierarchy1"/>
    <dgm:cxn modelId="{E94656AD-D889-4B45-85BB-2CB9F4FE2E56}" type="presParOf" srcId="{4046A558-6BF5-4885-B1F2-5636ECDEDABC}" destId="{FBC09456-6A55-4E5A-839A-8FB728442333}" srcOrd="1" destOrd="0" presId="urn:microsoft.com/office/officeart/2005/8/layout/hierarchy1"/>
    <dgm:cxn modelId="{3E7EB26F-4293-42A9-A44F-1FA732124AC5}" type="presParOf" srcId="{B28258F4-CBFE-4B2A-9B30-752CF8DE6E8E}" destId="{E3F9097E-D5C3-42DC-B882-1EE5259028C9}" srcOrd="1" destOrd="0" presId="urn:microsoft.com/office/officeart/2005/8/layout/hierarchy1"/>
    <dgm:cxn modelId="{5D459CEE-B058-4B49-A767-F5819597CA6C}" type="presParOf" srcId="{E3F9097E-D5C3-42DC-B882-1EE5259028C9}" destId="{FAB4BC9E-47D4-47B7-857E-3A6FF4DCB5AA}" srcOrd="0" destOrd="0" presId="urn:microsoft.com/office/officeart/2005/8/layout/hierarchy1"/>
    <dgm:cxn modelId="{5C8EFC92-DFC5-4E0D-8383-648869A98945}" type="presParOf" srcId="{E3F9097E-D5C3-42DC-B882-1EE5259028C9}" destId="{4F5E0C50-D5E8-42E9-AC4D-1F0637984E6C}" srcOrd="1" destOrd="0" presId="urn:microsoft.com/office/officeart/2005/8/layout/hierarchy1"/>
    <dgm:cxn modelId="{52C4C36F-5B61-4F97-ACF2-3143E1626B2A}" type="presParOf" srcId="{4F5E0C50-D5E8-42E9-AC4D-1F0637984E6C}" destId="{44FD973D-7F6B-458A-AF2F-71CF2ADB6B8F}" srcOrd="0" destOrd="0" presId="urn:microsoft.com/office/officeart/2005/8/layout/hierarchy1"/>
    <dgm:cxn modelId="{D957ED6B-8098-4D12-8701-87BEFEE7BA18}" type="presParOf" srcId="{44FD973D-7F6B-458A-AF2F-71CF2ADB6B8F}" destId="{45618354-EA9C-47BB-BDD8-287409F55FCF}" srcOrd="0" destOrd="0" presId="urn:microsoft.com/office/officeart/2005/8/layout/hierarchy1"/>
    <dgm:cxn modelId="{CB265A84-76E7-4CDD-8F10-169D32369DF8}" type="presParOf" srcId="{44FD973D-7F6B-458A-AF2F-71CF2ADB6B8F}" destId="{F0D7130B-F977-4215-BCA1-FD37E3C7D391}" srcOrd="1" destOrd="0" presId="urn:microsoft.com/office/officeart/2005/8/layout/hierarchy1"/>
    <dgm:cxn modelId="{E5B702D6-9A3D-4884-9336-FF25A56B3106}" type="presParOf" srcId="{4F5E0C50-D5E8-42E9-AC4D-1F0637984E6C}" destId="{CB93BBF1-FE4C-44F7-A5A1-499FC4F5DB0F}" srcOrd="1" destOrd="0" presId="urn:microsoft.com/office/officeart/2005/8/layout/hierarchy1"/>
    <dgm:cxn modelId="{FA59F2C0-4765-42A6-BAD5-54B050B1CC10}" type="presParOf" srcId="{CB93BBF1-FE4C-44F7-A5A1-499FC4F5DB0F}" destId="{9CA98F24-C42B-4873-AB60-A2C6CC6FCE9A}" srcOrd="0" destOrd="0" presId="urn:microsoft.com/office/officeart/2005/8/layout/hierarchy1"/>
    <dgm:cxn modelId="{99FC449F-9CF6-4A39-B830-DD8150AF5F5A}" type="presParOf" srcId="{CB93BBF1-FE4C-44F7-A5A1-499FC4F5DB0F}" destId="{1B405E3A-091A-4E03-9A17-26A2F68F75EE}" srcOrd="1" destOrd="0" presId="urn:microsoft.com/office/officeart/2005/8/layout/hierarchy1"/>
    <dgm:cxn modelId="{54404EA3-9FAA-44B8-AE77-53E673B01D47}" type="presParOf" srcId="{1B405E3A-091A-4E03-9A17-26A2F68F75EE}" destId="{2C34D033-5A27-4770-9C94-171249C7CDA1}" srcOrd="0" destOrd="0" presId="urn:microsoft.com/office/officeart/2005/8/layout/hierarchy1"/>
    <dgm:cxn modelId="{DB844333-05EA-402D-BA12-CD6514AB0D00}" type="presParOf" srcId="{2C34D033-5A27-4770-9C94-171249C7CDA1}" destId="{E7D048E7-5855-468E-862B-9B3AC66C0BDA}" srcOrd="0" destOrd="0" presId="urn:microsoft.com/office/officeart/2005/8/layout/hierarchy1"/>
    <dgm:cxn modelId="{0DFEDC4F-70A7-4252-93C1-22DF910BB31B}" type="presParOf" srcId="{2C34D033-5A27-4770-9C94-171249C7CDA1}" destId="{E3B566E8-0CEC-4812-9758-C7A00C7A7946}" srcOrd="1" destOrd="0" presId="urn:microsoft.com/office/officeart/2005/8/layout/hierarchy1"/>
    <dgm:cxn modelId="{CEC51C58-9481-4B05-8330-7DBE5193C7DE}" type="presParOf" srcId="{1B405E3A-091A-4E03-9A17-26A2F68F75EE}" destId="{7FBE509F-F979-4A39-B2A6-C7EF75259D01}" srcOrd="1" destOrd="0" presId="urn:microsoft.com/office/officeart/2005/8/layout/hierarchy1"/>
    <dgm:cxn modelId="{1290C2B0-20E9-4656-A80B-87B83C8ED6C2}" type="presParOf" srcId="{CB93BBF1-FE4C-44F7-A5A1-499FC4F5DB0F}" destId="{B43F78AB-C149-4F46-A8A0-39EDAEF0277B}" srcOrd="2" destOrd="0" presId="urn:microsoft.com/office/officeart/2005/8/layout/hierarchy1"/>
    <dgm:cxn modelId="{BC0958BF-853B-4B2C-AD1D-BAE70E9F7645}" type="presParOf" srcId="{CB93BBF1-FE4C-44F7-A5A1-499FC4F5DB0F}" destId="{CF2F23C6-8712-41C4-95F4-07A4F57F1EB3}" srcOrd="3" destOrd="0" presId="urn:microsoft.com/office/officeart/2005/8/layout/hierarchy1"/>
    <dgm:cxn modelId="{A83886B6-0E94-4699-8DB4-ADD9DD084C7B}" type="presParOf" srcId="{CF2F23C6-8712-41C4-95F4-07A4F57F1EB3}" destId="{4CA1D31C-52DB-4C32-9498-4334132A176E}" srcOrd="0" destOrd="0" presId="urn:microsoft.com/office/officeart/2005/8/layout/hierarchy1"/>
    <dgm:cxn modelId="{0A5155CA-CAB4-454F-8534-C60FA39C1E2F}" type="presParOf" srcId="{4CA1D31C-52DB-4C32-9498-4334132A176E}" destId="{F6AC86B6-DDD1-4029-B5AD-22FD979FDB5C}" srcOrd="0" destOrd="0" presId="urn:microsoft.com/office/officeart/2005/8/layout/hierarchy1"/>
    <dgm:cxn modelId="{6E872C72-B123-4DAC-A295-24673F6FFB60}" type="presParOf" srcId="{4CA1D31C-52DB-4C32-9498-4334132A176E}" destId="{6C15EFA2-AC60-4C6E-B689-C78BDF19FAA6}" srcOrd="1" destOrd="0" presId="urn:microsoft.com/office/officeart/2005/8/layout/hierarchy1"/>
    <dgm:cxn modelId="{280D4428-7BDD-4A82-94BD-827333BE009E}" type="presParOf" srcId="{CF2F23C6-8712-41C4-95F4-07A4F57F1EB3}" destId="{8C15ABCD-2A8D-4661-B7FD-56A7636D29BA}" srcOrd="1" destOrd="0" presId="urn:microsoft.com/office/officeart/2005/8/layout/hierarchy1"/>
    <dgm:cxn modelId="{DBD92055-2212-4742-BD7D-4760664A701A}" type="presParOf" srcId="{E3F9097E-D5C3-42DC-B882-1EE5259028C9}" destId="{ACCEECC3-BD6C-47C5-82A5-51912960A572}" srcOrd="2" destOrd="0" presId="urn:microsoft.com/office/officeart/2005/8/layout/hierarchy1"/>
    <dgm:cxn modelId="{8DA91712-569D-4411-9D04-119FC5C3AADA}" type="presParOf" srcId="{E3F9097E-D5C3-42DC-B882-1EE5259028C9}" destId="{C87A713B-7A98-47A1-A5D6-29E77C3BDA48}" srcOrd="3" destOrd="0" presId="urn:microsoft.com/office/officeart/2005/8/layout/hierarchy1"/>
    <dgm:cxn modelId="{57D1073B-DBC3-4893-8C94-0896EA41104E}" type="presParOf" srcId="{C87A713B-7A98-47A1-A5D6-29E77C3BDA48}" destId="{E5633A3F-B642-4BD9-B812-306459B6ED0D}" srcOrd="0" destOrd="0" presId="urn:microsoft.com/office/officeart/2005/8/layout/hierarchy1"/>
    <dgm:cxn modelId="{997F661C-033E-4704-8BD5-890782FE053E}" type="presParOf" srcId="{E5633A3F-B642-4BD9-B812-306459B6ED0D}" destId="{BA325BB8-6546-4574-92C2-4DAE1D455C28}" srcOrd="0" destOrd="0" presId="urn:microsoft.com/office/officeart/2005/8/layout/hierarchy1"/>
    <dgm:cxn modelId="{61521152-8805-4BDA-8FB2-4838D33A488A}" type="presParOf" srcId="{E5633A3F-B642-4BD9-B812-306459B6ED0D}" destId="{9D61547B-8190-4D7F-93F9-E21FFF7B1FE7}" srcOrd="1" destOrd="0" presId="urn:microsoft.com/office/officeart/2005/8/layout/hierarchy1"/>
    <dgm:cxn modelId="{955A6A09-2F09-4722-B4F3-7550B647EEDD}" type="presParOf" srcId="{C87A713B-7A98-47A1-A5D6-29E77C3BDA48}" destId="{D3A4103D-BBDC-4598-A616-72D32C67DDEB}" srcOrd="1" destOrd="0" presId="urn:microsoft.com/office/officeart/2005/8/layout/hierarchy1"/>
    <dgm:cxn modelId="{87776874-5396-4363-BB86-78540D19471C}" type="presParOf" srcId="{D3A4103D-BBDC-4598-A616-72D32C67DDEB}" destId="{C4280961-E59A-49A2-8A9D-641B0FA6D1E5}" srcOrd="0" destOrd="0" presId="urn:microsoft.com/office/officeart/2005/8/layout/hierarchy1"/>
    <dgm:cxn modelId="{CA7292CB-91A0-425A-9990-75D8DBA696EB}" type="presParOf" srcId="{D3A4103D-BBDC-4598-A616-72D32C67DDEB}" destId="{6AC2DE7F-D1C8-4DA5-8C18-DA2004B7C69C}" srcOrd="1" destOrd="0" presId="urn:microsoft.com/office/officeart/2005/8/layout/hierarchy1"/>
    <dgm:cxn modelId="{B8970D74-3C60-4A91-97AB-09B2BFC60674}" type="presParOf" srcId="{6AC2DE7F-D1C8-4DA5-8C18-DA2004B7C69C}" destId="{C7872B17-2944-4F18-BAA4-4DFE52F9732A}" srcOrd="0" destOrd="0" presId="urn:microsoft.com/office/officeart/2005/8/layout/hierarchy1"/>
    <dgm:cxn modelId="{84D47408-009F-4C19-A8C6-238855D36BCA}" type="presParOf" srcId="{C7872B17-2944-4F18-BAA4-4DFE52F9732A}" destId="{9C1892D9-7DE5-41F5-B9DD-DA1D92435DB6}" srcOrd="0" destOrd="0" presId="urn:microsoft.com/office/officeart/2005/8/layout/hierarchy1"/>
    <dgm:cxn modelId="{3B129C8E-F221-4D28-A3F4-61AEE8F8BB0D}" type="presParOf" srcId="{C7872B17-2944-4F18-BAA4-4DFE52F9732A}" destId="{26F4EE9B-CDA9-498E-9C49-549CD3D17EC2}" srcOrd="1" destOrd="0" presId="urn:microsoft.com/office/officeart/2005/8/layout/hierarchy1"/>
    <dgm:cxn modelId="{A2E94290-A390-4C71-8CCB-A49F97EEAF88}" type="presParOf" srcId="{6AC2DE7F-D1C8-4DA5-8C18-DA2004B7C69C}" destId="{A3E4C8BB-4E46-4BF2-9699-2BBAD7F921BB}" srcOrd="1" destOrd="0" presId="urn:microsoft.com/office/officeart/2005/8/layout/hierarchy1"/>
  </dgm:cxnLst>
  <dgm:bg>
    <a:noFill/>
  </dgm:bg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7FF8E-576D-4D6A-B020-C5F09663BE7A}">
      <dsp:nvSpPr>
        <dsp:cNvPr id="0" name=""/>
        <dsp:cNvSpPr/>
      </dsp:nvSpPr>
      <dsp:spPr>
        <a:xfrm>
          <a:off x="0" y="140065"/>
          <a:ext cx="3031628" cy="1818977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PARADIGMAS</a:t>
          </a:r>
          <a:endParaRPr lang="es-PE" sz="2500" b="1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0" y="140065"/>
        <a:ext cx="3031628" cy="1818977"/>
      </dsp:txXfrm>
    </dsp:sp>
    <dsp:sp modelId="{E0279087-1FB6-44E2-AE03-93B9076F43DD}">
      <dsp:nvSpPr>
        <dsp:cNvPr id="0" name=""/>
        <dsp:cNvSpPr/>
      </dsp:nvSpPr>
      <dsp:spPr>
        <a:xfrm>
          <a:off x="3334791" y="84459"/>
          <a:ext cx="3031628" cy="1818977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PRINCIPIOS</a:t>
          </a:r>
          <a:endParaRPr lang="es-PE" sz="2500" b="1" kern="1200" dirty="0" smtClean="0">
            <a:solidFill>
              <a:schemeClr val="bg1"/>
            </a:solidFill>
            <a:latin typeface="Arial Black" pitchFamily="34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b="1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3334791" y="84459"/>
        <a:ext cx="3031628" cy="1818977"/>
      </dsp:txXfrm>
    </dsp:sp>
    <dsp:sp modelId="{9436031D-65E2-45F8-810F-572464B9AAA4}">
      <dsp:nvSpPr>
        <dsp:cNvPr id="0" name=""/>
        <dsp:cNvSpPr/>
      </dsp:nvSpPr>
      <dsp:spPr>
        <a:xfrm>
          <a:off x="6669582" y="84459"/>
          <a:ext cx="3031628" cy="1818977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FUNDAMENTOS</a:t>
          </a:r>
          <a:endParaRPr lang="es-PE" sz="2500" b="1" kern="1200" dirty="0" smtClean="0">
            <a:solidFill>
              <a:schemeClr val="bg1"/>
            </a:solidFill>
            <a:latin typeface="Arial Black" pitchFamily="34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b="1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6669582" y="84459"/>
        <a:ext cx="3031628" cy="1818977"/>
      </dsp:txXfrm>
    </dsp:sp>
    <dsp:sp modelId="{A61AEB7A-E7B6-42A9-A825-14741F337380}">
      <dsp:nvSpPr>
        <dsp:cNvPr id="0" name=""/>
        <dsp:cNvSpPr/>
      </dsp:nvSpPr>
      <dsp:spPr>
        <a:xfrm>
          <a:off x="1546706" y="2288944"/>
          <a:ext cx="3031628" cy="1818977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CATEGORÍAS</a:t>
          </a:r>
          <a:endParaRPr lang="es-PE" sz="2500" b="1" kern="1200" dirty="0" smtClean="0">
            <a:solidFill>
              <a:schemeClr val="bg1"/>
            </a:solidFill>
            <a:latin typeface="Arial Black" pitchFamily="34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b="1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1546706" y="2288944"/>
        <a:ext cx="3031628" cy="1818977"/>
      </dsp:txXfrm>
    </dsp:sp>
    <dsp:sp modelId="{34729632-6093-4563-9DC3-59D7965BF4F9}">
      <dsp:nvSpPr>
        <dsp:cNvPr id="0" name=""/>
        <dsp:cNvSpPr/>
      </dsp:nvSpPr>
      <dsp:spPr>
        <a:xfrm>
          <a:off x="5549062" y="2291058"/>
          <a:ext cx="3031628" cy="1818977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REDES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2500" b="1" kern="1200" dirty="0" smtClean="0">
              <a:solidFill>
                <a:schemeClr val="bg1"/>
              </a:solidFill>
              <a:latin typeface="Arial Black" pitchFamily="34" charset="0"/>
            </a:rPr>
            <a:t>CONCEPTUAL</a:t>
          </a:r>
          <a:endParaRPr lang="es-PE" sz="2500" b="1" kern="1200" dirty="0" smtClean="0">
            <a:solidFill>
              <a:schemeClr val="bg1"/>
            </a:solidFill>
            <a:latin typeface="Arial Black" pitchFamily="34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kern="1200" dirty="0">
            <a:solidFill>
              <a:schemeClr val="bg1"/>
            </a:solidFill>
          </a:endParaRPr>
        </a:p>
      </dsp:txBody>
      <dsp:txXfrm>
        <a:off x="5549062" y="2291058"/>
        <a:ext cx="3031628" cy="1818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4847-DA70-4754-BB33-EAAB7BC97B3E}">
      <dsp:nvSpPr>
        <dsp:cNvPr id="0" name=""/>
        <dsp:cNvSpPr/>
      </dsp:nvSpPr>
      <dsp:spPr>
        <a:xfrm>
          <a:off x="2335495" y="2041545"/>
          <a:ext cx="3404975" cy="144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 Black" pitchFamily="34" charset="0"/>
            </a:rPr>
            <a:t>EDUCACIÓN</a:t>
          </a:r>
          <a:endParaRPr lang="es-ES" sz="18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834142" y="2253127"/>
        <a:ext cx="2407681" cy="1021609"/>
      </dsp:txXfrm>
    </dsp:sp>
    <dsp:sp modelId="{20805047-9627-4CBC-A35A-5463B47F30BB}">
      <dsp:nvSpPr>
        <dsp:cNvPr id="0" name=""/>
        <dsp:cNvSpPr/>
      </dsp:nvSpPr>
      <dsp:spPr>
        <a:xfrm rot="13011267">
          <a:off x="2541464" y="1576499"/>
          <a:ext cx="633309" cy="612401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BF4F0-1AB2-4536-8CD8-624F9F97B39B}">
      <dsp:nvSpPr>
        <dsp:cNvPr id="0" name=""/>
        <dsp:cNvSpPr/>
      </dsp:nvSpPr>
      <dsp:spPr>
        <a:xfrm>
          <a:off x="654136" y="176008"/>
          <a:ext cx="2041339" cy="1633071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  <a:latin typeface="Arial Black" pitchFamily="34" charset="0"/>
            </a:rPr>
            <a:t>CIENCIAS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  <a:latin typeface="Arial Black" pitchFamily="34" charset="0"/>
            </a:rPr>
            <a:t>DE LA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  <a:latin typeface="Arial Black" pitchFamily="34" charset="0"/>
            </a:rPr>
            <a:t>EDUCACIÓN</a:t>
          </a:r>
        </a:p>
      </dsp:txBody>
      <dsp:txXfrm>
        <a:off x="701967" y="223839"/>
        <a:ext cx="1945677" cy="1537409"/>
      </dsp:txXfrm>
    </dsp:sp>
    <dsp:sp modelId="{B79160B9-6491-42D3-9618-08BD55DEF4EE}">
      <dsp:nvSpPr>
        <dsp:cNvPr id="0" name=""/>
        <dsp:cNvSpPr/>
      </dsp:nvSpPr>
      <dsp:spPr>
        <a:xfrm rot="19315542">
          <a:off x="4794150" y="1532470"/>
          <a:ext cx="682282" cy="612401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23B4-0E06-4A84-BF14-DC6388284BEE}">
      <dsp:nvSpPr>
        <dsp:cNvPr id="0" name=""/>
        <dsp:cNvSpPr/>
      </dsp:nvSpPr>
      <dsp:spPr>
        <a:xfrm>
          <a:off x="5278536" y="176008"/>
          <a:ext cx="2041339" cy="1633071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  <a:latin typeface="Arial Black" pitchFamily="34" charset="0"/>
            </a:rPr>
            <a:t>PEDAGOGÍA</a:t>
          </a:r>
          <a:endParaRPr lang="es-ES" sz="2100" b="1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5326367" y="223839"/>
        <a:ext cx="1945677" cy="1537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0961-E59A-49A2-8A9D-641B0FA6D1E5}">
      <dsp:nvSpPr>
        <dsp:cNvPr id="0" name=""/>
        <dsp:cNvSpPr/>
      </dsp:nvSpPr>
      <dsp:spPr>
        <a:xfrm>
          <a:off x="6586774" y="2318264"/>
          <a:ext cx="227769" cy="43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009"/>
              </a:lnTo>
              <a:lnTo>
                <a:pt x="227769" y="295009"/>
              </a:lnTo>
              <a:lnTo>
                <a:pt x="227769" y="432560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CCEECC3-BD6C-47C5-82A5-51912960A572}">
      <dsp:nvSpPr>
        <dsp:cNvPr id="0" name=""/>
        <dsp:cNvSpPr/>
      </dsp:nvSpPr>
      <dsp:spPr>
        <a:xfrm>
          <a:off x="4657541" y="943581"/>
          <a:ext cx="1929233" cy="431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80"/>
              </a:lnTo>
              <a:lnTo>
                <a:pt x="1929233" y="294280"/>
              </a:lnTo>
              <a:lnTo>
                <a:pt x="1929233" y="431831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43F78AB-C149-4F46-A8A0-39EDAEF0277B}">
      <dsp:nvSpPr>
        <dsp:cNvPr id="0" name=""/>
        <dsp:cNvSpPr/>
      </dsp:nvSpPr>
      <dsp:spPr>
        <a:xfrm>
          <a:off x="2758961" y="2318264"/>
          <a:ext cx="1279904" cy="43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006"/>
              </a:lnTo>
              <a:lnTo>
                <a:pt x="1279904" y="295006"/>
              </a:lnTo>
              <a:lnTo>
                <a:pt x="1279904" y="432557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9CA98F24-C42B-4873-AB60-A2C6CC6FCE9A}">
      <dsp:nvSpPr>
        <dsp:cNvPr id="0" name=""/>
        <dsp:cNvSpPr/>
      </dsp:nvSpPr>
      <dsp:spPr>
        <a:xfrm>
          <a:off x="1197693" y="2318264"/>
          <a:ext cx="1561268" cy="432560"/>
        </a:xfrm>
        <a:custGeom>
          <a:avLst/>
          <a:gdLst/>
          <a:ahLst/>
          <a:cxnLst/>
          <a:rect l="0" t="0" r="0" b="0"/>
          <a:pathLst>
            <a:path>
              <a:moveTo>
                <a:pt x="1561268" y="0"/>
              </a:moveTo>
              <a:lnTo>
                <a:pt x="1561268" y="295009"/>
              </a:lnTo>
              <a:lnTo>
                <a:pt x="0" y="295009"/>
              </a:lnTo>
              <a:lnTo>
                <a:pt x="0" y="432560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AB4BC9E-47D4-47B7-857E-3A6FF4DCB5AA}">
      <dsp:nvSpPr>
        <dsp:cNvPr id="0" name=""/>
        <dsp:cNvSpPr/>
      </dsp:nvSpPr>
      <dsp:spPr>
        <a:xfrm>
          <a:off x="2758961" y="943581"/>
          <a:ext cx="1898579" cy="431831"/>
        </a:xfrm>
        <a:custGeom>
          <a:avLst/>
          <a:gdLst/>
          <a:ahLst/>
          <a:cxnLst/>
          <a:rect l="0" t="0" r="0" b="0"/>
          <a:pathLst>
            <a:path>
              <a:moveTo>
                <a:pt x="1898579" y="0"/>
              </a:moveTo>
              <a:lnTo>
                <a:pt x="1898579" y="294280"/>
              </a:lnTo>
              <a:lnTo>
                <a:pt x="0" y="294280"/>
              </a:lnTo>
              <a:lnTo>
                <a:pt x="0" y="431831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ACCC157-1140-496A-B7B8-CA43C923C6D8}">
      <dsp:nvSpPr>
        <dsp:cNvPr id="0" name=""/>
        <dsp:cNvSpPr/>
      </dsp:nvSpPr>
      <dsp:spPr>
        <a:xfrm>
          <a:off x="3599097" y="728"/>
          <a:ext cx="2116888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09456-6A55-4E5A-839A-8FB728442333}">
      <dsp:nvSpPr>
        <dsp:cNvPr id="0" name=""/>
        <dsp:cNvSpPr/>
      </dsp:nvSpPr>
      <dsp:spPr>
        <a:xfrm>
          <a:off x="3764075" y="157458"/>
          <a:ext cx="2116888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PEDAGOGÍA</a:t>
          </a:r>
          <a:endParaRPr lang="es-ES" sz="2400" b="1" kern="1200" dirty="0"/>
        </a:p>
      </dsp:txBody>
      <dsp:txXfrm>
        <a:off x="3791690" y="185073"/>
        <a:ext cx="2061658" cy="887622"/>
      </dsp:txXfrm>
    </dsp:sp>
    <dsp:sp modelId="{45618354-EA9C-47BB-BDD8-287409F55FCF}">
      <dsp:nvSpPr>
        <dsp:cNvPr id="0" name=""/>
        <dsp:cNvSpPr/>
      </dsp:nvSpPr>
      <dsp:spPr>
        <a:xfrm>
          <a:off x="1446682" y="1375412"/>
          <a:ext cx="2624558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7130B-F977-4215-BCA1-FD37E3C7D391}">
      <dsp:nvSpPr>
        <dsp:cNvPr id="0" name=""/>
        <dsp:cNvSpPr/>
      </dsp:nvSpPr>
      <dsp:spPr>
        <a:xfrm>
          <a:off x="1611660" y="1532141"/>
          <a:ext cx="2624558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DIDÁCTICA</a:t>
          </a:r>
          <a:endParaRPr lang="es-ES" sz="2400" b="1" kern="1200" dirty="0"/>
        </a:p>
      </dsp:txBody>
      <dsp:txXfrm>
        <a:off x="1639275" y="1559756"/>
        <a:ext cx="2569328" cy="887622"/>
      </dsp:txXfrm>
    </dsp:sp>
    <dsp:sp modelId="{E7D048E7-5855-468E-862B-9B3AC66C0BDA}">
      <dsp:nvSpPr>
        <dsp:cNvPr id="0" name=""/>
        <dsp:cNvSpPr/>
      </dsp:nvSpPr>
      <dsp:spPr>
        <a:xfrm>
          <a:off x="139249" y="2750824"/>
          <a:ext cx="2116888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566E8-0CEC-4812-9758-C7A00C7A7946}">
      <dsp:nvSpPr>
        <dsp:cNvPr id="0" name=""/>
        <dsp:cNvSpPr/>
      </dsp:nvSpPr>
      <dsp:spPr>
        <a:xfrm>
          <a:off x="304227" y="2907553"/>
          <a:ext cx="2116888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bg1"/>
              </a:solidFill>
            </a:rPr>
            <a:t>METODOLOGÍA</a:t>
          </a:r>
          <a:endParaRPr lang="es-ES" sz="2000" b="1" kern="1200" dirty="0">
            <a:solidFill>
              <a:schemeClr val="bg1"/>
            </a:solidFill>
          </a:endParaRPr>
        </a:p>
      </dsp:txBody>
      <dsp:txXfrm>
        <a:off x="331842" y="2935168"/>
        <a:ext cx="2061658" cy="887622"/>
      </dsp:txXfrm>
    </dsp:sp>
    <dsp:sp modelId="{F6AC86B6-DDD1-4029-B5AD-22FD979FDB5C}">
      <dsp:nvSpPr>
        <dsp:cNvPr id="0" name=""/>
        <dsp:cNvSpPr/>
      </dsp:nvSpPr>
      <dsp:spPr>
        <a:xfrm>
          <a:off x="2822876" y="2750821"/>
          <a:ext cx="2431979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EFA2-AC60-4C6E-B689-C78BDF19FAA6}">
      <dsp:nvSpPr>
        <dsp:cNvPr id="0" name=""/>
        <dsp:cNvSpPr/>
      </dsp:nvSpPr>
      <dsp:spPr>
        <a:xfrm>
          <a:off x="2987855" y="2907550"/>
          <a:ext cx="2431979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bg1"/>
              </a:solidFill>
            </a:rPr>
            <a:t>EVALUACIÓN</a:t>
          </a:r>
          <a:endParaRPr lang="es-ES" sz="2000" b="1" kern="1200" dirty="0">
            <a:solidFill>
              <a:schemeClr val="bg1"/>
            </a:solidFill>
          </a:endParaRPr>
        </a:p>
      </dsp:txBody>
      <dsp:txXfrm>
        <a:off x="3015470" y="2935165"/>
        <a:ext cx="2376749" cy="887622"/>
      </dsp:txXfrm>
    </dsp:sp>
    <dsp:sp modelId="{BA325BB8-6546-4574-92C2-4DAE1D455C28}">
      <dsp:nvSpPr>
        <dsp:cNvPr id="0" name=""/>
        <dsp:cNvSpPr/>
      </dsp:nvSpPr>
      <dsp:spPr>
        <a:xfrm>
          <a:off x="5305149" y="1375412"/>
          <a:ext cx="2563250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1547B-8190-4D7F-93F9-E21FFF7B1FE7}">
      <dsp:nvSpPr>
        <dsp:cNvPr id="0" name=""/>
        <dsp:cNvSpPr/>
      </dsp:nvSpPr>
      <dsp:spPr>
        <a:xfrm>
          <a:off x="5470127" y="1532141"/>
          <a:ext cx="2563250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PLANIFICACIÓN</a:t>
          </a:r>
          <a:endParaRPr lang="es-ES" sz="2000" b="1" kern="1200" dirty="0"/>
        </a:p>
      </dsp:txBody>
      <dsp:txXfrm>
        <a:off x="5497742" y="1559756"/>
        <a:ext cx="2508020" cy="887622"/>
      </dsp:txXfrm>
    </dsp:sp>
    <dsp:sp modelId="{9C1892D9-7DE5-41F5-B9DD-DA1D92435DB6}">
      <dsp:nvSpPr>
        <dsp:cNvPr id="0" name=""/>
        <dsp:cNvSpPr/>
      </dsp:nvSpPr>
      <dsp:spPr>
        <a:xfrm>
          <a:off x="5756099" y="2750824"/>
          <a:ext cx="2116888" cy="94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4EE9B-CDA9-498E-9C49-549CD3D17EC2}">
      <dsp:nvSpPr>
        <dsp:cNvPr id="0" name=""/>
        <dsp:cNvSpPr/>
      </dsp:nvSpPr>
      <dsp:spPr>
        <a:xfrm>
          <a:off x="5921078" y="2907553"/>
          <a:ext cx="2116888" cy="942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bg1"/>
              </a:solidFill>
            </a:rPr>
            <a:t>GESTIÓN</a:t>
          </a:r>
          <a:endParaRPr lang="es-ES" sz="2000" b="1" kern="1200" dirty="0">
            <a:solidFill>
              <a:schemeClr val="bg1"/>
            </a:solidFill>
          </a:endParaRPr>
        </a:p>
      </dsp:txBody>
      <dsp:txXfrm>
        <a:off x="5948693" y="2935168"/>
        <a:ext cx="2061658" cy="887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387" y="357186"/>
            <a:ext cx="8001000" cy="2971801"/>
          </a:xfrm>
          <a:solidFill>
            <a:schemeClr val="tx1"/>
          </a:solidFill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PEDAGOGÍA COMO CIENCIA: un intento de conceptualización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314825"/>
            <a:ext cx="6316663" cy="1914525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Desde una visión de la complejidad de la educación y el intento de delimitar el objeto de estudio de la pedagogía</a:t>
            </a:r>
            <a:r>
              <a:rPr lang="es-PE" dirty="0" smtClean="0"/>
              <a:t>. </a:t>
            </a:r>
          </a:p>
          <a:p>
            <a:r>
              <a:rPr lang="es-PE" dirty="0" smtClean="0"/>
              <a:t>Prof. Carlos Astete Barrenechea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23472"/>
              </p:ext>
            </p:extLst>
          </p:nvPr>
        </p:nvGraphicFramePr>
        <p:xfrm>
          <a:off x="700088" y="2119314"/>
          <a:ext cx="9701211" cy="411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27136" y="415395"/>
            <a:ext cx="8845551" cy="150706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PE" dirty="0" smtClean="0">
                <a:solidFill>
                  <a:schemeClr val="bg1"/>
                </a:solidFill>
              </a:rPr>
              <a:t>¿</a:t>
            </a:r>
            <a:r>
              <a:rPr lang="es-PE" dirty="0" smtClean="0">
                <a:solidFill>
                  <a:schemeClr val="bg1"/>
                </a:solidFill>
                <a:latin typeface="Arial Black" pitchFamily="34" charset="0"/>
              </a:rPr>
              <a:t>QUÉ SON LAS TEORÍAS SOBRE LA EDUCACIÓN</a:t>
            </a:r>
            <a:r>
              <a:rPr lang="es-PE" dirty="0" smtClean="0">
                <a:solidFill>
                  <a:schemeClr val="bg1"/>
                </a:solidFill>
              </a:rPr>
              <a:t>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629026" y="31575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 derecha 4"/>
          <p:cNvSpPr/>
          <p:nvPr/>
        </p:nvSpPr>
        <p:spPr>
          <a:xfrm>
            <a:off x="6786564" y="31432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5160707" y="55084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757238" y="2060848"/>
            <a:ext cx="9371210" cy="4176712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PE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educación es un proceso </a:t>
            </a:r>
            <a:r>
              <a:rPr lang="es-P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socio-histórico cultural que </a:t>
            </a:r>
            <a:r>
              <a:rPr lang="es-PE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distribuye e impone un arbitrio cultural establecido en el espacio social como legítimo, dominante y reproductivo. </a:t>
            </a:r>
          </a:p>
          <a:p>
            <a:pPr algn="just" eaLnBrk="1" hangingPunct="1"/>
            <a:endParaRPr lang="es-PE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s-PE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Circula en los diversos campos sociales a través del aprendizaje y se consume como fundamento del desarrollo y la formación de los agentes sociales.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7338" y="620714"/>
            <a:ext cx="8211070" cy="1201737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s-PE" dirty="0" smtClean="0">
                <a:solidFill>
                  <a:schemeClr val="bg1"/>
                </a:solidFill>
              </a:rPr>
              <a:t>¿</a:t>
            </a:r>
            <a:r>
              <a:rPr lang="es-PE" dirty="0" smtClean="0">
                <a:solidFill>
                  <a:schemeClr val="bg1"/>
                </a:solidFill>
                <a:latin typeface="Arial Black" pitchFamily="34" charset="0"/>
              </a:rPr>
              <a:t>QUÉ ES LA EDUCACIÓN</a:t>
            </a:r>
            <a:r>
              <a:rPr lang="es-PE" dirty="0" smtClean="0">
                <a:solidFill>
                  <a:schemeClr val="bg1"/>
                </a:solidFill>
              </a:rPr>
              <a:t>?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1543053" y="73556"/>
            <a:ext cx="8534400" cy="105910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ES" dirty="0">
                <a:latin typeface="Arial Black" pitchFamily="34" charset="0"/>
              </a:rPr>
              <a:t/>
            </a:r>
            <a:br>
              <a:rPr lang="es-ES" dirty="0">
                <a:latin typeface="Arial Black" pitchFamily="34" charset="0"/>
              </a:rPr>
            </a:br>
            <a:r>
              <a:rPr lang="es-ES" dirty="0">
                <a:solidFill>
                  <a:schemeClr val="bg1"/>
                </a:solidFill>
                <a:latin typeface="Arial Black" pitchFamily="34" charset="0"/>
              </a:rPr>
              <a:t>COMPLEJIDAD DE LA EDUCACIÓN</a:t>
            </a:r>
            <a:r>
              <a:rPr lang="es-ES" dirty="0" smtClean="0"/>
              <a:t/>
            </a:r>
            <a:br>
              <a:rPr lang="es-ES" dirty="0" smtClean="0"/>
            </a:br>
            <a:endParaRPr lang="es-PE" dirty="0" smtClean="0"/>
          </a:p>
        </p:txBody>
      </p:sp>
      <p:sp>
        <p:nvSpPr>
          <p:cNvPr id="1331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943476" y="6165850"/>
            <a:ext cx="282416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mtClean="0">
                <a:solidFill>
                  <a:srgbClr val="465E9C"/>
                </a:solidFill>
                <a:latin typeface="Rage Italic" pitchFamily="66" charset="0"/>
              </a:rPr>
              <a:t>Mg. Carlos Astete Barrenechea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1090" y="1124408"/>
            <a:ext cx="945832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s-PE" sz="3800" b="1">
              <a:solidFill>
                <a:prstClr val="black"/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31713" y="2060575"/>
            <a:ext cx="7775575" cy="4530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s-ES" sz="3200" b="1" dirty="0">
              <a:solidFill>
                <a:prstClr val="black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695260" y="2205038"/>
            <a:ext cx="2411978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400" b="1" dirty="0" smtClean="0">
                <a:solidFill>
                  <a:schemeClr val="bg1"/>
                </a:solidFill>
                <a:latin typeface="Arial" charset="0"/>
              </a:rPr>
              <a:t>EDUCACIÓN</a:t>
            </a:r>
            <a:endParaRPr lang="es-E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-5400000">
            <a:off x="5852516" y="491432"/>
            <a:ext cx="461665" cy="300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 i="1" dirty="0">
                <a:solidFill>
                  <a:prstClr val="black"/>
                </a:solidFill>
              </a:rPr>
              <a:t>Concepciones del   mundo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432688" y="4727646"/>
            <a:ext cx="49244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zh-TW" sz="2000" b="1" dirty="0">
                <a:solidFill>
                  <a:prstClr val="black"/>
                </a:solidFill>
                <a:ea typeface="新細明體" pitchFamily="18" charset="-120"/>
              </a:rPr>
              <a:t>cultural</a:t>
            </a:r>
            <a:endParaRPr lang="es-ES" sz="2000" b="1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34184" y="4683918"/>
            <a:ext cx="492443" cy="193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zh-TW" sz="2000" b="1" dirty="0" smtClean="0">
                <a:solidFill>
                  <a:prstClr val="black"/>
                </a:solidFill>
                <a:ea typeface="新細明體" pitchFamily="18" charset="-120"/>
              </a:rPr>
              <a:t>antropológico</a:t>
            </a:r>
            <a:endParaRPr lang="es-ES" sz="2000" b="1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1315" y="4661695"/>
            <a:ext cx="492443" cy="17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ideológico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31397" y="4720431"/>
            <a:ext cx="492443" cy="137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histórico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50845" y="4650082"/>
            <a:ext cx="492443" cy="16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sociológico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177710" y="4512765"/>
            <a:ext cx="492443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representativo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370521" y="4516508"/>
            <a:ext cx="800219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ético/moral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682965" y="4518500"/>
            <a:ext cx="492443" cy="164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simbólico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228702" y="4434860"/>
            <a:ext cx="49244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</a:rPr>
              <a:t>comunicacional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568638" y="4602164"/>
            <a:ext cx="492443" cy="172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psicológico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119501" y="4590256"/>
            <a:ext cx="492443" cy="139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prstClr val="black"/>
                </a:solidFill>
              </a:rPr>
              <a:t>político</a:t>
            </a:r>
            <a:endParaRPr lang="es-ES" sz="2000" b="1" dirty="0">
              <a:solidFill>
                <a:prstClr val="black"/>
              </a:solidFill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rot="-5400000">
            <a:off x="8901415" y="1832914"/>
            <a:ext cx="738664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 i="1" dirty="0">
                <a:solidFill>
                  <a:prstClr val="black"/>
                </a:solidFill>
              </a:rPr>
              <a:t>homo </a:t>
            </a:r>
            <a:r>
              <a:rPr lang="es-ES" b="1" i="1" dirty="0" err="1">
                <a:solidFill>
                  <a:prstClr val="black"/>
                </a:solidFill>
              </a:rPr>
              <a:t>ludens</a:t>
            </a:r>
            <a:endParaRPr lang="es-ES" b="1" i="1" dirty="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 rot="-5400000">
            <a:off x="8386942" y="1011267"/>
            <a:ext cx="1292662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 i="1" dirty="0" smtClean="0">
                <a:solidFill>
                  <a:prstClr val="black"/>
                </a:solidFill>
              </a:rPr>
              <a:t>¿homo sapiens </a:t>
            </a:r>
            <a:r>
              <a:rPr lang="es-ES" b="1" i="1" dirty="0" err="1" smtClean="0">
                <a:solidFill>
                  <a:prstClr val="black"/>
                </a:solidFill>
              </a:rPr>
              <a:t>sapiens</a:t>
            </a:r>
            <a:r>
              <a:rPr lang="es-ES" b="1" i="1" dirty="0" smtClean="0">
                <a:solidFill>
                  <a:prstClr val="black"/>
                </a:solidFill>
              </a:rPr>
              <a:t>?</a:t>
            </a:r>
            <a:endParaRPr lang="es-ES" b="1" i="1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b="1" i="1" dirty="0">
              <a:solidFill>
                <a:prstClr val="black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 rot="-5400000">
            <a:off x="1505999" y="1397729"/>
            <a:ext cx="1015663" cy="114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b="1" i="1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 i="1" dirty="0">
                <a:solidFill>
                  <a:prstClr val="black"/>
                </a:solidFill>
              </a:rPr>
              <a:t>homo </a:t>
            </a:r>
            <a:r>
              <a:rPr lang="es-ES" b="1" i="1" dirty="0" err="1">
                <a:solidFill>
                  <a:prstClr val="black"/>
                </a:solidFill>
              </a:rPr>
              <a:t>faber</a:t>
            </a:r>
            <a:endParaRPr lang="es-ES" b="1" i="1" dirty="0">
              <a:solidFill>
                <a:prstClr val="black"/>
              </a:solidFill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-5400000">
            <a:off x="2309577" y="2103897"/>
            <a:ext cx="738664" cy="12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 i="1" dirty="0">
                <a:solidFill>
                  <a:prstClr val="black"/>
                </a:solidFill>
              </a:rPr>
              <a:t>homo </a:t>
            </a:r>
            <a:r>
              <a:rPr lang="es-ES" b="1" i="1" dirty="0" err="1">
                <a:solidFill>
                  <a:prstClr val="black"/>
                </a:solidFill>
              </a:rPr>
              <a:t>demens</a:t>
            </a:r>
            <a:endParaRPr lang="es-ES" b="1" i="1" dirty="0">
              <a:solidFill>
                <a:prstClr val="black"/>
              </a:solidFill>
            </a:endParaRP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7258051" y="2420939"/>
            <a:ext cx="10548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3696972" y="2420939"/>
            <a:ext cx="876617" cy="48577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 rot="10800000" flipV="1">
            <a:off x="1945555" y="1243794"/>
            <a:ext cx="18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h</a:t>
            </a:r>
            <a:r>
              <a:rPr lang="es-PE" b="1" dirty="0" smtClean="0">
                <a:solidFill>
                  <a:schemeClr val="bg1"/>
                </a:solidFill>
              </a:rPr>
              <a:t>omo </a:t>
            </a:r>
            <a:r>
              <a:rPr lang="es-PE" b="1" dirty="0" err="1" smtClean="0">
                <a:solidFill>
                  <a:schemeClr val="bg1"/>
                </a:solidFill>
              </a:rPr>
              <a:t>academicus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380220" y="185955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h</a:t>
            </a:r>
            <a:r>
              <a:rPr lang="es-PE" b="1" dirty="0" smtClean="0">
                <a:solidFill>
                  <a:schemeClr val="bg1"/>
                </a:solidFill>
              </a:rPr>
              <a:t>omo</a:t>
            </a:r>
          </a:p>
          <a:p>
            <a:r>
              <a:rPr lang="es-PE" b="1" dirty="0" err="1" smtClean="0">
                <a:solidFill>
                  <a:schemeClr val="bg1"/>
                </a:solidFill>
              </a:rPr>
              <a:t>consumens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13437" y="3489019"/>
            <a:ext cx="61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FACTORES COMPONENTES DEL PROCESO EDUCATIVO</a:t>
            </a:r>
            <a:endParaRPr lang="es-PE" dirty="0"/>
          </a:p>
        </p:txBody>
      </p:sp>
      <p:sp>
        <p:nvSpPr>
          <p:cNvPr id="25" name="Abrir llave 24"/>
          <p:cNvSpPr/>
          <p:nvPr/>
        </p:nvSpPr>
        <p:spPr>
          <a:xfrm rot="5400000" flipV="1">
            <a:off x="5120764" y="1250908"/>
            <a:ext cx="998862" cy="6297510"/>
          </a:xfrm>
          <a:prstGeom prst="leftBrace">
            <a:avLst>
              <a:gd name="adj1" fmla="val 8333"/>
              <a:gd name="adj2" fmla="val 4931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1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remove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9" grpId="0"/>
      <p:bldP spid="10" grpId="0" build="p" advAuto="50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70367"/>
              </p:ext>
            </p:extLst>
          </p:nvPr>
        </p:nvGraphicFramePr>
        <p:xfrm>
          <a:off x="1584326" y="2062165"/>
          <a:ext cx="7974012" cy="350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20801" y="350839"/>
            <a:ext cx="8534400" cy="1507067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CIENCIAS DE LA EDUCACIÓN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4471989" y="2349501"/>
            <a:ext cx="2232025" cy="12239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prstClr val="black"/>
                </a:solidFill>
              </a:rPr>
              <a:t>Transferencia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prstClr val="black"/>
                </a:solidFill>
              </a:rPr>
              <a:t>epistémica</a:t>
            </a:r>
          </a:p>
        </p:txBody>
      </p:sp>
    </p:spTree>
    <p:extLst>
      <p:ext uri="{BB962C8B-B14F-4D97-AF65-F5344CB8AC3E}">
        <p14:creationId xmlns:p14="http://schemas.microsoft.com/office/powerpoint/2010/main" val="38805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71513" y="1536106"/>
            <a:ext cx="9144000" cy="4406031"/>
          </a:xfrm>
          <a:ln w="19050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r" eaLnBrk="1" hangingPunct="1">
              <a:lnSpc>
                <a:spcPct val="90000"/>
              </a:lnSpc>
              <a:buFont typeface="Brush Script MT" pitchFamily="66" charset="0"/>
              <a:buNone/>
            </a:pPr>
            <a:endParaRPr lang="es-ES" dirty="0" smtClean="0">
              <a:latin typeface="Arial Black" pitchFamily="34" charset="0"/>
            </a:endParaRPr>
          </a:p>
          <a:p>
            <a:pPr algn="r" eaLnBrk="1" hangingPunct="1">
              <a:lnSpc>
                <a:spcPct val="90000"/>
              </a:lnSpc>
              <a:buFont typeface="Brush Script MT" pitchFamily="66" charset="0"/>
              <a:buNone/>
            </a:pPr>
            <a:r>
              <a:rPr lang="es-E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DISCIPLINA CIENTÍFICA QUE BUSCA COMPRENDER Y EXPLICAR LAS INTERACCIONES EDUCATIVAS DESARROLLADAS ENTRE LOS AGENTES EN EL PROCESO DE ENSEÑANZA - APRENDIZAJE, EL DESARROLLO Y LA FORMACIÓN HUMANA, EN UN ESPACIO TEMPORAL SOCIOCULTURAL INSTITUCIONAL </a:t>
            </a:r>
            <a:r>
              <a:rPr lang="es-E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 INDIVIDUAL</a:t>
            </a:r>
            <a:r>
              <a:rPr lang="es-ES" dirty="0" smtClean="0">
                <a:latin typeface="Arial Black" pitchFamily="34" charset="0"/>
              </a:rPr>
              <a:t>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198" y="220069"/>
            <a:ext cx="8278315" cy="1316037"/>
          </a:xfr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PEDAGOGÍA COMO CIENCIA</a:t>
            </a:r>
          </a:p>
        </p:txBody>
      </p:sp>
    </p:spTree>
    <p:extLst>
      <p:ext uri="{BB962C8B-B14F-4D97-AF65-F5344CB8AC3E}">
        <p14:creationId xmlns:p14="http://schemas.microsoft.com/office/powerpoint/2010/main" val="35222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19616" y="205847"/>
            <a:ext cx="8534400" cy="1507067"/>
          </a:xfrm>
          <a:solidFill>
            <a:schemeClr val="tx1"/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  <a:latin typeface="Arial Black" pitchFamily="34" charset="0"/>
              </a:rPr>
              <a:t>RELACIONES PEDAGOGÍA Y CIENCIAS DE LA EDUCACION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14463" y="2314564"/>
            <a:ext cx="320040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2000" b="1" kern="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</a:rPr>
              <a:t>	</a:t>
            </a:r>
            <a:r>
              <a:rPr lang="es-PE" sz="2400" b="1" kern="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</a:rPr>
              <a:t>FENÓMENO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2400" b="1" kern="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</a:rPr>
              <a:t>	EDUCATIVO</a:t>
            </a:r>
            <a:endParaRPr lang="es-PE" sz="4000" kern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217184" y="2314564"/>
            <a:ext cx="259859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400" b="1" kern="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PEDAGOGÍA</a:t>
            </a:r>
            <a:endParaRPr lang="es-PE" sz="4000" b="1" kern="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727849" y="3524886"/>
            <a:ext cx="2194818" cy="118998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400" b="1" kern="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TEORÍA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kern="0" dirty="0">
                <a:solidFill>
                  <a:prstClr val="black"/>
                </a:solidFill>
                <a:latin typeface="Arial" pitchFamily="34" charset="0"/>
              </a:rPr>
              <a:t>PEDAGÓGICA</a:t>
            </a:r>
            <a:endParaRPr lang="es-PE" sz="2000" b="1" kern="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19616" y="3829056"/>
            <a:ext cx="2302922" cy="118998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es-PE" sz="2400" b="1" kern="0" dirty="0">
                <a:solidFill>
                  <a:prstClr val="black"/>
                </a:solidFill>
                <a:latin typeface="Calibri"/>
              </a:rPr>
              <a:t>CIENCIAS DE</a:t>
            </a:r>
            <a:endParaRPr lang="es-ES" sz="2400" b="1" kern="0" dirty="0">
              <a:solidFill>
                <a:prstClr val="black"/>
              </a:solidFill>
              <a:latin typeface="Calibri"/>
            </a:endParaRPr>
          </a:p>
          <a:p>
            <a:pPr defTabSz="914400">
              <a:defRPr/>
            </a:pPr>
            <a:r>
              <a:rPr lang="es-PE" sz="2400" b="1" kern="0" dirty="0">
                <a:solidFill>
                  <a:prstClr val="black"/>
                </a:solidFill>
                <a:latin typeface="Calibri"/>
              </a:rPr>
              <a:t>EDUCACIÓN</a:t>
            </a:r>
            <a:endParaRPr lang="es-ES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45887" y="5400785"/>
            <a:ext cx="1926231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es-PE" sz="2000" b="1" kern="0" dirty="0">
                <a:solidFill>
                  <a:schemeClr val="bg1"/>
                </a:solidFill>
                <a:latin typeface="Calibri"/>
              </a:rPr>
              <a:t>TEORÍAS DE</a:t>
            </a:r>
            <a:endParaRPr lang="es-ES" sz="2000" kern="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s-PE" sz="2000" b="1" kern="0" dirty="0">
                <a:solidFill>
                  <a:schemeClr val="bg1"/>
                </a:solidFill>
                <a:latin typeface="Calibri"/>
              </a:rPr>
              <a:t>LA EDUCACION</a:t>
            </a:r>
            <a:endParaRPr lang="es-ES" sz="20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922667" y="5181186"/>
            <a:ext cx="2135608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kern="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ACCIÓN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prstClr val="black"/>
                </a:solidFill>
                <a:latin typeface="Arial" pitchFamily="34" charset="0"/>
              </a:rPr>
              <a:t>PEDAGÓGICA</a:t>
            </a:r>
            <a:endParaRPr lang="es-PE" b="1" kern="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553792" y="3569712"/>
            <a:ext cx="1714512" cy="106985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kern="0" dirty="0">
                <a:solidFill>
                  <a:schemeClr val="bg1"/>
                </a:solidFill>
                <a:latin typeface="Arial" pitchFamily="34" charset="0"/>
              </a:rPr>
              <a:t>DIDÁCTICA</a:t>
            </a:r>
            <a:endParaRPr lang="es-PE" sz="3600" b="1" kern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12 Flecha izquierda"/>
          <p:cNvSpPr/>
          <p:nvPr/>
        </p:nvSpPr>
        <p:spPr>
          <a:xfrm>
            <a:off x="4727848" y="2529448"/>
            <a:ext cx="1264160" cy="699516"/>
          </a:xfrm>
          <a:prstGeom prst="leftArrow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E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13 Flecha abajo"/>
          <p:cNvSpPr/>
          <p:nvPr/>
        </p:nvSpPr>
        <p:spPr>
          <a:xfrm>
            <a:off x="2475389" y="3228964"/>
            <a:ext cx="547711" cy="571504"/>
          </a:xfrm>
          <a:prstGeom prst="downArrow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E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14 Flecha izquierda y arriba"/>
          <p:cNvSpPr/>
          <p:nvPr/>
        </p:nvSpPr>
        <p:spPr>
          <a:xfrm rot="5400000">
            <a:off x="2482230" y="5037123"/>
            <a:ext cx="1081740" cy="1045574"/>
          </a:xfrm>
          <a:prstGeom prst="leftUpArrow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E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15 Flecha izquierda y arriba"/>
          <p:cNvSpPr/>
          <p:nvPr/>
        </p:nvSpPr>
        <p:spPr>
          <a:xfrm>
            <a:off x="5567603" y="4710426"/>
            <a:ext cx="1204672" cy="1380717"/>
          </a:xfrm>
          <a:prstGeom prst="leftUpArrow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E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16 Flecha cuádruple"/>
          <p:cNvSpPr/>
          <p:nvPr/>
        </p:nvSpPr>
        <p:spPr>
          <a:xfrm>
            <a:off x="7034383" y="3356992"/>
            <a:ext cx="1488841" cy="1595059"/>
          </a:xfrm>
          <a:prstGeom prst="quadArrow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ES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7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007345"/>
              </p:ext>
            </p:extLst>
          </p:nvPr>
        </p:nvGraphicFramePr>
        <p:xfrm>
          <a:off x="1919536" y="1860551"/>
          <a:ext cx="8352928" cy="385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639" y="101069"/>
            <a:ext cx="10129836" cy="1507067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CAMPO CIENTÍFICO </a:t>
            </a:r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DE LA PEDAGOGÍA</a:t>
            </a:r>
          </a:p>
        </p:txBody>
      </p:sp>
    </p:spTree>
    <p:extLst>
      <p:ext uri="{BB962C8B-B14F-4D97-AF65-F5344CB8AC3E}">
        <p14:creationId xmlns:p14="http://schemas.microsoft.com/office/powerpoint/2010/main" val="16252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839787" y="508795"/>
            <a:ext cx="9275763" cy="1201738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EDUCACIÓN,PEDAGOGÍA Y DIDÁCTICA</a:t>
            </a:r>
            <a:endParaRPr lang="es-E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1500" y="2119314"/>
            <a:ext cx="10787063" cy="42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s-ES" sz="2800" dirty="0">
                <a:solidFill>
                  <a:prstClr val="black"/>
                </a:solidFill>
                <a:latin typeface="Arial Black" pitchFamily="34" charset="0"/>
              </a:rPr>
              <a:t>Relaciones: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38227" y="2701926"/>
            <a:ext cx="2592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prstClr val="black"/>
                </a:solidFill>
                <a:latin typeface="Arial Black" pitchFamily="34" charset="0"/>
              </a:rPr>
              <a:t>EDUCACIÓN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58413" y="2701926"/>
            <a:ext cx="2557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prstClr val="black"/>
                </a:solidFill>
                <a:latin typeface="Arial Black" pitchFamily="34" charset="0"/>
              </a:rPr>
              <a:t>PEDAGOGÍA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07288" y="2701926"/>
            <a:ext cx="2396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prstClr val="black"/>
                </a:solidFill>
                <a:latin typeface="Arial Black" pitchFamily="34" charset="0"/>
              </a:rPr>
              <a:t>DIDÁCTICA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1564" y="3357564"/>
            <a:ext cx="3143249" cy="28797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Proceso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objetivo  socio-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histórico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cultural que forma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al ser humano,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genera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teorías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educativas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1976" y="3357564"/>
            <a:ext cx="3019426" cy="28797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prstClr val="black"/>
              </a:solidFill>
              <a:latin typeface="Arial Black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Disciplina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científica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acerca del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d</a:t>
            </a: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esarrollo,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 el aprendizaje 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formación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Humana,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genera teorías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y modelos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Arial Black" pitchFamily="34" charset="0"/>
              </a:rPr>
              <a:t>pedagógicos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prstClr val="black"/>
              </a:solidFill>
              <a:latin typeface="Arial Black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07289" y="3357564"/>
            <a:ext cx="2808286" cy="28797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Disciplina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c</a:t>
            </a: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ientífico-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pedagógica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acerca de la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enseñanza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aprendizaje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desde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modelos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 Black" pitchFamily="34" charset="0"/>
              </a:rPr>
              <a:t>pedagógicos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630540" y="2936875"/>
            <a:ext cx="706073" cy="290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7016036" y="2936875"/>
            <a:ext cx="491253" cy="290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utoUpdateAnimBg="0"/>
      <p:bldP spid="7" grpId="0" autoUpdateAnimBg="0"/>
      <p:bldP spid="8" grpId="0" animBg="1" autoUpdateAnimBg="0"/>
      <p:bldP spid="9" grpId="0" animBg="1" autoUpdateAnimBg="0"/>
      <p:bldP spid="10" grpId="0" animBg="1" autoUpdateAnimBg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282</Words>
  <Application>Microsoft Office PowerPoint</Application>
  <PresentationFormat>Panorámica</PresentationFormat>
  <Paragraphs>103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Arial</vt:lpstr>
      <vt:lpstr>Arial Black</vt:lpstr>
      <vt:lpstr>Arial Unicode MS</vt:lpstr>
      <vt:lpstr>Brush Script MT</vt:lpstr>
      <vt:lpstr>Calibri</vt:lpstr>
      <vt:lpstr>Century Gothic</vt:lpstr>
      <vt:lpstr>新細明體</vt:lpstr>
      <vt:lpstr>Rage Italic</vt:lpstr>
      <vt:lpstr>Tahoma</vt:lpstr>
      <vt:lpstr>Times New Roman</vt:lpstr>
      <vt:lpstr>Wingdings 3</vt:lpstr>
      <vt:lpstr>Sector</vt:lpstr>
      <vt:lpstr>PEDAGOGÍA COMO CIENCIA: un intento de conceptualización</vt:lpstr>
      <vt:lpstr>¿QUÉ SON LAS TEORÍAS SOBRE LA EDUCACIÓN?</vt:lpstr>
      <vt:lpstr>¿QUÉ ES LA EDUCACIÓN?</vt:lpstr>
      <vt:lpstr> COMPLEJIDAD DE LA EDUCACIÓN </vt:lpstr>
      <vt:lpstr>CIENCIAS DE LA EDUCACIÓN</vt:lpstr>
      <vt:lpstr>PEDAGOGÍA COMO CIENCIA</vt:lpstr>
      <vt:lpstr>RELACIONES PEDAGOGÍA Y CIENCIAS DE LA EDUCACION</vt:lpstr>
      <vt:lpstr>CAMPO CIENTÍFICO DE LA PEDAGOGÍA</vt:lpstr>
      <vt:lpstr>EDUCACIÓN,PEDAGOGÍA Y DIDÁCTICA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Astete</dc:creator>
  <cp:lastModifiedBy>Carlos Astete</cp:lastModifiedBy>
  <cp:revision>9</cp:revision>
  <dcterms:created xsi:type="dcterms:W3CDTF">2021-09-21T21:23:50Z</dcterms:created>
  <dcterms:modified xsi:type="dcterms:W3CDTF">2021-09-21T23:20:31Z</dcterms:modified>
</cp:coreProperties>
</file>