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CCD74-7C65-4177-832C-ABA501FD5C2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754D31-DBF4-4A8E-B10F-A54E174455E8}">
      <dgm:prSet phldrT="[Texto]"/>
      <dgm:spPr>
        <a:ln>
          <a:solidFill>
            <a:schemeClr val="tx2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EDUCACIÓN</a:t>
          </a:r>
          <a:endParaRPr lang="es-ES" b="1" dirty="0">
            <a:solidFill>
              <a:schemeClr val="tx1"/>
            </a:solidFill>
          </a:endParaRPr>
        </a:p>
      </dgm:t>
    </dgm:pt>
    <dgm:pt modelId="{88D314C7-3036-4549-8C5D-0D74CC687B7D}" type="parTrans" cxnId="{F517B884-B968-4411-956A-1477377CB050}">
      <dgm:prSet/>
      <dgm:spPr/>
      <dgm:t>
        <a:bodyPr/>
        <a:lstStyle/>
        <a:p>
          <a:endParaRPr lang="es-ES"/>
        </a:p>
      </dgm:t>
    </dgm:pt>
    <dgm:pt modelId="{F7FAB9C5-4EF3-4064-9F8C-9D5E6944655F}" type="sibTrans" cxnId="{F517B884-B968-4411-956A-1477377CB050}">
      <dgm:prSet/>
      <dgm:spPr/>
      <dgm:t>
        <a:bodyPr/>
        <a:lstStyle/>
        <a:p>
          <a:endParaRPr lang="es-ES"/>
        </a:p>
      </dgm:t>
    </dgm:pt>
    <dgm:pt modelId="{19E1DF52-B24F-4B7F-8C6E-E0BBB158AC37}">
      <dgm:prSet phldrT="[Texto]"/>
      <dgm:spPr>
        <a:ln>
          <a:solidFill>
            <a:schemeClr val="tx2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BIOLOGÍA</a:t>
          </a:r>
          <a:endParaRPr lang="es-ES" b="1" dirty="0">
            <a:solidFill>
              <a:schemeClr val="tx1"/>
            </a:solidFill>
          </a:endParaRPr>
        </a:p>
      </dgm:t>
    </dgm:pt>
    <dgm:pt modelId="{8A509CD2-51B0-46D6-A234-F5750850E253}" type="parTrans" cxnId="{56300396-14C5-40EA-A4FF-87713F477B15}">
      <dgm:prSet/>
      <dgm:spPr>
        <a:ln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AE1AFA0B-FC79-4AAE-B0EE-FC2A49D2CEDC}" type="sibTrans" cxnId="{56300396-14C5-40EA-A4FF-87713F477B15}">
      <dgm:prSet/>
      <dgm:spPr/>
      <dgm:t>
        <a:bodyPr/>
        <a:lstStyle/>
        <a:p>
          <a:endParaRPr lang="es-ES"/>
        </a:p>
      </dgm:t>
    </dgm:pt>
    <dgm:pt modelId="{9C0BBE1C-6E28-4FBC-98E5-DBFEB70AD534}">
      <dgm:prSet phldrT="[Texto]"/>
      <dgm:spPr>
        <a:solidFill>
          <a:schemeClr val="accent1">
            <a:lumMod val="9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PSICOLOGÍA</a:t>
          </a:r>
          <a:endParaRPr lang="es-ES" b="1" dirty="0">
            <a:solidFill>
              <a:schemeClr val="tx1"/>
            </a:solidFill>
          </a:endParaRPr>
        </a:p>
      </dgm:t>
    </dgm:pt>
    <dgm:pt modelId="{AD569CEE-DA58-4713-ACF6-7769E2B822C8}" type="parTrans" cxnId="{6AC59AAA-8B8B-4C6B-A607-0D4D7F0F0F19}">
      <dgm:prSet/>
      <dgm:spPr>
        <a:ln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0B218BFF-7357-430F-957C-0A72B78B2E58}" type="sibTrans" cxnId="{6AC59AAA-8B8B-4C6B-A607-0D4D7F0F0F19}">
      <dgm:prSet/>
      <dgm:spPr/>
      <dgm:t>
        <a:bodyPr/>
        <a:lstStyle/>
        <a:p>
          <a:endParaRPr lang="es-ES"/>
        </a:p>
      </dgm:t>
    </dgm:pt>
    <dgm:pt modelId="{E2A33E3F-BFF5-4052-A289-53786A563E3D}">
      <dgm:prSet phldrT="[Texto]"/>
      <dgm:spPr>
        <a:ln>
          <a:solidFill>
            <a:schemeClr val="tx2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SOCIOLOGÍA</a:t>
          </a:r>
          <a:endParaRPr lang="es-ES" b="1" dirty="0">
            <a:solidFill>
              <a:schemeClr val="tx1"/>
            </a:solidFill>
          </a:endParaRPr>
        </a:p>
      </dgm:t>
    </dgm:pt>
    <dgm:pt modelId="{EB58F231-D648-4E9B-827E-30878D678ABB}" type="parTrans" cxnId="{25FD028F-B17E-4DE0-9876-DFCDE410A0FF}">
      <dgm:prSet/>
      <dgm:spPr>
        <a:ln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4C7B1A41-DB30-49A7-B0DD-FF00976E2F14}" type="sibTrans" cxnId="{25FD028F-B17E-4DE0-9876-DFCDE410A0FF}">
      <dgm:prSet/>
      <dgm:spPr/>
      <dgm:t>
        <a:bodyPr/>
        <a:lstStyle/>
        <a:p>
          <a:endParaRPr lang="es-ES"/>
        </a:p>
      </dgm:t>
    </dgm:pt>
    <dgm:pt modelId="{723562F1-4571-4CBF-895C-2DBFD991977D}" type="pres">
      <dgm:prSet presAssocID="{448CCD74-7C65-4177-832C-ABA501FD5C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4C4847-DA70-4754-BB33-EAAB7BC97B3E}" type="pres">
      <dgm:prSet presAssocID="{60754D31-DBF4-4A8E-B10F-A54E174455E8}" presName="centerShape" presStyleLbl="node0" presStyleIdx="0" presStyleCnt="1"/>
      <dgm:spPr/>
      <dgm:t>
        <a:bodyPr/>
        <a:lstStyle/>
        <a:p>
          <a:endParaRPr lang="es-ES"/>
        </a:p>
      </dgm:t>
    </dgm:pt>
    <dgm:pt modelId="{659FEA83-55CE-4B5F-BC60-E0F962F313AB}" type="pres">
      <dgm:prSet presAssocID="{8A509CD2-51B0-46D6-A234-F5750850E253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C1910FE-9468-4A0C-A8E2-9AD1BD06A902}" type="pres">
      <dgm:prSet presAssocID="{19E1DF52-B24F-4B7F-8C6E-E0BBB158AC37}" presName="node" presStyleLbl="node1" presStyleIdx="0" presStyleCnt="3" custRadScaleRad="103520" custRadScaleInc="-5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805047-9627-4CBC-A35A-5463B47F30BB}" type="pres">
      <dgm:prSet presAssocID="{AD569CEE-DA58-4713-ACF6-7769E2B822C8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0E5BF4F0-1AB2-4536-8CD8-624F9F97B39B}" type="pres">
      <dgm:prSet presAssocID="{9C0BBE1C-6E28-4FBC-98E5-DBFEB70AD5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9160B9-6491-42D3-9618-08BD55DEF4EE}" type="pres">
      <dgm:prSet presAssocID="{EB58F231-D648-4E9B-827E-30878D678ABB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D1C523B4-0E06-4A84-BF14-DC6388284BEE}" type="pres">
      <dgm:prSet presAssocID="{E2A33E3F-BFF5-4052-A289-53786A563E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17B884-B968-4411-956A-1477377CB050}" srcId="{448CCD74-7C65-4177-832C-ABA501FD5C2D}" destId="{60754D31-DBF4-4A8E-B10F-A54E174455E8}" srcOrd="0" destOrd="0" parTransId="{88D314C7-3036-4549-8C5D-0D74CC687B7D}" sibTransId="{F7FAB9C5-4EF3-4064-9F8C-9D5E6944655F}"/>
    <dgm:cxn modelId="{F9C976BA-857E-4453-BBB1-59B1F3FCF251}" type="presOf" srcId="{448CCD74-7C65-4177-832C-ABA501FD5C2D}" destId="{723562F1-4571-4CBF-895C-2DBFD991977D}" srcOrd="0" destOrd="0" presId="urn:microsoft.com/office/officeart/2005/8/layout/radial4"/>
    <dgm:cxn modelId="{3CC61832-C0F3-4873-8F3F-76E96FC39C98}" type="presOf" srcId="{8A509CD2-51B0-46D6-A234-F5750850E253}" destId="{659FEA83-55CE-4B5F-BC60-E0F962F313AB}" srcOrd="0" destOrd="0" presId="urn:microsoft.com/office/officeart/2005/8/layout/radial4"/>
    <dgm:cxn modelId="{6AC59AAA-8B8B-4C6B-A607-0D4D7F0F0F19}" srcId="{60754D31-DBF4-4A8E-B10F-A54E174455E8}" destId="{9C0BBE1C-6E28-4FBC-98E5-DBFEB70AD534}" srcOrd="1" destOrd="0" parTransId="{AD569CEE-DA58-4713-ACF6-7769E2B822C8}" sibTransId="{0B218BFF-7357-430F-957C-0A72B78B2E58}"/>
    <dgm:cxn modelId="{1F5A8E95-7B0E-4955-A703-E510E4C555A5}" type="presOf" srcId="{9C0BBE1C-6E28-4FBC-98E5-DBFEB70AD534}" destId="{0E5BF4F0-1AB2-4536-8CD8-624F9F97B39B}" srcOrd="0" destOrd="0" presId="urn:microsoft.com/office/officeart/2005/8/layout/radial4"/>
    <dgm:cxn modelId="{9B3647C6-0B8F-4B88-86B1-A273BD88C2EC}" type="presOf" srcId="{EB58F231-D648-4E9B-827E-30878D678ABB}" destId="{B79160B9-6491-42D3-9618-08BD55DEF4EE}" srcOrd="0" destOrd="0" presId="urn:microsoft.com/office/officeart/2005/8/layout/radial4"/>
    <dgm:cxn modelId="{2434E47F-B139-41C6-B6DF-89CE69540C32}" type="presOf" srcId="{19E1DF52-B24F-4B7F-8C6E-E0BBB158AC37}" destId="{5C1910FE-9468-4A0C-A8E2-9AD1BD06A902}" srcOrd="0" destOrd="0" presId="urn:microsoft.com/office/officeart/2005/8/layout/radial4"/>
    <dgm:cxn modelId="{71A2FC0A-4A8B-4E64-99DE-EEF7A6870B3C}" type="presOf" srcId="{E2A33E3F-BFF5-4052-A289-53786A563E3D}" destId="{D1C523B4-0E06-4A84-BF14-DC6388284BEE}" srcOrd="0" destOrd="0" presId="urn:microsoft.com/office/officeart/2005/8/layout/radial4"/>
    <dgm:cxn modelId="{B970D470-5192-4EFC-8272-A0F3B1B409A4}" type="presOf" srcId="{AD569CEE-DA58-4713-ACF6-7769E2B822C8}" destId="{20805047-9627-4CBC-A35A-5463B47F30BB}" srcOrd="0" destOrd="0" presId="urn:microsoft.com/office/officeart/2005/8/layout/radial4"/>
    <dgm:cxn modelId="{18ED214B-C4CB-4448-9E4A-209150FB05A9}" type="presOf" srcId="{60754D31-DBF4-4A8E-B10F-A54E174455E8}" destId="{4F4C4847-DA70-4754-BB33-EAAB7BC97B3E}" srcOrd="0" destOrd="0" presId="urn:microsoft.com/office/officeart/2005/8/layout/radial4"/>
    <dgm:cxn modelId="{56300396-14C5-40EA-A4FF-87713F477B15}" srcId="{60754D31-DBF4-4A8E-B10F-A54E174455E8}" destId="{19E1DF52-B24F-4B7F-8C6E-E0BBB158AC37}" srcOrd="0" destOrd="0" parTransId="{8A509CD2-51B0-46D6-A234-F5750850E253}" sibTransId="{AE1AFA0B-FC79-4AAE-B0EE-FC2A49D2CEDC}"/>
    <dgm:cxn modelId="{25FD028F-B17E-4DE0-9876-DFCDE410A0FF}" srcId="{60754D31-DBF4-4A8E-B10F-A54E174455E8}" destId="{E2A33E3F-BFF5-4052-A289-53786A563E3D}" srcOrd="2" destOrd="0" parTransId="{EB58F231-D648-4E9B-827E-30878D678ABB}" sibTransId="{4C7B1A41-DB30-49A7-B0DD-FF00976E2F14}"/>
    <dgm:cxn modelId="{EC24F742-F432-4403-BC9C-C56DAE5DA1E3}" type="presParOf" srcId="{723562F1-4571-4CBF-895C-2DBFD991977D}" destId="{4F4C4847-DA70-4754-BB33-EAAB7BC97B3E}" srcOrd="0" destOrd="0" presId="urn:microsoft.com/office/officeart/2005/8/layout/radial4"/>
    <dgm:cxn modelId="{1B61BA09-1E1B-4769-A20D-EC4DDA805A75}" type="presParOf" srcId="{723562F1-4571-4CBF-895C-2DBFD991977D}" destId="{659FEA83-55CE-4B5F-BC60-E0F962F313AB}" srcOrd="1" destOrd="0" presId="urn:microsoft.com/office/officeart/2005/8/layout/radial4"/>
    <dgm:cxn modelId="{DE0F72BF-4131-4E34-9B36-63E0A91258AB}" type="presParOf" srcId="{723562F1-4571-4CBF-895C-2DBFD991977D}" destId="{5C1910FE-9468-4A0C-A8E2-9AD1BD06A902}" srcOrd="2" destOrd="0" presId="urn:microsoft.com/office/officeart/2005/8/layout/radial4"/>
    <dgm:cxn modelId="{BA21B84A-F463-48B5-ADEB-92BF80A002CA}" type="presParOf" srcId="{723562F1-4571-4CBF-895C-2DBFD991977D}" destId="{20805047-9627-4CBC-A35A-5463B47F30BB}" srcOrd="3" destOrd="0" presId="urn:microsoft.com/office/officeart/2005/8/layout/radial4"/>
    <dgm:cxn modelId="{2FC281F1-1409-4C6E-B503-A304081435AE}" type="presParOf" srcId="{723562F1-4571-4CBF-895C-2DBFD991977D}" destId="{0E5BF4F0-1AB2-4536-8CD8-624F9F97B39B}" srcOrd="4" destOrd="0" presId="urn:microsoft.com/office/officeart/2005/8/layout/radial4"/>
    <dgm:cxn modelId="{47695910-CC39-410C-8B8A-51FB53A22EB0}" type="presParOf" srcId="{723562F1-4571-4CBF-895C-2DBFD991977D}" destId="{B79160B9-6491-42D3-9618-08BD55DEF4EE}" srcOrd="5" destOrd="0" presId="urn:microsoft.com/office/officeart/2005/8/layout/radial4"/>
    <dgm:cxn modelId="{B077E1A3-4653-4CB4-9E02-DC0926B6DB30}" type="presParOf" srcId="{723562F1-4571-4CBF-895C-2DBFD991977D}" destId="{D1C523B4-0E06-4A84-BF14-DC6388284BEE}" srcOrd="6" destOrd="0" presId="urn:microsoft.com/office/officeart/2005/8/layout/radial4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CD74-7C65-4177-832C-ABA501FD5C2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754D31-DBF4-4A8E-B10F-A54E174455E8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EDUCACIÓN</a:t>
          </a:r>
          <a:endParaRPr lang="es-ES" b="1" dirty="0">
            <a:solidFill>
              <a:schemeClr val="tx1"/>
            </a:solidFill>
          </a:endParaRPr>
        </a:p>
      </dgm:t>
    </dgm:pt>
    <dgm:pt modelId="{88D314C7-3036-4549-8C5D-0D74CC687B7D}" type="parTrans" cxnId="{F517B884-B968-4411-956A-1477377CB050}">
      <dgm:prSet/>
      <dgm:spPr/>
      <dgm:t>
        <a:bodyPr/>
        <a:lstStyle/>
        <a:p>
          <a:endParaRPr lang="es-ES"/>
        </a:p>
      </dgm:t>
    </dgm:pt>
    <dgm:pt modelId="{F7FAB9C5-4EF3-4064-9F8C-9D5E6944655F}" type="sibTrans" cxnId="{F517B884-B968-4411-956A-1477377CB050}">
      <dgm:prSet/>
      <dgm:spPr/>
      <dgm:t>
        <a:bodyPr/>
        <a:lstStyle/>
        <a:p>
          <a:endParaRPr lang="es-ES"/>
        </a:p>
      </dgm:t>
    </dgm:pt>
    <dgm:pt modelId="{19E1DF52-B24F-4B7F-8C6E-E0BBB158AC37}">
      <dgm:prSet phldrT="[Texto]" custT="1"/>
      <dgm:spPr>
        <a:ln>
          <a:solidFill>
            <a:schemeClr val="tx2"/>
          </a:solidFill>
        </a:ln>
      </dgm:spPr>
      <dgm:t>
        <a:bodyPr/>
        <a:lstStyle/>
        <a:p>
          <a:r>
            <a:rPr lang="es-ES" sz="2800" b="1" dirty="0" smtClean="0">
              <a:solidFill>
                <a:schemeClr val="tx1"/>
              </a:solidFill>
            </a:rPr>
            <a:t>ADMINISTRA-</a:t>
          </a:r>
        </a:p>
        <a:p>
          <a:r>
            <a:rPr lang="es-ES" sz="2800" b="1" dirty="0" smtClean="0">
              <a:solidFill>
                <a:schemeClr val="tx1"/>
              </a:solidFill>
            </a:rPr>
            <a:t>CIÓN</a:t>
          </a:r>
          <a:endParaRPr lang="es-ES" sz="2800" b="1" dirty="0">
            <a:solidFill>
              <a:schemeClr val="tx1"/>
            </a:solidFill>
          </a:endParaRPr>
        </a:p>
      </dgm:t>
    </dgm:pt>
    <dgm:pt modelId="{8A509CD2-51B0-46D6-A234-F5750850E253}" type="parTrans" cxnId="{56300396-14C5-40EA-A4FF-87713F477B15}">
      <dgm:prSet/>
      <dgm:spPr>
        <a:ln>
          <a:solidFill>
            <a:schemeClr val="tx2"/>
          </a:solidFill>
        </a:ln>
      </dgm:spPr>
      <dgm:t>
        <a:bodyPr/>
        <a:lstStyle/>
        <a:p>
          <a:endParaRPr lang="es-ES"/>
        </a:p>
      </dgm:t>
    </dgm:pt>
    <dgm:pt modelId="{AE1AFA0B-FC79-4AAE-B0EE-FC2A49D2CEDC}" type="sibTrans" cxnId="{56300396-14C5-40EA-A4FF-87713F477B15}">
      <dgm:prSet/>
      <dgm:spPr/>
      <dgm:t>
        <a:bodyPr/>
        <a:lstStyle/>
        <a:p>
          <a:endParaRPr lang="es-ES"/>
        </a:p>
      </dgm:t>
    </dgm:pt>
    <dgm:pt modelId="{9C0BBE1C-6E28-4FBC-98E5-DBFEB70AD534}">
      <dgm:prSet phldrT="[Texto]" custT="1"/>
      <dgm:spPr>
        <a:ln>
          <a:solidFill>
            <a:schemeClr val="tx2"/>
          </a:solidFill>
        </a:ln>
      </dgm:spPr>
      <dgm:t>
        <a:bodyPr/>
        <a:lstStyle/>
        <a:p>
          <a:r>
            <a:rPr lang="es-ES" sz="2400" b="1" dirty="0" smtClean="0">
              <a:solidFill>
                <a:schemeClr val="tx1"/>
              </a:solidFill>
            </a:rPr>
            <a:t>ECONOMÍA</a:t>
          </a:r>
          <a:endParaRPr lang="es-ES" sz="2400" b="1" dirty="0">
            <a:solidFill>
              <a:schemeClr val="tx1"/>
            </a:solidFill>
          </a:endParaRPr>
        </a:p>
      </dgm:t>
    </dgm:pt>
    <dgm:pt modelId="{AD569CEE-DA58-4713-ACF6-7769E2B822C8}" type="parTrans" cxnId="{6AC59AAA-8B8B-4C6B-A607-0D4D7F0F0F19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0B218BFF-7357-430F-957C-0A72B78B2E58}" type="sibTrans" cxnId="{6AC59AAA-8B8B-4C6B-A607-0D4D7F0F0F19}">
      <dgm:prSet/>
      <dgm:spPr/>
      <dgm:t>
        <a:bodyPr/>
        <a:lstStyle/>
        <a:p>
          <a:endParaRPr lang="es-ES"/>
        </a:p>
      </dgm:t>
    </dgm:pt>
    <dgm:pt modelId="{E2A33E3F-BFF5-4052-A289-53786A563E3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ECOLOGÍA</a:t>
          </a:r>
          <a:endParaRPr lang="es-ES" b="1" dirty="0">
            <a:solidFill>
              <a:schemeClr val="tx1"/>
            </a:solidFill>
          </a:endParaRPr>
        </a:p>
      </dgm:t>
    </dgm:pt>
    <dgm:pt modelId="{EB58F231-D648-4E9B-827E-30878D678ABB}" type="parTrans" cxnId="{25FD028F-B17E-4DE0-9876-DFCDE410A0FF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4C7B1A41-DB30-49A7-B0DD-FF00976E2F14}" type="sibTrans" cxnId="{25FD028F-B17E-4DE0-9876-DFCDE410A0FF}">
      <dgm:prSet/>
      <dgm:spPr/>
      <dgm:t>
        <a:bodyPr/>
        <a:lstStyle/>
        <a:p>
          <a:endParaRPr lang="es-ES"/>
        </a:p>
      </dgm:t>
    </dgm:pt>
    <dgm:pt modelId="{723562F1-4571-4CBF-895C-2DBFD991977D}" type="pres">
      <dgm:prSet presAssocID="{448CCD74-7C65-4177-832C-ABA501FD5C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4C4847-DA70-4754-BB33-EAAB7BC97B3E}" type="pres">
      <dgm:prSet presAssocID="{60754D31-DBF4-4A8E-B10F-A54E174455E8}" presName="centerShape" presStyleLbl="node0" presStyleIdx="0" presStyleCnt="1"/>
      <dgm:spPr/>
      <dgm:t>
        <a:bodyPr/>
        <a:lstStyle/>
        <a:p>
          <a:endParaRPr lang="es-ES"/>
        </a:p>
      </dgm:t>
    </dgm:pt>
    <dgm:pt modelId="{659FEA83-55CE-4B5F-BC60-E0F962F313AB}" type="pres">
      <dgm:prSet presAssocID="{8A509CD2-51B0-46D6-A234-F5750850E253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C1910FE-9468-4A0C-A8E2-9AD1BD06A902}" type="pres">
      <dgm:prSet presAssocID="{19E1DF52-B24F-4B7F-8C6E-E0BBB158AC37}" presName="node" presStyleLbl="node1" presStyleIdx="0" presStyleCnt="3" custScaleX="141099" custRadScaleRad="115021" custRadScaleInc="-701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0805047-9627-4CBC-A35A-5463B47F30BB}" type="pres">
      <dgm:prSet presAssocID="{AD569CEE-DA58-4713-ACF6-7769E2B822C8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0E5BF4F0-1AB2-4536-8CD8-624F9F97B39B}" type="pres">
      <dgm:prSet presAssocID="{9C0BBE1C-6E28-4FBC-98E5-DBFEB70AD5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9160B9-6491-42D3-9618-08BD55DEF4EE}" type="pres">
      <dgm:prSet presAssocID="{EB58F231-D648-4E9B-827E-30878D678ABB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D1C523B4-0E06-4A84-BF14-DC6388284BEE}" type="pres">
      <dgm:prSet presAssocID="{E2A33E3F-BFF5-4052-A289-53786A563E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17B884-B968-4411-956A-1477377CB050}" srcId="{448CCD74-7C65-4177-832C-ABA501FD5C2D}" destId="{60754D31-DBF4-4A8E-B10F-A54E174455E8}" srcOrd="0" destOrd="0" parTransId="{88D314C7-3036-4549-8C5D-0D74CC687B7D}" sibTransId="{F7FAB9C5-4EF3-4064-9F8C-9D5E6944655F}"/>
    <dgm:cxn modelId="{FA6ADBD6-46D7-4EB5-B24A-2BAA954AAC37}" type="presOf" srcId="{19E1DF52-B24F-4B7F-8C6E-E0BBB158AC37}" destId="{5C1910FE-9468-4A0C-A8E2-9AD1BD06A902}" srcOrd="0" destOrd="0" presId="urn:microsoft.com/office/officeart/2005/8/layout/radial4"/>
    <dgm:cxn modelId="{4DAE140F-ACB3-4DCF-AED3-BFC36AB67EA8}" type="presOf" srcId="{EB58F231-D648-4E9B-827E-30878D678ABB}" destId="{B79160B9-6491-42D3-9618-08BD55DEF4EE}" srcOrd="0" destOrd="0" presId="urn:microsoft.com/office/officeart/2005/8/layout/radial4"/>
    <dgm:cxn modelId="{A285BB4F-6C12-4538-A0FD-D09B87F47275}" type="presOf" srcId="{AD569CEE-DA58-4713-ACF6-7769E2B822C8}" destId="{20805047-9627-4CBC-A35A-5463B47F30BB}" srcOrd="0" destOrd="0" presId="urn:microsoft.com/office/officeart/2005/8/layout/radial4"/>
    <dgm:cxn modelId="{6AC59AAA-8B8B-4C6B-A607-0D4D7F0F0F19}" srcId="{60754D31-DBF4-4A8E-B10F-A54E174455E8}" destId="{9C0BBE1C-6E28-4FBC-98E5-DBFEB70AD534}" srcOrd="1" destOrd="0" parTransId="{AD569CEE-DA58-4713-ACF6-7769E2B822C8}" sibTransId="{0B218BFF-7357-430F-957C-0A72B78B2E58}"/>
    <dgm:cxn modelId="{016414B6-A36D-469D-89FA-07000B476F2D}" type="presOf" srcId="{E2A33E3F-BFF5-4052-A289-53786A563E3D}" destId="{D1C523B4-0E06-4A84-BF14-DC6388284BEE}" srcOrd="0" destOrd="0" presId="urn:microsoft.com/office/officeart/2005/8/layout/radial4"/>
    <dgm:cxn modelId="{4B43BE31-DE0B-435F-94D3-5571F566F095}" type="presOf" srcId="{8A509CD2-51B0-46D6-A234-F5750850E253}" destId="{659FEA83-55CE-4B5F-BC60-E0F962F313AB}" srcOrd="0" destOrd="0" presId="urn:microsoft.com/office/officeart/2005/8/layout/radial4"/>
    <dgm:cxn modelId="{35818F31-8DF9-4197-834B-DF05C5F7F6F5}" type="presOf" srcId="{448CCD74-7C65-4177-832C-ABA501FD5C2D}" destId="{723562F1-4571-4CBF-895C-2DBFD991977D}" srcOrd="0" destOrd="0" presId="urn:microsoft.com/office/officeart/2005/8/layout/radial4"/>
    <dgm:cxn modelId="{FB16BD86-8B76-4107-8689-5A37BF7192A2}" type="presOf" srcId="{9C0BBE1C-6E28-4FBC-98E5-DBFEB70AD534}" destId="{0E5BF4F0-1AB2-4536-8CD8-624F9F97B39B}" srcOrd="0" destOrd="0" presId="urn:microsoft.com/office/officeart/2005/8/layout/radial4"/>
    <dgm:cxn modelId="{53227516-7890-40D0-949B-C1505546350A}" type="presOf" srcId="{60754D31-DBF4-4A8E-B10F-A54E174455E8}" destId="{4F4C4847-DA70-4754-BB33-EAAB7BC97B3E}" srcOrd="0" destOrd="0" presId="urn:microsoft.com/office/officeart/2005/8/layout/radial4"/>
    <dgm:cxn modelId="{56300396-14C5-40EA-A4FF-87713F477B15}" srcId="{60754D31-DBF4-4A8E-B10F-A54E174455E8}" destId="{19E1DF52-B24F-4B7F-8C6E-E0BBB158AC37}" srcOrd="0" destOrd="0" parTransId="{8A509CD2-51B0-46D6-A234-F5750850E253}" sibTransId="{AE1AFA0B-FC79-4AAE-B0EE-FC2A49D2CEDC}"/>
    <dgm:cxn modelId="{25FD028F-B17E-4DE0-9876-DFCDE410A0FF}" srcId="{60754D31-DBF4-4A8E-B10F-A54E174455E8}" destId="{E2A33E3F-BFF5-4052-A289-53786A563E3D}" srcOrd="2" destOrd="0" parTransId="{EB58F231-D648-4E9B-827E-30878D678ABB}" sibTransId="{4C7B1A41-DB30-49A7-B0DD-FF00976E2F14}"/>
    <dgm:cxn modelId="{B5FAEECE-52AF-4CC4-A43F-FFCC6F14FA40}" type="presParOf" srcId="{723562F1-4571-4CBF-895C-2DBFD991977D}" destId="{4F4C4847-DA70-4754-BB33-EAAB7BC97B3E}" srcOrd="0" destOrd="0" presId="urn:microsoft.com/office/officeart/2005/8/layout/radial4"/>
    <dgm:cxn modelId="{035F4C50-A961-48E8-AECC-298C96822EAB}" type="presParOf" srcId="{723562F1-4571-4CBF-895C-2DBFD991977D}" destId="{659FEA83-55CE-4B5F-BC60-E0F962F313AB}" srcOrd="1" destOrd="0" presId="urn:microsoft.com/office/officeart/2005/8/layout/radial4"/>
    <dgm:cxn modelId="{61710DCB-864B-4C75-B516-91E0FF458F9A}" type="presParOf" srcId="{723562F1-4571-4CBF-895C-2DBFD991977D}" destId="{5C1910FE-9468-4A0C-A8E2-9AD1BD06A902}" srcOrd="2" destOrd="0" presId="urn:microsoft.com/office/officeart/2005/8/layout/radial4"/>
    <dgm:cxn modelId="{BDA358BD-1FCA-41C8-9F8A-1AF2BE7CA9C1}" type="presParOf" srcId="{723562F1-4571-4CBF-895C-2DBFD991977D}" destId="{20805047-9627-4CBC-A35A-5463B47F30BB}" srcOrd="3" destOrd="0" presId="urn:microsoft.com/office/officeart/2005/8/layout/radial4"/>
    <dgm:cxn modelId="{77FE00C5-440A-41D7-A2C0-20D36E978C44}" type="presParOf" srcId="{723562F1-4571-4CBF-895C-2DBFD991977D}" destId="{0E5BF4F0-1AB2-4536-8CD8-624F9F97B39B}" srcOrd="4" destOrd="0" presId="urn:microsoft.com/office/officeart/2005/8/layout/radial4"/>
    <dgm:cxn modelId="{946F6E3F-26A4-49A3-AC25-1C439F28579E}" type="presParOf" srcId="{723562F1-4571-4CBF-895C-2DBFD991977D}" destId="{B79160B9-6491-42D3-9618-08BD55DEF4EE}" srcOrd="5" destOrd="0" presId="urn:microsoft.com/office/officeart/2005/8/layout/radial4"/>
    <dgm:cxn modelId="{1C2E52A1-CD7A-4C16-B951-8E730F74A679}" type="presParOf" srcId="{723562F1-4571-4CBF-895C-2DBFD991977D}" destId="{D1C523B4-0E06-4A84-BF14-DC6388284BEE}" srcOrd="6" destOrd="0" presId="urn:microsoft.com/office/officeart/2005/8/layout/radial4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8CCD74-7C65-4177-832C-ABA501FD5C2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0754D31-DBF4-4A8E-B10F-A54E174455E8}">
      <dgm:prSet phldrT="[Texto]"/>
      <dgm:spPr>
        <a:ln>
          <a:solidFill>
            <a:schemeClr val="accent4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EDUCACIÓN</a:t>
          </a:r>
          <a:endParaRPr lang="es-ES" b="1" dirty="0">
            <a:solidFill>
              <a:schemeClr val="tx1"/>
            </a:solidFill>
          </a:endParaRPr>
        </a:p>
      </dgm:t>
    </dgm:pt>
    <dgm:pt modelId="{88D314C7-3036-4549-8C5D-0D74CC687B7D}" type="parTrans" cxnId="{F517B884-B968-4411-956A-1477377CB050}">
      <dgm:prSet/>
      <dgm:spPr/>
      <dgm:t>
        <a:bodyPr/>
        <a:lstStyle/>
        <a:p>
          <a:endParaRPr lang="es-ES"/>
        </a:p>
      </dgm:t>
    </dgm:pt>
    <dgm:pt modelId="{F7FAB9C5-4EF3-4064-9F8C-9D5E6944655F}" type="sibTrans" cxnId="{F517B884-B968-4411-956A-1477377CB050}">
      <dgm:prSet/>
      <dgm:spPr/>
      <dgm:t>
        <a:bodyPr/>
        <a:lstStyle/>
        <a:p>
          <a:endParaRPr lang="es-ES"/>
        </a:p>
      </dgm:t>
    </dgm:pt>
    <dgm:pt modelId="{9C0BBE1C-6E28-4FBC-98E5-DBFEB70AD534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CIENCIAS</a:t>
          </a:r>
        </a:p>
        <a:p>
          <a:r>
            <a:rPr lang="es-ES" b="1" dirty="0" smtClean="0">
              <a:solidFill>
                <a:schemeClr val="tx1"/>
              </a:solidFill>
            </a:rPr>
            <a:t>DE LA</a:t>
          </a:r>
        </a:p>
        <a:p>
          <a:r>
            <a:rPr lang="es-ES" b="1" dirty="0" smtClean="0">
              <a:solidFill>
                <a:schemeClr val="tx1"/>
              </a:solidFill>
            </a:rPr>
            <a:t>EDUCACIÓN</a:t>
          </a:r>
        </a:p>
      </dgm:t>
    </dgm:pt>
    <dgm:pt modelId="{AD569CEE-DA58-4713-ACF6-7769E2B822C8}" type="parTrans" cxnId="{6AC59AAA-8B8B-4C6B-A607-0D4D7F0F0F19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0B218BFF-7357-430F-957C-0A72B78B2E58}" type="sibTrans" cxnId="{6AC59AAA-8B8B-4C6B-A607-0D4D7F0F0F19}">
      <dgm:prSet/>
      <dgm:spPr/>
      <dgm:t>
        <a:bodyPr/>
        <a:lstStyle/>
        <a:p>
          <a:endParaRPr lang="es-ES"/>
        </a:p>
      </dgm:t>
    </dgm:pt>
    <dgm:pt modelId="{E2A33E3F-BFF5-4052-A289-53786A563E3D}">
      <dgm:prSet phldrT="[Texto]"/>
      <dgm:spPr>
        <a:ln>
          <a:solidFill>
            <a:schemeClr val="tx1"/>
          </a:solidFill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PEDAGOGÍA</a:t>
          </a:r>
          <a:endParaRPr lang="es-ES" b="1" dirty="0">
            <a:solidFill>
              <a:schemeClr val="tx1"/>
            </a:solidFill>
          </a:endParaRPr>
        </a:p>
      </dgm:t>
    </dgm:pt>
    <dgm:pt modelId="{EB58F231-D648-4E9B-827E-30878D678ABB}" type="parTrans" cxnId="{25FD028F-B17E-4DE0-9876-DFCDE410A0FF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4C7B1A41-DB30-49A7-B0DD-FF00976E2F14}" type="sibTrans" cxnId="{25FD028F-B17E-4DE0-9876-DFCDE410A0FF}">
      <dgm:prSet/>
      <dgm:spPr/>
      <dgm:t>
        <a:bodyPr/>
        <a:lstStyle/>
        <a:p>
          <a:endParaRPr lang="es-ES"/>
        </a:p>
      </dgm:t>
    </dgm:pt>
    <dgm:pt modelId="{723562F1-4571-4CBF-895C-2DBFD991977D}" type="pres">
      <dgm:prSet presAssocID="{448CCD74-7C65-4177-832C-ABA501FD5C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F4C4847-DA70-4754-BB33-EAAB7BC97B3E}" type="pres">
      <dgm:prSet presAssocID="{60754D31-DBF4-4A8E-B10F-A54E174455E8}" presName="centerShape" presStyleLbl="node0" presStyleIdx="0" presStyleCnt="1"/>
      <dgm:spPr/>
      <dgm:t>
        <a:bodyPr/>
        <a:lstStyle/>
        <a:p>
          <a:endParaRPr lang="es-ES"/>
        </a:p>
      </dgm:t>
    </dgm:pt>
    <dgm:pt modelId="{20805047-9627-4CBC-A35A-5463B47F30BB}" type="pres">
      <dgm:prSet presAssocID="{AD569CEE-DA58-4713-ACF6-7769E2B822C8}" presName="parTrans" presStyleLbl="bgSibTrans2D1" presStyleIdx="0" presStyleCnt="2"/>
      <dgm:spPr/>
      <dgm:t>
        <a:bodyPr/>
        <a:lstStyle/>
        <a:p>
          <a:endParaRPr lang="es-ES"/>
        </a:p>
      </dgm:t>
    </dgm:pt>
    <dgm:pt modelId="{0E5BF4F0-1AB2-4536-8CD8-624F9F97B39B}" type="pres">
      <dgm:prSet presAssocID="{9C0BBE1C-6E28-4FBC-98E5-DBFEB70AD53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9160B9-6491-42D3-9618-08BD55DEF4EE}" type="pres">
      <dgm:prSet presAssocID="{EB58F231-D648-4E9B-827E-30878D678ABB}" presName="parTrans" presStyleLbl="bgSibTrans2D1" presStyleIdx="1" presStyleCnt="2"/>
      <dgm:spPr/>
      <dgm:t>
        <a:bodyPr/>
        <a:lstStyle/>
        <a:p>
          <a:endParaRPr lang="es-ES"/>
        </a:p>
      </dgm:t>
    </dgm:pt>
    <dgm:pt modelId="{D1C523B4-0E06-4A84-BF14-DC6388284BEE}" type="pres">
      <dgm:prSet presAssocID="{E2A33E3F-BFF5-4052-A289-53786A563E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946D9F7-30EA-417F-84AE-D861BCBCAF02}" type="presOf" srcId="{9C0BBE1C-6E28-4FBC-98E5-DBFEB70AD534}" destId="{0E5BF4F0-1AB2-4536-8CD8-624F9F97B39B}" srcOrd="0" destOrd="0" presId="urn:microsoft.com/office/officeart/2005/8/layout/radial4"/>
    <dgm:cxn modelId="{25FD028F-B17E-4DE0-9876-DFCDE410A0FF}" srcId="{60754D31-DBF4-4A8E-B10F-A54E174455E8}" destId="{E2A33E3F-BFF5-4052-A289-53786A563E3D}" srcOrd="1" destOrd="0" parTransId="{EB58F231-D648-4E9B-827E-30878D678ABB}" sibTransId="{4C7B1A41-DB30-49A7-B0DD-FF00976E2F14}"/>
    <dgm:cxn modelId="{E972EADD-DAD7-426D-905E-27146EF8ADAF}" type="presOf" srcId="{AD569CEE-DA58-4713-ACF6-7769E2B822C8}" destId="{20805047-9627-4CBC-A35A-5463B47F30BB}" srcOrd="0" destOrd="0" presId="urn:microsoft.com/office/officeart/2005/8/layout/radial4"/>
    <dgm:cxn modelId="{6AC59AAA-8B8B-4C6B-A607-0D4D7F0F0F19}" srcId="{60754D31-DBF4-4A8E-B10F-A54E174455E8}" destId="{9C0BBE1C-6E28-4FBC-98E5-DBFEB70AD534}" srcOrd="0" destOrd="0" parTransId="{AD569CEE-DA58-4713-ACF6-7769E2B822C8}" sibTransId="{0B218BFF-7357-430F-957C-0A72B78B2E58}"/>
    <dgm:cxn modelId="{12A9A4C1-9B2E-4193-9E00-57DD471E57CD}" type="presOf" srcId="{EB58F231-D648-4E9B-827E-30878D678ABB}" destId="{B79160B9-6491-42D3-9618-08BD55DEF4EE}" srcOrd="0" destOrd="0" presId="urn:microsoft.com/office/officeart/2005/8/layout/radial4"/>
    <dgm:cxn modelId="{F517B884-B968-4411-956A-1477377CB050}" srcId="{448CCD74-7C65-4177-832C-ABA501FD5C2D}" destId="{60754D31-DBF4-4A8E-B10F-A54E174455E8}" srcOrd="0" destOrd="0" parTransId="{88D314C7-3036-4549-8C5D-0D74CC687B7D}" sibTransId="{F7FAB9C5-4EF3-4064-9F8C-9D5E6944655F}"/>
    <dgm:cxn modelId="{306DB159-D9C2-4987-9913-FEDF1B72FCB2}" type="presOf" srcId="{60754D31-DBF4-4A8E-B10F-A54E174455E8}" destId="{4F4C4847-DA70-4754-BB33-EAAB7BC97B3E}" srcOrd="0" destOrd="0" presId="urn:microsoft.com/office/officeart/2005/8/layout/radial4"/>
    <dgm:cxn modelId="{2478AD24-EE84-4FF3-91A3-4D9FDA4C22DE}" type="presOf" srcId="{448CCD74-7C65-4177-832C-ABA501FD5C2D}" destId="{723562F1-4571-4CBF-895C-2DBFD991977D}" srcOrd="0" destOrd="0" presId="urn:microsoft.com/office/officeart/2005/8/layout/radial4"/>
    <dgm:cxn modelId="{377A0A66-4FA5-4505-A0DE-5C47A53AEF32}" type="presOf" srcId="{E2A33E3F-BFF5-4052-A289-53786A563E3D}" destId="{D1C523B4-0E06-4A84-BF14-DC6388284BEE}" srcOrd="0" destOrd="0" presId="urn:microsoft.com/office/officeart/2005/8/layout/radial4"/>
    <dgm:cxn modelId="{6930F917-A6E0-4EBB-8615-5D6577D8EBBF}" type="presParOf" srcId="{723562F1-4571-4CBF-895C-2DBFD991977D}" destId="{4F4C4847-DA70-4754-BB33-EAAB7BC97B3E}" srcOrd="0" destOrd="0" presId="urn:microsoft.com/office/officeart/2005/8/layout/radial4"/>
    <dgm:cxn modelId="{499D2D46-3A57-4AAB-9227-E3B602E47B6E}" type="presParOf" srcId="{723562F1-4571-4CBF-895C-2DBFD991977D}" destId="{20805047-9627-4CBC-A35A-5463B47F30BB}" srcOrd="1" destOrd="0" presId="urn:microsoft.com/office/officeart/2005/8/layout/radial4"/>
    <dgm:cxn modelId="{2281670C-8F42-4627-B2DD-1FD3A6BB026C}" type="presParOf" srcId="{723562F1-4571-4CBF-895C-2DBFD991977D}" destId="{0E5BF4F0-1AB2-4536-8CD8-624F9F97B39B}" srcOrd="2" destOrd="0" presId="urn:microsoft.com/office/officeart/2005/8/layout/radial4"/>
    <dgm:cxn modelId="{A2916A57-097D-4174-9834-01CD044FC899}" type="presParOf" srcId="{723562F1-4571-4CBF-895C-2DBFD991977D}" destId="{B79160B9-6491-42D3-9618-08BD55DEF4EE}" srcOrd="3" destOrd="0" presId="urn:microsoft.com/office/officeart/2005/8/layout/radial4"/>
    <dgm:cxn modelId="{91E8E171-3C0F-4459-A9F0-E3108639BA01}" type="presParOf" srcId="{723562F1-4571-4CBF-895C-2DBFD991977D}" destId="{D1C523B4-0E06-4A84-BF14-DC6388284BEE}" srcOrd="4" destOrd="0" presId="urn:microsoft.com/office/officeart/2005/8/layout/radial4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A54E2-BECF-4D0E-BFDF-254F8FEDF0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7E3658F-63A1-468E-9818-BBFC53615C4C}">
      <dgm:prSet phldrT="[Texto]" custT="1"/>
      <dgm:spPr/>
      <dgm:t>
        <a:bodyPr/>
        <a:lstStyle/>
        <a:p>
          <a:r>
            <a:rPr lang="es-ES" sz="1800" b="1" dirty="0" smtClean="0"/>
            <a:t>PEDAGOGÍA</a:t>
          </a:r>
          <a:endParaRPr lang="es-ES" sz="1800" b="1" dirty="0"/>
        </a:p>
      </dgm:t>
    </dgm:pt>
    <dgm:pt modelId="{A5C7212B-2FF9-4786-B34F-8410C1235341}" type="parTrans" cxnId="{C617B6E5-E5F7-4123-8CCE-A8F88D1CFC53}">
      <dgm:prSet/>
      <dgm:spPr/>
      <dgm:t>
        <a:bodyPr/>
        <a:lstStyle/>
        <a:p>
          <a:endParaRPr lang="es-ES"/>
        </a:p>
      </dgm:t>
    </dgm:pt>
    <dgm:pt modelId="{93564AA8-F364-438D-A9D2-394130A16DFA}" type="sibTrans" cxnId="{C617B6E5-E5F7-4123-8CCE-A8F88D1CFC53}">
      <dgm:prSet/>
      <dgm:spPr/>
      <dgm:t>
        <a:bodyPr/>
        <a:lstStyle/>
        <a:p>
          <a:endParaRPr lang="es-ES"/>
        </a:p>
      </dgm:t>
    </dgm:pt>
    <dgm:pt modelId="{387518AA-D4C2-42E4-9506-A88415814169}">
      <dgm:prSet phldrT="[Texto]" custT="1"/>
      <dgm:spPr/>
      <dgm:t>
        <a:bodyPr/>
        <a:lstStyle/>
        <a:p>
          <a:r>
            <a:rPr lang="es-ES" sz="1800" b="1" dirty="0" smtClean="0"/>
            <a:t>DIDÁCTICA</a:t>
          </a:r>
          <a:endParaRPr lang="es-ES" sz="1800" b="1" dirty="0"/>
        </a:p>
      </dgm:t>
    </dgm:pt>
    <dgm:pt modelId="{EA8BD35A-72C2-4B38-A29C-6CBB790F0F22}" type="parTrans" cxnId="{B2ED8A5B-2F25-450E-AE8D-38CCEB195462}">
      <dgm:prSet/>
      <dgm:spPr/>
      <dgm:t>
        <a:bodyPr/>
        <a:lstStyle/>
        <a:p>
          <a:endParaRPr lang="es-ES"/>
        </a:p>
      </dgm:t>
    </dgm:pt>
    <dgm:pt modelId="{7E1E3D10-7AFF-4175-9A15-01D2C36013BB}" type="sibTrans" cxnId="{B2ED8A5B-2F25-450E-AE8D-38CCEB195462}">
      <dgm:prSet/>
      <dgm:spPr/>
      <dgm:t>
        <a:bodyPr/>
        <a:lstStyle/>
        <a:p>
          <a:endParaRPr lang="es-ES"/>
        </a:p>
      </dgm:t>
    </dgm:pt>
    <dgm:pt modelId="{1D71DA47-AC76-42C7-B395-8E78E51503AD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METODOLOGÍA</a:t>
          </a:r>
          <a:endParaRPr lang="es-ES" b="1" dirty="0">
            <a:solidFill>
              <a:schemeClr val="bg1"/>
            </a:solidFill>
          </a:endParaRPr>
        </a:p>
      </dgm:t>
    </dgm:pt>
    <dgm:pt modelId="{556F2B94-7D6E-42BD-ADF6-C6CD176FE403}" type="parTrans" cxnId="{AA9AC6CC-FE06-4898-8C8D-C9DFB82C07B5}">
      <dgm:prSet/>
      <dgm:spPr/>
      <dgm:t>
        <a:bodyPr/>
        <a:lstStyle/>
        <a:p>
          <a:endParaRPr lang="es-ES"/>
        </a:p>
      </dgm:t>
    </dgm:pt>
    <dgm:pt modelId="{E4AA0654-3671-440F-BA7D-235B4F145B90}" type="sibTrans" cxnId="{AA9AC6CC-FE06-4898-8C8D-C9DFB82C07B5}">
      <dgm:prSet/>
      <dgm:spPr/>
      <dgm:t>
        <a:bodyPr/>
        <a:lstStyle/>
        <a:p>
          <a:endParaRPr lang="es-ES"/>
        </a:p>
      </dgm:t>
    </dgm:pt>
    <dgm:pt modelId="{64938464-00C3-403A-A222-F7F33BA1DF8E}">
      <dgm:prSet phldrT="[Texto]" custT="1"/>
      <dgm:spPr/>
      <dgm:t>
        <a:bodyPr/>
        <a:lstStyle/>
        <a:p>
          <a:r>
            <a:rPr lang="es-ES" sz="1800" b="1" dirty="0" smtClean="0">
              <a:solidFill>
                <a:schemeClr val="bg1"/>
              </a:solidFill>
            </a:rPr>
            <a:t>EVALUACIÓ</a:t>
          </a:r>
          <a:r>
            <a:rPr lang="es-ES" sz="1800" b="1" dirty="0" smtClean="0">
              <a:solidFill>
                <a:schemeClr val="tx1"/>
              </a:solidFill>
            </a:rPr>
            <a:t>N</a:t>
          </a:r>
          <a:endParaRPr lang="es-ES" sz="1800" b="1" dirty="0">
            <a:solidFill>
              <a:schemeClr val="tx1"/>
            </a:solidFill>
          </a:endParaRPr>
        </a:p>
      </dgm:t>
    </dgm:pt>
    <dgm:pt modelId="{ACF65EB9-1DD7-41E1-BD38-9DC4AA527BB5}" type="parTrans" cxnId="{69049ED0-466D-44F4-BB6B-E5921FB1C97F}">
      <dgm:prSet/>
      <dgm:spPr/>
      <dgm:t>
        <a:bodyPr/>
        <a:lstStyle/>
        <a:p>
          <a:endParaRPr lang="es-ES"/>
        </a:p>
      </dgm:t>
    </dgm:pt>
    <dgm:pt modelId="{3038E35A-C8CA-4E78-9289-18489744D58B}" type="sibTrans" cxnId="{69049ED0-466D-44F4-BB6B-E5921FB1C97F}">
      <dgm:prSet/>
      <dgm:spPr/>
      <dgm:t>
        <a:bodyPr/>
        <a:lstStyle/>
        <a:p>
          <a:endParaRPr lang="es-ES"/>
        </a:p>
      </dgm:t>
    </dgm:pt>
    <dgm:pt modelId="{38E5BAC8-3DCA-4798-85ED-53563A06896C}">
      <dgm:prSet phldrT="[Texto]" custT="1"/>
      <dgm:spPr/>
      <dgm:t>
        <a:bodyPr/>
        <a:lstStyle/>
        <a:p>
          <a:r>
            <a:rPr lang="es-ES" sz="1800" b="1" dirty="0" smtClean="0"/>
            <a:t>PLANIFICACIÓN</a:t>
          </a:r>
          <a:endParaRPr lang="es-ES" sz="1800" b="1" dirty="0"/>
        </a:p>
      </dgm:t>
    </dgm:pt>
    <dgm:pt modelId="{95FBC62A-2BE2-451E-A631-093E90B6EE1C}" type="parTrans" cxnId="{6894DF4E-ED12-494B-B05B-CE8213DC20EE}">
      <dgm:prSet/>
      <dgm:spPr/>
      <dgm:t>
        <a:bodyPr/>
        <a:lstStyle/>
        <a:p>
          <a:endParaRPr lang="es-ES"/>
        </a:p>
      </dgm:t>
    </dgm:pt>
    <dgm:pt modelId="{F6D0AAD9-6976-43FE-B959-1C64BE1F2E59}" type="sibTrans" cxnId="{6894DF4E-ED12-494B-B05B-CE8213DC20EE}">
      <dgm:prSet/>
      <dgm:spPr/>
      <dgm:t>
        <a:bodyPr/>
        <a:lstStyle/>
        <a:p>
          <a:endParaRPr lang="es-ES"/>
        </a:p>
      </dgm:t>
    </dgm:pt>
    <dgm:pt modelId="{D94E16C5-3643-4B2F-9B82-37997AC35BA2}">
      <dgm:prSet phldrT="[Texto]" custT="1"/>
      <dgm:spPr/>
      <dgm:t>
        <a:bodyPr/>
        <a:lstStyle/>
        <a:p>
          <a:r>
            <a:rPr lang="es-ES" sz="2000" b="1" dirty="0" smtClean="0">
              <a:solidFill>
                <a:schemeClr val="bg1"/>
              </a:solidFill>
            </a:rPr>
            <a:t>GESTIÓN</a:t>
          </a:r>
          <a:endParaRPr lang="es-ES" sz="2000" b="1" dirty="0">
            <a:solidFill>
              <a:schemeClr val="bg1"/>
            </a:solidFill>
          </a:endParaRPr>
        </a:p>
      </dgm:t>
    </dgm:pt>
    <dgm:pt modelId="{13628D89-40CF-4936-AD2C-EA48056C3A9D}" type="parTrans" cxnId="{40FC23B8-F6B4-4AA2-B446-480D1A8934D0}">
      <dgm:prSet/>
      <dgm:spPr/>
      <dgm:t>
        <a:bodyPr/>
        <a:lstStyle/>
        <a:p>
          <a:endParaRPr lang="es-ES"/>
        </a:p>
      </dgm:t>
    </dgm:pt>
    <dgm:pt modelId="{90BDE441-0528-42F8-B8DF-50FF7950CE61}" type="sibTrans" cxnId="{40FC23B8-F6B4-4AA2-B446-480D1A8934D0}">
      <dgm:prSet/>
      <dgm:spPr/>
      <dgm:t>
        <a:bodyPr/>
        <a:lstStyle/>
        <a:p>
          <a:endParaRPr lang="es-ES"/>
        </a:p>
      </dgm:t>
    </dgm:pt>
    <dgm:pt modelId="{9B3A61F8-E263-4601-BF86-F8BB184E8649}" type="pres">
      <dgm:prSet presAssocID="{257A54E2-BECF-4D0E-BFDF-254F8FEDF0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28258F4-CBFE-4B2A-9B30-752CF8DE6E8E}" type="pres">
      <dgm:prSet presAssocID="{B7E3658F-63A1-468E-9818-BBFC53615C4C}" presName="hierRoot1" presStyleCnt="0"/>
      <dgm:spPr/>
    </dgm:pt>
    <dgm:pt modelId="{4046A558-6BF5-4885-B1F2-5636ECDEDABC}" type="pres">
      <dgm:prSet presAssocID="{B7E3658F-63A1-468E-9818-BBFC53615C4C}" presName="composite" presStyleCnt="0"/>
      <dgm:spPr/>
    </dgm:pt>
    <dgm:pt modelId="{BACCC157-1140-496A-B7B8-CA43C923C6D8}" type="pres">
      <dgm:prSet presAssocID="{B7E3658F-63A1-468E-9818-BBFC53615C4C}" presName="background" presStyleLbl="node0" presStyleIdx="0" presStyleCnt="1"/>
      <dgm:spPr/>
    </dgm:pt>
    <dgm:pt modelId="{FBC09456-6A55-4E5A-839A-8FB728442333}" type="pres">
      <dgm:prSet presAssocID="{B7E3658F-63A1-468E-9818-BBFC53615C4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F9097E-D5C3-42DC-B882-1EE5259028C9}" type="pres">
      <dgm:prSet presAssocID="{B7E3658F-63A1-468E-9818-BBFC53615C4C}" presName="hierChild2" presStyleCnt="0"/>
      <dgm:spPr/>
    </dgm:pt>
    <dgm:pt modelId="{FAB4BC9E-47D4-47B7-857E-3A6FF4DCB5AA}" type="pres">
      <dgm:prSet presAssocID="{EA8BD35A-72C2-4B38-A29C-6CBB790F0F22}" presName="Name10" presStyleLbl="parChTrans1D2" presStyleIdx="0" presStyleCnt="2"/>
      <dgm:spPr/>
      <dgm:t>
        <a:bodyPr/>
        <a:lstStyle/>
        <a:p>
          <a:endParaRPr lang="es-ES"/>
        </a:p>
      </dgm:t>
    </dgm:pt>
    <dgm:pt modelId="{4F5E0C50-D5E8-42E9-AC4D-1F0637984E6C}" type="pres">
      <dgm:prSet presAssocID="{387518AA-D4C2-42E4-9506-A88415814169}" presName="hierRoot2" presStyleCnt="0"/>
      <dgm:spPr/>
    </dgm:pt>
    <dgm:pt modelId="{44FD973D-7F6B-458A-AF2F-71CF2ADB6B8F}" type="pres">
      <dgm:prSet presAssocID="{387518AA-D4C2-42E4-9506-A88415814169}" presName="composite2" presStyleCnt="0"/>
      <dgm:spPr/>
    </dgm:pt>
    <dgm:pt modelId="{45618354-EA9C-47BB-BDD8-287409F55FCF}" type="pres">
      <dgm:prSet presAssocID="{387518AA-D4C2-42E4-9506-A88415814169}" presName="background2" presStyleLbl="node2" presStyleIdx="0" presStyleCnt="2"/>
      <dgm:spPr/>
    </dgm:pt>
    <dgm:pt modelId="{F0D7130B-F977-4215-BCA1-FD37E3C7D391}" type="pres">
      <dgm:prSet presAssocID="{387518AA-D4C2-42E4-9506-A88415814169}" presName="text2" presStyleLbl="fgAcc2" presStyleIdx="0" presStyleCnt="2" custScaleX="12398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93BBF1-FE4C-44F7-A5A1-499FC4F5DB0F}" type="pres">
      <dgm:prSet presAssocID="{387518AA-D4C2-42E4-9506-A88415814169}" presName="hierChild3" presStyleCnt="0"/>
      <dgm:spPr/>
    </dgm:pt>
    <dgm:pt modelId="{9CA98F24-C42B-4873-AB60-A2C6CC6FCE9A}" type="pres">
      <dgm:prSet presAssocID="{556F2B94-7D6E-42BD-ADF6-C6CD176FE403}" presName="Name17" presStyleLbl="parChTrans1D3" presStyleIdx="0" presStyleCnt="3"/>
      <dgm:spPr/>
      <dgm:t>
        <a:bodyPr/>
        <a:lstStyle/>
        <a:p>
          <a:endParaRPr lang="es-ES"/>
        </a:p>
      </dgm:t>
    </dgm:pt>
    <dgm:pt modelId="{1B405E3A-091A-4E03-9A17-26A2F68F75EE}" type="pres">
      <dgm:prSet presAssocID="{1D71DA47-AC76-42C7-B395-8E78E51503AD}" presName="hierRoot3" presStyleCnt="0"/>
      <dgm:spPr/>
    </dgm:pt>
    <dgm:pt modelId="{2C34D033-5A27-4770-9C94-171249C7CDA1}" type="pres">
      <dgm:prSet presAssocID="{1D71DA47-AC76-42C7-B395-8E78E51503AD}" presName="composite3" presStyleCnt="0"/>
      <dgm:spPr/>
    </dgm:pt>
    <dgm:pt modelId="{E7D048E7-5855-468E-862B-9B3AC66C0BDA}" type="pres">
      <dgm:prSet presAssocID="{1D71DA47-AC76-42C7-B395-8E78E51503AD}" presName="background3" presStyleLbl="node3" presStyleIdx="0" presStyleCnt="3"/>
      <dgm:spPr/>
    </dgm:pt>
    <dgm:pt modelId="{E3B566E8-0CEC-4812-9758-C7A00C7A7946}" type="pres">
      <dgm:prSet presAssocID="{1D71DA47-AC76-42C7-B395-8E78E51503AD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FBE509F-F979-4A39-B2A6-C7EF75259D01}" type="pres">
      <dgm:prSet presAssocID="{1D71DA47-AC76-42C7-B395-8E78E51503AD}" presName="hierChild4" presStyleCnt="0"/>
      <dgm:spPr/>
    </dgm:pt>
    <dgm:pt modelId="{B43F78AB-C149-4F46-A8A0-39EDAEF0277B}" type="pres">
      <dgm:prSet presAssocID="{ACF65EB9-1DD7-41E1-BD38-9DC4AA527BB5}" presName="Name17" presStyleLbl="parChTrans1D3" presStyleIdx="1" presStyleCnt="3"/>
      <dgm:spPr/>
      <dgm:t>
        <a:bodyPr/>
        <a:lstStyle/>
        <a:p>
          <a:endParaRPr lang="es-ES"/>
        </a:p>
      </dgm:t>
    </dgm:pt>
    <dgm:pt modelId="{CF2F23C6-8712-41C4-95F4-07A4F57F1EB3}" type="pres">
      <dgm:prSet presAssocID="{64938464-00C3-403A-A222-F7F33BA1DF8E}" presName="hierRoot3" presStyleCnt="0"/>
      <dgm:spPr/>
    </dgm:pt>
    <dgm:pt modelId="{4CA1D31C-52DB-4C32-9498-4334132A176E}" type="pres">
      <dgm:prSet presAssocID="{64938464-00C3-403A-A222-F7F33BA1DF8E}" presName="composite3" presStyleCnt="0"/>
      <dgm:spPr/>
    </dgm:pt>
    <dgm:pt modelId="{F6AC86B6-DDD1-4029-B5AD-22FD979FDB5C}" type="pres">
      <dgm:prSet presAssocID="{64938464-00C3-403A-A222-F7F33BA1DF8E}" presName="background3" presStyleLbl="node3" presStyleIdx="1" presStyleCnt="3"/>
      <dgm:spPr/>
    </dgm:pt>
    <dgm:pt modelId="{6C15EFA2-AC60-4C6E-B689-C78BDF19FAA6}" type="pres">
      <dgm:prSet presAssocID="{64938464-00C3-403A-A222-F7F33BA1DF8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C15ABCD-2A8D-4661-B7FD-56A7636D29BA}" type="pres">
      <dgm:prSet presAssocID="{64938464-00C3-403A-A222-F7F33BA1DF8E}" presName="hierChild4" presStyleCnt="0"/>
      <dgm:spPr/>
    </dgm:pt>
    <dgm:pt modelId="{ACCEECC3-BD6C-47C5-82A5-51912960A572}" type="pres">
      <dgm:prSet presAssocID="{95FBC62A-2BE2-451E-A631-093E90B6EE1C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87A713B-7A98-47A1-A5D6-29E77C3BDA48}" type="pres">
      <dgm:prSet presAssocID="{38E5BAC8-3DCA-4798-85ED-53563A06896C}" presName="hierRoot2" presStyleCnt="0"/>
      <dgm:spPr/>
    </dgm:pt>
    <dgm:pt modelId="{E5633A3F-B642-4BD9-B812-306459B6ED0D}" type="pres">
      <dgm:prSet presAssocID="{38E5BAC8-3DCA-4798-85ED-53563A06896C}" presName="composite2" presStyleCnt="0"/>
      <dgm:spPr/>
    </dgm:pt>
    <dgm:pt modelId="{BA325BB8-6546-4574-92C2-4DAE1D455C28}" type="pres">
      <dgm:prSet presAssocID="{38E5BAC8-3DCA-4798-85ED-53563A06896C}" presName="background2" presStyleLbl="node2" presStyleIdx="1" presStyleCnt="2"/>
      <dgm:spPr/>
    </dgm:pt>
    <dgm:pt modelId="{9D61547B-8190-4D7F-93F9-E21FFF7B1FE7}" type="pres">
      <dgm:prSet presAssocID="{38E5BAC8-3DCA-4798-85ED-53563A06896C}" presName="text2" presStyleLbl="fgAcc2" presStyleIdx="1" presStyleCnt="2" custScaleX="1210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A4103D-BBDC-4598-A616-72D32C67DDEB}" type="pres">
      <dgm:prSet presAssocID="{38E5BAC8-3DCA-4798-85ED-53563A06896C}" presName="hierChild3" presStyleCnt="0"/>
      <dgm:spPr/>
    </dgm:pt>
    <dgm:pt modelId="{C4280961-E59A-49A2-8A9D-641B0FA6D1E5}" type="pres">
      <dgm:prSet presAssocID="{13628D89-40CF-4936-AD2C-EA48056C3A9D}" presName="Name17" presStyleLbl="parChTrans1D3" presStyleIdx="2" presStyleCnt="3"/>
      <dgm:spPr/>
      <dgm:t>
        <a:bodyPr/>
        <a:lstStyle/>
        <a:p>
          <a:endParaRPr lang="es-ES"/>
        </a:p>
      </dgm:t>
    </dgm:pt>
    <dgm:pt modelId="{6AC2DE7F-D1C8-4DA5-8C18-DA2004B7C69C}" type="pres">
      <dgm:prSet presAssocID="{D94E16C5-3643-4B2F-9B82-37997AC35BA2}" presName="hierRoot3" presStyleCnt="0"/>
      <dgm:spPr/>
    </dgm:pt>
    <dgm:pt modelId="{C7872B17-2944-4F18-BAA4-4DFE52F9732A}" type="pres">
      <dgm:prSet presAssocID="{D94E16C5-3643-4B2F-9B82-37997AC35BA2}" presName="composite3" presStyleCnt="0"/>
      <dgm:spPr/>
    </dgm:pt>
    <dgm:pt modelId="{9C1892D9-7DE5-41F5-B9DD-DA1D92435DB6}" type="pres">
      <dgm:prSet presAssocID="{D94E16C5-3643-4B2F-9B82-37997AC35BA2}" presName="background3" presStyleLbl="node3" presStyleIdx="2" presStyleCnt="3"/>
      <dgm:spPr/>
    </dgm:pt>
    <dgm:pt modelId="{26F4EE9B-CDA9-498E-9C49-549CD3D17EC2}" type="pres">
      <dgm:prSet presAssocID="{D94E16C5-3643-4B2F-9B82-37997AC35BA2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E4C8BB-4E46-4BF2-9699-2BBAD7F921BB}" type="pres">
      <dgm:prSet presAssocID="{D94E16C5-3643-4B2F-9B82-37997AC35BA2}" presName="hierChild4" presStyleCnt="0"/>
      <dgm:spPr/>
    </dgm:pt>
  </dgm:ptLst>
  <dgm:cxnLst>
    <dgm:cxn modelId="{09F03A67-DB25-4EBB-AC7E-21E977446794}" type="presOf" srcId="{38E5BAC8-3DCA-4798-85ED-53563A06896C}" destId="{9D61547B-8190-4D7F-93F9-E21FFF7B1FE7}" srcOrd="0" destOrd="0" presId="urn:microsoft.com/office/officeart/2005/8/layout/hierarchy1"/>
    <dgm:cxn modelId="{C617B6E5-E5F7-4123-8CCE-A8F88D1CFC53}" srcId="{257A54E2-BECF-4D0E-BFDF-254F8FEDF042}" destId="{B7E3658F-63A1-468E-9818-BBFC53615C4C}" srcOrd="0" destOrd="0" parTransId="{A5C7212B-2FF9-4786-B34F-8410C1235341}" sibTransId="{93564AA8-F364-438D-A9D2-394130A16DFA}"/>
    <dgm:cxn modelId="{AA9AC6CC-FE06-4898-8C8D-C9DFB82C07B5}" srcId="{387518AA-D4C2-42E4-9506-A88415814169}" destId="{1D71DA47-AC76-42C7-B395-8E78E51503AD}" srcOrd="0" destOrd="0" parTransId="{556F2B94-7D6E-42BD-ADF6-C6CD176FE403}" sibTransId="{E4AA0654-3671-440F-BA7D-235B4F145B90}"/>
    <dgm:cxn modelId="{7C8F886D-30E1-4EBA-A78F-32EFF7540DBF}" type="presOf" srcId="{EA8BD35A-72C2-4B38-A29C-6CBB790F0F22}" destId="{FAB4BC9E-47D4-47B7-857E-3A6FF4DCB5AA}" srcOrd="0" destOrd="0" presId="urn:microsoft.com/office/officeart/2005/8/layout/hierarchy1"/>
    <dgm:cxn modelId="{B2ED8A5B-2F25-450E-AE8D-38CCEB195462}" srcId="{B7E3658F-63A1-468E-9818-BBFC53615C4C}" destId="{387518AA-D4C2-42E4-9506-A88415814169}" srcOrd="0" destOrd="0" parTransId="{EA8BD35A-72C2-4B38-A29C-6CBB790F0F22}" sibTransId="{7E1E3D10-7AFF-4175-9A15-01D2C36013BB}"/>
    <dgm:cxn modelId="{6894DF4E-ED12-494B-B05B-CE8213DC20EE}" srcId="{B7E3658F-63A1-468E-9818-BBFC53615C4C}" destId="{38E5BAC8-3DCA-4798-85ED-53563A06896C}" srcOrd="1" destOrd="0" parTransId="{95FBC62A-2BE2-451E-A631-093E90B6EE1C}" sibTransId="{F6D0AAD9-6976-43FE-B959-1C64BE1F2E59}"/>
    <dgm:cxn modelId="{2B69C2F0-A31D-498C-BC98-47EA1D199025}" type="presOf" srcId="{64938464-00C3-403A-A222-F7F33BA1DF8E}" destId="{6C15EFA2-AC60-4C6E-B689-C78BDF19FAA6}" srcOrd="0" destOrd="0" presId="urn:microsoft.com/office/officeart/2005/8/layout/hierarchy1"/>
    <dgm:cxn modelId="{BA8A3DC2-7DF9-4989-827E-BF4E24DCAD7B}" type="presOf" srcId="{556F2B94-7D6E-42BD-ADF6-C6CD176FE403}" destId="{9CA98F24-C42B-4873-AB60-A2C6CC6FCE9A}" srcOrd="0" destOrd="0" presId="urn:microsoft.com/office/officeart/2005/8/layout/hierarchy1"/>
    <dgm:cxn modelId="{59DC7603-99A8-4F70-BB8C-C13DF0A5478B}" type="presOf" srcId="{ACF65EB9-1DD7-41E1-BD38-9DC4AA527BB5}" destId="{B43F78AB-C149-4F46-A8A0-39EDAEF0277B}" srcOrd="0" destOrd="0" presId="urn:microsoft.com/office/officeart/2005/8/layout/hierarchy1"/>
    <dgm:cxn modelId="{69049ED0-466D-44F4-BB6B-E5921FB1C97F}" srcId="{387518AA-D4C2-42E4-9506-A88415814169}" destId="{64938464-00C3-403A-A222-F7F33BA1DF8E}" srcOrd="1" destOrd="0" parTransId="{ACF65EB9-1DD7-41E1-BD38-9DC4AA527BB5}" sibTransId="{3038E35A-C8CA-4E78-9289-18489744D58B}"/>
    <dgm:cxn modelId="{03590F5C-BB5A-45DB-80F1-0E279D8D26B1}" type="presOf" srcId="{D94E16C5-3643-4B2F-9B82-37997AC35BA2}" destId="{26F4EE9B-CDA9-498E-9C49-549CD3D17EC2}" srcOrd="0" destOrd="0" presId="urn:microsoft.com/office/officeart/2005/8/layout/hierarchy1"/>
    <dgm:cxn modelId="{49E2C6B5-F38B-448C-83F6-2EB26E0DE5B0}" type="presOf" srcId="{13628D89-40CF-4936-AD2C-EA48056C3A9D}" destId="{C4280961-E59A-49A2-8A9D-641B0FA6D1E5}" srcOrd="0" destOrd="0" presId="urn:microsoft.com/office/officeart/2005/8/layout/hierarchy1"/>
    <dgm:cxn modelId="{40FC23B8-F6B4-4AA2-B446-480D1A8934D0}" srcId="{38E5BAC8-3DCA-4798-85ED-53563A06896C}" destId="{D94E16C5-3643-4B2F-9B82-37997AC35BA2}" srcOrd="0" destOrd="0" parTransId="{13628D89-40CF-4936-AD2C-EA48056C3A9D}" sibTransId="{90BDE441-0528-42F8-B8DF-50FF7950CE61}"/>
    <dgm:cxn modelId="{F299457E-8566-4204-A226-C26C91006147}" type="presOf" srcId="{257A54E2-BECF-4D0E-BFDF-254F8FEDF042}" destId="{9B3A61F8-E263-4601-BF86-F8BB184E8649}" srcOrd="0" destOrd="0" presId="urn:microsoft.com/office/officeart/2005/8/layout/hierarchy1"/>
    <dgm:cxn modelId="{AAB719D7-01F9-476D-9FC9-5D77A4209B3F}" type="presOf" srcId="{1D71DA47-AC76-42C7-B395-8E78E51503AD}" destId="{E3B566E8-0CEC-4812-9758-C7A00C7A7946}" srcOrd="0" destOrd="0" presId="urn:microsoft.com/office/officeart/2005/8/layout/hierarchy1"/>
    <dgm:cxn modelId="{B1A8E5AC-5BE4-444B-8E44-D5BD02B69E07}" type="presOf" srcId="{95FBC62A-2BE2-451E-A631-093E90B6EE1C}" destId="{ACCEECC3-BD6C-47C5-82A5-51912960A572}" srcOrd="0" destOrd="0" presId="urn:microsoft.com/office/officeart/2005/8/layout/hierarchy1"/>
    <dgm:cxn modelId="{949B18CA-DA6A-4DEE-8C32-AD4337E815B7}" type="presOf" srcId="{387518AA-D4C2-42E4-9506-A88415814169}" destId="{F0D7130B-F977-4215-BCA1-FD37E3C7D391}" srcOrd="0" destOrd="0" presId="urn:microsoft.com/office/officeart/2005/8/layout/hierarchy1"/>
    <dgm:cxn modelId="{F863A6B4-803C-456D-A2D8-FAF8285041D3}" type="presOf" srcId="{B7E3658F-63A1-468E-9818-BBFC53615C4C}" destId="{FBC09456-6A55-4E5A-839A-8FB728442333}" srcOrd="0" destOrd="0" presId="urn:microsoft.com/office/officeart/2005/8/layout/hierarchy1"/>
    <dgm:cxn modelId="{F4A0D7AE-A734-47EE-A30A-D7BB9CA8B68E}" type="presParOf" srcId="{9B3A61F8-E263-4601-BF86-F8BB184E8649}" destId="{B28258F4-CBFE-4B2A-9B30-752CF8DE6E8E}" srcOrd="0" destOrd="0" presId="urn:microsoft.com/office/officeart/2005/8/layout/hierarchy1"/>
    <dgm:cxn modelId="{3CB28B9C-5A96-41FD-B0C7-F134D9E96FD1}" type="presParOf" srcId="{B28258F4-CBFE-4B2A-9B30-752CF8DE6E8E}" destId="{4046A558-6BF5-4885-B1F2-5636ECDEDABC}" srcOrd="0" destOrd="0" presId="urn:microsoft.com/office/officeart/2005/8/layout/hierarchy1"/>
    <dgm:cxn modelId="{97118AA1-4EE9-41EC-B002-82F684721090}" type="presParOf" srcId="{4046A558-6BF5-4885-B1F2-5636ECDEDABC}" destId="{BACCC157-1140-496A-B7B8-CA43C923C6D8}" srcOrd="0" destOrd="0" presId="urn:microsoft.com/office/officeart/2005/8/layout/hierarchy1"/>
    <dgm:cxn modelId="{8A363BA0-065C-4E06-A447-D6B7D8F112B7}" type="presParOf" srcId="{4046A558-6BF5-4885-B1F2-5636ECDEDABC}" destId="{FBC09456-6A55-4E5A-839A-8FB728442333}" srcOrd="1" destOrd="0" presId="urn:microsoft.com/office/officeart/2005/8/layout/hierarchy1"/>
    <dgm:cxn modelId="{A8B0C60D-0085-4FD3-877F-AF8502CD9627}" type="presParOf" srcId="{B28258F4-CBFE-4B2A-9B30-752CF8DE6E8E}" destId="{E3F9097E-D5C3-42DC-B882-1EE5259028C9}" srcOrd="1" destOrd="0" presId="urn:microsoft.com/office/officeart/2005/8/layout/hierarchy1"/>
    <dgm:cxn modelId="{1EF1440A-24CF-4F79-A975-3F4729E01585}" type="presParOf" srcId="{E3F9097E-D5C3-42DC-B882-1EE5259028C9}" destId="{FAB4BC9E-47D4-47B7-857E-3A6FF4DCB5AA}" srcOrd="0" destOrd="0" presId="urn:microsoft.com/office/officeart/2005/8/layout/hierarchy1"/>
    <dgm:cxn modelId="{76BD0762-A096-4261-8EE6-AA2836A98016}" type="presParOf" srcId="{E3F9097E-D5C3-42DC-B882-1EE5259028C9}" destId="{4F5E0C50-D5E8-42E9-AC4D-1F0637984E6C}" srcOrd="1" destOrd="0" presId="urn:microsoft.com/office/officeart/2005/8/layout/hierarchy1"/>
    <dgm:cxn modelId="{90FE660A-0EFC-40C2-9841-DDB9B886D0B8}" type="presParOf" srcId="{4F5E0C50-D5E8-42E9-AC4D-1F0637984E6C}" destId="{44FD973D-7F6B-458A-AF2F-71CF2ADB6B8F}" srcOrd="0" destOrd="0" presId="urn:microsoft.com/office/officeart/2005/8/layout/hierarchy1"/>
    <dgm:cxn modelId="{B4A114B8-41EA-4A0B-BF09-3C084176ABB3}" type="presParOf" srcId="{44FD973D-7F6B-458A-AF2F-71CF2ADB6B8F}" destId="{45618354-EA9C-47BB-BDD8-287409F55FCF}" srcOrd="0" destOrd="0" presId="urn:microsoft.com/office/officeart/2005/8/layout/hierarchy1"/>
    <dgm:cxn modelId="{7293A515-AFAA-4E0F-80E4-A4EF526359E6}" type="presParOf" srcId="{44FD973D-7F6B-458A-AF2F-71CF2ADB6B8F}" destId="{F0D7130B-F977-4215-BCA1-FD37E3C7D391}" srcOrd="1" destOrd="0" presId="urn:microsoft.com/office/officeart/2005/8/layout/hierarchy1"/>
    <dgm:cxn modelId="{9FC29F70-7D1C-4E86-B197-E045CF74BB88}" type="presParOf" srcId="{4F5E0C50-D5E8-42E9-AC4D-1F0637984E6C}" destId="{CB93BBF1-FE4C-44F7-A5A1-499FC4F5DB0F}" srcOrd="1" destOrd="0" presId="urn:microsoft.com/office/officeart/2005/8/layout/hierarchy1"/>
    <dgm:cxn modelId="{9379DC28-451F-4781-A1EF-81C6850E3A8C}" type="presParOf" srcId="{CB93BBF1-FE4C-44F7-A5A1-499FC4F5DB0F}" destId="{9CA98F24-C42B-4873-AB60-A2C6CC6FCE9A}" srcOrd="0" destOrd="0" presId="urn:microsoft.com/office/officeart/2005/8/layout/hierarchy1"/>
    <dgm:cxn modelId="{F62042EC-7334-4DBC-9DDD-0188837F3723}" type="presParOf" srcId="{CB93BBF1-FE4C-44F7-A5A1-499FC4F5DB0F}" destId="{1B405E3A-091A-4E03-9A17-26A2F68F75EE}" srcOrd="1" destOrd="0" presId="urn:microsoft.com/office/officeart/2005/8/layout/hierarchy1"/>
    <dgm:cxn modelId="{B888A5DF-FA38-4CBA-A073-204D3058AED9}" type="presParOf" srcId="{1B405E3A-091A-4E03-9A17-26A2F68F75EE}" destId="{2C34D033-5A27-4770-9C94-171249C7CDA1}" srcOrd="0" destOrd="0" presId="urn:microsoft.com/office/officeart/2005/8/layout/hierarchy1"/>
    <dgm:cxn modelId="{9716AD80-F0F7-4C05-8C37-BDC95B74BD5E}" type="presParOf" srcId="{2C34D033-5A27-4770-9C94-171249C7CDA1}" destId="{E7D048E7-5855-468E-862B-9B3AC66C0BDA}" srcOrd="0" destOrd="0" presId="urn:microsoft.com/office/officeart/2005/8/layout/hierarchy1"/>
    <dgm:cxn modelId="{B3D4A0F0-C8DD-4000-B219-BCE8326B7601}" type="presParOf" srcId="{2C34D033-5A27-4770-9C94-171249C7CDA1}" destId="{E3B566E8-0CEC-4812-9758-C7A00C7A7946}" srcOrd="1" destOrd="0" presId="urn:microsoft.com/office/officeart/2005/8/layout/hierarchy1"/>
    <dgm:cxn modelId="{A312F1B0-77AB-4D60-90D7-6B806B7FD031}" type="presParOf" srcId="{1B405E3A-091A-4E03-9A17-26A2F68F75EE}" destId="{7FBE509F-F979-4A39-B2A6-C7EF75259D01}" srcOrd="1" destOrd="0" presId="urn:microsoft.com/office/officeart/2005/8/layout/hierarchy1"/>
    <dgm:cxn modelId="{48F7611D-4BBD-47C7-93AD-08FDCF571251}" type="presParOf" srcId="{CB93BBF1-FE4C-44F7-A5A1-499FC4F5DB0F}" destId="{B43F78AB-C149-4F46-A8A0-39EDAEF0277B}" srcOrd="2" destOrd="0" presId="urn:microsoft.com/office/officeart/2005/8/layout/hierarchy1"/>
    <dgm:cxn modelId="{486D264B-6103-46F7-9859-89C545DF4ECB}" type="presParOf" srcId="{CB93BBF1-FE4C-44F7-A5A1-499FC4F5DB0F}" destId="{CF2F23C6-8712-41C4-95F4-07A4F57F1EB3}" srcOrd="3" destOrd="0" presId="urn:microsoft.com/office/officeart/2005/8/layout/hierarchy1"/>
    <dgm:cxn modelId="{4F422FB2-0CD8-4377-92FB-0B75D4D3DA6B}" type="presParOf" srcId="{CF2F23C6-8712-41C4-95F4-07A4F57F1EB3}" destId="{4CA1D31C-52DB-4C32-9498-4334132A176E}" srcOrd="0" destOrd="0" presId="urn:microsoft.com/office/officeart/2005/8/layout/hierarchy1"/>
    <dgm:cxn modelId="{7EAE27DA-D412-4DA1-A139-EB8116D61768}" type="presParOf" srcId="{4CA1D31C-52DB-4C32-9498-4334132A176E}" destId="{F6AC86B6-DDD1-4029-B5AD-22FD979FDB5C}" srcOrd="0" destOrd="0" presId="urn:microsoft.com/office/officeart/2005/8/layout/hierarchy1"/>
    <dgm:cxn modelId="{D1929C26-95E5-499D-8648-7ACFEAFEE285}" type="presParOf" srcId="{4CA1D31C-52DB-4C32-9498-4334132A176E}" destId="{6C15EFA2-AC60-4C6E-B689-C78BDF19FAA6}" srcOrd="1" destOrd="0" presId="urn:microsoft.com/office/officeart/2005/8/layout/hierarchy1"/>
    <dgm:cxn modelId="{49158366-2CE6-4724-9482-8916ACA4BF19}" type="presParOf" srcId="{CF2F23C6-8712-41C4-95F4-07A4F57F1EB3}" destId="{8C15ABCD-2A8D-4661-B7FD-56A7636D29BA}" srcOrd="1" destOrd="0" presId="urn:microsoft.com/office/officeart/2005/8/layout/hierarchy1"/>
    <dgm:cxn modelId="{6FF93CA4-DCC3-4200-9D4A-1015A6585637}" type="presParOf" srcId="{E3F9097E-D5C3-42DC-B882-1EE5259028C9}" destId="{ACCEECC3-BD6C-47C5-82A5-51912960A572}" srcOrd="2" destOrd="0" presId="urn:microsoft.com/office/officeart/2005/8/layout/hierarchy1"/>
    <dgm:cxn modelId="{D1A588DC-4B6C-4A85-B0D4-703096D31CD9}" type="presParOf" srcId="{E3F9097E-D5C3-42DC-B882-1EE5259028C9}" destId="{C87A713B-7A98-47A1-A5D6-29E77C3BDA48}" srcOrd="3" destOrd="0" presId="urn:microsoft.com/office/officeart/2005/8/layout/hierarchy1"/>
    <dgm:cxn modelId="{EF848BEF-EB03-4E5D-896A-DB04F9D7180D}" type="presParOf" srcId="{C87A713B-7A98-47A1-A5D6-29E77C3BDA48}" destId="{E5633A3F-B642-4BD9-B812-306459B6ED0D}" srcOrd="0" destOrd="0" presId="urn:microsoft.com/office/officeart/2005/8/layout/hierarchy1"/>
    <dgm:cxn modelId="{79503D97-F87F-4968-809A-FAAC40C06EF2}" type="presParOf" srcId="{E5633A3F-B642-4BD9-B812-306459B6ED0D}" destId="{BA325BB8-6546-4574-92C2-4DAE1D455C28}" srcOrd="0" destOrd="0" presId="urn:microsoft.com/office/officeart/2005/8/layout/hierarchy1"/>
    <dgm:cxn modelId="{B86DD2B1-A34B-4825-9026-A6EB27F65D1B}" type="presParOf" srcId="{E5633A3F-B642-4BD9-B812-306459B6ED0D}" destId="{9D61547B-8190-4D7F-93F9-E21FFF7B1FE7}" srcOrd="1" destOrd="0" presId="urn:microsoft.com/office/officeart/2005/8/layout/hierarchy1"/>
    <dgm:cxn modelId="{18D6AA26-8B46-41B5-AE10-5F42E61749DC}" type="presParOf" srcId="{C87A713B-7A98-47A1-A5D6-29E77C3BDA48}" destId="{D3A4103D-BBDC-4598-A616-72D32C67DDEB}" srcOrd="1" destOrd="0" presId="urn:microsoft.com/office/officeart/2005/8/layout/hierarchy1"/>
    <dgm:cxn modelId="{D17F9C81-4EC3-4591-9596-D26DB2A26597}" type="presParOf" srcId="{D3A4103D-BBDC-4598-A616-72D32C67DDEB}" destId="{C4280961-E59A-49A2-8A9D-641B0FA6D1E5}" srcOrd="0" destOrd="0" presId="urn:microsoft.com/office/officeart/2005/8/layout/hierarchy1"/>
    <dgm:cxn modelId="{68638BFF-13E0-4040-81E4-E32BBCB6CEB4}" type="presParOf" srcId="{D3A4103D-BBDC-4598-A616-72D32C67DDEB}" destId="{6AC2DE7F-D1C8-4DA5-8C18-DA2004B7C69C}" srcOrd="1" destOrd="0" presId="urn:microsoft.com/office/officeart/2005/8/layout/hierarchy1"/>
    <dgm:cxn modelId="{5CE1DB3D-3534-4576-A1F9-DCF6A4F00D96}" type="presParOf" srcId="{6AC2DE7F-D1C8-4DA5-8C18-DA2004B7C69C}" destId="{C7872B17-2944-4F18-BAA4-4DFE52F9732A}" srcOrd="0" destOrd="0" presId="urn:microsoft.com/office/officeart/2005/8/layout/hierarchy1"/>
    <dgm:cxn modelId="{3FAE8039-B1DE-48E3-A6DD-EF3E98AC46BC}" type="presParOf" srcId="{C7872B17-2944-4F18-BAA4-4DFE52F9732A}" destId="{9C1892D9-7DE5-41F5-B9DD-DA1D92435DB6}" srcOrd="0" destOrd="0" presId="urn:microsoft.com/office/officeart/2005/8/layout/hierarchy1"/>
    <dgm:cxn modelId="{AC8D20AD-6E9D-46AA-AFC4-0796C9A929E0}" type="presParOf" srcId="{C7872B17-2944-4F18-BAA4-4DFE52F9732A}" destId="{26F4EE9B-CDA9-498E-9C49-549CD3D17EC2}" srcOrd="1" destOrd="0" presId="urn:microsoft.com/office/officeart/2005/8/layout/hierarchy1"/>
    <dgm:cxn modelId="{5E478C3E-179B-4A2D-BC46-5E2986FA2732}" type="presParOf" srcId="{6AC2DE7F-D1C8-4DA5-8C18-DA2004B7C69C}" destId="{A3E4C8BB-4E46-4BF2-9699-2BBAD7F921BB}" srcOrd="1" destOrd="0" presId="urn:microsoft.com/office/officeart/2005/8/layout/hierarchy1"/>
  </dgm:cxnLst>
  <dgm:bg>
    <a:solidFill>
      <a:schemeClr val="accent1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4847-DA70-4754-BB33-EAAB7BC97B3E}">
      <dsp:nvSpPr>
        <dsp:cNvPr id="0" name=""/>
        <dsp:cNvSpPr/>
      </dsp:nvSpPr>
      <dsp:spPr>
        <a:xfrm>
          <a:off x="3779026" y="2449794"/>
          <a:ext cx="2055807" cy="2055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tx1"/>
              </a:solidFill>
            </a:rPr>
            <a:t>EDUCACIÓN</a:t>
          </a:r>
          <a:endParaRPr lang="es-ES" sz="2000" b="1" kern="1200" dirty="0">
            <a:solidFill>
              <a:schemeClr val="tx1"/>
            </a:solidFill>
          </a:endParaRPr>
        </a:p>
      </dsp:txBody>
      <dsp:txXfrm>
        <a:off x="4080092" y="2750860"/>
        <a:ext cx="1453675" cy="1453675"/>
      </dsp:txXfrm>
    </dsp:sp>
    <dsp:sp modelId="{659FEA83-55CE-4B5F-BC60-E0F962F313AB}">
      <dsp:nvSpPr>
        <dsp:cNvPr id="0" name=""/>
        <dsp:cNvSpPr/>
      </dsp:nvSpPr>
      <dsp:spPr>
        <a:xfrm rot="12880020">
          <a:off x="2363869" y="2071175"/>
          <a:ext cx="1665760" cy="5859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10FE-9468-4A0C-A8E2-9AD1BD06A902}">
      <dsp:nvSpPr>
        <dsp:cNvPr id="0" name=""/>
        <dsp:cNvSpPr/>
      </dsp:nvSpPr>
      <dsp:spPr>
        <a:xfrm>
          <a:off x="1535220" y="1109173"/>
          <a:ext cx="1953017" cy="1562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BIOLOGÍA</a:t>
          </a:r>
          <a:endParaRPr lang="es-ES" sz="2400" b="1" kern="1200" dirty="0">
            <a:solidFill>
              <a:schemeClr val="tx1"/>
            </a:solidFill>
          </a:endParaRPr>
        </a:p>
      </dsp:txBody>
      <dsp:txXfrm>
        <a:off x="1580982" y="1154935"/>
        <a:ext cx="1861493" cy="1470889"/>
      </dsp:txXfrm>
    </dsp:sp>
    <dsp:sp modelId="{20805047-9627-4CBC-A35A-5463B47F30BB}">
      <dsp:nvSpPr>
        <dsp:cNvPr id="0" name=""/>
        <dsp:cNvSpPr/>
      </dsp:nvSpPr>
      <dsp:spPr>
        <a:xfrm rot="16200000">
          <a:off x="4018885" y="1277066"/>
          <a:ext cx="1576089" cy="5859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BF4F0-1AB2-4536-8CD8-624F9F97B39B}">
      <dsp:nvSpPr>
        <dsp:cNvPr id="0" name=""/>
        <dsp:cNvSpPr/>
      </dsp:nvSpPr>
      <dsp:spPr>
        <a:xfrm>
          <a:off x="3830421" y="767"/>
          <a:ext cx="1953017" cy="1562413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PSICOLOGÍA</a:t>
          </a:r>
          <a:endParaRPr lang="es-ES" sz="2400" b="1" kern="1200" dirty="0">
            <a:solidFill>
              <a:schemeClr val="tx1"/>
            </a:solidFill>
          </a:endParaRPr>
        </a:p>
      </dsp:txBody>
      <dsp:txXfrm>
        <a:off x="3876183" y="46529"/>
        <a:ext cx="1861493" cy="1470889"/>
      </dsp:txXfrm>
    </dsp:sp>
    <dsp:sp modelId="{B79160B9-6491-42D3-9618-08BD55DEF4EE}">
      <dsp:nvSpPr>
        <dsp:cNvPr id="0" name=""/>
        <dsp:cNvSpPr/>
      </dsp:nvSpPr>
      <dsp:spPr>
        <a:xfrm rot="19500000">
          <a:off x="5581564" y="2090545"/>
          <a:ext cx="1576089" cy="58590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23B4-0E06-4A84-BF14-DC6388284BEE}">
      <dsp:nvSpPr>
        <dsp:cNvPr id="0" name=""/>
        <dsp:cNvSpPr/>
      </dsp:nvSpPr>
      <dsp:spPr>
        <a:xfrm>
          <a:off x="6038628" y="1150287"/>
          <a:ext cx="1953017" cy="1562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SOCIOLOGÍA</a:t>
          </a:r>
          <a:endParaRPr lang="es-ES" sz="2400" b="1" kern="1200" dirty="0">
            <a:solidFill>
              <a:schemeClr val="tx1"/>
            </a:solidFill>
          </a:endParaRPr>
        </a:p>
      </dsp:txBody>
      <dsp:txXfrm>
        <a:off x="6084390" y="1196049"/>
        <a:ext cx="1861493" cy="1470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4847-DA70-4754-BB33-EAAB7BC97B3E}">
      <dsp:nvSpPr>
        <dsp:cNvPr id="0" name=""/>
        <dsp:cNvSpPr/>
      </dsp:nvSpPr>
      <dsp:spPr>
        <a:xfrm>
          <a:off x="4089083" y="2460600"/>
          <a:ext cx="2065306" cy="2065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tx1"/>
              </a:solidFill>
            </a:rPr>
            <a:t>EDUCACIÓN</a:t>
          </a:r>
          <a:endParaRPr lang="es-ES" sz="2000" b="1" kern="1200" dirty="0">
            <a:solidFill>
              <a:schemeClr val="tx1"/>
            </a:solidFill>
          </a:endParaRPr>
        </a:p>
      </dsp:txBody>
      <dsp:txXfrm>
        <a:off x="4391540" y="2763057"/>
        <a:ext cx="1460392" cy="1460392"/>
      </dsp:txXfrm>
    </dsp:sp>
    <dsp:sp modelId="{659FEA83-55CE-4B5F-BC60-E0F962F313AB}">
      <dsp:nvSpPr>
        <dsp:cNvPr id="0" name=""/>
        <dsp:cNvSpPr/>
      </dsp:nvSpPr>
      <dsp:spPr>
        <a:xfrm rot="12647568">
          <a:off x="2306978" y="2107911"/>
          <a:ext cx="1968012" cy="5886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10FE-9468-4A0C-A8E2-9AD1BD06A902}">
      <dsp:nvSpPr>
        <dsp:cNvPr id="0" name=""/>
        <dsp:cNvSpPr/>
      </dsp:nvSpPr>
      <dsp:spPr>
        <a:xfrm>
          <a:off x="1061488" y="1113653"/>
          <a:ext cx="2768420" cy="15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solidFill>
                <a:schemeClr val="tx1"/>
              </a:solidFill>
            </a:rPr>
            <a:t>ADMINISTRA-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>
              <a:solidFill>
                <a:schemeClr val="tx1"/>
              </a:solidFill>
            </a:rPr>
            <a:t>CIÓN</a:t>
          </a:r>
          <a:endParaRPr lang="es-ES" sz="2800" b="1" kern="1200" dirty="0">
            <a:solidFill>
              <a:schemeClr val="tx1"/>
            </a:solidFill>
          </a:endParaRPr>
        </a:p>
      </dsp:txBody>
      <dsp:txXfrm>
        <a:off x="1107461" y="1159626"/>
        <a:ext cx="2676474" cy="1477686"/>
      </dsp:txXfrm>
    </dsp:sp>
    <dsp:sp modelId="{20805047-9627-4CBC-A35A-5463B47F30BB}">
      <dsp:nvSpPr>
        <dsp:cNvPr id="0" name=""/>
        <dsp:cNvSpPr/>
      </dsp:nvSpPr>
      <dsp:spPr>
        <a:xfrm rot="16200000">
          <a:off x="4329955" y="1282347"/>
          <a:ext cx="1583562" cy="5886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BF4F0-1AB2-4536-8CD8-624F9F97B39B}">
      <dsp:nvSpPr>
        <dsp:cNvPr id="0" name=""/>
        <dsp:cNvSpPr/>
      </dsp:nvSpPr>
      <dsp:spPr>
        <a:xfrm>
          <a:off x="4140716" y="56"/>
          <a:ext cx="1962041" cy="15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tx1"/>
              </a:solidFill>
            </a:rPr>
            <a:t>ECONOMÍA</a:t>
          </a:r>
          <a:endParaRPr lang="es-ES" sz="2400" b="1" kern="1200" dirty="0">
            <a:solidFill>
              <a:schemeClr val="tx1"/>
            </a:solidFill>
          </a:endParaRPr>
        </a:p>
      </dsp:txBody>
      <dsp:txXfrm>
        <a:off x="4186689" y="46029"/>
        <a:ext cx="1870095" cy="1477686"/>
      </dsp:txXfrm>
    </dsp:sp>
    <dsp:sp modelId="{B79160B9-6491-42D3-9618-08BD55DEF4EE}">
      <dsp:nvSpPr>
        <dsp:cNvPr id="0" name=""/>
        <dsp:cNvSpPr/>
      </dsp:nvSpPr>
      <dsp:spPr>
        <a:xfrm rot="19500000">
          <a:off x="5899941" y="2099630"/>
          <a:ext cx="1583562" cy="5886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23B4-0E06-4A84-BF14-DC6388284BEE}">
      <dsp:nvSpPr>
        <dsp:cNvPr id="0" name=""/>
        <dsp:cNvSpPr/>
      </dsp:nvSpPr>
      <dsp:spPr>
        <a:xfrm>
          <a:off x="6359291" y="1154973"/>
          <a:ext cx="1962041" cy="1569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solidFill>
                <a:schemeClr val="tx1"/>
              </a:solidFill>
            </a:rPr>
            <a:t>ECOLOGÍA</a:t>
          </a:r>
          <a:endParaRPr lang="es-ES" sz="2900" b="1" kern="1200" dirty="0">
            <a:solidFill>
              <a:schemeClr val="tx1"/>
            </a:solidFill>
          </a:endParaRPr>
        </a:p>
      </dsp:txBody>
      <dsp:txXfrm>
        <a:off x="6405264" y="1200946"/>
        <a:ext cx="1870095" cy="1477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C4847-DA70-4754-BB33-EAAB7BC97B3E}">
      <dsp:nvSpPr>
        <dsp:cNvPr id="0" name=""/>
        <dsp:cNvSpPr/>
      </dsp:nvSpPr>
      <dsp:spPr>
        <a:xfrm>
          <a:off x="3509059" y="1930071"/>
          <a:ext cx="2595742" cy="25957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b="1" kern="1200" dirty="0" smtClean="0">
              <a:solidFill>
                <a:schemeClr val="tx1"/>
              </a:solidFill>
            </a:rPr>
            <a:t>EDUCACIÓN</a:t>
          </a:r>
          <a:endParaRPr lang="es-ES" sz="2600" b="1" kern="1200" dirty="0">
            <a:solidFill>
              <a:schemeClr val="tx1"/>
            </a:solidFill>
          </a:endParaRPr>
        </a:p>
      </dsp:txBody>
      <dsp:txXfrm>
        <a:off x="3889197" y="2310209"/>
        <a:ext cx="1835466" cy="1835466"/>
      </dsp:txXfrm>
    </dsp:sp>
    <dsp:sp modelId="{20805047-9627-4CBC-A35A-5463B47F30BB}">
      <dsp:nvSpPr>
        <dsp:cNvPr id="0" name=""/>
        <dsp:cNvSpPr/>
      </dsp:nvSpPr>
      <dsp:spPr>
        <a:xfrm rot="12900000">
          <a:off x="1382843" y="1323962"/>
          <a:ext cx="2466366" cy="739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BF4F0-1AB2-4536-8CD8-624F9F97B39B}">
      <dsp:nvSpPr>
        <dsp:cNvPr id="0" name=""/>
        <dsp:cNvSpPr/>
      </dsp:nvSpPr>
      <dsp:spPr>
        <a:xfrm>
          <a:off x="372884" y="148"/>
          <a:ext cx="2465955" cy="197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smtClean="0">
              <a:solidFill>
                <a:schemeClr val="tx1"/>
              </a:solidFill>
            </a:rPr>
            <a:t>CIENCIAS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smtClean="0">
              <a:solidFill>
                <a:schemeClr val="tx1"/>
              </a:solidFill>
            </a:rPr>
            <a:t>DE LA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smtClean="0">
              <a:solidFill>
                <a:schemeClr val="tx1"/>
              </a:solidFill>
            </a:rPr>
            <a:t>EDUCACIÓN</a:t>
          </a:r>
        </a:p>
      </dsp:txBody>
      <dsp:txXfrm>
        <a:off x="430664" y="57928"/>
        <a:ext cx="2350395" cy="1857204"/>
      </dsp:txXfrm>
    </dsp:sp>
    <dsp:sp modelId="{B79160B9-6491-42D3-9618-08BD55DEF4EE}">
      <dsp:nvSpPr>
        <dsp:cNvPr id="0" name=""/>
        <dsp:cNvSpPr/>
      </dsp:nvSpPr>
      <dsp:spPr>
        <a:xfrm rot="19500000">
          <a:off x="5764650" y="1323962"/>
          <a:ext cx="2466366" cy="73978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523B4-0E06-4A84-BF14-DC6388284BEE}">
      <dsp:nvSpPr>
        <dsp:cNvPr id="0" name=""/>
        <dsp:cNvSpPr/>
      </dsp:nvSpPr>
      <dsp:spPr>
        <a:xfrm>
          <a:off x="6775021" y="148"/>
          <a:ext cx="2465955" cy="197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smtClean="0">
              <a:solidFill>
                <a:schemeClr val="tx1"/>
              </a:solidFill>
            </a:rPr>
            <a:t>PEDAGOGÍA</a:t>
          </a:r>
          <a:endParaRPr lang="es-ES" sz="3200" b="1" kern="1200" dirty="0">
            <a:solidFill>
              <a:schemeClr val="tx1"/>
            </a:solidFill>
          </a:endParaRPr>
        </a:p>
      </dsp:txBody>
      <dsp:txXfrm>
        <a:off x="6832801" y="57928"/>
        <a:ext cx="2350395" cy="1857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0961-E59A-49A2-8A9D-641B0FA6D1E5}">
      <dsp:nvSpPr>
        <dsp:cNvPr id="0" name=""/>
        <dsp:cNvSpPr/>
      </dsp:nvSpPr>
      <dsp:spPr>
        <a:xfrm>
          <a:off x="6704899" y="2724884"/>
          <a:ext cx="91440" cy="5074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EECC3-BD6C-47C5-82A5-51912960A572}">
      <dsp:nvSpPr>
        <dsp:cNvPr id="0" name=""/>
        <dsp:cNvSpPr/>
      </dsp:nvSpPr>
      <dsp:spPr>
        <a:xfrm>
          <a:off x="5138532" y="1109435"/>
          <a:ext cx="1612087" cy="50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21"/>
              </a:lnTo>
              <a:lnTo>
                <a:pt x="1612087" y="345821"/>
              </a:lnTo>
              <a:lnTo>
                <a:pt x="1612087" y="507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F78AB-C149-4F46-A8A0-39EDAEF0277B}">
      <dsp:nvSpPr>
        <dsp:cNvPr id="0" name=""/>
        <dsp:cNvSpPr/>
      </dsp:nvSpPr>
      <dsp:spPr>
        <a:xfrm>
          <a:off x="3551710" y="2724884"/>
          <a:ext cx="1066302" cy="507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21"/>
              </a:lnTo>
              <a:lnTo>
                <a:pt x="1066302" y="345821"/>
              </a:lnTo>
              <a:lnTo>
                <a:pt x="1066302" y="50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98F24-C42B-4873-AB60-A2C6CC6FCE9A}">
      <dsp:nvSpPr>
        <dsp:cNvPr id="0" name=""/>
        <dsp:cNvSpPr/>
      </dsp:nvSpPr>
      <dsp:spPr>
        <a:xfrm>
          <a:off x="2485407" y="2724884"/>
          <a:ext cx="1066302" cy="507463"/>
        </a:xfrm>
        <a:custGeom>
          <a:avLst/>
          <a:gdLst/>
          <a:ahLst/>
          <a:cxnLst/>
          <a:rect l="0" t="0" r="0" b="0"/>
          <a:pathLst>
            <a:path>
              <a:moveTo>
                <a:pt x="1066302" y="0"/>
              </a:moveTo>
              <a:lnTo>
                <a:pt x="1066302" y="345821"/>
              </a:lnTo>
              <a:lnTo>
                <a:pt x="0" y="345821"/>
              </a:lnTo>
              <a:lnTo>
                <a:pt x="0" y="5074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4BC9E-47D4-47B7-857E-3A6FF4DCB5AA}">
      <dsp:nvSpPr>
        <dsp:cNvPr id="0" name=""/>
        <dsp:cNvSpPr/>
      </dsp:nvSpPr>
      <dsp:spPr>
        <a:xfrm>
          <a:off x="3551710" y="1109435"/>
          <a:ext cx="1586821" cy="507463"/>
        </a:xfrm>
        <a:custGeom>
          <a:avLst/>
          <a:gdLst/>
          <a:ahLst/>
          <a:cxnLst/>
          <a:rect l="0" t="0" r="0" b="0"/>
          <a:pathLst>
            <a:path>
              <a:moveTo>
                <a:pt x="1586821" y="0"/>
              </a:moveTo>
              <a:lnTo>
                <a:pt x="1586821" y="345821"/>
              </a:lnTo>
              <a:lnTo>
                <a:pt x="0" y="345821"/>
              </a:lnTo>
              <a:lnTo>
                <a:pt x="0" y="5074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C157-1140-496A-B7B8-CA43C923C6D8}">
      <dsp:nvSpPr>
        <dsp:cNvPr id="0" name=""/>
        <dsp:cNvSpPr/>
      </dsp:nvSpPr>
      <dsp:spPr>
        <a:xfrm>
          <a:off x="4266102" y="1449"/>
          <a:ext cx="1744859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09456-6A55-4E5A-839A-8FB728442333}">
      <dsp:nvSpPr>
        <dsp:cNvPr id="0" name=""/>
        <dsp:cNvSpPr/>
      </dsp:nvSpPr>
      <dsp:spPr>
        <a:xfrm>
          <a:off x="4459975" y="185629"/>
          <a:ext cx="1744859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PEDAGOGÍA</a:t>
          </a:r>
          <a:endParaRPr lang="es-ES" sz="1800" b="1" kern="1200" dirty="0"/>
        </a:p>
      </dsp:txBody>
      <dsp:txXfrm>
        <a:off x="4492427" y="218081"/>
        <a:ext cx="1679955" cy="1043081"/>
      </dsp:txXfrm>
    </dsp:sp>
    <dsp:sp modelId="{45618354-EA9C-47BB-BDD8-287409F55FCF}">
      <dsp:nvSpPr>
        <dsp:cNvPr id="0" name=""/>
        <dsp:cNvSpPr/>
      </dsp:nvSpPr>
      <dsp:spPr>
        <a:xfrm>
          <a:off x="2470054" y="1616898"/>
          <a:ext cx="2163311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7130B-F977-4215-BCA1-FD37E3C7D391}">
      <dsp:nvSpPr>
        <dsp:cNvPr id="0" name=""/>
        <dsp:cNvSpPr/>
      </dsp:nvSpPr>
      <dsp:spPr>
        <a:xfrm>
          <a:off x="2663928" y="1801078"/>
          <a:ext cx="2163311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DIDÁCTICA</a:t>
          </a:r>
          <a:endParaRPr lang="es-ES" sz="1800" b="1" kern="1200" dirty="0"/>
        </a:p>
      </dsp:txBody>
      <dsp:txXfrm>
        <a:off x="2696380" y="1833530"/>
        <a:ext cx="2098407" cy="1043081"/>
      </dsp:txXfrm>
    </dsp:sp>
    <dsp:sp modelId="{E7D048E7-5855-468E-862B-9B3AC66C0BDA}">
      <dsp:nvSpPr>
        <dsp:cNvPr id="0" name=""/>
        <dsp:cNvSpPr/>
      </dsp:nvSpPr>
      <dsp:spPr>
        <a:xfrm>
          <a:off x="1612977" y="3232347"/>
          <a:ext cx="1744859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566E8-0CEC-4812-9758-C7A00C7A7946}">
      <dsp:nvSpPr>
        <dsp:cNvPr id="0" name=""/>
        <dsp:cNvSpPr/>
      </dsp:nvSpPr>
      <dsp:spPr>
        <a:xfrm>
          <a:off x="1806851" y="3416527"/>
          <a:ext cx="1744859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>
              <a:solidFill>
                <a:schemeClr val="bg1"/>
              </a:solidFill>
            </a:rPr>
            <a:t>METODOLOGÍA</a:t>
          </a:r>
          <a:endParaRPr lang="es-ES" sz="1700" b="1" kern="1200" dirty="0">
            <a:solidFill>
              <a:schemeClr val="bg1"/>
            </a:solidFill>
          </a:endParaRPr>
        </a:p>
      </dsp:txBody>
      <dsp:txXfrm>
        <a:off x="1839303" y="3448979"/>
        <a:ext cx="1679955" cy="1043081"/>
      </dsp:txXfrm>
    </dsp:sp>
    <dsp:sp modelId="{F6AC86B6-DDD1-4029-B5AD-22FD979FDB5C}">
      <dsp:nvSpPr>
        <dsp:cNvPr id="0" name=""/>
        <dsp:cNvSpPr/>
      </dsp:nvSpPr>
      <dsp:spPr>
        <a:xfrm>
          <a:off x="3745583" y="3232347"/>
          <a:ext cx="1744859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5EFA2-AC60-4C6E-B689-C78BDF19FAA6}">
      <dsp:nvSpPr>
        <dsp:cNvPr id="0" name=""/>
        <dsp:cNvSpPr/>
      </dsp:nvSpPr>
      <dsp:spPr>
        <a:xfrm>
          <a:off x="3939457" y="3416527"/>
          <a:ext cx="1744859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>
              <a:solidFill>
                <a:schemeClr val="bg1"/>
              </a:solidFill>
            </a:rPr>
            <a:t>EVALUACIÓ</a:t>
          </a:r>
          <a:r>
            <a:rPr lang="es-ES" sz="1800" b="1" kern="1200" dirty="0" smtClean="0">
              <a:solidFill>
                <a:schemeClr val="tx1"/>
              </a:solidFill>
            </a:rPr>
            <a:t>N</a:t>
          </a:r>
          <a:endParaRPr lang="es-ES" sz="1800" b="1" kern="1200" dirty="0">
            <a:solidFill>
              <a:schemeClr val="tx1"/>
            </a:solidFill>
          </a:endParaRPr>
        </a:p>
      </dsp:txBody>
      <dsp:txXfrm>
        <a:off x="3971909" y="3448979"/>
        <a:ext cx="1679955" cy="1043081"/>
      </dsp:txXfrm>
    </dsp:sp>
    <dsp:sp modelId="{BA325BB8-6546-4574-92C2-4DAE1D455C28}">
      <dsp:nvSpPr>
        <dsp:cNvPr id="0" name=""/>
        <dsp:cNvSpPr/>
      </dsp:nvSpPr>
      <dsp:spPr>
        <a:xfrm>
          <a:off x="5694229" y="1616898"/>
          <a:ext cx="2112780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1547B-8190-4D7F-93F9-E21FFF7B1FE7}">
      <dsp:nvSpPr>
        <dsp:cNvPr id="0" name=""/>
        <dsp:cNvSpPr/>
      </dsp:nvSpPr>
      <dsp:spPr>
        <a:xfrm>
          <a:off x="5888102" y="1801078"/>
          <a:ext cx="2112780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PLANIFICACIÓN</a:t>
          </a:r>
          <a:endParaRPr lang="es-ES" sz="1800" b="1" kern="1200" dirty="0"/>
        </a:p>
      </dsp:txBody>
      <dsp:txXfrm>
        <a:off x="5920554" y="1833530"/>
        <a:ext cx="2047876" cy="1043081"/>
      </dsp:txXfrm>
    </dsp:sp>
    <dsp:sp modelId="{9C1892D9-7DE5-41F5-B9DD-DA1D92435DB6}">
      <dsp:nvSpPr>
        <dsp:cNvPr id="0" name=""/>
        <dsp:cNvSpPr/>
      </dsp:nvSpPr>
      <dsp:spPr>
        <a:xfrm>
          <a:off x="5878189" y="3232347"/>
          <a:ext cx="1744859" cy="1107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4EE9B-CDA9-498E-9C49-549CD3D17EC2}">
      <dsp:nvSpPr>
        <dsp:cNvPr id="0" name=""/>
        <dsp:cNvSpPr/>
      </dsp:nvSpPr>
      <dsp:spPr>
        <a:xfrm>
          <a:off x="6072063" y="3416527"/>
          <a:ext cx="1744859" cy="11079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bg1"/>
              </a:solidFill>
            </a:rPr>
            <a:t>GESTIÓN</a:t>
          </a:r>
          <a:endParaRPr lang="es-ES" sz="2000" b="1" kern="1200" dirty="0">
            <a:solidFill>
              <a:schemeClr val="bg1"/>
            </a:solidFill>
          </a:endParaRPr>
        </a:p>
      </dsp:txBody>
      <dsp:txXfrm>
        <a:off x="6104515" y="3448979"/>
        <a:ext cx="1679955" cy="104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B181E-FCED-43DB-B198-586DDF52DA56}" type="datetimeFigureOut">
              <a:rPr lang="es-PE" smtClean="0"/>
              <a:t>8/10/2021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3160-1D82-448A-8109-320A989BF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543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E084D0-A3C3-4A2D-9454-D0AE3126EDC0}" type="slidenum">
              <a:rPr lang="es-ES" altLang="es-PE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9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" y="1018904"/>
            <a:ext cx="8830492" cy="3179316"/>
          </a:xfrm>
        </p:spPr>
        <p:txBody>
          <a:bodyPr/>
          <a:lstStyle/>
          <a:p>
            <a:r>
              <a:rPr lang="es-ES" sz="4000" dirty="0" smtClean="0"/>
              <a:t>RELACIONES ENTRE PEDAGOGÍA Y LAS CIENCIAS SOCIALES Y NATURALES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 smtClean="0"/>
              <a:t>LAS CIENCIAS SOCIALES EN GENEETRAL ESTÁN ORIENTADAS A DESARROLLARSE EN EL FUTURO DESDE UNA CONCEPCIÓN INTER – TRANSDISCIPLINAR, ABRIENDO SUS CAMPOS Y SUS TEORÍAS HACIA LA INTEGRACIÓN EPISTEMOLÓGICA</a:t>
            </a:r>
          </a:p>
          <a:p>
            <a:r>
              <a:rPr lang="es-PE" dirty="0" smtClean="0"/>
              <a:t>Carlos Astete Barrenechea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es-ES" b="1" dirty="0" smtClean="0">
                <a:solidFill>
                  <a:schemeClr val="bg1"/>
                </a:solidFill>
              </a:rPr>
              <a:t>CIENCIAS SOCIALES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024743"/>
            <a:ext cx="9613861" cy="3911446"/>
          </a:xfr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endParaRPr lang="es-ES" b="1" dirty="0" smtClean="0"/>
          </a:p>
          <a:p>
            <a:pPr eaLnBrk="1" hangingPunct="1"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NOMOTÉTICAS: </a:t>
            </a:r>
          </a:p>
          <a:p>
            <a:pPr eaLnBrk="1" hangingPunct="1">
              <a:buFontTx/>
              <a:buNone/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	SOCIOLOGÍA, ECONOMÍA, PSICOLOGÍA, HISTORIA.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IDEOGRÁFICAS:</a:t>
            </a:r>
          </a:p>
          <a:p>
            <a:pPr eaLnBrk="1" hangingPunct="1">
              <a:buFontTx/>
              <a:buNone/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	GEOGRAFÍA, DERECHO, ANTROPOLOGÍA. </a:t>
            </a:r>
          </a:p>
          <a:p>
            <a:pPr marL="514350" indent="-514350"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PRAXOLÓGICAS: </a:t>
            </a:r>
          </a:p>
          <a:p>
            <a:pPr marL="514350" indent="-514350">
              <a:buNone/>
              <a:defRPr/>
            </a:pPr>
            <a:r>
              <a:rPr lang="es-ES" sz="2800" b="1" dirty="0" smtClean="0">
                <a:solidFill>
                  <a:schemeClr val="bg1"/>
                </a:solidFill>
              </a:rPr>
              <a:t>	PEDAGOGÍA</a:t>
            </a:r>
          </a:p>
        </p:txBody>
      </p:sp>
    </p:spTree>
    <p:extLst>
      <p:ext uri="{BB962C8B-B14F-4D97-AF65-F5344CB8AC3E}">
        <p14:creationId xmlns:p14="http://schemas.microsoft.com/office/powerpoint/2010/main" val="41385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6939" y="687913"/>
            <a:ext cx="9613861" cy="1080938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CIENCIAS DE LA EDUCACIÓN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93849"/>
              </p:ext>
            </p:extLst>
          </p:nvPr>
        </p:nvGraphicFramePr>
        <p:xfrm>
          <a:off x="596940" y="2011680"/>
          <a:ext cx="9613860" cy="4506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4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6939" y="779354"/>
            <a:ext cx="9613861" cy="1080938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" b="1" dirty="0" smtClean="0">
                <a:solidFill>
                  <a:schemeClr val="bg1"/>
                </a:solidFill>
              </a:rPr>
              <a:t>CIENCIAS DE LA EDUCACIÓN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62657"/>
              </p:ext>
            </p:extLst>
          </p:nvPr>
        </p:nvGraphicFramePr>
        <p:xfrm>
          <a:off x="596939" y="2109652"/>
          <a:ext cx="984028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1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" b="1" dirty="0" smtClean="0">
                <a:solidFill>
                  <a:schemeClr val="bg1"/>
                </a:solidFill>
              </a:rPr>
              <a:t>CIENCIAS DE LA EDUCACIÓN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16874"/>
              </p:ext>
            </p:extLst>
          </p:nvPr>
        </p:nvGraphicFramePr>
        <p:xfrm>
          <a:off x="680320" y="2071688"/>
          <a:ext cx="961386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Flecha derecha"/>
          <p:cNvSpPr/>
          <p:nvPr/>
        </p:nvSpPr>
        <p:spPr>
          <a:xfrm>
            <a:off x="4738689" y="2071688"/>
            <a:ext cx="2643187" cy="11430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000" b="1" dirty="0" smtClean="0">
                <a:solidFill>
                  <a:schemeClr val="tx1"/>
                </a:solidFill>
              </a:rPr>
              <a:t>TRANSFERENCIA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" b="1" dirty="0" smtClean="0">
                <a:solidFill>
                  <a:schemeClr val="bg1"/>
                </a:solidFill>
              </a:rPr>
              <a:t>PEDAGOGÍA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65481"/>
              </p:ext>
            </p:extLst>
          </p:nvPr>
        </p:nvGraphicFramePr>
        <p:xfrm>
          <a:off x="680320" y="2188029"/>
          <a:ext cx="961386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3138</TotalTime>
  <Words>81</Words>
  <Application>Microsoft Office PowerPoint</Application>
  <PresentationFormat>Panorámica</PresentationFormat>
  <Paragraphs>37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Berlín</vt:lpstr>
      <vt:lpstr>RELACIONES ENTRE PEDAGOGÍA Y LAS CIENCIAS SOCIALES Y NATURALES</vt:lpstr>
      <vt:lpstr>CIENCIAS SOCIALES</vt:lpstr>
      <vt:lpstr>CIENCIAS DE LA EDUCACIÓN</vt:lpstr>
      <vt:lpstr>CIENCIAS DE LA EDUCACIÓN</vt:lpstr>
      <vt:lpstr>CIENCIAS DE LA EDUCACIÓN</vt:lpstr>
      <vt:lpstr>PEDAGOGÍA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disciplinar  de la pedagogía</dc:title>
  <dc:creator>Carlos Astete</dc:creator>
  <cp:lastModifiedBy>Carlos Astete</cp:lastModifiedBy>
  <cp:revision>6</cp:revision>
  <dcterms:created xsi:type="dcterms:W3CDTF">2021-09-13T19:58:44Z</dcterms:created>
  <dcterms:modified xsi:type="dcterms:W3CDTF">2021-10-08T15:45:53Z</dcterms:modified>
</cp:coreProperties>
</file>