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7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DC5BFD1-B4F9-4813-900E-2E3B3419C578}">
          <p14:sldIdLst>
            <p14:sldId id="256"/>
            <p14:sldId id="262"/>
            <p14:sldId id="263"/>
            <p14:sldId id="264"/>
            <p14:sldId id="265"/>
            <p14:sldId id="276"/>
          </p14:sldIdLst>
        </p14:section>
        <p14:section name="Estrategía de composición" id="{C2B1EF58-25D4-44EF-9105-AA499F75F2D4}">
          <p14:sldIdLst>
            <p14:sldId id="266"/>
            <p14:sldId id="267"/>
            <p14:sldId id="268"/>
            <p14:sldId id="269"/>
            <p14:sldId id="270"/>
          </p14:sldIdLst>
        </p14:section>
        <p14:section name="Estrategía de Apoyo" id="{BB438E9A-A176-4895-BEEC-D3DF4BBAE0AF}">
          <p14:sldIdLst>
            <p14:sldId id="271"/>
            <p14:sldId id="272"/>
            <p14:sldId id="273"/>
          </p14:sldIdLst>
        </p14:section>
        <p14:section name="Datos Complementarios" id="{29B901D8-54C0-4E44-833E-78A7FA5EC893}">
          <p14:sldIdLst>
            <p14:sldId id="274"/>
            <p14:sldId id="275"/>
          </p14:sldIdLst>
        </p14:section>
        <p14:section name="Conclusión" id="{9DCC19F5-4635-4DE2-BB38-D046DB15AA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FF9933"/>
    <a:srgbClr val="ED1356"/>
    <a:srgbClr val="009999"/>
    <a:srgbClr val="0066FF"/>
    <a:srgbClr val="859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0077C-0F71-4715-A23F-481B5A1D297A}" v="477" dt="2022-08-27T03:31:5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474" autoAdjust="0"/>
  </p:normalViewPr>
  <p:slideViewPr>
    <p:cSldViewPr snapToGrid="0">
      <p:cViewPr varScale="1">
        <p:scale>
          <a:sx n="69" d="100"/>
          <a:sy n="69" d="100"/>
        </p:scale>
        <p:origin x="96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uárez Bazán" userId="15888e3f05a65752" providerId="LiveId" clId="{AC00077C-0F71-4715-A23F-481B5A1D297A}"/>
    <pc:docChg chg="undo custSel addSld delSld modSld sldOrd addSection modSection">
      <pc:chgData name="Marlon Suárez Bazán" userId="15888e3f05a65752" providerId="LiveId" clId="{AC00077C-0F71-4715-A23F-481B5A1D297A}" dt="2022-08-27T03:41:14.560" v="4600" actId="478"/>
      <pc:docMkLst>
        <pc:docMk/>
      </pc:docMkLst>
      <pc:sldChg chg="addSp modSp mod">
        <pc:chgData name="Marlon Suárez Bazán" userId="15888e3f05a65752" providerId="LiveId" clId="{AC00077C-0F71-4715-A23F-481B5A1D297A}" dt="2022-08-26T19:06:14.016" v="1284" actId="207"/>
        <pc:sldMkLst>
          <pc:docMk/>
          <pc:sldMk cId="71531185" sldId="256"/>
        </pc:sldMkLst>
        <pc:spChg chg="mod">
          <ac:chgData name="Marlon Suárez Bazán" userId="15888e3f05a65752" providerId="LiveId" clId="{AC00077C-0F71-4715-A23F-481B5A1D297A}" dt="2022-08-26T19:05:52.567" v="1275" actId="113"/>
          <ac:spMkLst>
            <pc:docMk/>
            <pc:sldMk cId="71531185" sldId="256"/>
            <ac:spMk id="3" creationId="{1544A66A-C519-A5FA-A9EE-95AEFE6DBC4E}"/>
          </ac:spMkLst>
        </pc:spChg>
        <pc:spChg chg="mod">
          <ac:chgData name="Marlon Suárez Bazán" userId="15888e3f05a65752" providerId="LiveId" clId="{AC00077C-0F71-4715-A23F-481B5A1D297A}" dt="2022-08-26T19:05:47.149" v="1272" actId="113"/>
          <ac:spMkLst>
            <pc:docMk/>
            <pc:sldMk cId="71531185" sldId="256"/>
            <ac:spMk id="4" creationId="{AB749493-C50A-A960-02CC-9AE5274BE8D9}"/>
          </ac:spMkLst>
        </pc:spChg>
        <pc:spChg chg="mod">
          <ac:chgData name="Marlon Suárez Bazán" userId="15888e3f05a65752" providerId="LiveId" clId="{AC00077C-0F71-4715-A23F-481B5A1D297A}" dt="2022-08-26T19:05:56.805" v="1278" actId="207"/>
          <ac:spMkLst>
            <pc:docMk/>
            <pc:sldMk cId="71531185" sldId="256"/>
            <ac:spMk id="5" creationId="{EE1E5EBA-2D21-ACBA-8F22-80B1F92E43EB}"/>
          </ac:spMkLst>
        </pc:spChg>
        <pc:spChg chg="mod">
          <ac:chgData name="Marlon Suárez Bazán" userId="15888e3f05a65752" providerId="LiveId" clId="{AC00077C-0F71-4715-A23F-481B5A1D297A}" dt="2022-08-26T19:06:00.372" v="1280" actId="207"/>
          <ac:spMkLst>
            <pc:docMk/>
            <pc:sldMk cId="71531185" sldId="256"/>
            <ac:spMk id="6" creationId="{842B2890-F54D-E014-3268-6328D4EF2609}"/>
          </ac:spMkLst>
        </pc:spChg>
        <pc:spChg chg="add mod ord">
          <ac:chgData name="Marlon Suárez Bazán" userId="15888e3f05a65752" providerId="LiveId" clId="{AC00077C-0F71-4715-A23F-481B5A1D297A}" dt="2022-08-26T19:05:28.565" v="1269" actId="167"/>
          <ac:spMkLst>
            <pc:docMk/>
            <pc:sldMk cId="71531185" sldId="256"/>
            <ac:spMk id="17" creationId="{72778F0E-1199-11AE-2CF9-54082D4ED8E4}"/>
          </ac:spMkLst>
        </pc:spChg>
        <pc:picChg chg="mod">
          <ac:chgData name="Marlon Suárez Bazán" userId="15888e3f05a65752" providerId="LiveId" clId="{AC00077C-0F71-4715-A23F-481B5A1D297A}" dt="2022-08-26T19:06:06.441" v="1281" actId="207"/>
          <ac:picMkLst>
            <pc:docMk/>
            <pc:sldMk cId="71531185" sldId="256"/>
            <ac:picMk id="11" creationId="{16F9DA8F-AEC9-A980-2A41-D88DDD54C2CF}"/>
          </ac:picMkLst>
        </pc:picChg>
        <pc:picChg chg="mod">
          <ac:chgData name="Marlon Suárez Bazán" userId="15888e3f05a65752" providerId="LiveId" clId="{AC00077C-0F71-4715-A23F-481B5A1D297A}" dt="2022-08-26T19:06:09.811" v="1282" actId="207"/>
          <ac:picMkLst>
            <pc:docMk/>
            <pc:sldMk cId="71531185" sldId="256"/>
            <ac:picMk id="12" creationId="{4DD65318-1888-909F-A1A7-D24D052C421C}"/>
          </ac:picMkLst>
        </pc:picChg>
        <pc:picChg chg="mod">
          <ac:chgData name="Marlon Suárez Bazán" userId="15888e3f05a65752" providerId="LiveId" clId="{AC00077C-0F71-4715-A23F-481B5A1D297A}" dt="2022-08-26T19:06:11.972" v="1283" actId="207"/>
          <ac:picMkLst>
            <pc:docMk/>
            <pc:sldMk cId="71531185" sldId="256"/>
            <ac:picMk id="13" creationId="{43CB1B00-125F-9F50-75C9-07B824B681AE}"/>
          </ac:picMkLst>
        </pc:picChg>
        <pc:picChg chg="mod">
          <ac:chgData name="Marlon Suárez Bazán" userId="15888e3f05a65752" providerId="LiveId" clId="{AC00077C-0F71-4715-A23F-481B5A1D297A}" dt="2022-08-26T19:06:14.016" v="1284" actId="207"/>
          <ac:picMkLst>
            <pc:docMk/>
            <pc:sldMk cId="71531185" sldId="256"/>
            <ac:picMk id="14" creationId="{6D058339-C2D4-7404-E2AB-678D62809ECD}"/>
          </ac:picMkLst>
        </pc:picChg>
      </pc:sldChg>
      <pc:sldChg chg="addSp delSp modSp mod">
        <pc:chgData name="Marlon Suárez Bazán" userId="15888e3f05a65752" providerId="LiveId" clId="{AC00077C-0F71-4715-A23F-481B5A1D297A}" dt="2022-08-27T03:24:33.106" v="4560" actId="478"/>
        <pc:sldMkLst>
          <pc:docMk/>
          <pc:sldMk cId="3841621380" sldId="262"/>
        </pc:sldMkLst>
        <pc:spChg chg="mod">
          <ac:chgData name="Marlon Suárez Bazán" userId="15888e3f05a65752" providerId="LiveId" clId="{AC00077C-0F71-4715-A23F-481B5A1D297A}" dt="2022-08-26T18:51:39.153" v="1228" actId="207"/>
          <ac:spMkLst>
            <pc:docMk/>
            <pc:sldMk cId="3841621380" sldId="262"/>
            <ac:spMk id="2" creationId="{4C768888-BF4E-0AB9-44A1-A9A822594A06}"/>
          </ac:spMkLst>
        </pc:spChg>
        <pc:spChg chg="mod">
          <ac:chgData name="Marlon Suárez Bazán" userId="15888e3f05a65752" providerId="LiveId" clId="{AC00077C-0F71-4715-A23F-481B5A1D297A}" dt="2022-08-26T18:47:19.302" v="1203" actId="207"/>
          <ac:spMkLst>
            <pc:docMk/>
            <pc:sldMk cId="3841621380" sldId="262"/>
            <ac:spMk id="3" creationId="{A7A700BE-D5C9-DAAB-35CE-31DF17FFCAC8}"/>
          </ac:spMkLst>
        </pc:spChg>
        <pc:spChg chg="mod">
          <ac:chgData name="Marlon Suárez Bazán" userId="15888e3f05a65752" providerId="LiveId" clId="{AC00077C-0F71-4715-A23F-481B5A1D297A}" dt="2022-08-26T18:51:55.169" v="1236" actId="27636"/>
          <ac:spMkLst>
            <pc:docMk/>
            <pc:sldMk cId="3841621380" sldId="262"/>
            <ac:spMk id="5" creationId="{6C32EF3D-1E24-B14E-3F77-2BC4173DA81E}"/>
          </ac:spMkLst>
        </pc:spChg>
        <pc:spChg chg="mod">
          <ac:chgData name="Marlon Suárez Bazán" userId="15888e3f05a65752" providerId="LiveId" clId="{AC00077C-0F71-4715-A23F-481B5A1D297A}" dt="2022-08-26T18:50:02.985" v="1220" actId="207"/>
          <ac:spMkLst>
            <pc:docMk/>
            <pc:sldMk cId="3841621380" sldId="262"/>
            <ac:spMk id="6" creationId="{EB8D875B-13C9-67B2-708C-0FA782E0B051}"/>
          </ac:spMkLst>
        </pc:spChg>
        <pc:spChg chg="mod">
          <ac:chgData name="Marlon Suárez Bazán" userId="15888e3f05a65752" providerId="LiveId" clId="{AC00077C-0F71-4715-A23F-481B5A1D297A}" dt="2022-08-26T18:49:18.122" v="1219" actId="207"/>
          <ac:spMkLst>
            <pc:docMk/>
            <pc:sldMk cId="3841621380" sldId="262"/>
            <ac:spMk id="7" creationId="{1AFB2A15-1AF5-6CEA-1BDB-C289BC99E586}"/>
          </ac:spMkLst>
        </pc:spChg>
        <pc:spChg chg="mod">
          <ac:chgData name="Marlon Suárez Bazán" userId="15888e3f05a65752" providerId="LiveId" clId="{AC00077C-0F71-4715-A23F-481B5A1D297A}" dt="2022-08-26T18:50:21.111" v="1222" actId="14100"/>
          <ac:spMkLst>
            <pc:docMk/>
            <pc:sldMk cId="3841621380" sldId="262"/>
            <ac:spMk id="8" creationId="{D056CDB2-DB06-6827-E9E1-EBA7BFA33ACC}"/>
          </ac:spMkLst>
        </pc:spChg>
        <pc:spChg chg="mod">
          <ac:chgData name="Marlon Suárez Bazán" userId="15888e3f05a65752" providerId="LiveId" clId="{AC00077C-0F71-4715-A23F-481B5A1D297A}" dt="2022-08-26T18:48:49.928" v="1217" actId="14100"/>
          <ac:spMkLst>
            <pc:docMk/>
            <pc:sldMk cId="3841621380" sldId="262"/>
            <ac:spMk id="9" creationId="{7FA6603A-1D4C-C722-BDB0-8234BE94D83E}"/>
          </ac:spMkLst>
        </pc:spChg>
        <pc:spChg chg="add del">
          <ac:chgData name="Marlon Suárez Bazán" userId="15888e3f05a65752" providerId="LiveId" clId="{AC00077C-0F71-4715-A23F-481B5A1D297A}" dt="2022-08-26T18:46:07.933" v="1194" actId="478"/>
          <ac:spMkLst>
            <pc:docMk/>
            <pc:sldMk cId="3841621380" sldId="262"/>
            <ac:spMk id="17" creationId="{EEB9B6DB-EA18-9978-059B-4F65A7A80DE6}"/>
          </ac:spMkLst>
        </pc:spChg>
        <pc:spChg chg="add del mod ord">
          <ac:chgData name="Marlon Suárez Bazán" userId="15888e3f05a65752" providerId="LiveId" clId="{AC00077C-0F71-4715-A23F-481B5A1D297A}" dt="2022-08-26T18:46:54.275" v="1199" actId="478"/>
          <ac:spMkLst>
            <pc:docMk/>
            <pc:sldMk cId="3841621380" sldId="262"/>
            <ac:spMk id="18" creationId="{5D165BC5-0F4A-E580-4437-F5A54EFBC768}"/>
          </ac:spMkLst>
        </pc:spChg>
        <pc:spChg chg="add mod ord">
          <ac:chgData name="Marlon Suárez Bazán" userId="15888e3f05a65752" providerId="LiveId" clId="{AC00077C-0F71-4715-A23F-481B5A1D297A}" dt="2022-08-26T18:52:22.952" v="1238" actId="2085"/>
          <ac:spMkLst>
            <pc:docMk/>
            <pc:sldMk cId="3841621380" sldId="262"/>
            <ac:spMk id="19" creationId="{28C5CE1F-1EA6-2D48-FA50-EEC8D02E6331}"/>
          </ac:spMkLst>
        </pc:spChg>
        <pc:picChg chg="mod">
          <ac:chgData name="Marlon Suárez Bazán" userId="15888e3f05a65752" providerId="LiveId" clId="{AC00077C-0F71-4715-A23F-481B5A1D297A}" dt="2022-08-26T18:51:32.185" v="1226" actId="207"/>
          <ac:picMkLst>
            <pc:docMk/>
            <pc:sldMk cId="3841621380" sldId="262"/>
            <ac:picMk id="4" creationId="{EA5CEF22-5DAA-C446-B452-3C042A142C4A}"/>
          </ac:picMkLst>
        </pc:picChg>
        <pc:picChg chg="mod">
          <ac:chgData name="Marlon Suárez Bazán" userId="15888e3f05a65752" providerId="LiveId" clId="{AC00077C-0F71-4715-A23F-481B5A1D297A}" dt="2022-08-26T18:32:48.545" v="1145" actId="465"/>
          <ac:picMkLst>
            <pc:docMk/>
            <pc:sldMk cId="3841621380" sldId="262"/>
            <ac:picMk id="11" creationId="{DB9F9ADB-87FF-BD38-69C5-4CDF2E5A5D17}"/>
          </ac:picMkLst>
        </pc:picChg>
        <pc:picChg chg="mod">
          <ac:chgData name="Marlon Suárez Bazán" userId="15888e3f05a65752" providerId="LiveId" clId="{AC00077C-0F71-4715-A23F-481B5A1D297A}" dt="2022-08-26T18:33:03.457" v="1146" actId="465"/>
          <ac:picMkLst>
            <pc:docMk/>
            <pc:sldMk cId="3841621380" sldId="262"/>
            <ac:picMk id="12" creationId="{39E63D47-2F96-EF63-8C77-A836FC99DE88}"/>
          </ac:picMkLst>
        </pc:picChg>
        <pc:picChg chg="mod">
          <ac:chgData name="Marlon Suárez Bazán" userId="15888e3f05a65752" providerId="LiveId" clId="{AC00077C-0F71-4715-A23F-481B5A1D297A}" dt="2022-08-26T18:33:03.457" v="1146" actId="465"/>
          <ac:picMkLst>
            <pc:docMk/>
            <pc:sldMk cId="3841621380" sldId="262"/>
            <ac:picMk id="13" creationId="{330AEB7B-CCC8-B34D-0BF3-1205FBA4066F}"/>
          </ac:picMkLst>
        </pc:picChg>
        <pc:picChg chg="mod">
          <ac:chgData name="Marlon Suárez Bazán" userId="15888e3f05a65752" providerId="LiveId" clId="{AC00077C-0F71-4715-A23F-481B5A1D297A}" dt="2022-08-26T18:33:03.457" v="1146" actId="465"/>
          <ac:picMkLst>
            <pc:docMk/>
            <pc:sldMk cId="3841621380" sldId="262"/>
            <ac:picMk id="14" creationId="{B120108F-04E6-EF0B-5BD6-810D3464E9E3}"/>
          </ac:picMkLst>
        </pc:picChg>
        <pc:picChg chg="mod">
          <ac:chgData name="Marlon Suárez Bazán" userId="15888e3f05a65752" providerId="LiveId" clId="{AC00077C-0F71-4715-A23F-481B5A1D297A}" dt="2022-08-26T18:32:48.545" v="1145" actId="465"/>
          <ac:picMkLst>
            <pc:docMk/>
            <pc:sldMk cId="3841621380" sldId="262"/>
            <ac:picMk id="15" creationId="{AAF90062-0D20-3D3A-3A75-6ED48BDA04DE}"/>
          </ac:picMkLst>
        </pc:picChg>
        <pc:picChg chg="add del mod">
          <ac:chgData name="Marlon Suárez Bazán" userId="15888e3f05a65752" providerId="LiveId" clId="{AC00077C-0F71-4715-A23F-481B5A1D297A}" dt="2022-08-27T03:24:33.106" v="4560" actId="478"/>
          <ac:picMkLst>
            <pc:docMk/>
            <pc:sldMk cId="3841621380" sldId="262"/>
            <ac:picMk id="16" creationId="{646B24B9-97A2-5779-B5B8-7D18015F5C29}"/>
          </ac:picMkLst>
        </pc:picChg>
      </pc:sldChg>
      <pc:sldChg chg="addSp delSp modSp mod ord">
        <pc:chgData name="Marlon Suárez Bazán" userId="15888e3f05a65752" providerId="LiveId" clId="{AC00077C-0F71-4715-A23F-481B5A1D297A}" dt="2022-08-27T03:26:37.548" v="4570"/>
        <pc:sldMkLst>
          <pc:docMk/>
          <pc:sldMk cId="1664969683" sldId="263"/>
        </pc:sldMkLst>
        <pc:spChg chg="mod">
          <ac:chgData name="Marlon Suárez Bazán" userId="15888e3f05a65752" providerId="LiveId" clId="{AC00077C-0F71-4715-A23F-481B5A1D297A}" dt="2022-08-26T22:56:22.815" v="1380" actId="207"/>
          <ac:spMkLst>
            <pc:docMk/>
            <pc:sldMk cId="1664969683" sldId="263"/>
            <ac:spMk id="2" creationId="{4C768888-BF4E-0AB9-44A1-A9A822594A06}"/>
          </ac:spMkLst>
        </pc:spChg>
        <pc:spChg chg="mod">
          <ac:chgData name="Marlon Suárez Bazán" userId="15888e3f05a65752" providerId="LiveId" clId="{AC00077C-0F71-4715-A23F-481B5A1D297A}" dt="2022-08-27T02:00:42.980" v="4211" actId="14100"/>
          <ac:spMkLst>
            <pc:docMk/>
            <pc:sldMk cId="1664969683" sldId="263"/>
            <ac:spMk id="3" creationId="{A7A700BE-D5C9-DAAB-35CE-31DF17FFCAC8}"/>
          </ac:spMkLst>
        </pc:spChg>
        <pc:spChg chg="mod">
          <ac:chgData name="Marlon Suárez Bazán" userId="15888e3f05a65752" providerId="LiveId" clId="{AC00077C-0F71-4715-A23F-481B5A1D297A}" dt="2022-08-26T22:56:24.741" v="1381" actId="207"/>
          <ac:spMkLst>
            <pc:docMk/>
            <pc:sldMk cId="1664969683" sldId="263"/>
            <ac:spMk id="5" creationId="{6C32EF3D-1E24-B14E-3F77-2BC4173DA81E}"/>
          </ac:spMkLst>
        </pc:spChg>
        <pc:spChg chg="mod">
          <ac:chgData name="Marlon Suárez Bazán" userId="15888e3f05a65752" providerId="LiveId" clId="{AC00077C-0F71-4715-A23F-481B5A1D297A}" dt="2022-08-27T02:00:44.876" v="4212" actId="14100"/>
          <ac:spMkLst>
            <pc:docMk/>
            <pc:sldMk cId="1664969683" sldId="263"/>
            <ac:spMk id="6" creationId="{EB8D875B-13C9-67B2-708C-0FA782E0B051}"/>
          </ac:spMkLst>
        </pc:spChg>
        <pc:spChg chg="mod">
          <ac:chgData name="Marlon Suárez Bazán" userId="15888e3f05a65752" providerId="LiveId" clId="{AC00077C-0F71-4715-A23F-481B5A1D297A}" dt="2022-08-27T02:00:47.693" v="4213" actId="14100"/>
          <ac:spMkLst>
            <pc:docMk/>
            <pc:sldMk cId="1664969683" sldId="263"/>
            <ac:spMk id="7" creationId="{1AFB2A15-1AF5-6CEA-1BDB-C289BC99E586}"/>
          </ac:spMkLst>
        </pc:spChg>
        <pc:spChg chg="add mod ord">
          <ac:chgData name="Marlon Suárez Bazán" userId="15888e3f05a65752" providerId="LiveId" clId="{AC00077C-0F71-4715-A23F-481B5A1D297A}" dt="2022-08-26T22:56:15.338" v="1378" actId="167"/>
          <ac:spMkLst>
            <pc:docMk/>
            <pc:sldMk cId="1664969683" sldId="263"/>
            <ac:spMk id="16" creationId="{F66E833A-F0FD-5625-13A8-52A9A22E020A}"/>
          </ac:spMkLst>
        </pc:spChg>
        <pc:picChg chg="mod">
          <ac:chgData name="Marlon Suárez Bazán" userId="15888e3f05a65752" providerId="LiveId" clId="{AC00077C-0F71-4715-A23F-481B5A1D297A}" dt="2022-08-26T22:56:19.056" v="1379" actId="207"/>
          <ac:picMkLst>
            <pc:docMk/>
            <pc:sldMk cId="1664969683" sldId="263"/>
            <ac:picMk id="4" creationId="{EA5CEF22-5DAA-C446-B452-3C042A142C4A}"/>
          </ac:picMkLst>
        </pc:picChg>
        <pc:picChg chg="add mod">
          <ac:chgData name="Marlon Suárez Bazán" userId="15888e3f05a65752" providerId="LiveId" clId="{AC00077C-0F71-4715-A23F-481B5A1D297A}" dt="2022-08-26T22:57:14.038" v="1385" actId="1076"/>
          <ac:picMkLst>
            <pc:docMk/>
            <pc:sldMk cId="1664969683" sldId="263"/>
            <ac:picMk id="10" creationId="{774BAB91-A7BD-3953-BBF9-C01A3623D9C5}"/>
          </ac:picMkLst>
        </pc:picChg>
        <pc:picChg chg="add del mod">
          <ac:chgData name="Marlon Suárez Bazán" userId="15888e3f05a65752" providerId="LiveId" clId="{AC00077C-0F71-4715-A23F-481B5A1D297A}" dt="2022-08-26T22:53:48.854" v="1365" actId="478"/>
          <ac:picMkLst>
            <pc:docMk/>
            <pc:sldMk cId="1664969683" sldId="263"/>
            <ac:picMk id="11" creationId="{A49B9AFA-39D3-E701-823D-83D75E6509DB}"/>
          </ac:picMkLst>
        </pc:picChg>
        <pc:picChg chg="add del mod">
          <ac:chgData name="Marlon Suárez Bazán" userId="15888e3f05a65752" providerId="LiveId" clId="{AC00077C-0F71-4715-A23F-481B5A1D297A}" dt="2022-08-26T22:53:50.225" v="1366" actId="478"/>
          <ac:picMkLst>
            <pc:docMk/>
            <pc:sldMk cId="1664969683" sldId="263"/>
            <ac:picMk id="12" creationId="{21D7A7B9-62B8-6422-AAD2-1B421E8BA1ED}"/>
          </ac:picMkLst>
        </pc:picChg>
        <pc:picChg chg="add mod">
          <ac:chgData name="Marlon Suárez Bazán" userId="15888e3f05a65752" providerId="LiveId" clId="{AC00077C-0F71-4715-A23F-481B5A1D297A}" dt="2022-08-26T22:57:11.029" v="1384" actId="1076"/>
          <ac:picMkLst>
            <pc:docMk/>
            <pc:sldMk cId="1664969683" sldId="263"/>
            <ac:picMk id="13" creationId="{091D0B74-81E7-3436-E707-97AE98308565}"/>
          </ac:picMkLst>
        </pc:picChg>
        <pc:picChg chg="add mod">
          <ac:chgData name="Marlon Suárez Bazán" userId="15888e3f05a65752" providerId="LiveId" clId="{AC00077C-0F71-4715-A23F-481B5A1D297A}" dt="2022-08-26T22:57:18.517" v="1386" actId="1076"/>
          <ac:picMkLst>
            <pc:docMk/>
            <pc:sldMk cId="1664969683" sldId="263"/>
            <ac:picMk id="14" creationId="{3215B8E1-7572-D38D-16C9-C1E1B1C91A4B}"/>
          </ac:picMkLst>
        </pc:picChg>
        <pc:picChg chg="add del mod">
          <ac:chgData name="Marlon Suárez Bazán" userId="15888e3f05a65752" providerId="LiveId" clId="{AC00077C-0F71-4715-A23F-481B5A1D297A}" dt="2022-08-27T03:24:08.104" v="4559" actId="478"/>
          <ac:picMkLst>
            <pc:docMk/>
            <pc:sldMk cId="1664969683" sldId="263"/>
            <ac:picMk id="15" creationId="{28763336-A691-BA0F-B9BA-BF427585DBFF}"/>
          </ac:picMkLst>
        </pc:picChg>
      </pc:sldChg>
      <pc:sldChg chg="addSp delSp modSp mod ord">
        <pc:chgData name="Marlon Suárez Bazán" userId="15888e3f05a65752" providerId="LiveId" clId="{AC00077C-0F71-4715-A23F-481B5A1D297A}" dt="2022-08-27T03:26:44.491" v="4572"/>
        <pc:sldMkLst>
          <pc:docMk/>
          <pc:sldMk cId="3354809244" sldId="264"/>
        </pc:sldMkLst>
        <pc:spChg chg="mod">
          <ac:chgData name="Marlon Suárez Bazán" userId="15888e3f05a65752" providerId="LiveId" clId="{AC00077C-0F71-4715-A23F-481B5A1D297A}" dt="2022-08-26T23:57:21.170" v="2535" actId="207"/>
          <ac:spMkLst>
            <pc:docMk/>
            <pc:sldMk cId="3354809244" sldId="264"/>
            <ac:spMk id="2" creationId="{4C768888-BF4E-0AB9-44A1-A9A822594A06}"/>
          </ac:spMkLst>
        </pc:spChg>
        <pc:spChg chg="mod">
          <ac:chgData name="Marlon Suárez Bazán" userId="15888e3f05a65752" providerId="LiveId" clId="{AC00077C-0F71-4715-A23F-481B5A1D297A}" dt="2022-08-27T03:03:13.486" v="4352" actId="14100"/>
          <ac:spMkLst>
            <pc:docMk/>
            <pc:sldMk cId="3354809244" sldId="264"/>
            <ac:spMk id="3" creationId="{A7A700BE-D5C9-DAAB-35CE-31DF17FFCAC8}"/>
          </ac:spMkLst>
        </pc:spChg>
        <pc:spChg chg="mod">
          <ac:chgData name="Marlon Suárez Bazán" userId="15888e3f05a65752" providerId="LiveId" clId="{AC00077C-0F71-4715-A23F-481B5A1D297A}" dt="2022-08-26T23:57:24.929" v="2536" actId="207"/>
          <ac:spMkLst>
            <pc:docMk/>
            <pc:sldMk cId="3354809244" sldId="264"/>
            <ac:spMk id="5" creationId="{6C32EF3D-1E24-B14E-3F77-2BC4173DA81E}"/>
          </ac:spMkLst>
        </pc:spChg>
        <pc:spChg chg="mod">
          <ac:chgData name="Marlon Suárez Bazán" userId="15888e3f05a65752" providerId="LiveId" clId="{AC00077C-0F71-4715-A23F-481B5A1D297A}" dt="2022-08-27T03:03:16.350" v="4353" actId="14100"/>
          <ac:spMkLst>
            <pc:docMk/>
            <pc:sldMk cId="3354809244" sldId="264"/>
            <ac:spMk id="6" creationId="{EB8D875B-13C9-67B2-708C-0FA782E0B051}"/>
          </ac:spMkLst>
        </pc:spChg>
        <pc:spChg chg="add mod ord">
          <ac:chgData name="Marlon Suárez Bazán" userId="15888e3f05a65752" providerId="LiveId" clId="{AC00077C-0F71-4715-A23F-481B5A1D297A}" dt="2022-08-26T23:57:13.392" v="2533" actId="167"/>
          <ac:spMkLst>
            <pc:docMk/>
            <pc:sldMk cId="3354809244" sldId="264"/>
            <ac:spMk id="11" creationId="{20BF3F32-9DF0-5B01-1FA4-E3627128ECC2}"/>
          </ac:spMkLst>
        </pc:spChg>
        <pc:picChg chg="mod">
          <ac:chgData name="Marlon Suárez Bazán" userId="15888e3f05a65752" providerId="LiveId" clId="{AC00077C-0F71-4715-A23F-481B5A1D297A}" dt="2022-08-26T23:57:15.907" v="2534" actId="207"/>
          <ac:picMkLst>
            <pc:docMk/>
            <pc:sldMk cId="3354809244" sldId="264"/>
            <ac:picMk id="4" creationId="{EA5CEF22-5DAA-C446-B452-3C042A142C4A}"/>
          </ac:picMkLst>
        </pc:picChg>
        <pc:picChg chg="add mod">
          <ac:chgData name="Marlon Suárez Bazán" userId="15888e3f05a65752" providerId="LiveId" clId="{AC00077C-0F71-4715-A23F-481B5A1D297A}" dt="2022-08-26T23:53:08.504" v="2528" actId="1076"/>
          <ac:picMkLst>
            <pc:docMk/>
            <pc:sldMk cId="3354809244" sldId="264"/>
            <ac:picMk id="9" creationId="{B4FD7181-6438-7698-76C4-1DAE36D14218}"/>
          </ac:picMkLst>
        </pc:picChg>
        <pc:picChg chg="add mod">
          <ac:chgData name="Marlon Suárez Bazán" userId="15888e3f05a65752" providerId="LiveId" clId="{AC00077C-0F71-4715-A23F-481B5A1D297A}" dt="2022-08-27T03:03:05.526" v="4350" actId="1076"/>
          <ac:picMkLst>
            <pc:docMk/>
            <pc:sldMk cId="3354809244" sldId="264"/>
            <ac:picMk id="10" creationId="{B8EDBE6F-A302-EF13-DF59-7CF331A9C510}"/>
          </ac:picMkLst>
        </pc:picChg>
        <pc:picChg chg="add del mod ord">
          <ac:chgData name="Marlon Suárez Bazán" userId="15888e3f05a65752" providerId="LiveId" clId="{AC00077C-0F71-4715-A23F-481B5A1D297A}" dt="2022-08-27T03:22:36.658" v="4555" actId="478"/>
          <ac:picMkLst>
            <pc:docMk/>
            <pc:sldMk cId="3354809244" sldId="264"/>
            <ac:picMk id="12" creationId="{FE4C2EF1-08EA-A035-0C55-DAC6C5379894}"/>
          </ac:picMkLst>
        </pc:picChg>
      </pc:sldChg>
      <pc:sldChg chg="modSp mod ord">
        <pc:chgData name="Marlon Suárez Bazán" userId="15888e3f05a65752" providerId="LiveId" clId="{AC00077C-0F71-4715-A23F-481B5A1D297A}" dt="2022-08-27T03:29:44.896" v="4583" actId="1076"/>
        <pc:sldMkLst>
          <pc:docMk/>
          <pc:sldMk cId="1353649228" sldId="265"/>
        </pc:sldMkLst>
        <pc:spChg chg="mod">
          <ac:chgData name="Marlon Suárez Bazán" userId="15888e3f05a65752" providerId="LiveId" clId="{AC00077C-0F71-4715-A23F-481B5A1D297A}" dt="2022-08-27T03:29:44.896" v="4583" actId="1076"/>
          <ac:spMkLst>
            <pc:docMk/>
            <pc:sldMk cId="1353649228" sldId="265"/>
            <ac:spMk id="2" creationId="{4C768888-BF4E-0AB9-44A1-A9A822594A06}"/>
          </ac:spMkLst>
        </pc:spChg>
        <pc:spChg chg="mod">
          <ac:chgData name="Marlon Suárez Bazán" userId="15888e3f05a65752" providerId="LiveId" clId="{AC00077C-0F71-4715-A23F-481B5A1D297A}" dt="2022-08-27T03:29:06" v="4575" actId="108"/>
          <ac:spMkLst>
            <pc:docMk/>
            <pc:sldMk cId="1353649228" sldId="265"/>
            <ac:spMk id="9" creationId="{62783BA0-FD34-C270-509D-45D504FC685A}"/>
          </ac:spMkLst>
        </pc:spChg>
        <pc:spChg chg="mod">
          <ac:chgData name="Marlon Suárez Bazán" userId="15888e3f05a65752" providerId="LiveId" clId="{AC00077C-0F71-4715-A23F-481B5A1D297A}" dt="2022-08-27T03:29:40.282" v="4582" actId="1582"/>
          <ac:spMkLst>
            <pc:docMk/>
            <pc:sldMk cId="1353649228" sldId="265"/>
            <ac:spMk id="10" creationId="{295C68C8-F9D1-B0F9-99C2-BDF55B2DDE35}"/>
          </ac:spMkLst>
        </pc:spChg>
        <pc:spChg chg="mod">
          <ac:chgData name="Marlon Suárez Bazán" userId="15888e3f05a65752" providerId="LiveId" clId="{AC00077C-0F71-4715-A23F-481B5A1D297A}" dt="2022-08-27T03:23:52.609" v="4558" actId="255"/>
          <ac:spMkLst>
            <pc:docMk/>
            <pc:sldMk cId="1353649228" sldId="265"/>
            <ac:spMk id="11" creationId="{08364223-3BC3-9B03-E42B-0A8D8F63E42D}"/>
          </ac:spMkLst>
        </pc:spChg>
        <pc:picChg chg="mod">
          <ac:chgData name="Marlon Suárez Bazán" userId="15888e3f05a65752" providerId="LiveId" clId="{AC00077C-0F71-4715-A23F-481B5A1D297A}" dt="2022-08-27T03:29:23.423" v="4579" actId="207"/>
          <ac:picMkLst>
            <pc:docMk/>
            <pc:sldMk cId="1353649228" sldId="265"/>
            <ac:picMk id="4" creationId="{EA5CEF22-5DAA-C446-B452-3C042A142C4A}"/>
          </ac:picMkLst>
        </pc:picChg>
      </pc:sldChg>
      <pc:sldChg chg="addSp delSp modSp mod modShow">
        <pc:chgData name="Marlon Suárez Bazán" userId="15888e3f05a65752" providerId="LiveId" clId="{AC00077C-0F71-4715-A23F-481B5A1D297A}" dt="2022-08-27T03:39:36.229" v="4591" actId="478"/>
        <pc:sldMkLst>
          <pc:docMk/>
          <pc:sldMk cId="580505617" sldId="266"/>
        </pc:sldMkLst>
        <pc:spChg chg="del mod">
          <ac:chgData name="Marlon Suárez Bazán" userId="15888e3f05a65752" providerId="LiveId" clId="{AC00077C-0F71-4715-A23F-481B5A1D297A}" dt="2022-08-26T18:52:42.316" v="1241" actId="478"/>
          <ac:spMkLst>
            <pc:docMk/>
            <pc:sldMk cId="580505617" sldId="266"/>
            <ac:spMk id="4" creationId="{D1174EE8-4DD5-DD72-C4EF-5EE6A42D2923}"/>
          </ac:spMkLst>
        </pc:spChg>
        <pc:spChg chg="mod">
          <ac:chgData name="Marlon Suárez Bazán" userId="15888e3f05a65752" providerId="LiveId" clId="{AC00077C-0F71-4715-A23F-481B5A1D297A}" dt="2022-08-27T01:15:52.898" v="3586" actId="1076"/>
          <ac:spMkLst>
            <pc:docMk/>
            <pc:sldMk cId="580505617" sldId="266"/>
            <ac:spMk id="6" creationId="{EF987A31-5196-E107-AD4B-071796DAFDC9}"/>
          </ac:spMkLst>
        </pc:spChg>
        <pc:spChg chg="del mod">
          <ac:chgData name="Marlon Suárez Bazán" userId="15888e3f05a65752" providerId="LiveId" clId="{AC00077C-0F71-4715-A23F-481B5A1D297A}" dt="2022-08-27T01:17:44.563" v="3610" actId="478"/>
          <ac:spMkLst>
            <pc:docMk/>
            <pc:sldMk cId="580505617" sldId="266"/>
            <ac:spMk id="7" creationId="{CEC96A07-7935-00E1-3479-1F3180FD4F5D}"/>
          </ac:spMkLst>
        </pc:spChg>
        <pc:spChg chg="del mod">
          <ac:chgData name="Marlon Suárez Bazán" userId="15888e3f05a65752" providerId="LiveId" clId="{AC00077C-0F71-4715-A23F-481B5A1D297A}" dt="2022-08-27T01:17:46.308" v="3611" actId="478"/>
          <ac:spMkLst>
            <pc:docMk/>
            <pc:sldMk cId="580505617" sldId="266"/>
            <ac:spMk id="8" creationId="{46CE1D84-78C4-24BC-9F00-2FFC7F5C2A6D}"/>
          </ac:spMkLst>
        </pc:spChg>
        <pc:spChg chg="del mod">
          <ac:chgData name="Marlon Suárez Bazán" userId="15888e3f05a65752" providerId="LiveId" clId="{AC00077C-0F71-4715-A23F-481B5A1D297A}" dt="2022-08-27T01:16:31.608" v="3593" actId="478"/>
          <ac:spMkLst>
            <pc:docMk/>
            <pc:sldMk cId="580505617" sldId="266"/>
            <ac:spMk id="13" creationId="{13BFCBA5-A87E-0B52-BAEA-A7B4B8F4F8A4}"/>
          </ac:spMkLst>
        </pc:spChg>
        <pc:spChg chg="add mod">
          <ac:chgData name="Marlon Suárez Bazán" userId="15888e3f05a65752" providerId="LiveId" clId="{AC00077C-0F71-4715-A23F-481B5A1D297A}" dt="2022-08-27T01:21:08.468" v="3669" actId="403"/>
          <ac:spMkLst>
            <pc:docMk/>
            <pc:sldMk cId="580505617" sldId="266"/>
            <ac:spMk id="18" creationId="{F991F7AC-110B-9885-F953-6299F97DEB08}"/>
          </ac:spMkLst>
        </pc:spChg>
        <pc:spChg chg="add mod ord">
          <ac:chgData name="Marlon Suárez Bazán" userId="15888e3f05a65752" providerId="LiveId" clId="{AC00077C-0F71-4715-A23F-481B5A1D297A}" dt="2022-08-26T18:53:29.400" v="1249" actId="14100"/>
          <ac:spMkLst>
            <pc:docMk/>
            <pc:sldMk cId="580505617" sldId="266"/>
            <ac:spMk id="19" creationId="{98AAD09A-D432-0E70-CE14-48BA818F9379}"/>
          </ac:spMkLst>
        </pc:spChg>
        <pc:graphicFrameChg chg="add mod modGraphic">
          <ac:chgData name="Marlon Suárez Bazán" userId="15888e3f05a65752" providerId="LiveId" clId="{AC00077C-0F71-4715-A23F-481B5A1D297A}" dt="2022-08-27T01:20:15.665" v="3660" actId="207"/>
          <ac:graphicFrameMkLst>
            <pc:docMk/>
            <pc:sldMk cId="580505617" sldId="266"/>
            <ac:graphicFrameMk id="20" creationId="{5D56B4B2-5A9B-3A3A-5F24-6713ED0B1513}"/>
          </ac:graphicFrameMkLst>
        </pc:graphicFrameChg>
        <pc:picChg chg="mod">
          <ac:chgData name="Marlon Suárez Bazán" userId="15888e3f05a65752" providerId="LiveId" clId="{AC00077C-0F71-4715-A23F-481B5A1D297A}" dt="2022-08-26T18:53:52.283" v="1266" actId="207"/>
          <ac:picMkLst>
            <pc:docMk/>
            <pc:sldMk cId="580505617" sldId="266"/>
            <ac:picMk id="5" creationId="{FF22E1AB-EBDA-F823-3669-89919DB2A015}"/>
          </ac:picMkLst>
        </pc:picChg>
        <pc:picChg chg="del mod">
          <ac:chgData name="Marlon Suárez Bazán" userId="15888e3f05a65752" providerId="LiveId" clId="{AC00077C-0F71-4715-A23F-481B5A1D297A}" dt="2022-08-27T01:15:37.402" v="3582" actId="478"/>
          <ac:picMkLst>
            <pc:docMk/>
            <pc:sldMk cId="580505617" sldId="266"/>
            <ac:picMk id="10" creationId="{416DE077-4AF6-B5B6-D0C8-873EC9F8C1EF}"/>
          </ac:picMkLst>
        </pc:picChg>
        <pc:picChg chg="del mod">
          <ac:chgData name="Marlon Suárez Bazán" userId="15888e3f05a65752" providerId="LiveId" clId="{AC00077C-0F71-4715-A23F-481B5A1D297A}" dt="2022-08-27T01:15:36.490" v="3581" actId="478"/>
          <ac:picMkLst>
            <pc:docMk/>
            <pc:sldMk cId="580505617" sldId="266"/>
            <ac:picMk id="12" creationId="{D0330DEB-29FE-F044-AFB2-EBA67188DBB3}"/>
          </ac:picMkLst>
        </pc:picChg>
        <pc:picChg chg="del">
          <ac:chgData name="Marlon Suárez Bazán" userId="15888e3f05a65752" providerId="LiveId" clId="{AC00077C-0F71-4715-A23F-481B5A1D297A}" dt="2022-08-26T18:40:49.359" v="1175" actId="478"/>
          <ac:picMkLst>
            <pc:docMk/>
            <pc:sldMk cId="580505617" sldId="266"/>
            <ac:picMk id="15" creationId="{DF8BFBCE-44EB-A96A-E683-90364D272BAE}"/>
          </ac:picMkLst>
        </pc:picChg>
        <pc:picChg chg="add del mod">
          <ac:chgData name="Marlon Suárez Bazán" userId="15888e3f05a65752" providerId="LiveId" clId="{AC00077C-0F71-4715-A23F-481B5A1D297A}" dt="2022-08-26T18:38:23.341" v="1164" actId="478"/>
          <ac:picMkLst>
            <pc:docMk/>
            <pc:sldMk cId="580505617" sldId="266"/>
            <ac:picMk id="16" creationId="{29FB17C1-9D52-D740-C5BF-C22C2A198CF0}"/>
          </ac:picMkLst>
        </pc:picChg>
        <pc:picChg chg="add del mod">
          <ac:chgData name="Marlon Suárez Bazán" userId="15888e3f05a65752" providerId="LiveId" clId="{AC00077C-0F71-4715-A23F-481B5A1D297A}" dt="2022-08-27T03:39:36.229" v="4591" actId="478"/>
          <ac:picMkLst>
            <pc:docMk/>
            <pc:sldMk cId="580505617" sldId="266"/>
            <ac:picMk id="17" creationId="{7255D359-F2DD-211F-CC2B-E89F03E9C427}"/>
          </ac:picMkLst>
        </pc:picChg>
      </pc:sldChg>
      <pc:sldChg chg="addSp delSp modSp mod">
        <pc:chgData name="Marlon Suárez Bazán" userId="15888e3f05a65752" providerId="LiveId" clId="{AC00077C-0F71-4715-A23F-481B5A1D297A}" dt="2022-08-27T03:39:38.456" v="4592" actId="478"/>
        <pc:sldMkLst>
          <pc:docMk/>
          <pc:sldMk cId="482070254" sldId="267"/>
        </pc:sldMkLst>
        <pc:spChg chg="mod">
          <ac:chgData name="Marlon Suárez Bazán" userId="15888e3f05a65752" providerId="LiveId" clId="{AC00077C-0F71-4715-A23F-481B5A1D297A}" dt="2022-08-27T01:21:02.316" v="3668" actId="403"/>
          <ac:spMkLst>
            <pc:docMk/>
            <pc:sldMk cId="482070254" sldId="267"/>
            <ac:spMk id="2" creationId="{23A43603-E56D-1812-0321-6AF1D1C4BFC0}"/>
          </ac:spMkLst>
        </pc:spChg>
        <pc:spChg chg="mod">
          <ac:chgData name="Marlon Suárez Bazán" userId="15888e3f05a65752" providerId="LiveId" clId="{AC00077C-0F71-4715-A23F-481B5A1D297A}" dt="2022-08-27T01:27:58.343" v="3882" actId="113"/>
          <ac:spMkLst>
            <pc:docMk/>
            <pc:sldMk cId="482070254" sldId="267"/>
            <ac:spMk id="7" creationId="{CEC96A07-7935-00E1-3479-1F3180FD4F5D}"/>
          </ac:spMkLst>
        </pc:spChg>
        <pc:spChg chg="mod">
          <ac:chgData name="Marlon Suárez Bazán" userId="15888e3f05a65752" providerId="LiveId" clId="{AC00077C-0F71-4715-A23F-481B5A1D297A}" dt="2022-08-27T01:31:37.754" v="3935" actId="207"/>
          <ac:spMkLst>
            <pc:docMk/>
            <pc:sldMk cId="482070254" sldId="267"/>
            <ac:spMk id="8" creationId="{46CE1D84-78C4-24BC-9F00-2FFC7F5C2A6D}"/>
          </ac:spMkLst>
        </pc:spChg>
        <pc:spChg chg="mod">
          <ac:chgData name="Marlon Suárez Bazán" userId="15888e3f05a65752" providerId="LiveId" clId="{AC00077C-0F71-4715-A23F-481B5A1D297A}" dt="2022-08-27T01:35:59.787" v="3974" actId="1582"/>
          <ac:spMkLst>
            <pc:docMk/>
            <pc:sldMk cId="482070254" sldId="267"/>
            <ac:spMk id="11" creationId="{4C23C504-BC92-A98C-75BE-8935419769CD}"/>
          </ac:spMkLst>
        </pc:spChg>
        <pc:spChg chg="mod">
          <ac:chgData name="Marlon Suárez Bazán" userId="15888e3f05a65752" providerId="LiveId" clId="{AC00077C-0F71-4715-A23F-481B5A1D297A}" dt="2022-08-27T01:35:49.361" v="3973" actId="1582"/>
          <ac:spMkLst>
            <pc:docMk/>
            <pc:sldMk cId="482070254" sldId="267"/>
            <ac:spMk id="13" creationId="{13BFCBA5-A87E-0B52-BAEA-A7B4B8F4F8A4}"/>
          </ac:spMkLst>
        </pc:spChg>
        <pc:spChg chg="add mod ord">
          <ac:chgData name="Marlon Suárez Bazán" userId="15888e3f05a65752" providerId="LiveId" clId="{AC00077C-0F71-4715-A23F-481B5A1D297A}" dt="2022-08-27T01:20:49.328" v="3663" actId="207"/>
          <ac:spMkLst>
            <pc:docMk/>
            <pc:sldMk cId="482070254" sldId="267"/>
            <ac:spMk id="19" creationId="{07683FE1-42D1-7FA0-63F3-7C9CDBD3F6B1}"/>
          </ac:spMkLst>
        </pc:spChg>
        <pc:spChg chg="add del mod">
          <ac:chgData name="Marlon Suárez Bazán" userId="15888e3f05a65752" providerId="LiveId" clId="{AC00077C-0F71-4715-A23F-481B5A1D297A}" dt="2022-08-27T01:25:13.221" v="3731"/>
          <ac:spMkLst>
            <pc:docMk/>
            <pc:sldMk cId="482070254" sldId="267"/>
            <ac:spMk id="20" creationId="{D538C170-D3BC-4C64-5BFA-06AA1A66CD9F}"/>
          </ac:spMkLst>
        </pc:spChg>
        <pc:spChg chg="add del mod">
          <ac:chgData name="Marlon Suárez Bazán" userId="15888e3f05a65752" providerId="LiveId" clId="{AC00077C-0F71-4715-A23F-481B5A1D297A}" dt="2022-08-27T01:26:15.518" v="3833" actId="478"/>
          <ac:spMkLst>
            <pc:docMk/>
            <pc:sldMk cId="482070254" sldId="267"/>
            <ac:spMk id="21" creationId="{32FBE947-E11B-FC15-480A-FD3C8C2C8DDA}"/>
          </ac:spMkLst>
        </pc:spChg>
        <pc:picChg chg="mod">
          <ac:chgData name="Marlon Suárez Bazán" userId="15888e3f05a65752" providerId="LiveId" clId="{AC00077C-0F71-4715-A23F-481B5A1D297A}" dt="2022-08-27T01:20:55.109" v="3664" actId="207"/>
          <ac:picMkLst>
            <pc:docMk/>
            <pc:sldMk cId="482070254" sldId="267"/>
            <ac:picMk id="3" creationId="{1FB1A65A-778C-86F1-AEF6-88EACF89983B}"/>
          </ac:picMkLst>
        </pc:picChg>
        <pc:picChg chg="mod">
          <ac:chgData name="Marlon Suárez Bazán" userId="15888e3f05a65752" providerId="LiveId" clId="{AC00077C-0F71-4715-A23F-481B5A1D297A}" dt="2022-08-27T01:30:01.762" v="3917" actId="207"/>
          <ac:picMkLst>
            <pc:docMk/>
            <pc:sldMk cId="482070254" sldId="267"/>
            <ac:picMk id="9" creationId="{8287EE14-ADF8-0100-CDFA-AE83A50CAB47}"/>
          </ac:picMkLst>
        </pc:picChg>
        <pc:picChg chg="mod">
          <ac:chgData name="Marlon Suárez Bazán" userId="15888e3f05a65752" providerId="LiveId" clId="{AC00077C-0F71-4715-A23F-481B5A1D297A}" dt="2022-08-27T01:22:19.066" v="3675" actId="1076"/>
          <ac:picMkLst>
            <pc:docMk/>
            <pc:sldMk cId="482070254" sldId="267"/>
            <ac:picMk id="12" creationId="{D0330DEB-29FE-F044-AFB2-EBA67188DBB3}"/>
          </ac:picMkLst>
        </pc:picChg>
        <pc:picChg chg="add mod">
          <ac:chgData name="Marlon Suárez Bazán" userId="15888e3f05a65752" providerId="LiveId" clId="{AC00077C-0F71-4715-A23F-481B5A1D297A}" dt="2022-08-27T01:31:47.814" v="3937" actId="207"/>
          <ac:picMkLst>
            <pc:docMk/>
            <pc:sldMk cId="482070254" sldId="267"/>
            <ac:picMk id="14" creationId="{63DC2D56-0AD7-5934-D699-C4843F27E0C3}"/>
          </ac:picMkLst>
        </pc:picChg>
        <pc:picChg chg="del">
          <ac:chgData name="Marlon Suárez Bazán" userId="15888e3f05a65752" providerId="LiveId" clId="{AC00077C-0F71-4715-A23F-481B5A1D297A}" dt="2022-08-26T18:41:01.146" v="1178" actId="478"/>
          <ac:picMkLst>
            <pc:docMk/>
            <pc:sldMk cId="482070254" sldId="267"/>
            <ac:picMk id="15" creationId="{DF8BFBCE-44EB-A96A-E683-90364D272BAE}"/>
          </ac:picMkLst>
        </pc:picChg>
        <pc:picChg chg="add mod">
          <ac:chgData name="Marlon Suárez Bazán" userId="15888e3f05a65752" providerId="LiveId" clId="{AC00077C-0F71-4715-A23F-481B5A1D297A}" dt="2022-08-27T01:33:00.387" v="3956" actId="1076"/>
          <ac:picMkLst>
            <pc:docMk/>
            <pc:sldMk cId="482070254" sldId="267"/>
            <ac:picMk id="16" creationId="{C1D13F61-5C4E-E9DF-8346-6FFCA53565DF}"/>
          </ac:picMkLst>
        </pc:picChg>
        <pc:picChg chg="add del mod">
          <ac:chgData name="Marlon Suárez Bazán" userId="15888e3f05a65752" providerId="LiveId" clId="{AC00077C-0F71-4715-A23F-481B5A1D297A}" dt="2022-08-26T18:38:33.213" v="1167" actId="478"/>
          <ac:picMkLst>
            <pc:docMk/>
            <pc:sldMk cId="482070254" sldId="267"/>
            <ac:picMk id="17" creationId="{EA8E1941-FC34-E729-33F7-8609DF0E19AE}"/>
          </ac:picMkLst>
        </pc:picChg>
        <pc:picChg chg="add del mod">
          <ac:chgData name="Marlon Suárez Bazán" userId="15888e3f05a65752" providerId="LiveId" clId="{AC00077C-0F71-4715-A23F-481B5A1D297A}" dt="2022-08-27T03:39:38.456" v="4592" actId="478"/>
          <ac:picMkLst>
            <pc:docMk/>
            <pc:sldMk cId="482070254" sldId="267"/>
            <ac:picMk id="18" creationId="{BE031462-D458-EB69-14ED-49F57ADC2A5C}"/>
          </ac:picMkLst>
        </pc:picChg>
      </pc:sldChg>
      <pc:sldChg chg="addSp delSp modSp add mod">
        <pc:chgData name="Marlon Suárez Bazán" userId="15888e3f05a65752" providerId="LiveId" clId="{AC00077C-0F71-4715-A23F-481B5A1D297A}" dt="2022-08-27T03:39:40.682" v="4593" actId="478"/>
        <pc:sldMkLst>
          <pc:docMk/>
          <pc:sldMk cId="3917641759" sldId="268"/>
        </pc:sldMkLst>
        <pc:spChg chg="mod">
          <ac:chgData name="Marlon Suárez Bazán" userId="15888e3f05a65752" providerId="LiveId" clId="{AC00077C-0F71-4715-A23F-481B5A1D297A}" dt="2022-08-27T01:33:18.085" v="3960" actId="403"/>
          <ac:spMkLst>
            <pc:docMk/>
            <pc:sldMk cId="3917641759" sldId="268"/>
            <ac:spMk id="2" creationId="{23A43603-E56D-1812-0321-6AF1D1C4BFC0}"/>
          </ac:spMkLst>
        </pc:spChg>
        <pc:spChg chg="add mod ord">
          <ac:chgData name="Marlon Suárez Bazán" userId="15888e3f05a65752" providerId="LiveId" clId="{AC00077C-0F71-4715-A23F-481B5A1D297A}" dt="2022-08-27T01:33:51.943" v="3964" actId="207"/>
          <ac:spMkLst>
            <pc:docMk/>
            <pc:sldMk cId="3917641759" sldId="268"/>
            <ac:spMk id="5" creationId="{C27443F5-FAC4-96E9-4872-43C297081F0C}"/>
          </ac:spMkLst>
        </pc:spChg>
        <pc:spChg chg="mod">
          <ac:chgData name="Marlon Suárez Bazán" userId="15888e3f05a65752" providerId="LiveId" clId="{AC00077C-0F71-4715-A23F-481B5A1D297A}" dt="2022-08-27T01:37:06.467" v="3984" actId="1076"/>
          <ac:spMkLst>
            <pc:docMk/>
            <pc:sldMk cId="3917641759" sldId="268"/>
            <ac:spMk id="6" creationId="{EF987A31-5196-E107-AD4B-071796DAFDC9}"/>
          </ac:spMkLst>
        </pc:spChg>
        <pc:spChg chg="del mod">
          <ac:chgData name="Marlon Suárez Bazán" userId="15888e3f05a65752" providerId="LiveId" clId="{AC00077C-0F71-4715-A23F-481B5A1D297A}" dt="2022-08-27T01:41:14.965" v="4007" actId="478"/>
          <ac:spMkLst>
            <pc:docMk/>
            <pc:sldMk cId="3917641759" sldId="268"/>
            <ac:spMk id="7" creationId="{CEC96A07-7935-00E1-3479-1F3180FD4F5D}"/>
          </ac:spMkLst>
        </pc:spChg>
        <pc:spChg chg="del mod">
          <ac:chgData name="Marlon Suárez Bazán" userId="15888e3f05a65752" providerId="LiveId" clId="{AC00077C-0F71-4715-A23F-481B5A1D297A}" dt="2022-08-27T01:41:49.787" v="4023"/>
          <ac:spMkLst>
            <pc:docMk/>
            <pc:sldMk cId="3917641759" sldId="268"/>
            <ac:spMk id="8" creationId="{46CE1D84-78C4-24BC-9F00-2FFC7F5C2A6D}"/>
          </ac:spMkLst>
        </pc:spChg>
        <pc:spChg chg="del">
          <ac:chgData name="Marlon Suárez Bazán" userId="15888e3f05a65752" providerId="LiveId" clId="{AC00077C-0F71-4715-A23F-481B5A1D297A}" dt="2022-08-26T18:01:37.389" v="419" actId="478"/>
          <ac:spMkLst>
            <pc:docMk/>
            <pc:sldMk cId="3917641759" sldId="268"/>
            <ac:spMk id="11" creationId="{4C23C504-BC92-A98C-75BE-8935419769CD}"/>
          </ac:spMkLst>
        </pc:spChg>
        <pc:spChg chg="del mod">
          <ac:chgData name="Marlon Suárez Bazán" userId="15888e3f05a65752" providerId="LiveId" clId="{AC00077C-0F71-4715-A23F-481B5A1D297A}" dt="2022-08-27T01:41:49.786" v="4021" actId="478"/>
          <ac:spMkLst>
            <pc:docMk/>
            <pc:sldMk cId="3917641759" sldId="268"/>
            <ac:spMk id="13" creationId="{13BFCBA5-A87E-0B52-BAEA-A7B4B8F4F8A4}"/>
          </ac:spMkLst>
        </pc:spChg>
        <pc:graphicFrameChg chg="add mod ord modGraphic">
          <ac:chgData name="Marlon Suárez Bazán" userId="15888e3f05a65752" providerId="LiveId" clId="{AC00077C-0F71-4715-A23F-481B5A1D297A}" dt="2022-08-27T01:48:49.165" v="4100" actId="113"/>
          <ac:graphicFrameMkLst>
            <pc:docMk/>
            <pc:sldMk cId="3917641759" sldId="268"/>
            <ac:graphicFrameMk id="10" creationId="{FE64B6C6-FE0D-9FCD-0903-4008B1586368}"/>
          </ac:graphicFrameMkLst>
        </pc:graphicFrameChg>
        <pc:picChg chg="mod">
          <ac:chgData name="Marlon Suárez Bazán" userId="15888e3f05a65752" providerId="LiveId" clId="{AC00077C-0F71-4715-A23F-481B5A1D297A}" dt="2022-08-27T01:33:22.203" v="3961" actId="207"/>
          <ac:picMkLst>
            <pc:docMk/>
            <pc:sldMk cId="3917641759" sldId="268"/>
            <ac:picMk id="3" creationId="{1FB1A65A-778C-86F1-AEF6-88EACF89983B}"/>
          </ac:picMkLst>
        </pc:picChg>
        <pc:picChg chg="add del mod">
          <ac:chgData name="Marlon Suárez Bazán" userId="15888e3f05a65752" providerId="LiveId" clId="{AC00077C-0F71-4715-A23F-481B5A1D297A}" dt="2022-08-27T03:39:40.682" v="4593" actId="478"/>
          <ac:picMkLst>
            <pc:docMk/>
            <pc:sldMk cId="3917641759" sldId="268"/>
            <ac:picMk id="4" creationId="{982B7C32-5D89-7868-88B8-041F5C94EAD2}"/>
          </ac:picMkLst>
        </pc:picChg>
        <pc:picChg chg="del mod">
          <ac:chgData name="Marlon Suárez Bazán" userId="15888e3f05a65752" providerId="LiveId" clId="{AC00077C-0F71-4715-A23F-481B5A1D297A}" dt="2022-08-27T01:47:38.895" v="4087" actId="478"/>
          <ac:picMkLst>
            <pc:docMk/>
            <pc:sldMk cId="3917641759" sldId="268"/>
            <ac:picMk id="9" creationId="{8287EE14-ADF8-0100-CDFA-AE83A50CAB47}"/>
          </ac:picMkLst>
        </pc:picChg>
        <pc:picChg chg="del mod">
          <ac:chgData name="Marlon Suárez Bazán" userId="15888e3f05a65752" providerId="LiveId" clId="{AC00077C-0F71-4715-A23F-481B5A1D297A}" dt="2022-08-27T01:47:37.887" v="4086" actId="478"/>
          <ac:picMkLst>
            <pc:docMk/>
            <pc:sldMk cId="3917641759" sldId="268"/>
            <ac:picMk id="12" creationId="{D0330DEB-29FE-F044-AFB2-EBA67188DBB3}"/>
          </ac:picMkLst>
        </pc:picChg>
        <pc:picChg chg="del mod">
          <ac:chgData name="Marlon Suárez Bazán" userId="15888e3f05a65752" providerId="LiveId" clId="{AC00077C-0F71-4715-A23F-481B5A1D297A}" dt="2022-08-27T01:47:40.091" v="4088" actId="478"/>
          <ac:picMkLst>
            <pc:docMk/>
            <pc:sldMk cId="3917641759" sldId="268"/>
            <ac:picMk id="14" creationId="{63DC2D56-0AD7-5934-D699-C4843F27E0C3}"/>
          </ac:picMkLst>
        </pc:picChg>
        <pc:picChg chg="del">
          <ac:chgData name="Marlon Suárez Bazán" userId="15888e3f05a65752" providerId="LiveId" clId="{AC00077C-0F71-4715-A23F-481B5A1D297A}" dt="2022-08-26T18:41:12.033" v="1182" actId="478"/>
          <ac:picMkLst>
            <pc:docMk/>
            <pc:sldMk cId="3917641759" sldId="268"/>
            <ac:picMk id="15" creationId="{DF8BFBCE-44EB-A96A-E683-90364D272BAE}"/>
          </ac:picMkLst>
        </pc:picChg>
        <pc:picChg chg="del">
          <ac:chgData name="Marlon Suárez Bazán" userId="15888e3f05a65752" providerId="LiveId" clId="{AC00077C-0F71-4715-A23F-481B5A1D297A}" dt="2022-08-26T18:01:38.520" v="420" actId="478"/>
          <ac:picMkLst>
            <pc:docMk/>
            <pc:sldMk cId="3917641759" sldId="268"/>
            <ac:picMk id="16" creationId="{C1D13F61-5C4E-E9DF-8346-6FFCA53565DF}"/>
          </ac:picMkLst>
        </pc:picChg>
        <pc:picChg chg="add mod">
          <ac:chgData name="Marlon Suárez Bazán" userId="15888e3f05a65752" providerId="LiveId" clId="{AC00077C-0F71-4715-A23F-481B5A1D297A}" dt="2022-08-27T01:47:58.037" v="4092" actId="207"/>
          <ac:picMkLst>
            <pc:docMk/>
            <pc:sldMk cId="3917641759" sldId="268"/>
            <ac:picMk id="17" creationId="{30E26BBA-964F-4692-5A72-0889BA66EEF9}"/>
          </ac:picMkLst>
        </pc:picChg>
        <pc:picChg chg="add mod">
          <ac:chgData name="Marlon Suárez Bazán" userId="15888e3f05a65752" providerId="LiveId" clId="{AC00077C-0F71-4715-A23F-481B5A1D297A}" dt="2022-08-27T01:47:58.037" v="4092" actId="207"/>
          <ac:picMkLst>
            <pc:docMk/>
            <pc:sldMk cId="3917641759" sldId="268"/>
            <ac:picMk id="18" creationId="{13153C36-7D6A-5BC1-F7CE-BA7EA54B2080}"/>
          </ac:picMkLst>
        </pc:picChg>
        <pc:picChg chg="add mod">
          <ac:chgData name="Marlon Suárez Bazán" userId="15888e3f05a65752" providerId="LiveId" clId="{AC00077C-0F71-4715-A23F-481B5A1D297A}" dt="2022-08-27T01:47:58.037" v="4092" actId="207"/>
          <ac:picMkLst>
            <pc:docMk/>
            <pc:sldMk cId="3917641759" sldId="268"/>
            <ac:picMk id="19" creationId="{3C836583-EEF6-8D4E-843C-30E5A77767FF}"/>
          </ac:picMkLst>
        </pc:picChg>
      </pc:sldChg>
      <pc:sldChg chg="addSp delSp modSp add mod ord">
        <pc:chgData name="Marlon Suárez Bazán" userId="15888e3f05a65752" providerId="LiveId" clId="{AC00077C-0F71-4715-A23F-481B5A1D297A}" dt="2022-08-27T03:39:44.305" v="4594" actId="478"/>
        <pc:sldMkLst>
          <pc:docMk/>
          <pc:sldMk cId="1943499103" sldId="269"/>
        </pc:sldMkLst>
        <pc:spChg chg="mod">
          <ac:chgData name="Marlon Suárez Bazán" userId="15888e3f05a65752" providerId="LiveId" clId="{AC00077C-0F71-4715-A23F-481B5A1D297A}" dt="2022-08-27T01:49:35.021" v="4106" actId="207"/>
          <ac:spMkLst>
            <pc:docMk/>
            <pc:sldMk cId="1943499103" sldId="269"/>
            <ac:spMk id="2" creationId="{23A43603-E56D-1812-0321-6AF1D1C4BFC0}"/>
          </ac:spMkLst>
        </pc:spChg>
        <pc:spChg chg="add del mod">
          <ac:chgData name="Marlon Suárez Bazán" userId="15888e3f05a65752" providerId="LiveId" clId="{AC00077C-0F71-4715-A23F-481B5A1D297A}" dt="2022-08-27T01:49:16.872" v="4102" actId="478"/>
          <ac:spMkLst>
            <pc:docMk/>
            <pc:sldMk cId="1943499103" sldId="269"/>
            <ac:spMk id="5" creationId="{1BDD4FF8-129F-1D15-ADAE-2F5E904F7B87}"/>
          </ac:spMkLst>
        </pc:spChg>
        <pc:spChg chg="mod">
          <ac:chgData name="Marlon Suárez Bazán" userId="15888e3f05a65752" providerId="LiveId" clId="{AC00077C-0F71-4715-A23F-481B5A1D297A}" dt="2022-08-27T01:54:26.047" v="4165" actId="14100"/>
          <ac:spMkLst>
            <pc:docMk/>
            <pc:sldMk cId="1943499103" sldId="269"/>
            <ac:spMk id="6" creationId="{EF987A31-5196-E107-AD4B-071796DAFDC9}"/>
          </ac:spMkLst>
        </pc:spChg>
        <pc:spChg chg="mod">
          <ac:chgData name="Marlon Suárez Bazán" userId="15888e3f05a65752" providerId="LiveId" clId="{AC00077C-0F71-4715-A23F-481B5A1D297A}" dt="2022-08-27T01:53:21.648" v="4150" actId="14100"/>
          <ac:spMkLst>
            <pc:docMk/>
            <pc:sldMk cId="1943499103" sldId="269"/>
            <ac:spMk id="7" creationId="{CEC96A07-7935-00E1-3479-1F3180FD4F5D}"/>
          </ac:spMkLst>
        </pc:spChg>
        <pc:spChg chg="del">
          <ac:chgData name="Marlon Suárez Bazán" userId="15888e3f05a65752" providerId="LiveId" clId="{AC00077C-0F71-4715-A23F-481B5A1D297A}" dt="2022-08-26T18:16:02.843" v="742" actId="478"/>
          <ac:spMkLst>
            <pc:docMk/>
            <pc:sldMk cId="1943499103" sldId="269"/>
            <ac:spMk id="8" creationId="{46CE1D84-78C4-24BC-9F00-2FFC7F5C2A6D}"/>
          </ac:spMkLst>
        </pc:spChg>
        <pc:spChg chg="add mod ord">
          <ac:chgData name="Marlon Suárez Bazán" userId="15888e3f05a65752" providerId="LiveId" clId="{AC00077C-0F71-4715-A23F-481B5A1D297A}" dt="2022-08-27T01:49:31.264" v="4105" actId="207"/>
          <ac:spMkLst>
            <pc:docMk/>
            <pc:sldMk cId="1943499103" sldId="269"/>
            <ac:spMk id="10" creationId="{46B49455-4B99-CF76-A1A2-EE43EAB0F731}"/>
          </ac:spMkLst>
        </pc:spChg>
        <pc:spChg chg="del">
          <ac:chgData name="Marlon Suárez Bazán" userId="15888e3f05a65752" providerId="LiveId" clId="{AC00077C-0F71-4715-A23F-481B5A1D297A}" dt="2022-08-26T18:16:05.526" v="744" actId="478"/>
          <ac:spMkLst>
            <pc:docMk/>
            <pc:sldMk cId="1943499103" sldId="269"/>
            <ac:spMk id="11" creationId="{4C23C504-BC92-A98C-75BE-8935419769CD}"/>
          </ac:spMkLst>
        </pc:spChg>
        <pc:spChg chg="mod">
          <ac:chgData name="Marlon Suárez Bazán" userId="15888e3f05a65752" providerId="LiveId" clId="{AC00077C-0F71-4715-A23F-481B5A1D297A}" dt="2022-08-27T01:54:08.019" v="4163" actId="20577"/>
          <ac:spMkLst>
            <pc:docMk/>
            <pc:sldMk cId="1943499103" sldId="269"/>
            <ac:spMk id="13" creationId="{13BFCBA5-A87E-0B52-BAEA-A7B4B8F4F8A4}"/>
          </ac:spMkLst>
        </pc:spChg>
        <pc:picChg chg="mod">
          <ac:chgData name="Marlon Suárez Bazán" userId="15888e3f05a65752" providerId="LiveId" clId="{AC00077C-0F71-4715-A23F-481B5A1D297A}" dt="2022-08-27T01:49:38.570" v="4107" actId="207"/>
          <ac:picMkLst>
            <pc:docMk/>
            <pc:sldMk cId="1943499103" sldId="269"/>
            <ac:picMk id="3" creationId="{1FB1A65A-778C-86F1-AEF6-88EACF89983B}"/>
          </ac:picMkLst>
        </pc:picChg>
        <pc:picChg chg="add del mod">
          <ac:chgData name="Marlon Suárez Bazán" userId="15888e3f05a65752" providerId="LiveId" clId="{AC00077C-0F71-4715-A23F-481B5A1D297A}" dt="2022-08-27T03:39:44.305" v="4594" actId="478"/>
          <ac:picMkLst>
            <pc:docMk/>
            <pc:sldMk cId="1943499103" sldId="269"/>
            <ac:picMk id="4" creationId="{DECC7F35-9040-5CB4-1D78-FAD3FC78113D}"/>
          </ac:picMkLst>
        </pc:picChg>
        <pc:picChg chg="mod">
          <ac:chgData name="Marlon Suárez Bazán" userId="15888e3f05a65752" providerId="LiveId" clId="{AC00077C-0F71-4715-A23F-481B5A1D297A}" dt="2022-08-27T01:54:52.643" v="4169" actId="207"/>
          <ac:picMkLst>
            <pc:docMk/>
            <pc:sldMk cId="1943499103" sldId="269"/>
            <ac:picMk id="9" creationId="{8287EE14-ADF8-0100-CDFA-AE83A50CAB47}"/>
          </ac:picMkLst>
        </pc:picChg>
        <pc:picChg chg="mod">
          <ac:chgData name="Marlon Suárez Bazán" userId="15888e3f05a65752" providerId="LiveId" clId="{AC00077C-0F71-4715-A23F-481B5A1D297A}" dt="2022-08-27T01:54:52.643" v="4169" actId="207"/>
          <ac:picMkLst>
            <pc:docMk/>
            <pc:sldMk cId="1943499103" sldId="269"/>
            <ac:picMk id="12" creationId="{D0330DEB-29FE-F044-AFB2-EBA67188DBB3}"/>
          </ac:picMkLst>
        </pc:picChg>
        <pc:picChg chg="del">
          <ac:chgData name="Marlon Suárez Bazán" userId="15888e3f05a65752" providerId="LiveId" clId="{AC00077C-0F71-4715-A23F-481B5A1D297A}" dt="2022-08-26T18:16:04.256" v="743" actId="478"/>
          <ac:picMkLst>
            <pc:docMk/>
            <pc:sldMk cId="1943499103" sldId="269"/>
            <ac:picMk id="14" creationId="{63DC2D56-0AD7-5934-D699-C4843F27E0C3}"/>
          </ac:picMkLst>
        </pc:picChg>
        <pc:picChg chg="del">
          <ac:chgData name="Marlon Suárez Bazán" userId="15888e3f05a65752" providerId="LiveId" clId="{AC00077C-0F71-4715-A23F-481B5A1D297A}" dt="2022-08-26T18:41:18.799" v="1185" actId="478"/>
          <ac:picMkLst>
            <pc:docMk/>
            <pc:sldMk cId="1943499103" sldId="269"/>
            <ac:picMk id="15" creationId="{DF8BFBCE-44EB-A96A-E683-90364D272BAE}"/>
          </ac:picMkLst>
        </pc:picChg>
        <pc:picChg chg="del">
          <ac:chgData name="Marlon Suárez Bazán" userId="15888e3f05a65752" providerId="LiveId" clId="{AC00077C-0F71-4715-A23F-481B5A1D297A}" dt="2022-08-26T18:16:06.170" v="745" actId="478"/>
          <ac:picMkLst>
            <pc:docMk/>
            <pc:sldMk cId="1943499103" sldId="269"/>
            <ac:picMk id="16" creationId="{C1D13F61-5C4E-E9DF-8346-6FFCA53565DF}"/>
          </ac:picMkLst>
        </pc:picChg>
      </pc:sldChg>
      <pc:sldChg chg="addSp delSp modSp add mod ord">
        <pc:chgData name="Marlon Suárez Bazán" userId="15888e3f05a65752" providerId="LiveId" clId="{AC00077C-0F71-4715-A23F-481B5A1D297A}" dt="2022-08-27T03:41:08.342" v="4598" actId="478"/>
        <pc:sldMkLst>
          <pc:docMk/>
          <pc:sldMk cId="592802716" sldId="270"/>
        </pc:sldMkLst>
        <pc:spChg chg="mod">
          <ac:chgData name="Marlon Suárez Bazán" userId="15888e3f05a65752" providerId="LiveId" clId="{AC00077C-0F71-4715-A23F-481B5A1D297A}" dt="2022-08-27T01:55:13.074" v="4173" actId="207"/>
          <ac:spMkLst>
            <pc:docMk/>
            <pc:sldMk cId="592802716" sldId="270"/>
            <ac:spMk id="2" creationId="{23A43603-E56D-1812-0321-6AF1D1C4BFC0}"/>
          </ac:spMkLst>
        </pc:spChg>
        <pc:spChg chg="mod">
          <ac:chgData name="Marlon Suárez Bazán" userId="15888e3f05a65752" providerId="LiveId" clId="{AC00077C-0F71-4715-A23F-481B5A1D297A}" dt="2022-08-27T01:55:37.371" v="4176" actId="1076"/>
          <ac:spMkLst>
            <pc:docMk/>
            <pc:sldMk cId="592802716" sldId="270"/>
            <ac:spMk id="6" creationId="{EF987A31-5196-E107-AD4B-071796DAFDC9}"/>
          </ac:spMkLst>
        </pc:spChg>
        <pc:spChg chg="del">
          <ac:chgData name="Marlon Suárez Bazán" userId="15888e3f05a65752" providerId="LiveId" clId="{AC00077C-0F71-4715-A23F-481B5A1D297A}" dt="2022-08-26T18:21:14.145" v="816" actId="478"/>
          <ac:spMkLst>
            <pc:docMk/>
            <pc:sldMk cId="592802716" sldId="270"/>
            <ac:spMk id="7" creationId="{CEC96A07-7935-00E1-3479-1F3180FD4F5D}"/>
          </ac:spMkLst>
        </pc:spChg>
        <pc:spChg chg="del">
          <ac:chgData name="Marlon Suárez Bazán" userId="15888e3f05a65752" providerId="LiveId" clId="{AC00077C-0F71-4715-A23F-481B5A1D297A}" dt="2022-08-26T18:21:17.132" v="819" actId="478"/>
          <ac:spMkLst>
            <pc:docMk/>
            <pc:sldMk cId="592802716" sldId="270"/>
            <ac:spMk id="8" creationId="{46CE1D84-78C4-24BC-9F00-2FFC7F5C2A6D}"/>
          </ac:spMkLst>
        </pc:spChg>
        <pc:spChg chg="add mod">
          <ac:chgData name="Marlon Suárez Bazán" userId="15888e3f05a65752" providerId="LiveId" clId="{AC00077C-0F71-4715-A23F-481B5A1D297A}" dt="2022-08-26T18:27:56.662" v="1116" actId="122"/>
          <ac:spMkLst>
            <pc:docMk/>
            <pc:sldMk cId="592802716" sldId="270"/>
            <ac:spMk id="10" creationId="{9FDE651B-C2A5-67BC-091C-457A79B5A6CF}"/>
          </ac:spMkLst>
        </pc:spChg>
        <pc:spChg chg="add mod">
          <ac:chgData name="Marlon Suárez Bazán" userId="15888e3f05a65752" providerId="LiveId" clId="{AC00077C-0F71-4715-A23F-481B5A1D297A}" dt="2022-08-27T01:57:18.011" v="4187" actId="1076"/>
          <ac:spMkLst>
            <pc:docMk/>
            <pc:sldMk cId="592802716" sldId="270"/>
            <ac:spMk id="11" creationId="{E344F372-8358-BA7B-D6CF-924EDEB6C16D}"/>
          </ac:spMkLst>
        </pc:spChg>
        <pc:spChg chg="del">
          <ac:chgData name="Marlon Suárez Bazán" userId="15888e3f05a65752" providerId="LiveId" clId="{AC00077C-0F71-4715-A23F-481B5A1D297A}" dt="2022-08-26T18:21:15.107" v="817" actId="478"/>
          <ac:spMkLst>
            <pc:docMk/>
            <pc:sldMk cId="592802716" sldId="270"/>
            <ac:spMk id="13" creationId="{13BFCBA5-A87E-0B52-BAEA-A7B4B8F4F8A4}"/>
          </ac:spMkLst>
        </pc:spChg>
        <pc:spChg chg="add mod ord">
          <ac:chgData name="Marlon Suárez Bazán" userId="15888e3f05a65752" providerId="LiveId" clId="{AC00077C-0F71-4715-A23F-481B5A1D297A}" dt="2022-08-27T01:59:00.201" v="4194" actId="207"/>
          <ac:spMkLst>
            <pc:docMk/>
            <pc:sldMk cId="592802716" sldId="270"/>
            <ac:spMk id="18" creationId="{526A5DBD-83F0-245F-94E2-C670E0C9F228}"/>
          </ac:spMkLst>
        </pc:spChg>
        <pc:graphicFrameChg chg="add mod modGraphic">
          <ac:chgData name="Marlon Suárez Bazán" userId="15888e3f05a65752" providerId="LiveId" clId="{AC00077C-0F71-4715-A23F-481B5A1D297A}" dt="2022-08-26T18:24:48.632" v="906" actId="12100"/>
          <ac:graphicFrameMkLst>
            <pc:docMk/>
            <pc:sldMk cId="592802716" sldId="270"/>
            <ac:graphicFrameMk id="4" creationId="{C12ACDAB-2F88-80F9-BD6F-A9D97D3852B9}"/>
          </ac:graphicFrameMkLst>
        </pc:graphicFrameChg>
        <pc:graphicFrameChg chg="add mod modGraphic">
          <ac:chgData name="Marlon Suárez Bazán" userId="15888e3f05a65752" providerId="LiveId" clId="{AC00077C-0F71-4715-A23F-481B5A1D297A}" dt="2022-08-27T01:57:10.872" v="4186" actId="14100"/>
          <ac:graphicFrameMkLst>
            <pc:docMk/>
            <pc:sldMk cId="592802716" sldId="270"/>
            <ac:graphicFrameMk id="5" creationId="{2CB79CF1-4BBE-6368-7A1B-1E977512F594}"/>
          </ac:graphicFrameMkLst>
        </pc:graphicFrameChg>
        <pc:picChg chg="mod">
          <ac:chgData name="Marlon Suárez Bazán" userId="15888e3f05a65752" providerId="LiveId" clId="{AC00077C-0F71-4715-A23F-481B5A1D297A}" dt="2022-08-27T01:55:16.164" v="4174" actId="207"/>
          <ac:picMkLst>
            <pc:docMk/>
            <pc:sldMk cId="592802716" sldId="270"/>
            <ac:picMk id="3" creationId="{1FB1A65A-778C-86F1-AEF6-88EACF89983B}"/>
          </ac:picMkLst>
        </pc:picChg>
        <pc:picChg chg="del">
          <ac:chgData name="Marlon Suárez Bazán" userId="15888e3f05a65752" providerId="LiveId" clId="{AC00077C-0F71-4715-A23F-481B5A1D297A}" dt="2022-08-26T18:21:11.705" v="814" actId="478"/>
          <ac:picMkLst>
            <pc:docMk/>
            <pc:sldMk cId="592802716" sldId="270"/>
            <ac:picMk id="9" creationId="{8287EE14-ADF8-0100-CDFA-AE83A50CAB47}"/>
          </ac:picMkLst>
        </pc:picChg>
        <pc:picChg chg="del">
          <ac:chgData name="Marlon Suárez Bazán" userId="15888e3f05a65752" providerId="LiveId" clId="{AC00077C-0F71-4715-A23F-481B5A1D297A}" dt="2022-08-26T18:21:12.810" v="815" actId="478"/>
          <ac:picMkLst>
            <pc:docMk/>
            <pc:sldMk cId="592802716" sldId="270"/>
            <ac:picMk id="12" creationId="{D0330DEB-29FE-F044-AFB2-EBA67188DBB3}"/>
          </ac:picMkLst>
        </pc:picChg>
        <pc:picChg chg="del">
          <ac:chgData name="Marlon Suárez Bazán" userId="15888e3f05a65752" providerId="LiveId" clId="{AC00077C-0F71-4715-A23F-481B5A1D297A}" dt="2022-08-26T18:21:16.004" v="818" actId="478"/>
          <ac:picMkLst>
            <pc:docMk/>
            <pc:sldMk cId="592802716" sldId="270"/>
            <ac:picMk id="14" creationId="{63DC2D56-0AD7-5934-D699-C4843F27E0C3}"/>
          </ac:picMkLst>
        </pc:picChg>
        <pc:picChg chg="del">
          <ac:chgData name="Marlon Suárez Bazán" userId="15888e3f05a65752" providerId="LiveId" clId="{AC00077C-0F71-4715-A23F-481B5A1D297A}" dt="2022-08-26T18:41:27.791" v="1188" actId="478"/>
          <ac:picMkLst>
            <pc:docMk/>
            <pc:sldMk cId="592802716" sldId="270"/>
            <ac:picMk id="15" creationId="{DF8BFBCE-44EB-A96A-E683-90364D272BAE}"/>
          </ac:picMkLst>
        </pc:picChg>
        <pc:picChg chg="add mod">
          <ac:chgData name="Marlon Suárez Bazán" userId="15888e3f05a65752" providerId="LiveId" clId="{AC00077C-0F71-4715-A23F-481B5A1D297A}" dt="2022-08-26T18:31:23.100" v="1132" actId="571"/>
          <ac:picMkLst>
            <pc:docMk/>
            <pc:sldMk cId="592802716" sldId="270"/>
            <ac:picMk id="16" creationId="{8EF35B3E-495D-C80E-9291-DE5CCDE1CC24}"/>
          </ac:picMkLst>
        </pc:picChg>
        <pc:picChg chg="add del mod">
          <ac:chgData name="Marlon Suárez Bazán" userId="15888e3f05a65752" providerId="LiveId" clId="{AC00077C-0F71-4715-A23F-481B5A1D297A}" dt="2022-08-27T03:41:08.342" v="4598" actId="478"/>
          <ac:picMkLst>
            <pc:docMk/>
            <pc:sldMk cId="592802716" sldId="270"/>
            <ac:picMk id="17" creationId="{FDDE67F1-931C-EAB5-D5AE-22E7D7C6A894}"/>
          </ac:picMkLst>
        </pc:picChg>
        <pc:picChg chg="add mod">
          <ac:chgData name="Marlon Suárez Bazán" userId="15888e3f05a65752" providerId="LiveId" clId="{AC00077C-0F71-4715-A23F-481B5A1D297A}" dt="2022-08-27T01:59:04.167" v="4196" actId="207"/>
          <ac:picMkLst>
            <pc:docMk/>
            <pc:sldMk cId="592802716" sldId="270"/>
            <ac:picMk id="20" creationId="{29A7BA4F-47F2-001A-3C9A-0478411F2A55}"/>
          </ac:picMkLst>
        </pc:picChg>
        <pc:picChg chg="add mod">
          <ac:chgData name="Marlon Suárez Bazán" userId="15888e3f05a65752" providerId="LiveId" clId="{AC00077C-0F71-4715-A23F-481B5A1D297A}" dt="2022-08-27T01:59:02.392" v="4195" actId="207"/>
          <ac:picMkLst>
            <pc:docMk/>
            <pc:sldMk cId="592802716" sldId="270"/>
            <ac:picMk id="22" creationId="{93986EB6-1A95-DEB8-FA3E-7E44BAB2D665}"/>
          </ac:picMkLst>
        </pc:picChg>
      </pc:sldChg>
      <pc:sldChg chg="add del">
        <pc:chgData name="Marlon Suárez Bazán" userId="15888e3f05a65752" providerId="LiveId" clId="{AC00077C-0F71-4715-A23F-481B5A1D297A}" dt="2022-08-26T18:19:25.252" v="762" actId="47"/>
        <pc:sldMkLst>
          <pc:docMk/>
          <pc:sldMk cId="3974783958" sldId="270"/>
        </pc:sldMkLst>
      </pc:sldChg>
      <pc:sldChg chg="addSp delSp modSp add mod ord">
        <pc:chgData name="Marlon Suárez Bazán" userId="15888e3f05a65752" providerId="LiveId" clId="{AC00077C-0F71-4715-A23F-481B5A1D297A}" dt="2022-08-27T03:40:09.841" v="4595" actId="478"/>
        <pc:sldMkLst>
          <pc:docMk/>
          <pc:sldMk cId="2997720027" sldId="271"/>
        </pc:sldMkLst>
        <pc:spChg chg="mod">
          <ac:chgData name="Marlon Suárez Bazán" userId="15888e3f05a65752" providerId="LiveId" clId="{AC00077C-0F71-4715-A23F-481B5A1D297A}" dt="2022-08-27T02:01:08.966" v="4217" actId="207"/>
          <ac:spMkLst>
            <pc:docMk/>
            <pc:sldMk cId="2997720027" sldId="271"/>
            <ac:spMk id="2" creationId="{23A43603-E56D-1812-0321-6AF1D1C4BFC0}"/>
          </ac:spMkLst>
        </pc:spChg>
        <pc:spChg chg="add mod">
          <ac:chgData name="Marlon Suárez Bazán" userId="15888e3f05a65752" providerId="LiveId" clId="{AC00077C-0F71-4715-A23F-481B5A1D297A}" dt="2022-08-27T02:56:17.632" v="4288" actId="207"/>
          <ac:spMkLst>
            <pc:docMk/>
            <pc:sldMk cId="2997720027" sldId="271"/>
            <ac:spMk id="5" creationId="{F7C17A4A-A1B7-8D24-41F1-7828F7230221}"/>
          </ac:spMkLst>
        </pc:spChg>
        <pc:spChg chg="mod">
          <ac:chgData name="Marlon Suárez Bazán" userId="15888e3f05a65752" providerId="LiveId" clId="{AC00077C-0F71-4715-A23F-481B5A1D297A}" dt="2022-08-27T02:56:12.595" v="4286" actId="113"/>
          <ac:spMkLst>
            <pc:docMk/>
            <pc:sldMk cId="2997720027" sldId="271"/>
            <ac:spMk id="6" creationId="{EF987A31-5196-E107-AD4B-071796DAFDC9}"/>
          </ac:spMkLst>
        </pc:spChg>
        <pc:spChg chg="mod">
          <ac:chgData name="Marlon Suárez Bazán" userId="15888e3f05a65752" providerId="LiveId" clId="{AC00077C-0F71-4715-A23F-481B5A1D297A}" dt="2022-08-27T02:54:16.438" v="4277" actId="20577"/>
          <ac:spMkLst>
            <pc:docMk/>
            <pc:sldMk cId="2997720027" sldId="271"/>
            <ac:spMk id="7" creationId="{CEC96A07-7935-00E1-3479-1F3180FD4F5D}"/>
          </ac:spMkLst>
        </pc:spChg>
        <pc:spChg chg="mod">
          <ac:chgData name="Marlon Suárez Bazán" userId="15888e3f05a65752" providerId="LiveId" clId="{AC00077C-0F71-4715-A23F-481B5A1D297A}" dt="2022-08-27T02:09:20" v="4271" actId="20577"/>
          <ac:spMkLst>
            <pc:docMk/>
            <pc:sldMk cId="2997720027" sldId="271"/>
            <ac:spMk id="8" creationId="{46CE1D84-78C4-24BC-9F00-2FFC7F5C2A6D}"/>
          </ac:spMkLst>
        </pc:spChg>
        <pc:spChg chg="add mod ord">
          <ac:chgData name="Marlon Suárez Bazán" userId="15888e3f05a65752" providerId="LiveId" clId="{AC00077C-0F71-4715-A23F-481B5A1D297A}" dt="2022-08-27T02:01:05.616" v="4216" actId="207"/>
          <ac:spMkLst>
            <pc:docMk/>
            <pc:sldMk cId="2997720027" sldId="271"/>
            <ac:spMk id="10" creationId="{41EB5E1D-F587-3689-8D79-F7E441E7AFF0}"/>
          </ac:spMkLst>
        </pc:spChg>
        <pc:spChg chg="mod">
          <ac:chgData name="Marlon Suárez Bazán" userId="15888e3f05a65752" providerId="LiveId" clId="{AC00077C-0F71-4715-A23F-481B5A1D297A}" dt="2022-08-27T02:09:14.391" v="4265" actId="20577"/>
          <ac:spMkLst>
            <pc:docMk/>
            <pc:sldMk cId="2997720027" sldId="271"/>
            <ac:spMk id="13" creationId="{13BFCBA5-A87E-0B52-BAEA-A7B4B8F4F8A4}"/>
          </ac:spMkLst>
        </pc:spChg>
        <pc:picChg chg="mod">
          <ac:chgData name="Marlon Suárez Bazán" userId="15888e3f05a65752" providerId="LiveId" clId="{AC00077C-0F71-4715-A23F-481B5A1D297A}" dt="2022-08-27T02:05:56.935" v="4221" actId="1076"/>
          <ac:picMkLst>
            <pc:docMk/>
            <pc:sldMk cId="2997720027" sldId="271"/>
            <ac:picMk id="3" creationId="{1FB1A65A-778C-86F1-AEF6-88EACF89983B}"/>
          </ac:picMkLst>
        </pc:picChg>
        <pc:picChg chg="del">
          <ac:chgData name="Marlon Suárez Bazán" userId="15888e3f05a65752" providerId="LiveId" clId="{AC00077C-0F71-4715-A23F-481B5A1D297A}" dt="2022-08-27T03:40:09.841" v="4595" actId="478"/>
          <ac:picMkLst>
            <pc:docMk/>
            <pc:sldMk cId="2997720027" sldId="271"/>
            <ac:picMk id="4" creationId="{982B7C32-5D89-7868-88B8-041F5C94EAD2}"/>
          </ac:picMkLst>
        </pc:picChg>
        <pc:picChg chg="mod">
          <ac:chgData name="Marlon Suárez Bazán" userId="15888e3f05a65752" providerId="LiveId" clId="{AC00077C-0F71-4715-A23F-481B5A1D297A}" dt="2022-08-27T02:07:55.500" v="4249" actId="1076"/>
          <ac:picMkLst>
            <pc:docMk/>
            <pc:sldMk cId="2997720027" sldId="271"/>
            <ac:picMk id="9" creationId="{8287EE14-ADF8-0100-CDFA-AE83A50CAB47}"/>
          </ac:picMkLst>
        </pc:picChg>
        <pc:picChg chg="add mod">
          <ac:chgData name="Marlon Suárez Bazán" userId="15888e3f05a65752" providerId="LiveId" clId="{AC00077C-0F71-4715-A23F-481B5A1D297A}" dt="2022-08-27T02:06:14.292" v="4227" actId="1076"/>
          <ac:picMkLst>
            <pc:docMk/>
            <pc:sldMk cId="2997720027" sldId="271"/>
            <ac:picMk id="11" creationId="{A42B7A8D-702A-8FE7-4641-74CD2D046E74}"/>
          </ac:picMkLst>
        </pc:picChg>
        <pc:picChg chg="mod">
          <ac:chgData name="Marlon Suárez Bazán" userId="15888e3f05a65752" providerId="LiveId" clId="{AC00077C-0F71-4715-A23F-481B5A1D297A}" dt="2022-08-27T02:07:07.339" v="4236" actId="207"/>
          <ac:picMkLst>
            <pc:docMk/>
            <pc:sldMk cId="2997720027" sldId="271"/>
            <ac:picMk id="12" creationId="{D0330DEB-29FE-F044-AFB2-EBA67188DBB3}"/>
          </ac:picMkLst>
        </pc:picChg>
        <pc:picChg chg="mod">
          <ac:chgData name="Marlon Suárez Bazán" userId="15888e3f05a65752" providerId="LiveId" clId="{AC00077C-0F71-4715-A23F-481B5A1D297A}" dt="2022-08-27T02:09:03.756" v="4261" actId="207"/>
          <ac:picMkLst>
            <pc:docMk/>
            <pc:sldMk cId="2997720027" sldId="271"/>
            <ac:picMk id="14" creationId="{63DC2D56-0AD7-5934-D699-C4843F27E0C3}"/>
          </ac:picMkLst>
        </pc:picChg>
        <pc:picChg chg="add mod">
          <ac:chgData name="Marlon Suárez Bazán" userId="15888e3f05a65752" providerId="LiveId" clId="{AC00077C-0F71-4715-A23F-481B5A1D297A}" dt="2022-08-27T02:06:34.565" v="4230" actId="1076"/>
          <ac:picMkLst>
            <pc:docMk/>
            <pc:sldMk cId="2997720027" sldId="271"/>
            <ac:picMk id="15" creationId="{E98F7BBC-5BA3-0C49-F11E-0125ADBFEA75}"/>
          </ac:picMkLst>
        </pc:picChg>
      </pc:sldChg>
      <pc:sldChg chg="addSp delSp modSp add mod">
        <pc:chgData name="Marlon Suárez Bazán" userId="15888e3f05a65752" providerId="LiveId" clId="{AC00077C-0F71-4715-A23F-481B5A1D297A}" dt="2022-08-27T03:40:12.084" v="4596" actId="478"/>
        <pc:sldMkLst>
          <pc:docMk/>
          <pc:sldMk cId="1509702656" sldId="272"/>
        </pc:sldMkLst>
        <pc:spChg chg="mod">
          <ac:chgData name="Marlon Suárez Bazán" userId="15888e3f05a65752" providerId="LiveId" clId="{AC00077C-0F71-4715-A23F-481B5A1D297A}" dt="2022-08-27T02:54:53.752" v="4281" actId="207"/>
          <ac:spMkLst>
            <pc:docMk/>
            <pc:sldMk cId="1509702656" sldId="272"/>
            <ac:spMk id="2" creationId="{23A43603-E56D-1812-0321-6AF1D1C4BFC0}"/>
          </ac:spMkLst>
        </pc:spChg>
        <pc:spChg chg="add del mod">
          <ac:chgData name="Marlon Suárez Bazán" userId="15888e3f05a65752" providerId="LiveId" clId="{AC00077C-0F71-4715-A23F-481B5A1D297A}" dt="2022-08-27T02:57:22.865" v="4302" actId="20577"/>
          <ac:spMkLst>
            <pc:docMk/>
            <pc:sldMk cId="1509702656" sldId="272"/>
            <ac:spMk id="5" creationId="{F7C17A4A-A1B7-8D24-41F1-7828F7230221}"/>
          </ac:spMkLst>
        </pc:spChg>
        <pc:spChg chg="mod">
          <ac:chgData name="Marlon Suárez Bazán" userId="15888e3f05a65752" providerId="LiveId" clId="{AC00077C-0F71-4715-A23F-481B5A1D297A}" dt="2022-08-27T02:55:55.943" v="4284" actId="207"/>
          <ac:spMkLst>
            <pc:docMk/>
            <pc:sldMk cId="1509702656" sldId="272"/>
            <ac:spMk id="6" creationId="{EF987A31-5196-E107-AD4B-071796DAFDC9}"/>
          </ac:spMkLst>
        </pc:spChg>
        <pc:spChg chg="mod">
          <ac:chgData name="Marlon Suárez Bazán" userId="15888e3f05a65752" providerId="LiveId" clId="{AC00077C-0F71-4715-A23F-481B5A1D297A}" dt="2022-08-27T02:58:34.982" v="4314" actId="693"/>
          <ac:spMkLst>
            <pc:docMk/>
            <pc:sldMk cId="1509702656" sldId="272"/>
            <ac:spMk id="7" creationId="{CEC96A07-7935-00E1-3479-1F3180FD4F5D}"/>
          </ac:spMkLst>
        </pc:spChg>
        <pc:spChg chg="mod">
          <ac:chgData name="Marlon Suárez Bazán" userId="15888e3f05a65752" providerId="LiveId" clId="{AC00077C-0F71-4715-A23F-481B5A1D297A}" dt="2022-08-27T03:00:17.236" v="4324" actId="114"/>
          <ac:spMkLst>
            <pc:docMk/>
            <pc:sldMk cId="1509702656" sldId="272"/>
            <ac:spMk id="8" creationId="{46CE1D84-78C4-24BC-9F00-2FFC7F5C2A6D}"/>
          </ac:spMkLst>
        </pc:spChg>
        <pc:spChg chg="del">
          <ac:chgData name="Marlon Suárez Bazán" userId="15888e3f05a65752" providerId="LiveId" clId="{AC00077C-0F71-4715-A23F-481B5A1D297A}" dt="2022-08-26T23:16:43.315" v="2017" actId="478"/>
          <ac:spMkLst>
            <pc:docMk/>
            <pc:sldMk cId="1509702656" sldId="272"/>
            <ac:spMk id="13" creationId="{13BFCBA5-A87E-0B52-BAEA-A7B4B8F4F8A4}"/>
          </ac:spMkLst>
        </pc:spChg>
        <pc:spChg chg="add mod ord">
          <ac:chgData name="Marlon Suárez Bazán" userId="15888e3f05a65752" providerId="LiveId" clId="{AC00077C-0F71-4715-A23F-481B5A1D297A}" dt="2022-08-27T02:54:37.643" v="4280" actId="207"/>
          <ac:spMkLst>
            <pc:docMk/>
            <pc:sldMk cId="1509702656" sldId="272"/>
            <ac:spMk id="15" creationId="{C57AF669-3574-575A-9ACA-4BB0AA608977}"/>
          </ac:spMkLst>
        </pc:spChg>
        <pc:picChg chg="mod">
          <ac:chgData name="Marlon Suárez Bazán" userId="15888e3f05a65752" providerId="LiveId" clId="{AC00077C-0F71-4715-A23F-481B5A1D297A}" dt="2022-08-27T02:54:56.795" v="4282" actId="207"/>
          <ac:picMkLst>
            <pc:docMk/>
            <pc:sldMk cId="1509702656" sldId="272"/>
            <ac:picMk id="3" creationId="{1FB1A65A-778C-86F1-AEF6-88EACF89983B}"/>
          </ac:picMkLst>
        </pc:picChg>
        <pc:picChg chg="del">
          <ac:chgData name="Marlon Suárez Bazán" userId="15888e3f05a65752" providerId="LiveId" clId="{AC00077C-0F71-4715-A23F-481B5A1D297A}" dt="2022-08-27T03:40:12.084" v="4596" actId="478"/>
          <ac:picMkLst>
            <pc:docMk/>
            <pc:sldMk cId="1509702656" sldId="272"/>
            <ac:picMk id="4" creationId="{982B7C32-5D89-7868-88B8-041F5C94EAD2}"/>
          </ac:picMkLst>
        </pc:picChg>
        <pc:picChg chg="del">
          <ac:chgData name="Marlon Suárez Bazán" userId="15888e3f05a65752" providerId="LiveId" clId="{AC00077C-0F71-4715-A23F-481B5A1D297A}" dt="2022-08-26T23:19:15.543" v="2151" actId="478"/>
          <ac:picMkLst>
            <pc:docMk/>
            <pc:sldMk cId="1509702656" sldId="272"/>
            <ac:picMk id="9" creationId="{8287EE14-ADF8-0100-CDFA-AE83A50CAB47}"/>
          </ac:picMkLst>
        </pc:picChg>
        <pc:picChg chg="add mod">
          <ac:chgData name="Marlon Suárez Bazán" userId="15888e3f05a65752" providerId="LiveId" clId="{AC00077C-0F71-4715-A23F-481B5A1D297A}" dt="2022-08-27T02:59:21.925" v="4322" actId="1076"/>
          <ac:picMkLst>
            <pc:docMk/>
            <pc:sldMk cId="1509702656" sldId="272"/>
            <ac:picMk id="11" creationId="{281B5838-8B74-47E5-0245-8C9943166FBC}"/>
          </ac:picMkLst>
        </pc:picChg>
        <pc:picChg chg="del">
          <ac:chgData name="Marlon Suárez Bazán" userId="15888e3f05a65752" providerId="LiveId" clId="{AC00077C-0F71-4715-A23F-481B5A1D297A}" dt="2022-08-26T23:19:14.060" v="2150" actId="478"/>
          <ac:picMkLst>
            <pc:docMk/>
            <pc:sldMk cId="1509702656" sldId="272"/>
            <ac:picMk id="12" creationId="{D0330DEB-29FE-F044-AFB2-EBA67188DBB3}"/>
          </ac:picMkLst>
        </pc:picChg>
        <pc:picChg chg="del">
          <ac:chgData name="Marlon Suárez Bazán" userId="15888e3f05a65752" providerId="LiveId" clId="{AC00077C-0F71-4715-A23F-481B5A1D297A}" dt="2022-08-26T23:19:26.608" v="2152" actId="478"/>
          <ac:picMkLst>
            <pc:docMk/>
            <pc:sldMk cId="1509702656" sldId="272"/>
            <ac:picMk id="14" creationId="{63DC2D56-0AD7-5934-D699-C4843F27E0C3}"/>
          </ac:picMkLst>
        </pc:picChg>
      </pc:sldChg>
      <pc:sldChg chg="addSp delSp modSp add mod">
        <pc:chgData name="Marlon Suárez Bazán" userId="15888e3f05a65752" providerId="LiveId" clId="{AC00077C-0F71-4715-A23F-481B5A1D297A}" dt="2022-08-27T03:41:12.163" v="4599" actId="478"/>
        <pc:sldMkLst>
          <pc:docMk/>
          <pc:sldMk cId="1905944120" sldId="273"/>
        </pc:sldMkLst>
        <pc:spChg chg="mod">
          <ac:chgData name="Marlon Suárez Bazán" userId="15888e3f05a65752" providerId="LiveId" clId="{AC00077C-0F71-4715-A23F-481B5A1D297A}" dt="2022-08-27T03:00:39.146" v="4328" actId="207"/>
          <ac:spMkLst>
            <pc:docMk/>
            <pc:sldMk cId="1905944120" sldId="273"/>
            <ac:spMk id="2" creationId="{23A43603-E56D-1812-0321-6AF1D1C4BFC0}"/>
          </ac:spMkLst>
        </pc:spChg>
        <pc:spChg chg="mod">
          <ac:chgData name="Marlon Suárez Bazán" userId="15888e3f05a65752" providerId="LiveId" clId="{AC00077C-0F71-4715-A23F-481B5A1D297A}" dt="2022-08-27T03:00:53.163" v="4331" actId="207"/>
          <ac:spMkLst>
            <pc:docMk/>
            <pc:sldMk cId="1905944120" sldId="273"/>
            <ac:spMk id="5" creationId="{F7C17A4A-A1B7-8D24-41F1-7828F7230221}"/>
          </ac:spMkLst>
        </pc:spChg>
        <pc:spChg chg="del">
          <ac:chgData name="Marlon Suárez Bazán" userId="15888e3f05a65752" providerId="LiveId" clId="{AC00077C-0F71-4715-A23F-481B5A1D297A}" dt="2022-08-26T23:24:42.115" v="2176" actId="478"/>
          <ac:spMkLst>
            <pc:docMk/>
            <pc:sldMk cId="1905944120" sldId="273"/>
            <ac:spMk id="6" creationId="{EF987A31-5196-E107-AD4B-071796DAFDC9}"/>
          </ac:spMkLst>
        </pc:spChg>
        <pc:spChg chg="mod">
          <ac:chgData name="Marlon Suárez Bazán" userId="15888e3f05a65752" providerId="LiveId" clId="{AC00077C-0F71-4715-A23F-481B5A1D297A}" dt="2022-08-27T03:02:03.724" v="4342" actId="207"/>
          <ac:spMkLst>
            <pc:docMk/>
            <pc:sldMk cId="1905944120" sldId="273"/>
            <ac:spMk id="7" creationId="{CEC96A07-7935-00E1-3479-1F3180FD4F5D}"/>
          </ac:spMkLst>
        </pc:spChg>
        <pc:spChg chg="mod">
          <ac:chgData name="Marlon Suárez Bazán" userId="15888e3f05a65752" providerId="LiveId" clId="{AC00077C-0F71-4715-A23F-481B5A1D297A}" dt="2022-08-27T03:02:01.076" v="4341" actId="207"/>
          <ac:spMkLst>
            <pc:docMk/>
            <pc:sldMk cId="1905944120" sldId="273"/>
            <ac:spMk id="8" creationId="{46CE1D84-78C4-24BC-9F00-2FFC7F5C2A6D}"/>
          </ac:spMkLst>
        </pc:spChg>
        <pc:spChg chg="add mod ord">
          <ac:chgData name="Marlon Suárez Bazán" userId="15888e3f05a65752" providerId="LiveId" clId="{AC00077C-0F71-4715-A23F-481B5A1D297A}" dt="2022-08-27T03:00:35.115" v="4327" actId="207"/>
          <ac:spMkLst>
            <pc:docMk/>
            <pc:sldMk cId="1905944120" sldId="273"/>
            <ac:spMk id="10" creationId="{5406DC82-D389-9868-A7BF-0A9ED896DF94}"/>
          </ac:spMkLst>
        </pc:spChg>
        <pc:picChg chg="mod">
          <ac:chgData name="Marlon Suárez Bazán" userId="15888e3f05a65752" providerId="LiveId" clId="{AC00077C-0F71-4715-A23F-481B5A1D297A}" dt="2022-08-27T03:00:43.860" v="4329" actId="207"/>
          <ac:picMkLst>
            <pc:docMk/>
            <pc:sldMk cId="1905944120" sldId="273"/>
            <ac:picMk id="3" creationId="{1FB1A65A-778C-86F1-AEF6-88EACF89983B}"/>
          </ac:picMkLst>
        </pc:picChg>
        <pc:picChg chg="del">
          <ac:chgData name="Marlon Suárez Bazán" userId="15888e3f05a65752" providerId="LiveId" clId="{AC00077C-0F71-4715-A23F-481B5A1D297A}" dt="2022-08-27T03:41:12.163" v="4599" actId="478"/>
          <ac:picMkLst>
            <pc:docMk/>
            <pc:sldMk cId="1905944120" sldId="273"/>
            <ac:picMk id="4" creationId="{982B7C32-5D89-7868-88B8-041F5C94EAD2}"/>
          </ac:picMkLst>
        </pc:picChg>
        <pc:picChg chg="add mod">
          <ac:chgData name="Marlon Suárez Bazán" userId="15888e3f05a65752" providerId="LiveId" clId="{AC00077C-0F71-4715-A23F-481B5A1D297A}" dt="2022-08-27T03:01:26.870" v="4335" actId="1076"/>
          <ac:picMkLst>
            <pc:docMk/>
            <pc:sldMk cId="1905944120" sldId="273"/>
            <ac:picMk id="9" creationId="{966254E4-68D4-BBA9-FAB5-E2EB1C604963}"/>
          </ac:picMkLst>
        </pc:picChg>
        <pc:picChg chg="mod">
          <ac:chgData name="Marlon Suárez Bazán" userId="15888e3f05a65752" providerId="LiveId" clId="{AC00077C-0F71-4715-A23F-481B5A1D297A}" dt="2022-08-27T03:01:24.285" v="4334" actId="207"/>
          <ac:picMkLst>
            <pc:docMk/>
            <pc:sldMk cId="1905944120" sldId="273"/>
            <ac:picMk id="11" creationId="{281B5838-8B74-47E5-0245-8C9943166FBC}"/>
          </ac:picMkLst>
        </pc:picChg>
      </pc:sldChg>
      <pc:sldChg chg="addSp delSp modSp add mod ord">
        <pc:chgData name="Marlon Suárez Bazán" userId="15888e3f05a65752" providerId="LiveId" clId="{AC00077C-0F71-4715-A23F-481B5A1D297A}" dt="2022-08-27T03:40:20.287" v="4597" actId="478"/>
        <pc:sldMkLst>
          <pc:docMk/>
          <pc:sldMk cId="763035304" sldId="274"/>
        </pc:sldMkLst>
        <pc:spChg chg="mod">
          <ac:chgData name="Marlon Suárez Bazán" userId="15888e3f05a65752" providerId="LiveId" clId="{AC00077C-0F71-4715-A23F-481B5A1D297A}" dt="2022-08-27T03:03:32.043" v="4357" actId="207"/>
          <ac:spMkLst>
            <pc:docMk/>
            <pc:sldMk cId="763035304" sldId="274"/>
            <ac:spMk id="2" creationId="{23A43603-E56D-1812-0321-6AF1D1C4BFC0}"/>
          </ac:spMkLst>
        </pc:spChg>
        <pc:spChg chg="del mod">
          <ac:chgData name="Marlon Suárez Bazán" userId="15888e3f05a65752" providerId="LiveId" clId="{AC00077C-0F71-4715-A23F-481B5A1D297A}" dt="2022-08-27T00:19:19.776" v="3036" actId="478"/>
          <ac:spMkLst>
            <pc:docMk/>
            <pc:sldMk cId="763035304" sldId="274"/>
            <ac:spMk id="5" creationId="{F7C17A4A-A1B7-8D24-41F1-7828F7230221}"/>
          </ac:spMkLst>
        </pc:spChg>
        <pc:spChg chg="mod">
          <ac:chgData name="Marlon Suárez Bazán" userId="15888e3f05a65752" providerId="LiveId" clId="{AC00077C-0F71-4715-A23F-481B5A1D297A}" dt="2022-08-27T03:04:23.847" v="4363" actId="1076"/>
          <ac:spMkLst>
            <pc:docMk/>
            <pc:sldMk cId="763035304" sldId="274"/>
            <ac:spMk id="6" creationId="{EF987A31-5196-E107-AD4B-071796DAFDC9}"/>
          </ac:spMkLst>
        </pc:spChg>
        <pc:spChg chg="del">
          <ac:chgData name="Marlon Suárez Bazán" userId="15888e3f05a65752" providerId="LiveId" clId="{AC00077C-0F71-4715-A23F-481B5A1D297A}" dt="2022-08-27T00:09:42.347" v="2735" actId="478"/>
          <ac:spMkLst>
            <pc:docMk/>
            <pc:sldMk cId="763035304" sldId="274"/>
            <ac:spMk id="7" creationId="{CEC96A07-7935-00E1-3479-1F3180FD4F5D}"/>
          </ac:spMkLst>
        </pc:spChg>
        <pc:spChg chg="mod">
          <ac:chgData name="Marlon Suárez Bazán" userId="15888e3f05a65752" providerId="LiveId" clId="{AC00077C-0F71-4715-A23F-481B5A1D297A}" dt="2022-08-27T03:07:49.835" v="4412" actId="20577"/>
          <ac:spMkLst>
            <pc:docMk/>
            <pc:sldMk cId="763035304" sldId="274"/>
            <ac:spMk id="8" creationId="{46CE1D84-78C4-24BC-9F00-2FFC7F5C2A6D}"/>
          </ac:spMkLst>
        </pc:spChg>
        <pc:spChg chg="add mod">
          <ac:chgData name="Marlon Suárez Bazán" userId="15888e3f05a65752" providerId="LiveId" clId="{AC00077C-0F71-4715-A23F-481B5A1D297A}" dt="2022-08-27T03:08:49.962" v="4439" actId="20577"/>
          <ac:spMkLst>
            <pc:docMk/>
            <pc:sldMk cId="763035304" sldId="274"/>
            <ac:spMk id="10" creationId="{3A4B492E-75E4-E0FC-23D7-08057D4EACFC}"/>
          </ac:spMkLst>
        </pc:spChg>
        <pc:spChg chg="add mod">
          <ac:chgData name="Marlon Suárez Bazán" userId="15888e3f05a65752" providerId="LiveId" clId="{AC00077C-0F71-4715-A23F-481B5A1D297A}" dt="2022-08-27T03:09:40.456" v="4449" actId="114"/>
          <ac:spMkLst>
            <pc:docMk/>
            <pc:sldMk cId="763035304" sldId="274"/>
            <ac:spMk id="11" creationId="{3E74A795-1540-45EF-0A45-664AF7FFCF93}"/>
          </ac:spMkLst>
        </pc:spChg>
        <pc:spChg chg="mod">
          <ac:chgData name="Marlon Suárez Bazán" userId="15888e3f05a65752" providerId="LiveId" clId="{AC00077C-0F71-4715-A23F-481B5A1D297A}" dt="2022-08-27T03:09:58.854" v="4451" actId="14100"/>
          <ac:spMkLst>
            <pc:docMk/>
            <pc:sldMk cId="763035304" sldId="274"/>
            <ac:spMk id="13" creationId="{13BFCBA5-A87E-0B52-BAEA-A7B4B8F4F8A4}"/>
          </ac:spMkLst>
        </pc:spChg>
        <pc:spChg chg="add mod ord">
          <ac:chgData name="Marlon Suárez Bazán" userId="15888e3f05a65752" providerId="LiveId" clId="{AC00077C-0F71-4715-A23F-481B5A1D297A}" dt="2022-08-27T03:03:29.632" v="4356" actId="207"/>
          <ac:spMkLst>
            <pc:docMk/>
            <pc:sldMk cId="763035304" sldId="274"/>
            <ac:spMk id="15" creationId="{EF008638-1AF8-2E86-3917-BCFDAE858558}"/>
          </ac:spMkLst>
        </pc:spChg>
        <pc:picChg chg="mod">
          <ac:chgData name="Marlon Suárez Bazán" userId="15888e3f05a65752" providerId="LiveId" clId="{AC00077C-0F71-4715-A23F-481B5A1D297A}" dt="2022-08-27T03:03:34.974" v="4358" actId="207"/>
          <ac:picMkLst>
            <pc:docMk/>
            <pc:sldMk cId="763035304" sldId="274"/>
            <ac:picMk id="3" creationId="{1FB1A65A-778C-86F1-AEF6-88EACF89983B}"/>
          </ac:picMkLst>
        </pc:picChg>
        <pc:picChg chg="del">
          <ac:chgData name="Marlon Suárez Bazán" userId="15888e3f05a65752" providerId="LiveId" clId="{AC00077C-0F71-4715-A23F-481B5A1D297A}" dt="2022-08-27T03:40:20.287" v="4597" actId="478"/>
          <ac:picMkLst>
            <pc:docMk/>
            <pc:sldMk cId="763035304" sldId="274"/>
            <ac:picMk id="4" creationId="{982B7C32-5D89-7868-88B8-041F5C94EAD2}"/>
          </ac:picMkLst>
        </pc:picChg>
        <pc:picChg chg="mod">
          <ac:chgData name="Marlon Suárez Bazán" userId="15888e3f05a65752" providerId="LiveId" clId="{AC00077C-0F71-4715-A23F-481B5A1D297A}" dt="2022-08-27T03:06:45.958" v="4392" actId="207"/>
          <ac:picMkLst>
            <pc:docMk/>
            <pc:sldMk cId="763035304" sldId="274"/>
            <ac:picMk id="9" creationId="{8287EE14-ADF8-0100-CDFA-AE83A50CAB47}"/>
          </ac:picMkLst>
        </pc:picChg>
        <pc:picChg chg="mod">
          <ac:chgData name="Marlon Suárez Bazán" userId="15888e3f05a65752" providerId="LiveId" clId="{AC00077C-0F71-4715-A23F-481B5A1D297A}" dt="2022-08-27T03:06:45.958" v="4392" actId="207"/>
          <ac:picMkLst>
            <pc:docMk/>
            <pc:sldMk cId="763035304" sldId="274"/>
            <ac:picMk id="12" creationId="{D0330DEB-29FE-F044-AFB2-EBA67188DBB3}"/>
          </ac:picMkLst>
        </pc:picChg>
        <pc:picChg chg="mod">
          <ac:chgData name="Marlon Suárez Bazán" userId="15888e3f05a65752" providerId="LiveId" clId="{AC00077C-0F71-4715-A23F-481B5A1D297A}" dt="2022-08-27T03:06:45.958" v="4392" actId="207"/>
          <ac:picMkLst>
            <pc:docMk/>
            <pc:sldMk cId="763035304" sldId="274"/>
            <ac:picMk id="14" creationId="{63DC2D56-0AD7-5934-D699-C4843F27E0C3}"/>
          </ac:picMkLst>
        </pc:picChg>
      </pc:sldChg>
      <pc:sldChg chg="addSp delSp modSp add mod">
        <pc:chgData name="Marlon Suárez Bazán" userId="15888e3f05a65752" providerId="LiveId" clId="{AC00077C-0F71-4715-A23F-481B5A1D297A}" dt="2022-08-27T03:41:14.560" v="4600" actId="478"/>
        <pc:sldMkLst>
          <pc:docMk/>
          <pc:sldMk cId="881566789" sldId="275"/>
        </pc:sldMkLst>
        <pc:spChg chg="mod">
          <ac:chgData name="Marlon Suárez Bazán" userId="15888e3f05a65752" providerId="LiveId" clId="{AC00077C-0F71-4715-A23F-481B5A1D297A}" dt="2022-08-27T03:10:18.139" v="4454" actId="207"/>
          <ac:spMkLst>
            <pc:docMk/>
            <pc:sldMk cId="881566789" sldId="275"/>
            <ac:spMk id="2" creationId="{23A43603-E56D-1812-0321-6AF1D1C4BFC0}"/>
          </ac:spMkLst>
        </pc:spChg>
        <pc:spChg chg="add del mod ord">
          <ac:chgData name="Marlon Suárez Bazán" userId="15888e3f05a65752" providerId="LiveId" clId="{AC00077C-0F71-4715-A23F-481B5A1D297A}" dt="2022-08-27T03:15:29.783" v="4506" actId="478"/>
          <ac:spMkLst>
            <pc:docMk/>
            <pc:sldMk cId="881566789" sldId="275"/>
            <ac:spMk id="5" creationId="{B980B0C7-D072-078F-5EE3-3E781B861BBC}"/>
          </ac:spMkLst>
        </pc:spChg>
        <pc:spChg chg="del">
          <ac:chgData name="Marlon Suárez Bazán" userId="15888e3f05a65752" providerId="LiveId" clId="{AC00077C-0F71-4715-A23F-481B5A1D297A}" dt="2022-08-27T00:20:56.934" v="3063" actId="478"/>
          <ac:spMkLst>
            <pc:docMk/>
            <pc:sldMk cId="881566789" sldId="275"/>
            <ac:spMk id="6" creationId="{EF987A31-5196-E107-AD4B-071796DAFDC9}"/>
          </ac:spMkLst>
        </pc:spChg>
        <pc:spChg chg="add mod ord">
          <ac:chgData name="Marlon Suárez Bazán" userId="15888e3f05a65752" providerId="LiveId" clId="{AC00077C-0F71-4715-A23F-481B5A1D297A}" dt="2022-08-27T03:10:13.596" v="4453" actId="167"/>
          <ac:spMkLst>
            <pc:docMk/>
            <pc:sldMk cId="881566789" sldId="275"/>
            <ac:spMk id="7" creationId="{F574AACF-31CC-67F9-DA7D-D4C3E1411E9C}"/>
          </ac:spMkLst>
        </pc:spChg>
        <pc:spChg chg="mod">
          <ac:chgData name="Marlon Suárez Bazán" userId="15888e3f05a65752" providerId="LiveId" clId="{AC00077C-0F71-4715-A23F-481B5A1D297A}" dt="2022-08-27T03:16:31.402" v="4523" actId="20577"/>
          <ac:spMkLst>
            <pc:docMk/>
            <pc:sldMk cId="881566789" sldId="275"/>
            <ac:spMk id="8" creationId="{46CE1D84-78C4-24BC-9F00-2FFC7F5C2A6D}"/>
          </ac:spMkLst>
        </pc:spChg>
        <pc:spChg chg="mod">
          <ac:chgData name="Marlon Suárez Bazán" userId="15888e3f05a65752" providerId="LiveId" clId="{AC00077C-0F71-4715-A23F-481B5A1D297A}" dt="2022-08-27T03:18:26.521" v="4551" actId="20577"/>
          <ac:spMkLst>
            <pc:docMk/>
            <pc:sldMk cId="881566789" sldId="275"/>
            <ac:spMk id="10" creationId="{3A4B492E-75E4-E0FC-23D7-08057D4EACFC}"/>
          </ac:spMkLst>
        </pc:spChg>
        <pc:spChg chg="del">
          <ac:chgData name="Marlon Suárez Bazán" userId="15888e3f05a65752" providerId="LiveId" clId="{AC00077C-0F71-4715-A23F-481B5A1D297A}" dt="2022-08-27T01:08:54.426" v="3519" actId="478"/>
          <ac:spMkLst>
            <pc:docMk/>
            <pc:sldMk cId="881566789" sldId="275"/>
            <ac:spMk id="11" creationId="{3E74A795-1540-45EF-0A45-664AF7FFCF93}"/>
          </ac:spMkLst>
        </pc:spChg>
        <pc:spChg chg="mod">
          <ac:chgData name="Marlon Suárez Bazán" userId="15888e3f05a65752" providerId="LiveId" clId="{AC00077C-0F71-4715-A23F-481B5A1D297A}" dt="2022-08-27T03:18:55.344" v="4554" actId="14100"/>
          <ac:spMkLst>
            <pc:docMk/>
            <pc:sldMk cId="881566789" sldId="275"/>
            <ac:spMk id="13" creationId="{13BFCBA5-A87E-0B52-BAEA-A7B4B8F4F8A4}"/>
          </ac:spMkLst>
        </pc:spChg>
        <pc:picChg chg="mod">
          <ac:chgData name="Marlon Suárez Bazán" userId="15888e3f05a65752" providerId="LiveId" clId="{AC00077C-0F71-4715-A23F-481B5A1D297A}" dt="2022-08-27T03:10:20.694" v="4455" actId="207"/>
          <ac:picMkLst>
            <pc:docMk/>
            <pc:sldMk cId="881566789" sldId="275"/>
            <ac:picMk id="3" creationId="{1FB1A65A-778C-86F1-AEF6-88EACF89983B}"/>
          </ac:picMkLst>
        </pc:picChg>
        <pc:picChg chg="del">
          <ac:chgData name="Marlon Suárez Bazán" userId="15888e3f05a65752" providerId="LiveId" clId="{AC00077C-0F71-4715-A23F-481B5A1D297A}" dt="2022-08-27T03:41:14.560" v="4600" actId="478"/>
          <ac:picMkLst>
            <pc:docMk/>
            <pc:sldMk cId="881566789" sldId="275"/>
            <ac:picMk id="4" creationId="{982B7C32-5D89-7868-88B8-041F5C94EAD2}"/>
          </ac:picMkLst>
        </pc:picChg>
        <pc:picChg chg="mod">
          <ac:chgData name="Marlon Suárez Bazán" userId="15888e3f05a65752" providerId="LiveId" clId="{AC00077C-0F71-4715-A23F-481B5A1D297A}" dt="2022-08-27T03:16:52.175" v="4525" actId="1076"/>
          <ac:picMkLst>
            <pc:docMk/>
            <pc:sldMk cId="881566789" sldId="275"/>
            <ac:picMk id="9" creationId="{8287EE14-ADF8-0100-CDFA-AE83A50CAB47}"/>
          </ac:picMkLst>
        </pc:picChg>
        <pc:picChg chg="mod">
          <ac:chgData name="Marlon Suárez Bazán" userId="15888e3f05a65752" providerId="LiveId" clId="{AC00077C-0F71-4715-A23F-481B5A1D297A}" dt="2022-08-27T03:16:27.045" v="4522" actId="207"/>
          <ac:picMkLst>
            <pc:docMk/>
            <pc:sldMk cId="881566789" sldId="275"/>
            <ac:picMk id="12" creationId="{D0330DEB-29FE-F044-AFB2-EBA67188DBB3}"/>
          </ac:picMkLst>
        </pc:picChg>
        <pc:picChg chg="del">
          <ac:chgData name="Marlon Suárez Bazán" userId="15888e3f05a65752" providerId="LiveId" clId="{AC00077C-0F71-4715-A23F-481B5A1D297A}" dt="2022-08-27T01:08:55.491" v="3520" actId="478"/>
          <ac:picMkLst>
            <pc:docMk/>
            <pc:sldMk cId="881566789" sldId="275"/>
            <ac:picMk id="14" creationId="{63DC2D56-0AD7-5934-D699-C4843F27E0C3}"/>
          </ac:picMkLst>
        </pc:picChg>
      </pc:sldChg>
      <pc:sldChg chg="add ord">
        <pc:chgData name="Marlon Suárez Bazán" userId="15888e3f05a65752" providerId="LiveId" clId="{AC00077C-0F71-4715-A23F-481B5A1D297A}" dt="2022-08-27T03:34:45.508" v="4586"/>
        <pc:sldMkLst>
          <pc:docMk/>
          <pc:sldMk cId="2816519838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20C11-38C9-4BDB-B818-AC6EBA809198}" type="doc">
      <dgm:prSet loTypeId="urn:microsoft.com/office/officeart/2005/8/layout/hierarchy3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PE"/>
        </a:p>
      </dgm:t>
    </dgm:pt>
    <dgm:pt modelId="{056DA167-9D7B-415D-891F-40F6FD006A8C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2400" dirty="0"/>
            <a:t>STALLARD (1974)</a:t>
          </a:r>
          <a:endParaRPr lang="es-PE" sz="2400" dirty="0"/>
        </a:p>
      </dgm:t>
    </dgm:pt>
    <dgm:pt modelId="{A71CCA6E-1F0E-4D4F-85DD-E766B494A6A3}" type="parTrans" cxnId="{9B1F51B8-9D2F-46A3-A109-161E75AE3489}">
      <dgm:prSet/>
      <dgm:spPr/>
      <dgm:t>
        <a:bodyPr/>
        <a:lstStyle/>
        <a:p>
          <a:endParaRPr lang="es-PE"/>
        </a:p>
      </dgm:t>
    </dgm:pt>
    <dgm:pt modelId="{78BEDD6D-039C-487A-92B2-7DF317D32B82}" type="sibTrans" cxnId="{9B1F51B8-9D2F-46A3-A109-161E75AE3489}">
      <dgm:prSet/>
      <dgm:spPr/>
      <dgm:t>
        <a:bodyPr/>
        <a:lstStyle/>
        <a:p>
          <a:endParaRPr lang="es-PE"/>
        </a:p>
      </dgm:t>
    </dgm:pt>
    <dgm:pt modelId="{95A629D2-0911-4AE1-8A93-C62B64106133}">
      <dgm:prSet phldrT="[Texto]"/>
      <dgm:spPr>
        <a:ln w="28575">
          <a:solidFill>
            <a:srgbClr val="FF9933"/>
          </a:solidFill>
          <a:prstDash val="sysDot"/>
        </a:ln>
      </dgm:spPr>
      <dgm:t>
        <a:bodyPr/>
        <a:lstStyle/>
        <a:p>
          <a:pPr algn="l"/>
          <a:r>
            <a:rPr lang="es-MX" b="1" dirty="0"/>
            <a:t>LOS BUENOS ESCRITORES </a:t>
          </a:r>
          <a:r>
            <a:rPr lang="es-MX" dirty="0"/>
            <a:t>se detenían y releían un promedio de 3,73 veces por individuo y por texto</a:t>
          </a:r>
          <a:r>
            <a:rPr lang="es-ES" dirty="0"/>
            <a:t>.</a:t>
          </a:r>
        </a:p>
        <a:p>
          <a:pPr algn="l"/>
          <a:r>
            <a:rPr lang="es-MX" b="1" dirty="0"/>
            <a:t>LOS ESCRITORES SIN EXPERIENCIA </a:t>
          </a:r>
          <a:r>
            <a:rPr lang="es-MX" dirty="0"/>
            <a:t>lo hacían menos de una vez </a:t>
          </a:r>
          <a:r>
            <a:rPr lang="es-ES" dirty="0"/>
            <a:t>.</a:t>
          </a:r>
          <a:endParaRPr lang="es-PE" dirty="0"/>
        </a:p>
      </dgm:t>
    </dgm:pt>
    <dgm:pt modelId="{763F8F35-3EAD-4E4A-9B25-8FC77DD2E7B5}" type="parTrans" cxnId="{12F76FFE-320B-4C1C-AEF8-2BBA36C180AF}">
      <dgm:prSet/>
      <dgm:spPr/>
      <dgm:t>
        <a:bodyPr/>
        <a:lstStyle/>
        <a:p>
          <a:endParaRPr lang="es-PE"/>
        </a:p>
      </dgm:t>
    </dgm:pt>
    <dgm:pt modelId="{5E37927B-EFE3-41E8-94C6-E868DDFF9ADC}" type="sibTrans" cxnId="{12F76FFE-320B-4C1C-AEF8-2BBA36C180AF}">
      <dgm:prSet/>
      <dgm:spPr/>
      <dgm:t>
        <a:bodyPr/>
        <a:lstStyle/>
        <a:p>
          <a:endParaRPr lang="es-PE"/>
        </a:p>
      </dgm:t>
    </dgm:pt>
    <dgm:pt modelId="{BEA48180-1C58-4B6D-BAD9-13B3292D7CAD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2400" dirty="0"/>
            <a:t>PINAKO (1979) </a:t>
          </a:r>
          <a:endParaRPr lang="es-PE" sz="2400" dirty="0"/>
        </a:p>
      </dgm:t>
    </dgm:pt>
    <dgm:pt modelId="{09888801-D956-494F-8CAC-36EFDE41E2A1}" type="parTrans" cxnId="{A5E0367B-1FAD-409A-9B14-282851606A63}">
      <dgm:prSet/>
      <dgm:spPr/>
      <dgm:t>
        <a:bodyPr/>
        <a:lstStyle/>
        <a:p>
          <a:endParaRPr lang="es-PE"/>
        </a:p>
      </dgm:t>
    </dgm:pt>
    <dgm:pt modelId="{D309DC35-5249-4945-8A57-F4BCD816640F}" type="sibTrans" cxnId="{A5E0367B-1FAD-409A-9B14-282851606A63}">
      <dgm:prSet/>
      <dgm:spPr/>
      <dgm:t>
        <a:bodyPr/>
        <a:lstStyle/>
        <a:p>
          <a:endParaRPr lang="es-PE"/>
        </a:p>
      </dgm:t>
    </dgm:pt>
    <dgm:pt modelId="{9BE3E6B7-9012-4053-9CEA-45738B148A5D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8575" cap="flat" cmpd="sng" algn="ctr">
          <a:solidFill>
            <a:srgbClr val="FF9933"/>
          </a:solidFill>
          <a:prstDash val="sysDot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Realizado con estudiantes del curso 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18 y 19 años 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)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LOS BUENOS ESCRITORES </a:t>
          </a:r>
          <a:r>
            <a:rPr lang="es-MX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 detenían el doble y releían el triple de veces que aquellos poco competentes</a:t>
          </a:r>
          <a:r>
            <a:rPr lang="es-E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es-PE" sz="1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5D86458-E2E5-460C-96AA-EF0163F7B6B4}" type="parTrans" cxnId="{E173DA0F-CA9D-40DE-87FF-47C7AFF17F3A}">
      <dgm:prSet/>
      <dgm:spPr/>
      <dgm:t>
        <a:bodyPr/>
        <a:lstStyle/>
        <a:p>
          <a:endParaRPr lang="es-PE"/>
        </a:p>
      </dgm:t>
    </dgm:pt>
    <dgm:pt modelId="{7FFFF9D2-B051-4832-B8E1-3CE35985095B}" type="sibTrans" cxnId="{E173DA0F-CA9D-40DE-87FF-47C7AFF17F3A}">
      <dgm:prSet/>
      <dgm:spPr/>
      <dgm:t>
        <a:bodyPr/>
        <a:lstStyle/>
        <a:p>
          <a:endParaRPr lang="es-PE"/>
        </a:p>
      </dgm:t>
    </dgm:pt>
    <dgm:pt modelId="{0B613888-D429-4EB3-8BDD-A3F4A18AFADC}">
      <dgm:prSet phldrT="[Texto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s-ES" sz="2400" dirty="0"/>
            <a:t>BIRDWELL (1980)</a:t>
          </a:r>
          <a:endParaRPr lang="es-PE" sz="2400" dirty="0"/>
        </a:p>
      </dgm:t>
    </dgm:pt>
    <dgm:pt modelId="{28A4ACBC-6176-4CFB-9DD1-5D4DAD4A6037}" type="parTrans" cxnId="{7DA899D2-3BEA-4B3D-8B20-75C8863143D4}">
      <dgm:prSet/>
      <dgm:spPr/>
      <dgm:t>
        <a:bodyPr/>
        <a:lstStyle/>
        <a:p>
          <a:endParaRPr lang="es-PE"/>
        </a:p>
      </dgm:t>
    </dgm:pt>
    <dgm:pt modelId="{6F70AA1B-6314-49E9-921F-13456F19E5AC}" type="sibTrans" cxnId="{7DA899D2-3BEA-4B3D-8B20-75C8863143D4}">
      <dgm:prSet/>
      <dgm:spPr/>
      <dgm:t>
        <a:bodyPr/>
        <a:lstStyle/>
        <a:p>
          <a:endParaRPr lang="es-PE"/>
        </a:p>
      </dgm:t>
    </dgm:pt>
    <dgm:pt modelId="{E64EA9D7-5FCF-40C3-9F76-5D1DCFD16B26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8575" cap="flat" cmpd="sng" algn="ctr">
          <a:solidFill>
            <a:srgbClr val="FF9933"/>
          </a:solidFill>
          <a:prstDash val="sysDot"/>
          <a:miter lim="800000"/>
        </a:ln>
        <a:effectLst/>
      </dgm:spPr>
      <dgm:t>
        <a:bodyPr spcFirstLastPara="0" vert="horz" wrap="square" lIns="26670" tIns="17780" rIns="26670" bIns="17780" numCol="1" spcCol="1270" anchor="ctr" anchorCtr="0"/>
        <a:lstStyle/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Comprueba con chicos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 chicas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 15 y 16 años.</a:t>
          </a:r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LOS BUENOS ESCRITORES </a:t>
          </a:r>
          <a:r>
            <a:rPr lang="es-MX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releen sus borradores antes de hacer otro o de escribir el texto final</a:t>
          </a:r>
          <a:r>
            <a:rPr lang="es-E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r>
            <a:rPr lang="es-MX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endParaRPr lang="es-PE" sz="1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59679C72-41DC-4572-88E9-E5A1ABE1A3AF}" type="parTrans" cxnId="{8A95399D-C4FC-4AD4-B29E-10299FBCEDD8}">
      <dgm:prSet/>
      <dgm:spPr/>
      <dgm:t>
        <a:bodyPr/>
        <a:lstStyle/>
        <a:p>
          <a:endParaRPr lang="es-PE"/>
        </a:p>
      </dgm:t>
    </dgm:pt>
    <dgm:pt modelId="{9FFAE6A2-9568-4438-AECB-F8AA73CC1786}" type="sibTrans" cxnId="{8A95399D-C4FC-4AD4-B29E-10299FBCEDD8}">
      <dgm:prSet/>
      <dgm:spPr/>
      <dgm:t>
        <a:bodyPr/>
        <a:lstStyle/>
        <a:p>
          <a:endParaRPr lang="es-PE"/>
        </a:p>
      </dgm:t>
    </dgm:pt>
    <dgm:pt modelId="{CDF401E3-2131-4743-A2EB-AC0D05F26261}" type="pres">
      <dgm:prSet presAssocID="{51120C11-38C9-4BDB-B818-AC6EBA8091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20D33F-C788-4F56-A1EA-7E4D3986D7DF}" type="pres">
      <dgm:prSet presAssocID="{056DA167-9D7B-415D-891F-40F6FD006A8C}" presName="root" presStyleCnt="0"/>
      <dgm:spPr/>
    </dgm:pt>
    <dgm:pt modelId="{01103852-094B-4695-9F45-284CCAD9426A}" type="pres">
      <dgm:prSet presAssocID="{056DA167-9D7B-415D-891F-40F6FD006A8C}" presName="rootComposite" presStyleCnt="0"/>
      <dgm:spPr/>
    </dgm:pt>
    <dgm:pt modelId="{60FCE98C-361A-449F-98AB-311D2E30C5D3}" type="pres">
      <dgm:prSet presAssocID="{056DA167-9D7B-415D-891F-40F6FD006A8C}" presName="rootText" presStyleLbl="node1" presStyleIdx="0" presStyleCnt="3" custScaleY="39678"/>
      <dgm:spPr/>
    </dgm:pt>
    <dgm:pt modelId="{0AB6709B-5179-4E79-B694-874BC3652501}" type="pres">
      <dgm:prSet presAssocID="{056DA167-9D7B-415D-891F-40F6FD006A8C}" presName="rootConnector" presStyleLbl="node1" presStyleIdx="0" presStyleCnt="3"/>
      <dgm:spPr/>
    </dgm:pt>
    <dgm:pt modelId="{BAD3FC4D-71E0-44D0-9080-18A4EB88C0E1}" type="pres">
      <dgm:prSet presAssocID="{056DA167-9D7B-415D-891F-40F6FD006A8C}" presName="childShape" presStyleCnt="0"/>
      <dgm:spPr/>
    </dgm:pt>
    <dgm:pt modelId="{049F9DD2-D4A6-4B77-9122-033BF6DB7012}" type="pres">
      <dgm:prSet presAssocID="{763F8F35-3EAD-4E4A-9B25-8FC77DD2E7B5}" presName="Name13" presStyleLbl="parChTrans1D2" presStyleIdx="0" presStyleCnt="3"/>
      <dgm:spPr/>
    </dgm:pt>
    <dgm:pt modelId="{08FBDFAD-EFC5-4B28-A876-C4652D058CAB}" type="pres">
      <dgm:prSet presAssocID="{95A629D2-0911-4AE1-8A93-C62B64106133}" presName="childText" presStyleLbl="bgAcc1" presStyleIdx="0" presStyleCnt="3" custScaleY="110277">
        <dgm:presLayoutVars>
          <dgm:bulletEnabled val="1"/>
        </dgm:presLayoutVars>
      </dgm:prSet>
      <dgm:spPr/>
    </dgm:pt>
    <dgm:pt modelId="{A34863BE-8199-464D-AF3B-58F177B6BAFE}" type="pres">
      <dgm:prSet presAssocID="{BEA48180-1C58-4B6D-BAD9-13B3292D7CAD}" presName="root" presStyleCnt="0"/>
      <dgm:spPr/>
    </dgm:pt>
    <dgm:pt modelId="{3256F4A9-9650-42CD-A5AB-B4D430286EFA}" type="pres">
      <dgm:prSet presAssocID="{BEA48180-1C58-4B6D-BAD9-13B3292D7CAD}" presName="rootComposite" presStyleCnt="0"/>
      <dgm:spPr/>
    </dgm:pt>
    <dgm:pt modelId="{978A0374-9A94-4ACA-8799-3FC588DA7A9B}" type="pres">
      <dgm:prSet presAssocID="{BEA48180-1C58-4B6D-BAD9-13B3292D7CAD}" presName="rootText" presStyleLbl="node1" presStyleIdx="1" presStyleCnt="3" custScaleY="39678"/>
      <dgm:spPr/>
    </dgm:pt>
    <dgm:pt modelId="{B0D15DBB-1475-4471-B74E-DED2BBAE24F9}" type="pres">
      <dgm:prSet presAssocID="{BEA48180-1C58-4B6D-BAD9-13B3292D7CAD}" presName="rootConnector" presStyleLbl="node1" presStyleIdx="1" presStyleCnt="3"/>
      <dgm:spPr/>
    </dgm:pt>
    <dgm:pt modelId="{4A34B883-2EDD-4302-99A0-87F55A600CF8}" type="pres">
      <dgm:prSet presAssocID="{BEA48180-1C58-4B6D-BAD9-13B3292D7CAD}" presName="childShape" presStyleCnt="0"/>
      <dgm:spPr/>
    </dgm:pt>
    <dgm:pt modelId="{1CF24C27-26AC-4DB8-B764-811F070C1825}" type="pres">
      <dgm:prSet presAssocID="{F5D86458-E2E5-460C-96AA-EF0163F7B6B4}" presName="Name13" presStyleLbl="parChTrans1D2" presStyleIdx="1" presStyleCnt="3"/>
      <dgm:spPr/>
    </dgm:pt>
    <dgm:pt modelId="{A2750030-03FB-4EF4-86CD-DC483001250F}" type="pres">
      <dgm:prSet presAssocID="{9BE3E6B7-9012-4053-9CEA-45738B148A5D}" presName="childText" presStyleLbl="bgAcc1" presStyleIdx="1" presStyleCnt="3">
        <dgm:presLayoutVars>
          <dgm:bulletEnabled val="1"/>
        </dgm:presLayoutVars>
      </dgm:prSet>
      <dgm:spPr>
        <a:xfrm>
          <a:off x="4242304" y="1809547"/>
          <a:ext cx="2339891" cy="1462432"/>
        </a:xfrm>
        <a:prstGeom prst="roundRect">
          <a:avLst>
            <a:gd name="adj" fmla="val 10000"/>
          </a:avLst>
        </a:prstGeom>
      </dgm:spPr>
    </dgm:pt>
    <dgm:pt modelId="{39B3389D-EFD5-4314-9A8F-4ADB63FA099C}" type="pres">
      <dgm:prSet presAssocID="{0B613888-D429-4EB3-8BDD-A3F4A18AFADC}" presName="root" presStyleCnt="0"/>
      <dgm:spPr/>
    </dgm:pt>
    <dgm:pt modelId="{6A7A358F-833B-4617-BDA8-619EC10ABA91}" type="pres">
      <dgm:prSet presAssocID="{0B613888-D429-4EB3-8BDD-A3F4A18AFADC}" presName="rootComposite" presStyleCnt="0"/>
      <dgm:spPr/>
    </dgm:pt>
    <dgm:pt modelId="{90E10A43-A754-44A5-884D-19D6000FB1A2}" type="pres">
      <dgm:prSet presAssocID="{0B613888-D429-4EB3-8BDD-A3F4A18AFADC}" presName="rootText" presStyleLbl="node1" presStyleIdx="2" presStyleCnt="3" custScaleY="39678"/>
      <dgm:spPr/>
    </dgm:pt>
    <dgm:pt modelId="{DB949B2E-C3D9-4D5B-A1F6-279863DC4698}" type="pres">
      <dgm:prSet presAssocID="{0B613888-D429-4EB3-8BDD-A3F4A18AFADC}" presName="rootConnector" presStyleLbl="node1" presStyleIdx="2" presStyleCnt="3"/>
      <dgm:spPr/>
    </dgm:pt>
    <dgm:pt modelId="{27C1DBDC-1500-47DD-AF5A-571202D276FE}" type="pres">
      <dgm:prSet presAssocID="{0B613888-D429-4EB3-8BDD-A3F4A18AFADC}" presName="childShape" presStyleCnt="0"/>
      <dgm:spPr/>
    </dgm:pt>
    <dgm:pt modelId="{2C2895C9-6DCE-4E77-9002-305835ED19FB}" type="pres">
      <dgm:prSet presAssocID="{59679C72-41DC-4572-88E9-E5A1ABE1A3AF}" presName="Name13" presStyleLbl="parChTrans1D2" presStyleIdx="2" presStyleCnt="3"/>
      <dgm:spPr/>
    </dgm:pt>
    <dgm:pt modelId="{1E4FEF0A-ABD6-4D5B-BD02-949BA59A19D4}" type="pres">
      <dgm:prSet presAssocID="{E64EA9D7-5FCF-40C3-9F76-5D1DCFD16B26}" presName="childText" presStyleLbl="bgAcc1" presStyleIdx="2" presStyleCnt="3">
        <dgm:presLayoutVars>
          <dgm:bulletEnabled val="1"/>
        </dgm:presLayoutVars>
      </dgm:prSet>
      <dgm:spPr>
        <a:xfrm>
          <a:off x="7898385" y="1809547"/>
          <a:ext cx="2339891" cy="1462432"/>
        </a:xfrm>
        <a:prstGeom prst="roundRect">
          <a:avLst>
            <a:gd name="adj" fmla="val 10000"/>
          </a:avLst>
        </a:prstGeom>
      </dgm:spPr>
    </dgm:pt>
  </dgm:ptLst>
  <dgm:cxnLst>
    <dgm:cxn modelId="{E173DA0F-CA9D-40DE-87FF-47C7AFF17F3A}" srcId="{BEA48180-1C58-4B6D-BAD9-13B3292D7CAD}" destId="{9BE3E6B7-9012-4053-9CEA-45738B148A5D}" srcOrd="0" destOrd="0" parTransId="{F5D86458-E2E5-460C-96AA-EF0163F7B6B4}" sibTransId="{7FFFF9D2-B051-4832-B8E1-3CE35985095B}"/>
    <dgm:cxn modelId="{FFCFC11C-547D-4304-AE24-C8DDA368E229}" type="presOf" srcId="{95A629D2-0911-4AE1-8A93-C62B64106133}" destId="{08FBDFAD-EFC5-4B28-A876-C4652D058CAB}" srcOrd="0" destOrd="0" presId="urn:microsoft.com/office/officeart/2005/8/layout/hierarchy3"/>
    <dgm:cxn modelId="{2C85AE21-4504-4FC5-9B43-31E972F24D94}" type="presOf" srcId="{BEA48180-1C58-4B6D-BAD9-13B3292D7CAD}" destId="{978A0374-9A94-4ACA-8799-3FC588DA7A9B}" srcOrd="0" destOrd="0" presId="urn:microsoft.com/office/officeart/2005/8/layout/hierarchy3"/>
    <dgm:cxn modelId="{C37E3726-731C-4AEC-BCF9-28752F7FD796}" type="presOf" srcId="{51120C11-38C9-4BDB-B818-AC6EBA809198}" destId="{CDF401E3-2131-4743-A2EB-AC0D05F26261}" srcOrd="0" destOrd="0" presId="urn:microsoft.com/office/officeart/2005/8/layout/hierarchy3"/>
    <dgm:cxn modelId="{4B09C431-8F0E-4485-988D-F2C4E85043FC}" type="presOf" srcId="{F5D86458-E2E5-460C-96AA-EF0163F7B6B4}" destId="{1CF24C27-26AC-4DB8-B764-811F070C1825}" srcOrd="0" destOrd="0" presId="urn:microsoft.com/office/officeart/2005/8/layout/hierarchy3"/>
    <dgm:cxn modelId="{DDD9F332-509B-4BC5-9513-1551AAB3F7C6}" type="presOf" srcId="{E64EA9D7-5FCF-40C3-9F76-5D1DCFD16B26}" destId="{1E4FEF0A-ABD6-4D5B-BD02-949BA59A19D4}" srcOrd="0" destOrd="0" presId="urn:microsoft.com/office/officeart/2005/8/layout/hierarchy3"/>
    <dgm:cxn modelId="{127FDE63-8BCB-49BC-A135-413CD75A224B}" type="presOf" srcId="{0B613888-D429-4EB3-8BDD-A3F4A18AFADC}" destId="{90E10A43-A754-44A5-884D-19D6000FB1A2}" srcOrd="0" destOrd="0" presId="urn:microsoft.com/office/officeart/2005/8/layout/hierarchy3"/>
    <dgm:cxn modelId="{6376A96A-BEE7-41E6-B69E-4FBCD089CCCA}" type="presOf" srcId="{056DA167-9D7B-415D-891F-40F6FD006A8C}" destId="{60FCE98C-361A-449F-98AB-311D2E30C5D3}" srcOrd="0" destOrd="0" presId="urn:microsoft.com/office/officeart/2005/8/layout/hierarchy3"/>
    <dgm:cxn modelId="{A5E0367B-1FAD-409A-9B14-282851606A63}" srcId="{51120C11-38C9-4BDB-B818-AC6EBA809198}" destId="{BEA48180-1C58-4B6D-BAD9-13B3292D7CAD}" srcOrd="1" destOrd="0" parTransId="{09888801-D956-494F-8CAC-36EFDE41E2A1}" sibTransId="{D309DC35-5249-4945-8A57-F4BCD816640F}"/>
    <dgm:cxn modelId="{A383D18C-3C65-4AA5-B68A-3CDF7A617804}" type="presOf" srcId="{59679C72-41DC-4572-88E9-E5A1ABE1A3AF}" destId="{2C2895C9-6DCE-4E77-9002-305835ED19FB}" srcOrd="0" destOrd="0" presId="urn:microsoft.com/office/officeart/2005/8/layout/hierarchy3"/>
    <dgm:cxn modelId="{B2D71E8F-9AFE-4E20-B4D0-36086AB9D9E9}" type="presOf" srcId="{9BE3E6B7-9012-4053-9CEA-45738B148A5D}" destId="{A2750030-03FB-4EF4-86CD-DC483001250F}" srcOrd="0" destOrd="0" presId="urn:microsoft.com/office/officeart/2005/8/layout/hierarchy3"/>
    <dgm:cxn modelId="{04605894-7FB7-41F5-994D-887325CD415F}" type="presOf" srcId="{BEA48180-1C58-4B6D-BAD9-13B3292D7CAD}" destId="{B0D15DBB-1475-4471-B74E-DED2BBAE24F9}" srcOrd="1" destOrd="0" presId="urn:microsoft.com/office/officeart/2005/8/layout/hierarchy3"/>
    <dgm:cxn modelId="{0CC7F897-6D24-4A94-9F1B-FC991A8021E7}" type="presOf" srcId="{056DA167-9D7B-415D-891F-40F6FD006A8C}" destId="{0AB6709B-5179-4E79-B694-874BC3652501}" srcOrd="1" destOrd="0" presId="urn:microsoft.com/office/officeart/2005/8/layout/hierarchy3"/>
    <dgm:cxn modelId="{8A95399D-C4FC-4AD4-B29E-10299FBCEDD8}" srcId="{0B613888-D429-4EB3-8BDD-A3F4A18AFADC}" destId="{E64EA9D7-5FCF-40C3-9F76-5D1DCFD16B26}" srcOrd="0" destOrd="0" parTransId="{59679C72-41DC-4572-88E9-E5A1ABE1A3AF}" sibTransId="{9FFAE6A2-9568-4438-AECB-F8AA73CC1786}"/>
    <dgm:cxn modelId="{9B1F51B8-9D2F-46A3-A109-161E75AE3489}" srcId="{51120C11-38C9-4BDB-B818-AC6EBA809198}" destId="{056DA167-9D7B-415D-891F-40F6FD006A8C}" srcOrd="0" destOrd="0" parTransId="{A71CCA6E-1F0E-4D4F-85DD-E766B494A6A3}" sibTransId="{78BEDD6D-039C-487A-92B2-7DF317D32B82}"/>
    <dgm:cxn modelId="{7DA899D2-3BEA-4B3D-8B20-75C8863143D4}" srcId="{51120C11-38C9-4BDB-B818-AC6EBA809198}" destId="{0B613888-D429-4EB3-8BDD-A3F4A18AFADC}" srcOrd="2" destOrd="0" parTransId="{28A4ACBC-6176-4CFB-9DD1-5D4DAD4A6037}" sibTransId="{6F70AA1B-6314-49E9-921F-13456F19E5AC}"/>
    <dgm:cxn modelId="{11CE4DF9-DA45-4771-90AB-57D401F8FA83}" type="presOf" srcId="{0B613888-D429-4EB3-8BDD-A3F4A18AFADC}" destId="{DB949B2E-C3D9-4D5B-A1F6-279863DC4698}" srcOrd="1" destOrd="0" presId="urn:microsoft.com/office/officeart/2005/8/layout/hierarchy3"/>
    <dgm:cxn modelId="{3F14BFFD-5FE7-4140-A3EF-01BB78895313}" type="presOf" srcId="{763F8F35-3EAD-4E4A-9B25-8FC77DD2E7B5}" destId="{049F9DD2-D4A6-4B77-9122-033BF6DB7012}" srcOrd="0" destOrd="0" presId="urn:microsoft.com/office/officeart/2005/8/layout/hierarchy3"/>
    <dgm:cxn modelId="{12F76FFE-320B-4C1C-AEF8-2BBA36C180AF}" srcId="{056DA167-9D7B-415D-891F-40F6FD006A8C}" destId="{95A629D2-0911-4AE1-8A93-C62B64106133}" srcOrd="0" destOrd="0" parTransId="{763F8F35-3EAD-4E4A-9B25-8FC77DD2E7B5}" sibTransId="{5E37927B-EFE3-41E8-94C6-E868DDFF9ADC}"/>
    <dgm:cxn modelId="{E2EFB164-3F54-4525-A749-265B02B44FE5}" type="presParOf" srcId="{CDF401E3-2131-4743-A2EB-AC0D05F26261}" destId="{6720D33F-C788-4F56-A1EA-7E4D3986D7DF}" srcOrd="0" destOrd="0" presId="urn:microsoft.com/office/officeart/2005/8/layout/hierarchy3"/>
    <dgm:cxn modelId="{94008DC6-0F36-46F7-BFEF-D981F017B94F}" type="presParOf" srcId="{6720D33F-C788-4F56-A1EA-7E4D3986D7DF}" destId="{01103852-094B-4695-9F45-284CCAD9426A}" srcOrd="0" destOrd="0" presId="urn:microsoft.com/office/officeart/2005/8/layout/hierarchy3"/>
    <dgm:cxn modelId="{F9DE738E-735F-4F18-9A46-8CD21C08A888}" type="presParOf" srcId="{01103852-094B-4695-9F45-284CCAD9426A}" destId="{60FCE98C-361A-449F-98AB-311D2E30C5D3}" srcOrd="0" destOrd="0" presId="urn:microsoft.com/office/officeart/2005/8/layout/hierarchy3"/>
    <dgm:cxn modelId="{FE5B02D1-2859-40D5-B0D8-D92BA8A82798}" type="presParOf" srcId="{01103852-094B-4695-9F45-284CCAD9426A}" destId="{0AB6709B-5179-4E79-B694-874BC3652501}" srcOrd="1" destOrd="0" presId="urn:microsoft.com/office/officeart/2005/8/layout/hierarchy3"/>
    <dgm:cxn modelId="{91137DD8-6BBC-4861-A1D0-ABBF15E789E8}" type="presParOf" srcId="{6720D33F-C788-4F56-A1EA-7E4D3986D7DF}" destId="{BAD3FC4D-71E0-44D0-9080-18A4EB88C0E1}" srcOrd="1" destOrd="0" presId="urn:microsoft.com/office/officeart/2005/8/layout/hierarchy3"/>
    <dgm:cxn modelId="{CDBBF0D0-2944-4003-B56D-930E05043188}" type="presParOf" srcId="{BAD3FC4D-71E0-44D0-9080-18A4EB88C0E1}" destId="{049F9DD2-D4A6-4B77-9122-033BF6DB7012}" srcOrd="0" destOrd="0" presId="urn:microsoft.com/office/officeart/2005/8/layout/hierarchy3"/>
    <dgm:cxn modelId="{5CD9041A-A478-426C-95EC-900A0CEF8BA5}" type="presParOf" srcId="{BAD3FC4D-71E0-44D0-9080-18A4EB88C0E1}" destId="{08FBDFAD-EFC5-4B28-A876-C4652D058CAB}" srcOrd="1" destOrd="0" presId="urn:microsoft.com/office/officeart/2005/8/layout/hierarchy3"/>
    <dgm:cxn modelId="{B2E3B216-7DEB-456F-8AAC-1B9E6BFBDD97}" type="presParOf" srcId="{CDF401E3-2131-4743-A2EB-AC0D05F26261}" destId="{A34863BE-8199-464D-AF3B-58F177B6BAFE}" srcOrd="1" destOrd="0" presId="urn:microsoft.com/office/officeart/2005/8/layout/hierarchy3"/>
    <dgm:cxn modelId="{973A96B1-FD84-4A6F-9A70-E659EBE9F884}" type="presParOf" srcId="{A34863BE-8199-464D-AF3B-58F177B6BAFE}" destId="{3256F4A9-9650-42CD-A5AB-B4D430286EFA}" srcOrd="0" destOrd="0" presId="urn:microsoft.com/office/officeart/2005/8/layout/hierarchy3"/>
    <dgm:cxn modelId="{C9A8F26A-2473-480A-A4FB-E97C0BA416A6}" type="presParOf" srcId="{3256F4A9-9650-42CD-A5AB-B4D430286EFA}" destId="{978A0374-9A94-4ACA-8799-3FC588DA7A9B}" srcOrd="0" destOrd="0" presId="urn:microsoft.com/office/officeart/2005/8/layout/hierarchy3"/>
    <dgm:cxn modelId="{23B4F548-27C6-40DB-B262-87AAAA5774D9}" type="presParOf" srcId="{3256F4A9-9650-42CD-A5AB-B4D430286EFA}" destId="{B0D15DBB-1475-4471-B74E-DED2BBAE24F9}" srcOrd="1" destOrd="0" presId="urn:microsoft.com/office/officeart/2005/8/layout/hierarchy3"/>
    <dgm:cxn modelId="{2D6FB7E1-63CF-4CEA-B4ED-9153245B2A72}" type="presParOf" srcId="{A34863BE-8199-464D-AF3B-58F177B6BAFE}" destId="{4A34B883-2EDD-4302-99A0-87F55A600CF8}" srcOrd="1" destOrd="0" presId="urn:microsoft.com/office/officeart/2005/8/layout/hierarchy3"/>
    <dgm:cxn modelId="{CC0ED26B-72AE-4B81-9AA8-4B84F7D7BC22}" type="presParOf" srcId="{4A34B883-2EDD-4302-99A0-87F55A600CF8}" destId="{1CF24C27-26AC-4DB8-B764-811F070C1825}" srcOrd="0" destOrd="0" presId="urn:microsoft.com/office/officeart/2005/8/layout/hierarchy3"/>
    <dgm:cxn modelId="{B6DE5E86-C395-4140-AE76-7D4A9F71E95A}" type="presParOf" srcId="{4A34B883-2EDD-4302-99A0-87F55A600CF8}" destId="{A2750030-03FB-4EF4-86CD-DC483001250F}" srcOrd="1" destOrd="0" presId="urn:microsoft.com/office/officeart/2005/8/layout/hierarchy3"/>
    <dgm:cxn modelId="{8B930FF3-7B75-4953-8423-8F0A0B9093AC}" type="presParOf" srcId="{CDF401E3-2131-4743-A2EB-AC0D05F26261}" destId="{39B3389D-EFD5-4314-9A8F-4ADB63FA099C}" srcOrd="2" destOrd="0" presId="urn:microsoft.com/office/officeart/2005/8/layout/hierarchy3"/>
    <dgm:cxn modelId="{3DDDE0BD-511F-49CE-9148-8A3309730AF8}" type="presParOf" srcId="{39B3389D-EFD5-4314-9A8F-4ADB63FA099C}" destId="{6A7A358F-833B-4617-BDA8-619EC10ABA91}" srcOrd="0" destOrd="0" presId="urn:microsoft.com/office/officeart/2005/8/layout/hierarchy3"/>
    <dgm:cxn modelId="{89F094E4-8434-4D6C-99C0-DA599CB84294}" type="presParOf" srcId="{6A7A358F-833B-4617-BDA8-619EC10ABA91}" destId="{90E10A43-A754-44A5-884D-19D6000FB1A2}" srcOrd="0" destOrd="0" presId="urn:microsoft.com/office/officeart/2005/8/layout/hierarchy3"/>
    <dgm:cxn modelId="{2F68A6A3-1EB4-4E83-AE39-71346267A146}" type="presParOf" srcId="{6A7A358F-833B-4617-BDA8-619EC10ABA91}" destId="{DB949B2E-C3D9-4D5B-A1F6-279863DC4698}" srcOrd="1" destOrd="0" presId="urn:microsoft.com/office/officeart/2005/8/layout/hierarchy3"/>
    <dgm:cxn modelId="{01BF6B94-4525-4DA0-A415-707CB7E42858}" type="presParOf" srcId="{39B3389D-EFD5-4314-9A8F-4ADB63FA099C}" destId="{27C1DBDC-1500-47DD-AF5A-571202D276FE}" srcOrd="1" destOrd="0" presId="urn:microsoft.com/office/officeart/2005/8/layout/hierarchy3"/>
    <dgm:cxn modelId="{D552AB52-8A64-4777-9A83-83C1C6899625}" type="presParOf" srcId="{27C1DBDC-1500-47DD-AF5A-571202D276FE}" destId="{2C2895C9-6DCE-4E77-9002-305835ED19FB}" srcOrd="0" destOrd="0" presId="urn:microsoft.com/office/officeart/2005/8/layout/hierarchy3"/>
    <dgm:cxn modelId="{DBB0965F-D413-40CB-8D45-04797F8B1521}" type="presParOf" srcId="{27C1DBDC-1500-47DD-AF5A-571202D276FE}" destId="{1E4FEF0A-ABD6-4D5B-BD02-949BA59A19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34E912-800F-4B55-942A-A04582343C1D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709BA5B8-BDC0-4825-B229-E332388AB009}">
      <dgm:prSet phldrT="[Texto]"/>
      <dgm:spPr/>
      <dgm:t>
        <a:bodyPr/>
        <a:lstStyle/>
        <a:p>
          <a:r>
            <a:rPr lang="es-ES" dirty="0"/>
            <a:t>Planificar la estructura</a:t>
          </a:r>
          <a:endParaRPr lang="es-PE" dirty="0"/>
        </a:p>
      </dgm:t>
    </dgm:pt>
    <dgm:pt modelId="{6943F198-F656-4417-BA1A-3B4CEC342A4B}" type="parTrans" cxnId="{C3A8D5F3-BB31-4B29-AB94-C8AF4C456DAB}">
      <dgm:prSet/>
      <dgm:spPr/>
      <dgm:t>
        <a:bodyPr/>
        <a:lstStyle/>
        <a:p>
          <a:endParaRPr lang="es-PE"/>
        </a:p>
      </dgm:t>
    </dgm:pt>
    <dgm:pt modelId="{E46C92C7-2DB0-4214-A366-025A6A3A34BF}" type="sibTrans" cxnId="{C3A8D5F3-BB31-4B29-AB94-C8AF4C456DAB}">
      <dgm:prSet/>
      <dgm:spPr/>
      <dgm:t>
        <a:bodyPr/>
        <a:lstStyle/>
        <a:p>
          <a:endParaRPr lang="es-PE"/>
        </a:p>
      </dgm:t>
    </dgm:pt>
    <dgm:pt modelId="{FA3890F9-B481-432F-82E6-B3D149ACD234}">
      <dgm:prSet phldrT="[Texto]"/>
      <dgm:spPr/>
      <dgm:t>
        <a:bodyPr/>
        <a:lstStyle/>
        <a:p>
          <a:r>
            <a:rPr lang="es-ES" dirty="0"/>
            <a:t>Primer borrador</a:t>
          </a:r>
          <a:endParaRPr lang="es-PE" dirty="0"/>
        </a:p>
      </dgm:t>
    </dgm:pt>
    <dgm:pt modelId="{5539425C-D70E-4A51-9581-0A1725B1E015}" type="parTrans" cxnId="{57A0BAA5-D7A7-47A5-BD6B-8A25195B5FC3}">
      <dgm:prSet/>
      <dgm:spPr/>
      <dgm:t>
        <a:bodyPr/>
        <a:lstStyle/>
        <a:p>
          <a:endParaRPr lang="es-PE"/>
        </a:p>
      </dgm:t>
    </dgm:pt>
    <dgm:pt modelId="{3233E790-662E-491C-8BF7-BDBD8C888C1B}" type="sibTrans" cxnId="{57A0BAA5-D7A7-47A5-BD6B-8A25195B5FC3}">
      <dgm:prSet/>
      <dgm:spPr/>
      <dgm:t>
        <a:bodyPr/>
        <a:lstStyle/>
        <a:p>
          <a:endParaRPr lang="es-PE"/>
        </a:p>
      </dgm:t>
    </dgm:pt>
    <dgm:pt modelId="{854622D9-D9A4-484F-813D-BCC964FF5893}">
      <dgm:prSet phldrT="[Texto]"/>
      <dgm:spPr/>
      <dgm:t>
        <a:bodyPr/>
        <a:lstStyle/>
        <a:p>
          <a:r>
            <a:rPr lang="es-ES" dirty="0"/>
            <a:t>Revisión </a:t>
          </a:r>
          <a:endParaRPr lang="es-PE" dirty="0"/>
        </a:p>
      </dgm:t>
    </dgm:pt>
    <dgm:pt modelId="{46C87463-D4EE-4CFA-9851-ABCE9B839B11}" type="parTrans" cxnId="{287F2631-5F7B-4004-906B-1274A5F2A7E5}">
      <dgm:prSet/>
      <dgm:spPr/>
      <dgm:t>
        <a:bodyPr/>
        <a:lstStyle/>
        <a:p>
          <a:endParaRPr lang="es-PE"/>
        </a:p>
      </dgm:t>
    </dgm:pt>
    <dgm:pt modelId="{B128BD5B-273D-4E3F-B8C5-8DFD7B0FC6A2}" type="sibTrans" cxnId="{287F2631-5F7B-4004-906B-1274A5F2A7E5}">
      <dgm:prSet/>
      <dgm:spPr/>
      <dgm:t>
        <a:bodyPr/>
        <a:lstStyle/>
        <a:p>
          <a:endParaRPr lang="es-PE"/>
        </a:p>
      </dgm:t>
    </dgm:pt>
    <dgm:pt modelId="{C60CF305-22B7-4F08-81AC-418A774A3392}">
      <dgm:prSet phldrT="[Texto]"/>
      <dgm:spPr/>
      <dgm:t>
        <a:bodyPr/>
        <a:lstStyle/>
        <a:p>
          <a:r>
            <a:rPr lang="es-ES" dirty="0"/>
            <a:t>Texto final</a:t>
          </a:r>
          <a:endParaRPr lang="es-PE" dirty="0"/>
        </a:p>
      </dgm:t>
    </dgm:pt>
    <dgm:pt modelId="{CCF33378-778D-4F40-9D4B-E8D3A1AF5065}" type="parTrans" cxnId="{23558345-B768-4A52-8D66-8A1FCCF4434E}">
      <dgm:prSet/>
      <dgm:spPr/>
      <dgm:t>
        <a:bodyPr/>
        <a:lstStyle/>
        <a:p>
          <a:endParaRPr lang="es-PE"/>
        </a:p>
      </dgm:t>
    </dgm:pt>
    <dgm:pt modelId="{D002D7A1-2E88-4E5B-B348-747A81225F5F}" type="sibTrans" cxnId="{23558345-B768-4A52-8D66-8A1FCCF4434E}">
      <dgm:prSet/>
      <dgm:spPr/>
      <dgm:t>
        <a:bodyPr/>
        <a:lstStyle/>
        <a:p>
          <a:endParaRPr lang="es-PE"/>
        </a:p>
      </dgm:t>
    </dgm:pt>
    <dgm:pt modelId="{954FC872-02E1-4FE2-9111-AE4B12822555}" type="pres">
      <dgm:prSet presAssocID="{3934E912-800F-4B55-942A-A04582343C1D}" presName="Name0" presStyleCnt="0">
        <dgm:presLayoutVars>
          <dgm:dir/>
          <dgm:animLvl val="lvl"/>
          <dgm:resizeHandles val="exact"/>
        </dgm:presLayoutVars>
      </dgm:prSet>
      <dgm:spPr/>
    </dgm:pt>
    <dgm:pt modelId="{DAB8F71E-7F6C-4B78-8F43-870E8455225F}" type="pres">
      <dgm:prSet presAssocID="{709BA5B8-BDC0-4825-B229-E332388AB00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78C66AB-0DB8-49B7-87D7-F0D6B4181DD9}" type="pres">
      <dgm:prSet presAssocID="{E46C92C7-2DB0-4214-A366-025A6A3A34BF}" presName="parTxOnlySpace" presStyleCnt="0"/>
      <dgm:spPr/>
    </dgm:pt>
    <dgm:pt modelId="{CBC81DB4-0098-439C-AA76-5D4EDFEEE030}" type="pres">
      <dgm:prSet presAssocID="{FA3890F9-B481-432F-82E6-B3D149ACD23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CA0A3C-60B4-4B23-9ED1-7E269BAA2487}" type="pres">
      <dgm:prSet presAssocID="{3233E790-662E-491C-8BF7-BDBD8C888C1B}" presName="parTxOnlySpace" presStyleCnt="0"/>
      <dgm:spPr/>
    </dgm:pt>
    <dgm:pt modelId="{6343CF86-2046-4099-A70B-7F8B62D6404E}" type="pres">
      <dgm:prSet presAssocID="{854622D9-D9A4-484F-813D-BCC964FF589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60E7D1-B0EA-4BD0-B10A-F9D4F24F203D}" type="pres">
      <dgm:prSet presAssocID="{B128BD5B-273D-4E3F-B8C5-8DFD7B0FC6A2}" presName="parTxOnlySpace" presStyleCnt="0"/>
      <dgm:spPr/>
    </dgm:pt>
    <dgm:pt modelId="{7CFDD690-A214-4D68-B693-EE555463A9B9}" type="pres">
      <dgm:prSet presAssocID="{C60CF305-22B7-4F08-81AC-418A774A33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D85106-ECED-4F33-B288-7FB0A5FD572D}" type="presOf" srcId="{709BA5B8-BDC0-4825-B229-E332388AB009}" destId="{DAB8F71E-7F6C-4B78-8F43-870E8455225F}" srcOrd="0" destOrd="0" presId="urn:microsoft.com/office/officeart/2005/8/layout/chevron1"/>
    <dgm:cxn modelId="{CB26C311-0932-443A-843C-7478E4225158}" type="presOf" srcId="{C60CF305-22B7-4F08-81AC-418A774A3392}" destId="{7CFDD690-A214-4D68-B693-EE555463A9B9}" srcOrd="0" destOrd="0" presId="urn:microsoft.com/office/officeart/2005/8/layout/chevron1"/>
    <dgm:cxn modelId="{287F2631-5F7B-4004-906B-1274A5F2A7E5}" srcId="{3934E912-800F-4B55-942A-A04582343C1D}" destId="{854622D9-D9A4-484F-813D-BCC964FF5893}" srcOrd="2" destOrd="0" parTransId="{46C87463-D4EE-4CFA-9851-ABCE9B839B11}" sibTransId="{B128BD5B-273D-4E3F-B8C5-8DFD7B0FC6A2}"/>
    <dgm:cxn modelId="{CA785535-4502-4F9E-B9E5-9E31C1C75197}" type="presOf" srcId="{FA3890F9-B481-432F-82E6-B3D149ACD234}" destId="{CBC81DB4-0098-439C-AA76-5D4EDFEEE030}" srcOrd="0" destOrd="0" presId="urn:microsoft.com/office/officeart/2005/8/layout/chevron1"/>
    <dgm:cxn modelId="{23558345-B768-4A52-8D66-8A1FCCF4434E}" srcId="{3934E912-800F-4B55-942A-A04582343C1D}" destId="{C60CF305-22B7-4F08-81AC-418A774A3392}" srcOrd="3" destOrd="0" parTransId="{CCF33378-778D-4F40-9D4B-E8D3A1AF5065}" sibTransId="{D002D7A1-2E88-4E5B-B348-747A81225F5F}"/>
    <dgm:cxn modelId="{57A0BAA5-D7A7-47A5-BD6B-8A25195B5FC3}" srcId="{3934E912-800F-4B55-942A-A04582343C1D}" destId="{FA3890F9-B481-432F-82E6-B3D149ACD234}" srcOrd="1" destOrd="0" parTransId="{5539425C-D70E-4A51-9581-0A1725B1E015}" sibTransId="{3233E790-662E-491C-8BF7-BDBD8C888C1B}"/>
    <dgm:cxn modelId="{A55461CC-656A-44D6-99D2-CA17D27E09FE}" type="presOf" srcId="{854622D9-D9A4-484F-813D-BCC964FF5893}" destId="{6343CF86-2046-4099-A70B-7F8B62D6404E}" srcOrd="0" destOrd="0" presId="urn:microsoft.com/office/officeart/2005/8/layout/chevron1"/>
    <dgm:cxn modelId="{B195F1ED-6CA6-42FC-82E5-26432F45307E}" type="presOf" srcId="{3934E912-800F-4B55-942A-A04582343C1D}" destId="{954FC872-02E1-4FE2-9111-AE4B12822555}" srcOrd="0" destOrd="0" presId="urn:microsoft.com/office/officeart/2005/8/layout/chevron1"/>
    <dgm:cxn modelId="{C3A8D5F3-BB31-4B29-AB94-C8AF4C456DAB}" srcId="{3934E912-800F-4B55-942A-A04582343C1D}" destId="{709BA5B8-BDC0-4825-B229-E332388AB009}" srcOrd="0" destOrd="0" parTransId="{6943F198-F656-4417-BA1A-3B4CEC342A4B}" sibTransId="{E46C92C7-2DB0-4214-A366-025A6A3A34BF}"/>
    <dgm:cxn modelId="{188F82C4-F5C2-4068-B82C-29150B65EAAE}" type="presParOf" srcId="{954FC872-02E1-4FE2-9111-AE4B12822555}" destId="{DAB8F71E-7F6C-4B78-8F43-870E8455225F}" srcOrd="0" destOrd="0" presId="urn:microsoft.com/office/officeart/2005/8/layout/chevron1"/>
    <dgm:cxn modelId="{A106946F-6155-4201-808F-9A6886B8DA9C}" type="presParOf" srcId="{954FC872-02E1-4FE2-9111-AE4B12822555}" destId="{378C66AB-0DB8-49B7-87D7-F0D6B4181DD9}" srcOrd="1" destOrd="0" presId="urn:microsoft.com/office/officeart/2005/8/layout/chevron1"/>
    <dgm:cxn modelId="{FA00B9FD-4683-4066-AEA1-EA434C4AC6F5}" type="presParOf" srcId="{954FC872-02E1-4FE2-9111-AE4B12822555}" destId="{CBC81DB4-0098-439C-AA76-5D4EDFEEE030}" srcOrd="2" destOrd="0" presId="urn:microsoft.com/office/officeart/2005/8/layout/chevron1"/>
    <dgm:cxn modelId="{DFBDB15D-9953-4259-BA91-D4A89FF987C7}" type="presParOf" srcId="{954FC872-02E1-4FE2-9111-AE4B12822555}" destId="{57CA0A3C-60B4-4B23-9ED1-7E269BAA2487}" srcOrd="3" destOrd="0" presId="urn:microsoft.com/office/officeart/2005/8/layout/chevron1"/>
    <dgm:cxn modelId="{2965A81F-0017-4222-BEB1-462A1FAF0085}" type="presParOf" srcId="{954FC872-02E1-4FE2-9111-AE4B12822555}" destId="{6343CF86-2046-4099-A70B-7F8B62D6404E}" srcOrd="4" destOrd="0" presId="urn:microsoft.com/office/officeart/2005/8/layout/chevron1"/>
    <dgm:cxn modelId="{1DDC0AD1-C1EB-43BC-9D38-33406D7C1E18}" type="presParOf" srcId="{954FC872-02E1-4FE2-9111-AE4B12822555}" destId="{E660E7D1-B0EA-4BD0-B10A-F9D4F24F203D}" srcOrd="5" destOrd="0" presId="urn:microsoft.com/office/officeart/2005/8/layout/chevron1"/>
    <dgm:cxn modelId="{3CDF693F-B3A4-4D72-9BAA-1E62F2EED498}" type="presParOf" srcId="{954FC872-02E1-4FE2-9111-AE4B12822555}" destId="{7CFDD690-A214-4D68-B693-EE555463A9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637DD-9EC9-4FAC-8311-BD4D87E3FA41}" type="doc">
      <dgm:prSet loTypeId="urn:microsoft.com/office/officeart/2005/8/layout/bProcess3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51882C1-CB7D-4D88-BB35-9FD4039107DC}">
      <dgm:prSet phldrT="[Texto]"/>
      <dgm:spPr/>
      <dgm:t>
        <a:bodyPr/>
        <a:lstStyle/>
        <a:p>
          <a:r>
            <a:rPr lang="es-ES" dirty="0"/>
            <a:t>Planificar la estructura</a:t>
          </a:r>
          <a:endParaRPr lang="es-PE" dirty="0"/>
        </a:p>
      </dgm:t>
    </dgm:pt>
    <dgm:pt modelId="{00E84A65-0305-4B88-A7B0-6D74CCA175D4}" type="parTrans" cxnId="{041C42F3-E09C-426C-A652-25A6A5F7B922}">
      <dgm:prSet/>
      <dgm:spPr/>
      <dgm:t>
        <a:bodyPr/>
        <a:lstStyle/>
        <a:p>
          <a:endParaRPr lang="es-PE"/>
        </a:p>
      </dgm:t>
    </dgm:pt>
    <dgm:pt modelId="{EB17374C-4984-4D5C-9625-9E874EE52EFB}" type="sibTrans" cxnId="{041C42F3-E09C-426C-A652-25A6A5F7B922}">
      <dgm:prSet/>
      <dgm:spPr/>
      <dgm:t>
        <a:bodyPr/>
        <a:lstStyle/>
        <a:p>
          <a:endParaRPr lang="es-PE"/>
        </a:p>
      </dgm:t>
    </dgm:pt>
    <dgm:pt modelId="{68183475-0146-4160-95A4-AFD37CB01A18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Primer borrador </a:t>
          </a:r>
          <a:endParaRPr lang="es-PE" dirty="0"/>
        </a:p>
      </dgm:t>
    </dgm:pt>
    <dgm:pt modelId="{0CB7CC9C-6A30-47FF-83BA-B195C7F2A96C}" type="parTrans" cxnId="{C73F9DBA-58BD-468C-B963-87A05EAE64F1}">
      <dgm:prSet/>
      <dgm:spPr/>
      <dgm:t>
        <a:bodyPr/>
        <a:lstStyle/>
        <a:p>
          <a:endParaRPr lang="es-PE"/>
        </a:p>
      </dgm:t>
    </dgm:pt>
    <dgm:pt modelId="{3FA4A98D-BF00-43C5-AF04-F4C6F19EEE39}" type="sibTrans" cxnId="{C73F9DBA-58BD-468C-B963-87A05EAE64F1}">
      <dgm:prSet/>
      <dgm:spPr/>
      <dgm:t>
        <a:bodyPr/>
        <a:lstStyle/>
        <a:p>
          <a:endParaRPr lang="es-PE"/>
        </a:p>
      </dgm:t>
    </dgm:pt>
    <dgm:pt modelId="{38547F6A-19F4-4303-B9F9-E5C7B6B86BBC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/>
            <a:t>Ideas nuevas</a:t>
          </a:r>
          <a:endParaRPr lang="es-PE" dirty="0"/>
        </a:p>
      </dgm:t>
    </dgm:pt>
    <dgm:pt modelId="{80084B5E-4A85-4027-A5AE-B61B2BE36438}" type="parTrans" cxnId="{CD3A7BCF-8EA9-4368-813E-DFAD22E17E7C}">
      <dgm:prSet/>
      <dgm:spPr/>
      <dgm:t>
        <a:bodyPr/>
        <a:lstStyle/>
        <a:p>
          <a:endParaRPr lang="es-PE"/>
        </a:p>
      </dgm:t>
    </dgm:pt>
    <dgm:pt modelId="{776B2FFA-ACF2-4665-8170-4C358459BA89}" type="sibTrans" cxnId="{CD3A7BCF-8EA9-4368-813E-DFAD22E17E7C}">
      <dgm:prSet/>
      <dgm:spPr/>
      <dgm:t>
        <a:bodyPr/>
        <a:lstStyle/>
        <a:p>
          <a:endParaRPr lang="es-PE"/>
        </a:p>
      </dgm:t>
    </dgm:pt>
    <dgm:pt modelId="{5A39ED0A-FE80-4FC6-BD5D-A8CCA9E9C96A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Reformular la estructura</a:t>
          </a:r>
          <a:endParaRPr lang="es-PE" dirty="0"/>
        </a:p>
      </dgm:t>
    </dgm:pt>
    <dgm:pt modelId="{02668222-A5DC-4A26-894B-FCEEC5B92F2E}" type="parTrans" cxnId="{871FB58F-FAF2-4545-99DB-A497382DF179}">
      <dgm:prSet/>
      <dgm:spPr/>
      <dgm:t>
        <a:bodyPr/>
        <a:lstStyle/>
        <a:p>
          <a:endParaRPr lang="es-PE"/>
        </a:p>
      </dgm:t>
    </dgm:pt>
    <dgm:pt modelId="{CB69B16A-42CC-4EEE-B826-E9AEB1AC5E1C}" type="sibTrans" cxnId="{871FB58F-FAF2-4545-99DB-A497382DF179}">
      <dgm:prSet/>
      <dgm:spPr/>
      <dgm:t>
        <a:bodyPr/>
        <a:lstStyle/>
        <a:p>
          <a:endParaRPr lang="es-PE"/>
        </a:p>
      </dgm:t>
    </dgm:pt>
    <dgm:pt modelId="{FE5F526A-E6AD-46D4-B269-496D5C2640F5}">
      <dgm:prSet phldrT="[Texto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s-ES" dirty="0"/>
            <a:t>Segundo borrador</a:t>
          </a:r>
          <a:endParaRPr lang="es-PE" dirty="0"/>
        </a:p>
      </dgm:t>
    </dgm:pt>
    <dgm:pt modelId="{E406D54D-2D3E-4263-A3D7-E61EB343B75F}" type="parTrans" cxnId="{D97F22BB-524E-4DD3-9232-18140BC88CA7}">
      <dgm:prSet/>
      <dgm:spPr/>
      <dgm:t>
        <a:bodyPr/>
        <a:lstStyle/>
        <a:p>
          <a:endParaRPr lang="es-PE"/>
        </a:p>
      </dgm:t>
    </dgm:pt>
    <dgm:pt modelId="{FA850025-9E85-41E8-B604-1EA74F35636C}" type="sibTrans" cxnId="{D97F22BB-524E-4DD3-9232-18140BC88CA7}">
      <dgm:prSet/>
      <dgm:spPr/>
      <dgm:t>
        <a:bodyPr/>
        <a:lstStyle/>
        <a:p>
          <a:endParaRPr lang="es-PE"/>
        </a:p>
      </dgm:t>
    </dgm:pt>
    <dgm:pt modelId="{D54E62AB-52D0-4F09-9159-96A51A8AA7A1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/>
            <a:t>Ideas nuevas</a:t>
          </a:r>
          <a:endParaRPr lang="es-PE" dirty="0"/>
        </a:p>
      </dgm:t>
    </dgm:pt>
    <dgm:pt modelId="{584A3AF3-5F72-4CC9-BD7B-337E35DC1882}" type="parTrans" cxnId="{BF12DC7C-6F3C-4644-99F2-C266DDF6C09B}">
      <dgm:prSet/>
      <dgm:spPr/>
      <dgm:t>
        <a:bodyPr/>
        <a:lstStyle/>
        <a:p>
          <a:endParaRPr lang="es-PE"/>
        </a:p>
      </dgm:t>
    </dgm:pt>
    <dgm:pt modelId="{35DF3EA8-5368-40A4-BBC6-AEB4FF3DD3DE}" type="sibTrans" cxnId="{BF12DC7C-6F3C-4644-99F2-C266DDF6C09B}">
      <dgm:prSet/>
      <dgm:spPr/>
      <dgm:t>
        <a:bodyPr/>
        <a:lstStyle/>
        <a:p>
          <a:endParaRPr lang="es-PE"/>
        </a:p>
      </dgm:t>
    </dgm:pt>
    <dgm:pt modelId="{8FE63368-BCC0-41EC-BA6D-8DEF257FDC86}">
      <dgm:prSet phldrT="[Texto]"/>
      <dgm:spPr>
        <a:solidFill>
          <a:srgbClr val="002060"/>
        </a:solidFill>
      </dgm:spPr>
      <dgm:t>
        <a:bodyPr/>
        <a:lstStyle/>
        <a:p>
          <a:r>
            <a:rPr lang="es-ES" dirty="0"/>
            <a:t>Reformular la estructura</a:t>
          </a:r>
          <a:endParaRPr lang="es-PE" dirty="0"/>
        </a:p>
      </dgm:t>
    </dgm:pt>
    <dgm:pt modelId="{E234EA80-5216-426A-8244-B6096B5A895D}" type="parTrans" cxnId="{5E63FBE1-30AE-4BB4-A43D-F5FA0237F61E}">
      <dgm:prSet/>
      <dgm:spPr/>
      <dgm:t>
        <a:bodyPr/>
        <a:lstStyle/>
        <a:p>
          <a:endParaRPr lang="es-PE"/>
        </a:p>
      </dgm:t>
    </dgm:pt>
    <dgm:pt modelId="{4358B2CA-DAF5-47DE-ACC3-5BD18E901101}" type="sibTrans" cxnId="{5E63FBE1-30AE-4BB4-A43D-F5FA0237F61E}">
      <dgm:prSet/>
      <dgm:spPr/>
      <dgm:t>
        <a:bodyPr/>
        <a:lstStyle/>
        <a:p>
          <a:endParaRPr lang="es-PE"/>
        </a:p>
      </dgm:t>
    </dgm:pt>
    <dgm:pt modelId="{B86F6818-FB65-404C-BDC5-4DAB2DEEF520}">
      <dgm:prSet phldrT="[Texto]"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0904" tIns="120904" rIns="120904" bIns="120904" numCol="1" spcCol="1270" anchor="ctr" anchorCtr="0"/>
        <a:lstStyle/>
        <a:p>
          <a:r>
            <a:rPr lang="es-ES" dirty="0"/>
            <a:t>Tercer borrador</a:t>
          </a:r>
          <a:endParaRPr lang="es-PE" dirty="0"/>
        </a:p>
      </dgm:t>
    </dgm:pt>
    <dgm:pt modelId="{6AD5A601-137D-4ADE-A310-7960EA73777D}" type="parTrans" cxnId="{E6E5DA57-073D-4BCC-B08E-C65193E23C80}">
      <dgm:prSet/>
      <dgm:spPr/>
      <dgm:t>
        <a:bodyPr/>
        <a:lstStyle/>
        <a:p>
          <a:endParaRPr lang="es-PE"/>
        </a:p>
      </dgm:t>
    </dgm:pt>
    <dgm:pt modelId="{D0EF74DE-6C68-4591-AC2A-07AC7DD71D8F}" type="sibTrans" cxnId="{E6E5DA57-073D-4BCC-B08E-C65193E23C80}">
      <dgm:prSet/>
      <dgm:spPr/>
      <dgm:t>
        <a:bodyPr/>
        <a:lstStyle/>
        <a:p>
          <a:endParaRPr lang="es-PE"/>
        </a:p>
      </dgm:t>
    </dgm:pt>
    <dgm:pt modelId="{9B89A99C-F2DA-4462-9248-DAD6AF2F34CD}">
      <dgm:prSet phldrT="[Texto]"/>
      <dgm:spPr/>
      <dgm:t>
        <a:bodyPr/>
        <a:lstStyle/>
        <a:p>
          <a:r>
            <a:rPr lang="es-ES" dirty="0"/>
            <a:t>etc.</a:t>
          </a:r>
          <a:endParaRPr lang="es-PE" dirty="0"/>
        </a:p>
      </dgm:t>
    </dgm:pt>
    <dgm:pt modelId="{9CE27F06-9765-447C-BE11-F53BCE119648}" type="parTrans" cxnId="{E8A635B2-BC20-4592-9F66-2892A2D269A5}">
      <dgm:prSet/>
      <dgm:spPr/>
      <dgm:t>
        <a:bodyPr/>
        <a:lstStyle/>
        <a:p>
          <a:endParaRPr lang="es-PE"/>
        </a:p>
      </dgm:t>
    </dgm:pt>
    <dgm:pt modelId="{5F74169B-07FC-4C6F-BDCA-E3477F18211E}" type="sibTrans" cxnId="{E8A635B2-BC20-4592-9F66-2892A2D269A5}">
      <dgm:prSet/>
      <dgm:spPr/>
      <dgm:t>
        <a:bodyPr/>
        <a:lstStyle/>
        <a:p>
          <a:endParaRPr lang="es-PE"/>
        </a:p>
      </dgm:t>
    </dgm:pt>
    <dgm:pt modelId="{E129CD54-9DD7-44C8-AB87-BA6F71CF3BEB}" type="pres">
      <dgm:prSet presAssocID="{E81637DD-9EC9-4FAC-8311-BD4D87E3FA41}" presName="Name0" presStyleCnt="0">
        <dgm:presLayoutVars>
          <dgm:dir/>
          <dgm:resizeHandles val="exact"/>
        </dgm:presLayoutVars>
      </dgm:prSet>
      <dgm:spPr/>
    </dgm:pt>
    <dgm:pt modelId="{9FE006EC-9E2F-461B-B280-027A24D1A5F7}" type="pres">
      <dgm:prSet presAssocID="{451882C1-CB7D-4D88-BB35-9FD4039107DC}" presName="node" presStyleLbl="node1" presStyleIdx="0" presStyleCnt="9">
        <dgm:presLayoutVars>
          <dgm:bulletEnabled val="1"/>
        </dgm:presLayoutVars>
      </dgm:prSet>
      <dgm:spPr/>
    </dgm:pt>
    <dgm:pt modelId="{1D2A208E-8541-40C8-8AF3-7FB9A753AF0A}" type="pres">
      <dgm:prSet presAssocID="{EB17374C-4984-4D5C-9625-9E874EE52EFB}" presName="sibTrans" presStyleLbl="sibTrans1D1" presStyleIdx="0" presStyleCnt="8"/>
      <dgm:spPr/>
    </dgm:pt>
    <dgm:pt modelId="{02C97811-F231-48B3-837E-B943D0ADDAE2}" type="pres">
      <dgm:prSet presAssocID="{EB17374C-4984-4D5C-9625-9E874EE52EFB}" presName="connectorText" presStyleLbl="sibTrans1D1" presStyleIdx="0" presStyleCnt="8"/>
      <dgm:spPr/>
    </dgm:pt>
    <dgm:pt modelId="{CF2194BA-80AA-4A83-ADEB-C5B0D6198A5B}" type="pres">
      <dgm:prSet presAssocID="{68183475-0146-4160-95A4-AFD37CB01A18}" presName="node" presStyleLbl="node1" presStyleIdx="1" presStyleCnt="9">
        <dgm:presLayoutVars>
          <dgm:bulletEnabled val="1"/>
        </dgm:presLayoutVars>
      </dgm:prSet>
      <dgm:spPr/>
    </dgm:pt>
    <dgm:pt modelId="{98F83C18-D217-409F-9A2D-45BCE210C515}" type="pres">
      <dgm:prSet presAssocID="{3FA4A98D-BF00-43C5-AF04-F4C6F19EEE39}" presName="sibTrans" presStyleLbl="sibTrans1D1" presStyleIdx="1" presStyleCnt="8"/>
      <dgm:spPr/>
    </dgm:pt>
    <dgm:pt modelId="{4F86A6CD-FF8F-49DA-A366-08FB30E29B3A}" type="pres">
      <dgm:prSet presAssocID="{3FA4A98D-BF00-43C5-AF04-F4C6F19EEE39}" presName="connectorText" presStyleLbl="sibTrans1D1" presStyleIdx="1" presStyleCnt="8"/>
      <dgm:spPr/>
    </dgm:pt>
    <dgm:pt modelId="{C9239BD0-C07A-4385-BD94-E3A4805E106C}" type="pres">
      <dgm:prSet presAssocID="{38547F6A-19F4-4303-B9F9-E5C7B6B86BBC}" presName="node" presStyleLbl="node1" presStyleIdx="2" presStyleCnt="9">
        <dgm:presLayoutVars>
          <dgm:bulletEnabled val="1"/>
        </dgm:presLayoutVars>
      </dgm:prSet>
      <dgm:spPr/>
    </dgm:pt>
    <dgm:pt modelId="{EC97BDCE-54B1-4938-958E-F057B3303EA1}" type="pres">
      <dgm:prSet presAssocID="{776B2FFA-ACF2-4665-8170-4C358459BA89}" presName="sibTrans" presStyleLbl="sibTrans1D1" presStyleIdx="2" presStyleCnt="8"/>
      <dgm:spPr/>
    </dgm:pt>
    <dgm:pt modelId="{FB6D1B80-9E55-468E-B138-3ED91BC3201C}" type="pres">
      <dgm:prSet presAssocID="{776B2FFA-ACF2-4665-8170-4C358459BA89}" presName="connectorText" presStyleLbl="sibTrans1D1" presStyleIdx="2" presStyleCnt="8"/>
      <dgm:spPr/>
    </dgm:pt>
    <dgm:pt modelId="{A6F294F4-3F37-4AD9-B6EF-B19B0824CBAE}" type="pres">
      <dgm:prSet presAssocID="{5A39ED0A-FE80-4FC6-BD5D-A8CCA9E9C96A}" presName="node" presStyleLbl="node1" presStyleIdx="3" presStyleCnt="9">
        <dgm:presLayoutVars>
          <dgm:bulletEnabled val="1"/>
        </dgm:presLayoutVars>
      </dgm:prSet>
      <dgm:spPr/>
    </dgm:pt>
    <dgm:pt modelId="{129081A8-C1F3-487C-8B9F-9D2C3FF601C7}" type="pres">
      <dgm:prSet presAssocID="{CB69B16A-42CC-4EEE-B826-E9AEB1AC5E1C}" presName="sibTrans" presStyleLbl="sibTrans1D1" presStyleIdx="3" presStyleCnt="8"/>
      <dgm:spPr/>
    </dgm:pt>
    <dgm:pt modelId="{5ACE6E5C-C239-4F03-85AB-19EE267845E5}" type="pres">
      <dgm:prSet presAssocID="{CB69B16A-42CC-4EEE-B826-E9AEB1AC5E1C}" presName="connectorText" presStyleLbl="sibTrans1D1" presStyleIdx="3" presStyleCnt="8"/>
      <dgm:spPr/>
    </dgm:pt>
    <dgm:pt modelId="{83A5024F-F9BD-4649-8109-37F4109C923F}" type="pres">
      <dgm:prSet presAssocID="{FE5F526A-E6AD-46D4-B269-496D5C2640F5}" presName="node" presStyleLbl="node1" presStyleIdx="4" presStyleCnt="9">
        <dgm:presLayoutVars>
          <dgm:bulletEnabled val="1"/>
        </dgm:presLayoutVars>
      </dgm:prSet>
      <dgm:spPr/>
    </dgm:pt>
    <dgm:pt modelId="{37BDC383-3202-4690-81D6-5011607EF959}" type="pres">
      <dgm:prSet presAssocID="{FA850025-9E85-41E8-B604-1EA74F35636C}" presName="sibTrans" presStyleLbl="sibTrans1D1" presStyleIdx="4" presStyleCnt="8"/>
      <dgm:spPr/>
    </dgm:pt>
    <dgm:pt modelId="{D091CD4E-3A16-4651-97E4-0D25C358CFD5}" type="pres">
      <dgm:prSet presAssocID="{FA850025-9E85-41E8-B604-1EA74F35636C}" presName="connectorText" presStyleLbl="sibTrans1D1" presStyleIdx="4" presStyleCnt="8"/>
      <dgm:spPr/>
    </dgm:pt>
    <dgm:pt modelId="{C126801B-40FE-4B1E-B7CB-6998BBD956D5}" type="pres">
      <dgm:prSet presAssocID="{D54E62AB-52D0-4F09-9159-96A51A8AA7A1}" presName="node" presStyleLbl="node1" presStyleIdx="5" presStyleCnt="9">
        <dgm:presLayoutVars>
          <dgm:bulletEnabled val="1"/>
        </dgm:presLayoutVars>
      </dgm:prSet>
      <dgm:spPr/>
    </dgm:pt>
    <dgm:pt modelId="{8C5098AB-CDC3-40A9-B8FD-453BA5A2D6C4}" type="pres">
      <dgm:prSet presAssocID="{35DF3EA8-5368-40A4-BBC6-AEB4FF3DD3DE}" presName="sibTrans" presStyleLbl="sibTrans1D1" presStyleIdx="5" presStyleCnt="8"/>
      <dgm:spPr/>
    </dgm:pt>
    <dgm:pt modelId="{3CCC0F3B-0D0C-4066-A40D-98A0B0CF3B27}" type="pres">
      <dgm:prSet presAssocID="{35DF3EA8-5368-40A4-BBC6-AEB4FF3DD3DE}" presName="connectorText" presStyleLbl="sibTrans1D1" presStyleIdx="5" presStyleCnt="8"/>
      <dgm:spPr/>
    </dgm:pt>
    <dgm:pt modelId="{62520459-0EA9-4387-B03F-9294EC30E961}" type="pres">
      <dgm:prSet presAssocID="{8FE63368-BCC0-41EC-BA6D-8DEF257FDC86}" presName="node" presStyleLbl="node1" presStyleIdx="6" presStyleCnt="9">
        <dgm:presLayoutVars>
          <dgm:bulletEnabled val="1"/>
        </dgm:presLayoutVars>
      </dgm:prSet>
      <dgm:spPr/>
    </dgm:pt>
    <dgm:pt modelId="{57985FE0-29C5-4ECF-80A0-2D9D0ABCD920}" type="pres">
      <dgm:prSet presAssocID="{4358B2CA-DAF5-47DE-ACC3-5BD18E901101}" presName="sibTrans" presStyleLbl="sibTrans1D1" presStyleIdx="6" presStyleCnt="8"/>
      <dgm:spPr/>
    </dgm:pt>
    <dgm:pt modelId="{917331EF-30B6-4371-BB60-07A47013E64F}" type="pres">
      <dgm:prSet presAssocID="{4358B2CA-DAF5-47DE-ACC3-5BD18E901101}" presName="connectorText" presStyleLbl="sibTrans1D1" presStyleIdx="6" presStyleCnt="8"/>
      <dgm:spPr/>
    </dgm:pt>
    <dgm:pt modelId="{7BBE2364-F435-407C-A302-60EE55928D96}" type="pres">
      <dgm:prSet presAssocID="{B86F6818-FB65-404C-BDC5-4DAB2DEEF520}" presName="node" presStyleLbl="node1" presStyleIdx="7" presStyleCnt="9">
        <dgm:presLayoutVars>
          <dgm:bulletEnabled val="1"/>
        </dgm:presLayoutVars>
      </dgm:prSet>
      <dgm:spPr>
        <a:xfrm>
          <a:off x="1671228" y="2643119"/>
          <a:ext cx="1355794" cy="813476"/>
        </a:xfrm>
        <a:prstGeom prst="rect">
          <a:avLst/>
        </a:prstGeom>
      </dgm:spPr>
    </dgm:pt>
    <dgm:pt modelId="{A6AC7D76-31BE-4758-9B0B-3DE0678087FC}" type="pres">
      <dgm:prSet presAssocID="{D0EF74DE-6C68-4591-AC2A-07AC7DD71D8F}" presName="sibTrans" presStyleLbl="sibTrans1D1" presStyleIdx="7" presStyleCnt="8"/>
      <dgm:spPr/>
    </dgm:pt>
    <dgm:pt modelId="{30604E8E-FA0B-4F4D-9214-6D4C91BA2E28}" type="pres">
      <dgm:prSet presAssocID="{D0EF74DE-6C68-4591-AC2A-07AC7DD71D8F}" presName="connectorText" presStyleLbl="sibTrans1D1" presStyleIdx="7" presStyleCnt="8"/>
      <dgm:spPr/>
    </dgm:pt>
    <dgm:pt modelId="{69EF94A8-1EA0-4FAC-80F5-E1A495F3BEC5}" type="pres">
      <dgm:prSet presAssocID="{9B89A99C-F2DA-4462-9248-DAD6AF2F34CD}" presName="node" presStyleLbl="node1" presStyleIdx="8" presStyleCnt="9">
        <dgm:presLayoutVars>
          <dgm:bulletEnabled val="1"/>
        </dgm:presLayoutVars>
      </dgm:prSet>
      <dgm:spPr/>
    </dgm:pt>
  </dgm:ptLst>
  <dgm:cxnLst>
    <dgm:cxn modelId="{55D38B04-6327-4778-8988-499F945B8B6A}" type="presOf" srcId="{EB17374C-4984-4D5C-9625-9E874EE52EFB}" destId="{1D2A208E-8541-40C8-8AF3-7FB9A753AF0A}" srcOrd="0" destOrd="0" presId="urn:microsoft.com/office/officeart/2005/8/layout/bProcess3"/>
    <dgm:cxn modelId="{50C8A41F-F549-480B-97A6-810D6CC1DFE0}" type="presOf" srcId="{D54E62AB-52D0-4F09-9159-96A51A8AA7A1}" destId="{C126801B-40FE-4B1E-B7CB-6998BBD956D5}" srcOrd="0" destOrd="0" presId="urn:microsoft.com/office/officeart/2005/8/layout/bProcess3"/>
    <dgm:cxn modelId="{DC22EC32-54F7-48B8-8D28-286F1BD452C5}" type="presOf" srcId="{8FE63368-BCC0-41EC-BA6D-8DEF257FDC86}" destId="{62520459-0EA9-4387-B03F-9294EC30E961}" srcOrd="0" destOrd="0" presId="urn:microsoft.com/office/officeart/2005/8/layout/bProcess3"/>
    <dgm:cxn modelId="{8ECA403F-FCCF-4C93-9136-763DD4E7EBDE}" type="presOf" srcId="{35DF3EA8-5368-40A4-BBC6-AEB4FF3DD3DE}" destId="{8C5098AB-CDC3-40A9-B8FD-453BA5A2D6C4}" srcOrd="0" destOrd="0" presId="urn:microsoft.com/office/officeart/2005/8/layout/bProcess3"/>
    <dgm:cxn modelId="{88B18166-C0AA-403D-BCFF-28DB22BECF8B}" type="presOf" srcId="{4358B2CA-DAF5-47DE-ACC3-5BD18E901101}" destId="{917331EF-30B6-4371-BB60-07A47013E64F}" srcOrd="1" destOrd="0" presId="urn:microsoft.com/office/officeart/2005/8/layout/bProcess3"/>
    <dgm:cxn modelId="{79DEA168-6074-4135-98BA-9BB9ED2F6715}" type="presOf" srcId="{35DF3EA8-5368-40A4-BBC6-AEB4FF3DD3DE}" destId="{3CCC0F3B-0D0C-4066-A40D-98A0B0CF3B27}" srcOrd="1" destOrd="0" presId="urn:microsoft.com/office/officeart/2005/8/layout/bProcess3"/>
    <dgm:cxn modelId="{A40BE16A-536F-4943-BCF6-572FBFADC68E}" type="presOf" srcId="{FE5F526A-E6AD-46D4-B269-496D5C2640F5}" destId="{83A5024F-F9BD-4649-8109-37F4109C923F}" srcOrd="0" destOrd="0" presId="urn:microsoft.com/office/officeart/2005/8/layout/bProcess3"/>
    <dgm:cxn modelId="{9D9CED74-FC80-41A7-9F19-3DC25A2E8C4C}" type="presOf" srcId="{4358B2CA-DAF5-47DE-ACC3-5BD18E901101}" destId="{57985FE0-29C5-4ECF-80A0-2D9D0ABCD920}" srcOrd="0" destOrd="0" presId="urn:microsoft.com/office/officeart/2005/8/layout/bProcess3"/>
    <dgm:cxn modelId="{E6E5DA57-073D-4BCC-B08E-C65193E23C80}" srcId="{E81637DD-9EC9-4FAC-8311-BD4D87E3FA41}" destId="{B86F6818-FB65-404C-BDC5-4DAB2DEEF520}" srcOrd="7" destOrd="0" parTransId="{6AD5A601-137D-4ADE-A310-7960EA73777D}" sibTransId="{D0EF74DE-6C68-4591-AC2A-07AC7DD71D8F}"/>
    <dgm:cxn modelId="{D7AF057C-FAA4-47B1-B6BF-8069194EDCE4}" type="presOf" srcId="{3FA4A98D-BF00-43C5-AF04-F4C6F19EEE39}" destId="{98F83C18-D217-409F-9A2D-45BCE210C515}" srcOrd="0" destOrd="0" presId="urn:microsoft.com/office/officeart/2005/8/layout/bProcess3"/>
    <dgm:cxn modelId="{BF12DC7C-6F3C-4644-99F2-C266DDF6C09B}" srcId="{E81637DD-9EC9-4FAC-8311-BD4D87E3FA41}" destId="{D54E62AB-52D0-4F09-9159-96A51A8AA7A1}" srcOrd="5" destOrd="0" parTransId="{584A3AF3-5F72-4CC9-BD7B-337E35DC1882}" sibTransId="{35DF3EA8-5368-40A4-BBC6-AEB4FF3DD3DE}"/>
    <dgm:cxn modelId="{AFB97A80-C44A-4748-9718-EB8C7D55EDF9}" type="presOf" srcId="{CB69B16A-42CC-4EEE-B826-E9AEB1AC5E1C}" destId="{5ACE6E5C-C239-4F03-85AB-19EE267845E5}" srcOrd="1" destOrd="0" presId="urn:microsoft.com/office/officeart/2005/8/layout/bProcess3"/>
    <dgm:cxn modelId="{3F1E5681-EB39-402A-93CF-58270AC51F94}" type="presOf" srcId="{FA850025-9E85-41E8-B604-1EA74F35636C}" destId="{37BDC383-3202-4690-81D6-5011607EF959}" srcOrd="0" destOrd="0" presId="urn:microsoft.com/office/officeart/2005/8/layout/bProcess3"/>
    <dgm:cxn modelId="{B795C389-44DE-45E2-B4AA-67E00A8C558E}" type="presOf" srcId="{68183475-0146-4160-95A4-AFD37CB01A18}" destId="{CF2194BA-80AA-4A83-ADEB-C5B0D6198A5B}" srcOrd="0" destOrd="0" presId="urn:microsoft.com/office/officeart/2005/8/layout/bProcess3"/>
    <dgm:cxn modelId="{871FB58F-FAF2-4545-99DB-A497382DF179}" srcId="{E81637DD-9EC9-4FAC-8311-BD4D87E3FA41}" destId="{5A39ED0A-FE80-4FC6-BD5D-A8CCA9E9C96A}" srcOrd="3" destOrd="0" parTransId="{02668222-A5DC-4A26-894B-FCEEC5B92F2E}" sibTransId="{CB69B16A-42CC-4EEE-B826-E9AEB1AC5E1C}"/>
    <dgm:cxn modelId="{39586393-8113-4532-82CA-2300BC5E27CD}" type="presOf" srcId="{CB69B16A-42CC-4EEE-B826-E9AEB1AC5E1C}" destId="{129081A8-C1F3-487C-8B9F-9D2C3FF601C7}" srcOrd="0" destOrd="0" presId="urn:microsoft.com/office/officeart/2005/8/layout/bProcess3"/>
    <dgm:cxn modelId="{6FEC7E98-C9DA-49C3-B0E8-841D0D1BD72D}" type="presOf" srcId="{5A39ED0A-FE80-4FC6-BD5D-A8CCA9E9C96A}" destId="{A6F294F4-3F37-4AD9-B6EF-B19B0824CBAE}" srcOrd="0" destOrd="0" presId="urn:microsoft.com/office/officeart/2005/8/layout/bProcess3"/>
    <dgm:cxn modelId="{6A51B5A1-A59D-40DF-A4D3-03C40154E5F4}" type="presOf" srcId="{776B2FFA-ACF2-4665-8170-4C358459BA89}" destId="{FB6D1B80-9E55-468E-B138-3ED91BC3201C}" srcOrd="1" destOrd="0" presId="urn:microsoft.com/office/officeart/2005/8/layout/bProcess3"/>
    <dgm:cxn modelId="{22EAFAA3-5FF1-4C32-B65D-EB35702E6B1F}" type="presOf" srcId="{9B89A99C-F2DA-4462-9248-DAD6AF2F34CD}" destId="{69EF94A8-1EA0-4FAC-80F5-E1A495F3BEC5}" srcOrd="0" destOrd="0" presId="urn:microsoft.com/office/officeart/2005/8/layout/bProcess3"/>
    <dgm:cxn modelId="{4D4D7EA6-2027-428F-B9C2-AFBACF0EBE23}" type="presOf" srcId="{3FA4A98D-BF00-43C5-AF04-F4C6F19EEE39}" destId="{4F86A6CD-FF8F-49DA-A366-08FB30E29B3A}" srcOrd="1" destOrd="0" presId="urn:microsoft.com/office/officeart/2005/8/layout/bProcess3"/>
    <dgm:cxn modelId="{E8A635B2-BC20-4592-9F66-2892A2D269A5}" srcId="{E81637DD-9EC9-4FAC-8311-BD4D87E3FA41}" destId="{9B89A99C-F2DA-4462-9248-DAD6AF2F34CD}" srcOrd="8" destOrd="0" parTransId="{9CE27F06-9765-447C-BE11-F53BCE119648}" sibTransId="{5F74169B-07FC-4C6F-BDCA-E3477F18211E}"/>
    <dgm:cxn modelId="{C73F9DBA-58BD-468C-B963-87A05EAE64F1}" srcId="{E81637DD-9EC9-4FAC-8311-BD4D87E3FA41}" destId="{68183475-0146-4160-95A4-AFD37CB01A18}" srcOrd="1" destOrd="0" parTransId="{0CB7CC9C-6A30-47FF-83BA-B195C7F2A96C}" sibTransId="{3FA4A98D-BF00-43C5-AF04-F4C6F19EEE39}"/>
    <dgm:cxn modelId="{D97F22BB-524E-4DD3-9232-18140BC88CA7}" srcId="{E81637DD-9EC9-4FAC-8311-BD4D87E3FA41}" destId="{FE5F526A-E6AD-46D4-B269-496D5C2640F5}" srcOrd="4" destOrd="0" parTransId="{E406D54D-2D3E-4263-A3D7-E61EB343B75F}" sibTransId="{FA850025-9E85-41E8-B604-1EA74F35636C}"/>
    <dgm:cxn modelId="{B4B6F7C2-75EE-41C2-B013-91E0DB4BE5BD}" type="presOf" srcId="{EB17374C-4984-4D5C-9625-9E874EE52EFB}" destId="{02C97811-F231-48B3-837E-B943D0ADDAE2}" srcOrd="1" destOrd="0" presId="urn:microsoft.com/office/officeart/2005/8/layout/bProcess3"/>
    <dgm:cxn modelId="{28DE3CC6-CB9B-4B41-947D-7E6E28344901}" type="presOf" srcId="{FA850025-9E85-41E8-B604-1EA74F35636C}" destId="{D091CD4E-3A16-4651-97E4-0D25C358CFD5}" srcOrd="1" destOrd="0" presId="urn:microsoft.com/office/officeart/2005/8/layout/bProcess3"/>
    <dgm:cxn modelId="{CD3A7BCF-8EA9-4368-813E-DFAD22E17E7C}" srcId="{E81637DD-9EC9-4FAC-8311-BD4D87E3FA41}" destId="{38547F6A-19F4-4303-B9F9-E5C7B6B86BBC}" srcOrd="2" destOrd="0" parTransId="{80084B5E-4A85-4027-A5AE-B61B2BE36438}" sibTransId="{776B2FFA-ACF2-4665-8170-4C358459BA89}"/>
    <dgm:cxn modelId="{44BD31D3-C4E2-4CDB-B443-E53F1DDDF6A1}" type="presOf" srcId="{451882C1-CB7D-4D88-BB35-9FD4039107DC}" destId="{9FE006EC-9E2F-461B-B280-027A24D1A5F7}" srcOrd="0" destOrd="0" presId="urn:microsoft.com/office/officeart/2005/8/layout/bProcess3"/>
    <dgm:cxn modelId="{108E9FD4-642D-4DBE-8D1C-993E498625CF}" type="presOf" srcId="{38547F6A-19F4-4303-B9F9-E5C7B6B86BBC}" destId="{C9239BD0-C07A-4385-BD94-E3A4805E106C}" srcOrd="0" destOrd="0" presId="urn:microsoft.com/office/officeart/2005/8/layout/bProcess3"/>
    <dgm:cxn modelId="{5F29D8D4-2EBE-41A6-8D13-71DE606142CF}" type="presOf" srcId="{D0EF74DE-6C68-4591-AC2A-07AC7DD71D8F}" destId="{30604E8E-FA0B-4F4D-9214-6D4C91BA2E28}" srcOrd="1" destOrd="0" presId="urn:microsoft.com/office/officeart/2005/8/layout/bProcess3"/>
    <dgm:cxn modelId="{FE2164D5-55D6-4DC5-BC69-98AB0E60A05A}" type="presOf" srcId="{776B2FFA-ACF2-4665-8170-4C358459BA89}" destId="{EC97BDCE-54B1-4938-958E-F057B3303EA1}" srcOrd="0" destOrd="0" presId="urn:microsoft.com/office/officeart/2005/8/layout/bProcess3"/>
    <dgm:cxn modelId="{388A65DF-5E7A-45B2-9011-B664C37A1E9B}" type="presOf" srcId="{D0EF74DE-6C68-4591-AC2A-07AC7DD71D8F}" destId="{A6AC7D76-31BE-4758-9B0B-3DE0678087FC}" srcOrd="0" destOrd="0" presId="urn:microsoft.com/office/officeart/2005/8/layout/bProcess3"/>
    <dgm:cxn modelId="{5E63FBE1-30AE-4BB4-A43D-F5FA0237F61E}" srcId="{E81637DD-9EC9-4FAC-8311-BD4D87E3FA41}" destId="{8FE63368-BCC0-41EC-BA6D-8DEF257FDC86}" srcOrd="6" destOrd="0" parTransId="{E234EA80-5216-426A-8244-B6096B5A895D}" sibTransId="{4358B2CA-DAF5-47DE-ACC3-5BD18E901101}"/>
    <dgm:cxn modelId="{2A8BD3EB-4C15-4F44-966A-26A12D1D2E5C}" type="presOf" srcId="{B86F6818-FB65-404C-BDC5-4DAB2DEEF520}" destId="{7BBE2364-F435-407C-A302-60EE55928D96}" srcOrd="0" destOrd="0" presId="urn:microsoft.com/office/officeart/2005/8/layout/bProcess3"/>
    <dgm:cxn modelId="{BF8417EE-AFAA-4707-8223-2A3CBDD79F14}" type="presOf" srcId="{E81637DD-9EC9-4FAC-8311-BD4D87E3FA41}" destId="{E129CD54-9DD7-44C8-AB87-BA6F71CF3BEB}" srcOrd="0" destOrd="0" presId="urn:microsoft.com/office/officeart/2005/8/layout/bProcess3"/>
    <dgm:cxn modelId="{041C42F3-E09C-426C-A652-25A6A5F7B922}" srcId="{E81637DD-9EC9-4FAC-8311-BD4D87E3FA41}" destId="{451882C1-CB7D-4D88-BB35-9FD4039107DC}" srcOrd="0" destOrd="0" parTransId="{00E84A65-0305-4B88-A7B0-6D74CCA175D4}" sibTransId="{EB17374C-4984-4D5C-9625-9E874EE52EFB}"/>
    <dgm:cxn modelId="{D321DFE5-AAFD-411E-A535-0219C9AED08E}" type="presParOf" srcId="{E129CD54-9DD7-44C8-AB87-BA6F71CF3BEB}" destId="{9FE006EC-9E2F-461B-B280-027A24D1A5F7}" srcOrd="0" destOrd="0" presId="urn:microsoft.com/office/officeart/2005/8/layout/bProcess3"/>
    <dgm:cxn modelId="{21253CC9-D096-4623-A59B-ED15473AA537}" type="presParOf" srcId="{E129CD54-9DD7-44C8-AB87-BA6F71CF3BEB}" destId="{1D2A208E-8541-40C8-8AF3-7FB9A753AF0A}" srcOrd="1" destOrd="0" presId="urn:microsoft.com/office/officeart/2005/8/layout/bProcess3"/>
    <dgm:cxn modelId="{FE77FB62-61EB-44A9-823E-4316F55D12DD}" type="presParOf" srcId="{1D2A208E-8541-40C8-8AF3-7FB9A753AF0A}" destId="{02C97811-F231-48B3-837E-B943D0ADDAE2}" srcOrd="0" destOrd="0" presId="urn:microsoft.com/office/officeart/2005/8/layout/bProcess3"/>
    <dgm:cxn modelId="{571A0F84-D52F-4F76-BAC0-4D943D1AB466}" type="presParOf" srcId="{E129CD54-9DD7-44C8-AB87-BA6F71CF3BEB}" destId="{CF2194BA-80AA-4A83-ADEB-C5B0D6198A5B}" srcOrd="2" destOrd="0" presId="urn:microsoft.com/office/officeart/2005/8/layout/bProcess3"/>
    <dgm:cxn modelId="{1DC6965E-6699-4BD3-91D0-DBE304C154D4}" type="presParOf" srcId="{E129CD54-9DD7-44C8-AB87-BA6F71CF3BEB}" destId="{98F83C18-D217-409F-9A2D-45BCE210C515}" srcOrd="3" destOrd="0" presId="urn:microsoft.com/office/officeart/2005/8/layout/bProcess3"/>
    <dgm:cxn modelId="{E65ED6A3-19A4-46B7-964A-609FDA55D96B}" type="presParOf" srcId="{98F83C18-D217-409F-9A2D-45BCE210C515}" destId="{4F86A6CD-FF8F-49DA-A366-08FB30E29B3A}" srcOrd="0" destOrd="0" presId="urn:microsoft.com/office/officeart/2005/8/layout/bProcess3"/>
    <dgm:cxn modelId="{1F09D0FC-8596-4549-A71C-B9FB9BA529EA}" type="presParOf" srcId="{E129CD54-9DD7-44C8-AB87-BA6F71CF3BEB}" destId="{C9239BD0-C07A-4385-BD94-E3A4805E106C}" srcOrd="4" destOrd="0" presId="urn:microsoft.com/office/officeart/2005/8/layout/bProcess3"/>
    <dgm:cxn modelId="{CD052B13-2140-4444-9279-E587725DD4BC}" type="presParOf" srcId="{E129CD54-9DD7-44C8-AB87-BA6F71CF3BEB}" destId="{EC97BDCE-54B1-4938-958E-F057B3303EA1}" srcOrd="5" destOrd="0" presId="urn:microsoft.com/office/officeart/2005/8/layout/bProcess3"/>
    <dgm:cxn modelId="{51585FCB-790F-4EED-B42D-6D1A8451DF5D}" type="presParOf" srcId="{EC97BDCE-54B1-4938-958E-F057B3303EA1}" destId="{FB6D1B80-9E55-468E-B138-3ED91BC3201C}" srcOrd="0" destOrd="0" presId="urn:microsoft.com/office/officeart/2005/8/layout/bProcess3"/>
    <dgm:cxn modelId="{6F068B67-6B84-4BBF-A703-3E0A33D324D0}" type="presParOf" srcId="{E129CD54-9DD7-44C8-AB87-BA6F71CF3BEB}" destId="{A6F294F4-3F37-4AD9-B6EF-B19B0824CBAE}" srcOrd="6" destOrd="0" presId="urn:microsoft.com/office/officeart/2005/8/layout/bProcess3"/>
    <dgm:cxn modelId="{B9B44E3A-E886-4DCD-9648-98841AB9D071}" type="presParOf" srcId="{E129CD54-9DD7-44C8-AB87-BA6F71CF3BEB}" destId="{129081A8-C1F3-487C-8B9F-9D2C3FF601C7}" srcOrd="7" destOrd="0" presId="urn:microsoft.com/office/officeart/2005/8/layout/bProcess3"/>
    <dgm:cxn modelId="{3AA8F7CA-110A-4B12-95B0-A2020F897114}" type="presParOf" srcId="{129081A8-C1F3-487C-8B9F-9D2C3FF601C7}" destId="{5ACE6E5C-C239-4F03-85AB-19EE267845E5}" srcOrd="0" destOrd="0" presId="urn:microsoft.com/office/officeart/2005/8/layout/bProcess3"/>
    <dgm:cxn modelId="{77FFF82E-65D7-401D-A89E-D3EB8D446584}" type="presParOf" srcId="{E129CD54-9DD7-44C8-AB87-BA6F71CF3BEB}" destId="{83A5024F-F9BD-4649-8109-37F4109C923F}" srcOrd="8" destOrd="0" presId="urn:microsoft.com/office/officeart/2005/8/layout/bProcess3"/>
    <dgm:cxn modelId="{1AB6C5E6-083A-474A-B0D7-657B24560733}" type="presParOf" srcId="{E129CD54-9DD7-44C8-AB87-BA6F71CF3BEB}" destId="{37BDC383-3202-4690-81D6-5011607EF959}" srcOrd="9" destOrd="0" presId="urn:microsoft.com/office/officeart/2005/8/layout/bProcess3"/>
    <dgm:cxn modelId="{10EB363D-64D8-4710-94BC-B01D8D7C3DD8}" type="presParOf" srcId="{37BDC383-3202-4690-81D6-5011607EF959}" destId="{D091CD4E-3A16-4651-97E4-0D25C358CFD5}" srcOrd="0" destOrd="0" presId="urn:microsoft.com/office/officeart/2005/8/layout/bProcess3"/>
    <dgm:cxn modelId="{9B686E44-3B9A-4BFC-B2D3-A5FA951DAA1B}" type="presParOf" srcId="{E129CD54-9DD7-44C8-AB87-BA6F71CF3BEB}" destId="{C126801B-40FE-4B1E-B7CB-6998BBD956D5}" srcOrd="10" destOrd="0" presId="urn:microsoft.com/office/officeart/2005/8/layout/bProcess3"/>
    <dgm:cxn modelId="{F91DBAF3-B27F-4F09-9352-7C3A932480DA}" type="presParOf" srcId="{E129CD54-9DD7-44C8-AB87-BA6F71CF3BEB}" destId="{8C5098AB-CDC3-40A9-B8FD-453BA5A2D6C4}" srcOrd="11" destOrd="0" presId="urn:microsoft.com/office/officeart/2005/8/layout/bProcess3"/>
    <dgm:cxn modelId="{4C3A8889-63DC-476F-9DFA-9699FE211508}" type="presParOf" srcId="{8C5098AB-CDC3-40A9-B8FD-453BA5A2D6C4}" destId="{3CCC0F3B-0D0C-4066-A40D-98A0B0CF3B27}" srcOrd="0" destOrd="0" presId="urn:microsoft.com/office/officeart/2005/8/layout/bProcess3"/>
    <dgm:cxn modelId="{4CF37E2B-9780-4C12-A31A-F24B6F5CC359}" type="presParOf" srcId="{E129CD54-9DD7-44C8-AB87-BA6F71CF3BEB}" destId="{62520459-0EA9-4387-B03F-9294EC30E961}" srcOrd="12" destOrd="0" presId="urn:microsoft.com/office/officeart/2005/8/layout/bProcess3"/>
    <dgm:cxn modelId="{A4D7C315-AC7F-4E2B-905A-92404D2B265D}" type="presParOf" srcId="{E129CD54-9DD7-44C8-AB87-BA6F71CF3BEB}" destId="{57985FE0-29C5-4ECF-80A0-2D9D0ABCD920}" srcOrd="13" destOrd="0" presId="urn:microsoft.com/office/officeart/2005/8/layout/bProcess3"/>
    <dgm:cxn modelId="{DD35F386-F38C-4D56-8E26-706B5D386019}" type="presParOf" srcId="{57985FE0-29C5-4ECF-80A0-2D9D0ABCD920}" destId="{917331EF-30B6-4371-BB60-07A47013E64F}" srcOrd="0" destOrd="0" presId="urn:microsoft.com/office/officeart/2005/8/layout/bProcess3"/>
    <dgm:cxn modelId="{2707EED1-B80A-4663-A72E-F069CE918C46}" type="presParOf" srcId="{E129CD54-9DD7-44C8-AB87-BA6F71CF3BEB}" destId="{7BBE2364-F435-407C-A302-60EE55928D96}" srcOrd="14" destOrd="0" presId="urn:microsoft.com/office/officeart/2005/8/layout/bProcess3"/>
    <dgm:cxn modelId="{E62E4617-F257-49AA-ADE8-FDADAC3F849E}" type="presParOf" srcId="{E129CD54-9DD7-44C8-AB87-BA6F71CF3BEB}" destId="{A6AC7D76-31BE-4758-9B0B-3DE0678087FC}" srcOrd="15" destOrd="0" presId="urn:microsoft.com/office/officeart/2005/8/layout/bProcess3"/>
    <dgm:cxn modelId="{9D0566E2-7AB1-4412-B8CF-6EA51855CF0A}" type="presParOf" srcId="{A6AC7D76-31BE-4758-9B0B-3DE0678087FC}" destId="{30604E8E-FA0B-4F4D-9214-6D4C91BA2E28}" srcOrd="0" destOrd="0" presId="urn:microsoft.com/office/officeart/2005/8/layout/bProcess3"/>
    <dgm:cxn modelId="{D30502C1-4320-452C-B01B-721A871B1CFF}" type="presParOf" srcId="{E129CD54-9DD7-44C8-AB87-BA6F71CF3BEB}" destId="{69EF94A8-1EA0-4FAC-80F5-E1A495F3BEC5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E98C-361A-449F-98AB-311D2E30C5D3}">
      <dsp:nvSpPr>
        <dsp:cNvPr id="0" name=""/>
        <dsp:cNvSpPr/>
      </dsp:nvSpPr>
      <dsp:spPr>
        <a:xfrm>
          <a:off x="1249" y="788528"/>
          <a:ext cx="2924864" cy="580263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STALLARD (1974)</a:t>
          </a:r>
          <a:endParaRPr lang="es-PE" sz="2400" kern="1200" dirty="0"/>
        </a:p>
      </dsp:txBody>
      <dsp:txXfrm>
        <a:off x="18244" y="805523"/>
        <a:ext cx="2890874" cy="546273"/>
      </dsp:txXfrm>
    </dsp:sp>
    <dsp:sp modelId="{049F9DD2-D4A6-4B77-9122-033BF6DB7012}">
      <dsp:nvSpPr>
        <dsp:cNvPr id="0" name=""/>
        <dsp:cNvSpPr/>
      </dsp:nvSpPr>
      <dsp:spPr>
        <a:xfrm>
          <a:off x="293736" y="1368792"/>
          <a:ext cx="292486" cy="11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1971"/>
              </a:lnTo>
              <a:lnTo>
                <a:pt x="292486" y="117197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BDFAD-EFC5-4B28-A876-C4652D058CAB}">
      <dsp:nvSpPr>
        <dsp:cNvPr id="0" name=""/>
        <dsp:cNvSpPr/>
      </dsp:nvSpPr>
      <dsp:spPr>
        <a:xfrm>
          <a:off x="586222" y="1734400"/>
          <a:ext cx="2339891" cy="1612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rgbClr val="FF9933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LOS BUENOS ESCRITORES </a:t>
          </a:r>
          <a:r>
            <a:rPr lang="es-MX" sz="1400" kern="1200" dirty="0"/>
            <a:t>se detenían y releían un promedio de 3,73 veces por individuo y por texto</a:t>
          </a:r>
          <a:r>
            <a:rPr lang="es-ES" sz="1400" kern="1200" dirty="0"/>
            <a:t>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/>
            <a:t>LOS ESCRITORES SIN EXPERIENCIA </a:t>
          </a:r>
          <a:r>
            <a:rPr lang="es-MX" sz="1400" kern="1200" dirty="0"/>
            <a:t>lo hacían menos de una vez </a:t>
          </a:r>
          <a:r>
            <a:rPr lang="es-ES" sz="1400" kern="1200" dirty="0"/>
            <a:t>.</a:t>
          </a:r>
          <a:endParaRPr lang="es-PE" sz="1400" kern="1200" dirty="0"/>
        </a:p>
      </dsp:txBody>
      <dsp:txXfrm>
        <a:off x="633457" y="1781635"/>
        <a:ext cx="2245421" cy="1518256"/>
      </dsp:txXfrm>
    </dsp:sp>
    <dsp:sp modelId="{978A0374-9A94-4ACA-8799-3FC588DA7A9B}">
      <dsp:nvSpPr>
        <dsp:cNvPr id="0" name=""/>
        <dsp:cNvSpPr/>
      </dsp:nvSpPr>
      <dsp:spPr>
        <a:xfrm>
          <a:off x="3657331" y="788528"/>
          <a:ext cx="2924864" cy="580263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PINAKO (1979) </a:t>
          </a:r>
          <a:endParaRPr lang="es-PE" sz="2400" kern="1200" dirty="0"/>
        </a:p>
      </dsp:txBody>
      <dsp:txXfrm>
        <a:off x="3674326" y="805523"/>
        <a:ext cx="2890874" cy="546273"/>
      </dsp:txXfrm>
    </dsp:sp>
    <dsp:sp modelId="{1CF24C27-26AC-4DB8-B764-811F070C1825}">
      <dsp:nvSpPr>
        <dsp:cNvPr id="0" name=""/>
        <dsp:cNvSpPr/>
      </dsp:nvSpPr>
      <dsp:spPr>
        <a:xfrm>
          <a:off x="3949817" y="1368792"/>
          <a:ext cx="292486" cy="109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24"/>
              </a:lnTo>
              <a:lnTo>
                <a:pt x="292486" y="109682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50030-03FB-4EF4-86CD-DC483001250F}">
      <dsp:nvSpPr>
        <dsp:cNvPr id="0" name=""/>
        <dsp:cNvSpPr/>
      </dsp:nvSpPr>
      <dsp:spPr>
        <a:xfrm>
          <a:off x="4242304" y="1734400"/>
          <a:ext cx="2339891" cy="1462432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8575" cap="flat" cmpd="sng" algn="ctr">
          <a:solidFill>
            <a:srgbClr val="FF9933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Realizado con estudiantes del curso 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18 y 19 años 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LOS BUENOS ESCRITORES </a:t>
          </a:r>
          <a:r>
            <a:rPr lang="es-MX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se detenían el doble y releían el triple de veces que aquellos poco competentes</a:t>
          </a:r>
          <a:r>
            <a:rPr lang="es-E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endParaRPr lang="es-PE" sz="1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285137" y="1777233"/>
        <a:ext cx="2254225" cy="1376766"/>
      </dsp:txXfrm>
    </dsp:sp>
    <dsp:sp modelId="{90E10A43-A754-44A5-884D-19D6000FB1A2}">
      <dsp:nvSpPr>
        <dsp:cNvPr id="0" name=""/>
        <dsp:cNvSpPr/>
      </dsp:nvSpPr>
      <dsp:spPr>
        <a:xfrm>
          <a:off x="7313412" y="788528"/>
          <a:ext cx="2924864" cy="580263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BIRDWELL (1980)</a:t>
          </a:r>
          <a:endParaRPr lang="es-PE" sz="2400" kern="1200" dirty="0"/>
        </a:p>
      </dsp:txBody>
      <dsp:txXfrm>
        <a:off x="7330407" y="805523"/>
        <a:ext cx="2890874" cy="546273"/>
      </dsp:txXfrm>
    </dsp:sp>
    <dsp:sp modelId="{2C2895C9-6DCE-4E77-9002-305835ED19FB}">
      <dsp:nvSpPr>
        <dsp:cNvPr id="0" name=""/>
        <dsp:cNvSpPr/>
      </dsp:nvSpPr>
      <dsp:spPr>
        <a:xfrm>
          <a:off x="7605898" y="1368792"/>
          <a:ext cx="292486" cy="1096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6824"/>
              </a:lnTo>
              <a:lnTo>
                <a:pt x="292486" y="109682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FEF0A-ABD6-4D5B-BD02-949BA59A19D4}">
      <dsp:nvSpPr>
        <dsp:cNvPr id="0" name=""/>
        <dsp:cNvSpPr/>
      </dsp:nvSpPr>
      <dsp:spPr>
        <a:xfrm>
          <a:off x="7898385" y="1734400"/>
          <a:ext cx="2339891" cy="1462432"/>
        </a:xfrm>
        <a:prstGeom prst="roundRect">
          <a:avLst>
            <a:gd name="adj" fmla="val 10000"/>
          </a:avLst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28575" cap="flat" cmpd="sng" algn="ctr">
          <a:solidFill>
            <a:srgbClr val="FF9933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Comprueba con chicos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y chicas</a:t>
          </a:r>
          <a:r>
            <a:rPr lang="es-ES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 15 y 16 años.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LOS BUENOS ESCRITORES </a:t>
          </a:r>
          <a:r>
            <a:rPr lang="es-MX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releen sus borradores antes de hacer otro o de escribir el texto final</a:t>
          </a:r>
          <a:r>
            <a:rPr lang="es-ES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.</a:t>
          </a:r>
          <a:r>
            <a:rPr lang="es-MX" sz="14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</a:t>
          </a:r>
          <a:endParaRPr lang="es-PE" sz="14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7941218" y="1777233"/>
        <a:ext cx="2254225" cy="1376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8F71E-7F6C-4B78-8F43-870E8455225F}">
      <dsp:nvSpPr>
        <dsp:cNvPr id="0" name=""/>
        <dsp:cNvSpPr/>
      </dsp:nvSpPr>
      <dsp:spPr>
        <a:xfrm>
          <a:off x="2569" y="628736"/>
          <a:ext cx="1495555" cy="5982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Planificar la estructura</a:t>
          </a:r>
          <a:endParaRPr lang="es-PE" sz="1300" kern="1200" dirty="0"/>
        </a:p>
      </dsp:txBody>
      <dsp:txXfrm>
        <a:off x="301680" y="628736"/>
        <a:ext cx="897333" cy="598222"/>
      </dsp:txXfrm>
    </dsp:sp>
    <dsp:sp modelId="{CBC81DB4-0098-439C-AA76-5D4EDFEEE030}">
      <dsp:nvSpPr>
        <dsp:cNvPr id="0" name=""/>
        <dsp:cNvSpPr/>
      </dsp:nvSpPr>
      <dsp:spPr>
        <a:xfrm>
          <a:off x="1348569" y="628736"/>
          <a:ext cx="1495555" cy="598222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Primer borrador</a:t>
          </a:r>
          <a:endParaRPr lang="es-PE" sz="1300" kern="1200" dirty="0"/>
        </a:p>
      </dsp:txBody>
      <dsp:txXfrm>
        <a:off x="1647680" y="628736"/>
        <a:ext cx="897333" cy="598222"/>
      </dsp:txXfrm>
    </dsp:sp>
    <dsp:sp modelId="{6343CF86-2046-4099-A70B-7F8B62D6404E}">
      <dsp:nvSpPr>
        <dsp:cNvPr id="0" name=""/>
        <dsp:cNvSpPr/>
      </dsp:nvSpPr>
      <dsp:spPr>
        <a:xfrm>
          <a:off x="2694569" y="628736"/>
          <a:ext cx="1495555" cy="598222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Revisión </a:t>
          </a:r>
          <a:endParaRPr lang="es-PE" sz="1300" kern="1200" dirty="0"/>
        </a:p>
      </dsp:txBody>
      <dsp:txXfrm>
        <a:off x="2993680" y="628736"/>
        <a:ext cx="897333" cy="598222"/>
      </dsp:txXfrm>
    </dsp:sp>
    <dsp:sp modelId="{7CFDD690-A214-4D68-B693-EE555463A9B9}">
      <dsp:nvSpPr>
        <dsp:cNvPr id="0" name=""/>
        <dsp:cNvSpPr/>
      </dsp:nvSpPr>
      <dsp:spPr>
        <a:xfrm>
          <a:off x="4040569" y="628736"/>
          <a:ext cx="1495555" cy="59822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Texto final</a:t>
          </a:r>
          <a:endParaRPr lang="es-PE" sz="1300" kern="1200" dirty="0"/>
        </a:p>
      </dsp:txBody>
      <dsp:txXfrm>
        <a:off x="4339680" y="628736"/>
        <a:ext cx="897333" cy="598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A208E-8541-40C8-8AF3-7FB9A753AF0A}">
      <dsp:nvSpPr>
        <dsp:cNvPr id="0" name=""/>
        <dsp:cNvSpPr/>
      </dsp:nvSpPr>
      <dsp:spPr>
        <a:xfrm>
          <a:off x="1450830" y="908032"/>
          <a:ext cx="30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6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593809" y="952086"/>
        <a:ext cx="16660" cy="3332"/>
      </dsp:txXfrm>
    </dsp:sp>
    <dsp:sp modelId="{9FE006EC-9E2F-461B-B280-027A24D1A5F7}">
      <dsp:nvSpPr>
        <dsp:cNvPr id="0" name=""/>
        <dsp:cNvSpPr/>
      </dsp:nvSpPr>
      <dsp:spPr>
        <a:xfrm>
          <a:off x="3848" y="519117"/>
          <a:ext cx="1448781" cy="8692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Planificar la estructura</a:t>
          </a:r>
          <a:endParaRPr lang="es-PE" sz="1800" kern="1200" dirty="0"/>
        </a:p>
      </dsp:txBody>
      <dsp:txXfrm>
        <a:off x="3848" y="519117"/>
        <a:ext cx="1448781" cy="869269"/>
      </dsp:txXfrm>
    </dsp:sp>
    <dsp:sp modelId="{98F83C18-D217-409F-9A2D-45BCE210C515}">
      <dsp:nvSpPr>
        <dsp:cNvPr id="0" name=""/>
        <dsp:cNvSpPr/>
      </dsp:nvSpPr>
      <dsp:spPr>
        <a:xfrm>
          <a:off x="3232831" y="908032"/>
          <a:ext cx="30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61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375811" y="952086"/>
        <a:ext cx="16660" cy="3332"/>
      </dsp:txXfrm>
    </dsp:sp>
    <dsp:sp modelId="{CF2194BA-80AA-4A83-ADEB-C5B0D6198A5B}">
      <dsp:nvSpPr>
        <dsp:cNvPr id="0" name=""/>
        <dsp:cNvSpPr/>
      </dsp:nvSpPr>
      <dsp:spPr>
        <a:xfrm>
          <a:off x="1785850" y="519117"/>
          <a:ext cx="1448781" cy="869269"/>
        </a:xfrm>
        <a:prstGeom prst="rect">
          <a:avLst/>
        </a:prstGeom>
        <a:solidFill>
          <a:schemeClr val="tx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Primer borrador </a:t>
          </a:r>
          <a:endParaRPr lang="es-PE" sz="1800" kern="1200" dirty="0"/>
        </a:p>
      </dsp:txBody>
      <dsp:txXfrm>
        <a:off x="1785850" y="519117"/>
        <a:ext cx="1448781" cy="869269"/>
      </dsp:txXfrm>
    </dsp:sp>
    <dsp:sp modelId="{EC97BDCE-54B1-4938-958E-F057B3303EA1}">
      <dsp:nvSpPr>
        <dsp:cNvPr id="0" name=""/>
        <dsp:cNvSpPr/>
      </dsp:nvSpPr>
      <dsp:spPr>
        <a:xfrm>
          <a:off x="728239" y="1386586"/>
          <a:ext cx="3564002" cy="302619"/>
        </a:xfrm>
        <a:custGeom>
          <a:avLst/>
          <a:gdLst/>
          <a:ahLst/>
          <a:cxnLst/>
          <a:rect l="0" t="0" r="0" b="0"/>
          <a:pathLst>
            <a:path>
              <a:moveTo>
                <a:pt x="3564002" y="0"/>
              </a:moveTo>
              <a:lnTo>
                <a:pt x="3564002" y="168409"/>
              </a:lnTo>
              <a:lnTo>
                <a:pt x="0" y="168409"/>
              </a:lnTo>
              <a:lnTo>
                <a:pt x="0" y="30261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420752" y="1536230"/>
        <a:ext cx="178977" cy="3332"/>
      </dsp:txXfrm>
    </dsp:sp>
    <dsp:sp modelId="{C9239BD0-C07A-4385-BD94-E3A4805E106C}">
      <dsp:nvSpPr>
        <dsp:cNvPr id="0" name=""/>
        <dsp:cNvSpPr/>
      </dsp:nvSpPr>
      <dsp:spPr>
        <a:xfrm>
          <a:off x="3567851" y="519117"/>
          <a:ext cx="1448781" cy="869269"/>
        </a:xfrm>
        <a:prstGeom prst="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Ideas nuevas</a:t>
          </a:r>
          <a:endParaRPr lang="es-PE" sz="1800" kern="1200" dirty="0"/>
        </a:p>
      </dsp:txBody>
      <dsp:txXfrm>
        <a:off x="3567851" y="519117"/>
        <a:ext cx="1448781" cy="869269"/>
      </dsp:txXfrm>
    </dsp:sp>
    <dsp:sp modelId="{129081A8-C1F3-487C-8B9F-9D2C3FF601C7}">
      <dsp:nvSpPr>
        <dsp:cNvPr id="0" name=""/>
        <dsp:cNvSpPr/>
      </dsp:nvSpPr>
      <dsp:spPr>
        <a:xfrm>
          <a:off x="1450830" y="2110521"/>
          <a:ext cx="30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61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593809" y="2154574"/>
        <a:ext cx="16660" cy="3332"/>
      </dsp:txXfrm>
    </dsp:sp>
    <dsp:sp modelId="{A6F294F4-3F37-4AD9-B6EF-B19B0824CBAE}">
      <dsp:nvSpPr>
        <dsp:cNvPr id="0" name=""/>
        <dsp:cNvSpPr/>
      </dsp:nvSpPr>
      <dsp:spPr>
        <a:xfrm>
          <a:off x="3848" y="1721606"/>
          <a:ext cx="1448781" cy="869269"/>
        </a:xfrm>
        <a:prstGeom prst="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Reformular la estructura</a:t>
          </a:r>
          <a:endParaRPr lang="es-PE" sz="1800" kern="1200" dirty="0"/>
        </a:p>
      </dsp:txBody>
      <dsp:txXfrm>
        <a:off x="3848" y="1721606"/>
        <a:ext cx="1448781" cy="869269"/>
      </dsp:txXfrm>
    </dsp:sp>
    <dsp:sp modelId="{37BDC383-3202-4690-81D6-5011607EF959}">
      <dsp:nvSpPr>
        <dsp:cNvPr id="0" name=""/>
        <dsp:cNvSpPr/>
      </dsp:nvSpPr>
      <dsp:spPr>
        <a:xfrm>
          <a:off x="3232831" y="2110521"/>
          <a:ext cx="30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61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375811" y="2154574"/>
        <a:ext cx="16660" cy="3332"/>
      </dsp:txXfrm>
    </dsp:sp>
    <dsp:sp modelId="{83A5024F-F9BD-4649-8109-37F4109C923F}">
      <dsp:nvSpPr>
        <dsp:cNvPr id="0" name=""/>
        <dsp:cNvSpPr/>
      </dsp:nvSpPr>
      <dsp:spPr>
        <a:xfrm>
          <a:off x="1785850" y="1721606"/>
          <a:ext cx="1448781" cy="869269"/>
        </a:xfrm>
        <a:prstGeom prst="rect">
          <a:avLst/>
        </a:prstGeom>
        <a:solidFill>
          <a:schemeClr val="tx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Segundo borrador</a:t>
          </a:r>
          <a:endParaRPr lang="es-PE" sz="1800" kern="1200" dirty="0"/>
        </a:p>
      </dsp:txBody>
      <dsp:txXfrm>
        <a:off x="1785850" y="1721606"/>
        <a:ext cx="1448781" cy="869269"/>
      </dsp:txXfrm>
    </dsp:sp>
    <dsp:sp modelId="{8C5098AB-CDC3-40A9-B8FD-453BA5A2D6C4}">
      <dsp:nvSpPr>
        <dsp:cNvPr id="0" name=""/>
        <dsp:cNvSpPr/>
      </dsp:nvSpPr>
      <dsp:spPr>
        <a:xfrm>
          <a:off x="728239" y="2589075"/>
          <a:ext cx="3564002" cy="302619"/>
        </a:xfrm>
        <a:custGeom>
          <a:avLst/>
          <a:gdLst/>
          <a:ahLst/>
          <a:cxnLst/>
          <a:rect l="0" t="0" r="0" b="0"/>
          <a:pathLst>
            <a:path>
              <a:moveTo>
                <a:pt x="3564002" y="0"/>
              </a:moveTo>
              <a:lnTo>
                <a:pt x="3564002" y="168409"/>
              </a:lnTo>
              <a:lnTo>
                <a:pt x="0" y="168409"/>
              </a:lnTo>
              <a:lnTo>
                <a:pt x="0" y="30261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2420752" y="2738719"/>
        <a:ext cx="178977" cy="3332"/>
      </dsp:txXfrm>
    </dsp:sp>
    <dsp:sp modelId="{C126801B-40FE-4B1E-B7CB-6998BBD956D5}">
      <dsp:nvSpPr>
        <dsp:cNvPr id="0" name=""/>
        <dsp:cNvSpPr/>
      </dsp:nvSpPr>
      <dsp:spPr>
        <a:xfrm>
          <a:off x="3567851" y="1721606"/>
          <a:ext cx="1448781" cy="869269"/>
        </a:xfrm>
        <a:prstGeom prst="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Ideas nuevas</a:t>
          </a:r>
          <a:endParaRPr lang="es-PE" sz="1800" kern="1200" dirty="0"/>
        </a:p>
      </dsp:txBody>
      <dsp:txXfrm>
        <a:off x="3567851" y="1721606"/>
        <a:ext cx="1448781" cy="869269"/>
      </dsp:txXfrm>
    </dsp:sp>
    <dsp:sp modelId="{57985FE0-29C5-4ECF-80A0-2D9D0ABCD920}">
      <dsp:nvSpPr>
        <dsp:cNvPr id="0" name=""/>
        <dsp:cNvSpPr/>
      </dsp:nvSpPr>
      <dsp:spPr>
        <a:xfrm>
          <a:off x="1450830" y="3313009"/>
          <a:ext cx="30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61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1593809" y="3357063"/>
        <a:ext cx="16660" cy="3332"/>
      </dsp:txXfrm>
    </dsp:sp>
    <dsp:sp modelId="{62520459-0EA9-4387-B03F-9294EC30E961}">
      <dsp:nvSpPr>
        <dsp:cNvPr id="0" name=""/>
        <dsp:cNvSpPr/>
      </dsp:nvSpPr>
      <dsp:spPr>
        <a:xfrm>
          <a:off x="3848" y="2924095"/>
          <a:ext cx="1448781" cy="869269"/>
        </a:xfrm>
        <a:prstGeom prst="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Reformular la estructura</a:t>
          </a:r>
          <a:endParaRPr lang="es-PE" sz="1800" kern="1200" dirty="0"/>
        </a:p>
      </dsp:txBody>
      <dsp:txXfrm>
        <a:off x="3848" y="2924095"/>
        <a:ext cx="1448781" cy="869269"/>
      </dsp:txXfrm>
    </dsp:sp>
    <dsp:sp modelId="{A6AC7D76-31BE-4758-9B0B-3DE0678087FC}">
      <dsp:nvSpPr>
        <dsp:cNvPr id="0" name=""/>
        <dsp:cNvSpPr/>
      </dsp:nvSpPr>
      <dsp:spPr>
        <a:xfrm>
          <a:off x="3232831" y="3313009"/>
          <a:ext cx="3026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261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500" kern="1200"/>
        </a:p>
      </dsp:txBody>
      <dsp:txXfrm>
        <a:off x="3375811" y="3357063"/>
        <a:ext cx="16660" cy="3332"/>
      </dsp:txXfrm>
    </dsp:sp>
    <dsp:sp modelId="{7BBE2364-F435-407C-A302-60EE55928D96}">
      <dsp:nvSpPr>
        <dsp:cNvPr id="0" name=""/>
        <dsp:cNvSpPr/>
      </dsp:nvSpPr>
      <dsp:spPr>
        <a:xfrm>
          <a:off x="1785850" y="2924095"/>
          <a:ext cx="1448781" cy="869269"/>
        </a:xfrm>
        <a:prstGeom prst="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Tercer borrador</a:t>
          </a:r>
          <a:endParaRPr lang="es-PE" sz="1800" kern="1200" dirty="0"/>
        </a:p>
      </dsp:txBody>
      <dsp:txXfrm>
        <a:off x="1785850" y="2924095"/>
        <a:ext cx="1448781" cy="869269"/>
      </dsp:txXfrm>
    </dsp:sp>
    <dsp:sp modelId="{69EF94A8-1EA0-4FAC-80F5-E1A495F3BEC5}">
      <dsp:nvSpPr>
        <dsp:cNvPr id="0" name=""/>
        <dsp:cNvSpPr/>
      </dsp:nvSpPr>
      <dsp:spPr>
        <a:xfrm>
          <a:off x="3567851" y="2924095"/>
          <a:ext cx="1448781" cy="8692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etc.</a:t>
          </a:r>
          <a:endParaRPr lang="es-PE" sz="1800" kern="1200" dirty="0"/>
        </a:p>
      </dsp:txBody>
      <dsp:txXfrm>
        <a:off x="3567851" y="2924095"/>
        <a:ext cx="1448781" cy="86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3684-1A0B-9963-FA89-0DAB565E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D82AFB-BA73-D3DE-E96F-92D7BAD8A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78DEE-A7F8-B014-DD5C-2E2BAF9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193D1-992F-119F-BCFE-37518BB6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E5A98-D742-5082-E29F-BBF63604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29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3176-213B-F923-6802-3B9667E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651844-70F8-43CA-FD90-55B7D262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2732A-AA9A-E594-3360-87CF96AA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05935F-E53E-1790-2CED-D01E2494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1C514-B381-602B-4FDF-FBDD20C2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430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EA38C-342C-452C-7841-302B0B3C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F2DB53-CBF9-7508-67FD-3DD91138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89032-1186-D66B-EC77-96C09B88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5EDD4-B5AD-B6F3-6375-A4D6485D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341C4-F572-C6BD-F866-33FCD4D7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605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14381-AF2A-131F-8C32-2C5EE99B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88709-804E-B6B6-23E3-220968D8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C9240-2A01-D4FE-BB9A-D996BCD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A660BB-0064-6850-9224-2FCA0967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3F7400-BE0A-4CF1-031E-A3270C17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19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1641D-F706-1569-2BF6-61107CB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F208F-787B-0D0C-CB01-2AD1B7FE7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716C3-8339-0A11-E6D5-22B0ACD1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8FF13-92BC-5347-B8BF-3566D6AF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96632-5F1A-1D1F-C912-6A5E79E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86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F0BB3-3A80-9032-C716-0133D4F9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355F5-68EF-0FB2-CA12-5FA0729F5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34FC61-03E8-A0B2-69C0-599AC364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4AD37D-A713-681C-D3B1-F99FC413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5B44D-271B-13B8-4EFF-951546D2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4F15C-8F12-6749-5F82-7DAD325F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45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DD144-541A-452C-54A7-990FF948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E6D47F-6850-96D3-70FA-00DFE37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ECEB25-44C4-787B-D5DF-A15C5ED8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E3644F-027F-AB62-3E18-37C291051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D2A0C9-79CF-F736-36E0-4D8625B1E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9508BF-D3CD-FA0E-ACDE-6F5C9677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6B0628-304F-022C-C7A6-10A9D42B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6B290B-E9EB-8CAB-1CE4-60A0818C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77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B7233-08D2-78FF-B63A-C0705620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5F1CFB-C131-F84D-9B5B-F3D7E6BB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EC4E1D-C157-7839-C5E7-571F88BA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CF0724-D623-9371-C321-11B3513A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56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1B5906-1504-63E4-0570-5D43CDE0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B41672-A63E-9F0A-BB84-DCC79191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3D34E0-D3B6-BF34-A3A0-67F31BFE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31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BCAD-68FB-C086-788F-C06EAF3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7D2EE-0ED5-B380-A67C-93D7627A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995E2E-AD8C-BB6F-7F03-351BD8AE7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26213D-D09F-7CDD-1140-7E9468A8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B3F86A-B7C6-CA92-DF18-B99922B3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6F1B4-2FE5-B8DD-8362-15B197E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059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2860B-AB81-B0A7-5186-BE20C671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C43ED2-2CE6-2220-5F12-A5EEC1F97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9E1E58-62A2-B915-D87D-147AEA3A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695DD-93B5-5F27-AA0F-D26FBCE8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7209A-855B-4674-9909-25761A5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0331D-CA41-2F83-DD75-5C21264C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75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408F550-2333-A3C6-5284-294AF526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EAEEE1-6416-B288-B62D-08AB96E1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808BF-EB77-B25A-DCCA-418E3AC42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3DDA-5DB9-4785-8447-7845E8E7FB46}" type="datetimeFigureOut">
              <a:rPr lang="es-PE" smtClean="0"/>
              <a:t>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92E76-5422-21B0-E5BB-AF27D3226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1A9ADA-9B2F-7256-0B19-028150C87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E69D-DCA2-4FEF-82B3-FBD3735E7E4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7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41.sv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18" Type="http://schemas.openxmlformats.org/officeDocument/2006/relationships/image" Target="../media/image47.svg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image" Target="../media/image46.png"/><Relationship Id="rId2" Type="http://schemas.openxmlformats.org/officeDocument/2006/relationships/slide" Target="slide2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5" Type="http://schemas.openxmlformats.org/officeDocument/2006/relationships/image" Target="../media/image44.png"/><Relationship Id="rId10" Type="http://schemas.openxmlformats.org/officeDocument/2006/relationships/diagramData" Target="../diagrams/data3.xml"/><Relationship Id="rId4" Type="http://schemas.openxmlformats.org/officeDocument/2006/relationships/image" Target="../media/image25.sv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9.svg"/><Relationship Id="rId7" Type="http://schemas.openxmlformats.org/officeDocument/2006/relationships/slide" Target="slide2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slide" Target="slide3.xml"/><Relationship Id="rId9" Type="http://schemas.openxmlformats.org/officeDocument/2006/relationships/image" Target="../media/image5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1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0.png"/><Relationship Id="rId7" Type="http://schemas.openxmlformats.org/officeDocument/2006/relationships/image" Target="../media/image5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9.svg"/><Relationship Id="rId7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slide" Target="slide11.xml"/><Relationship Id="rId5" Type="http://schemas.openxmlformats.org/officeDocument/2006/relationships/slide" Target="slide7.xml"/><Relationship Id="rId10" Type="http://schemas.openxmlformats.org/officeDocument/2006/relationships/slide" Target="slide10.xml"/><Relationship Id="rId4" Type="http://schemas.openxmlformats.org/officeDocument/2006/relationships/image" Target="../media/image13.sv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sv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7.png"/><Relationship Id="rId7" Type="http://schemas.openxmlformats.org/officeDocument/2006/relationships/image" Target="../media/image19.sv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5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5.xml"/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12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slide" Target="slide4.xml"/><Relationship Id="rId4" Type="http://schemas.openxmlformats.org/officeDocument/2006/relationships/slide" Target="slide2.xml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7.sv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31.svg"/><Relationship Id="rId4" Type="http://schemas.openxmlformats.org/officeDocument/2006/relationships/slide" Target="slide2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7.svg"/><Relationship Id="rId3" Type="http://schemas.openxmlformats.org/officeDocument/2006/relationships/diagramLayout" Target="../diagrams/layout1.xml"/><Relationship Id="rId7" Type="http://schemas.openxmlformats.org/officeDocument/2006/relationships/slide" Target="slide2.xml"/><Relationship Id="rId12" Type="http://schemas.openxmlformats.org/officeDocument/2006/relationships/image" Target="../media/image3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5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9.svg"/><Relationship Id="rId10" Type="http://schemas.openxmlformats.org/officeDocument/2006/relationships/image" Target="../media/image3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5.sv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72778F0E-1199-11AE-2CF9-54082D4ED8E4}"/>
              </a:ext>
            </a:extLst>
          </p:cNvPr>
          <p:cNvSpPr/>
          <p:nvPr/>
        </p:nvSpPr>
        <p:spPr>
          <a:xfrm>
            <a:off x="7200900" y="414338"/>
            <a:ext cx="4171950" cy="58229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F7D3A-599B-47A9-B159-4057EECE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538163"/>
            <a:ext cx="43942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PROCESO DE COMPOSICIÓN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44A66A-C519-A5FA-A9EE-95AEFE6D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900" y="523535"/>
            <a:ext cx="2286000" cy="969962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bg1"/>
                </a:solidFill>
              </a:rPr>
              <a:t>ESTRATEGIAS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COMPOSICIÓN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B749493-C50A-A960-02CC-9AE5274BE8D9}"/>
              </a:ext>
            </a:extLst>
          </p:cNvPr>
          <p:cNvSpPr txBox="1">
            <a:spLocks/>
          </p:cNvSpPr>
          <p:nvPr/>
        </p:nvSpPr>
        <p:spPr>
          <a:xfrm>
            <a:off x="8207392" y="1933183"/>
            <a:ext cx="2286000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bg1"/>
                </a:solidFill>
              </a:rPr>
              <a:t>ESTRATEGIAS DE APOYO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E1E5EBA-2D21-ACBA-8F22-80B1F92E43EB}"/>
              </a:ext>
            </a:extLst>
          </p:cNvPr>
          <p:cNvSpPr txBox="1">
            <a:spLocks/>
          </p:cNvSpPr>
          <p:nvPr/>
        </p:nvSpPr>
        <p:spPr>
          <a:xfrm>
            <a:off x="8292759" y="3449088"/>
            <a:ext cx="2622887" cy="96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bg1"/>
                </a:solidFill>
              </a:rPr>
              <a:t>DATOS COMPLEMENTARIOS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42B2890-F54D-E014-3268-6328D4EF2609}"/>
              </a:ext>
            </a:extLst>
          </p:cNvPr>
          <p:cNvSpPr txBox="1">
            <a:spLocks/>
          </p:cNvSpPr>
          <p:nvPr/>
        </p:nvSpPr>
        <p:spPr>
          <a:xfrm>
            <a:off x="8216900" y="4964993"/>
            <a:ext cx="2286000" cy="52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bg1"/>
                </a:solidFill>
              </a:rPr>
              <a:t>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" name="Gráfico 8" descr="Máquina de escribir con relleno sólido">
            <a:extLst>
              <a:ext uri="{FF2B5EF4-FFF2-40B4-BE49-F238E27FC236}">
                <a16:creationId xmlns:a16="http://schemas.microsoft.com/office/drawing/2014/main" id="{0665B782-A6FA-92F5-5D2F-B93E7DD1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53" y="3221599"/>
            <a:ext cx="2705100" cy="2705100"/>
          </a:xfrm>
          <a:prstGeom prst="rect">
            <a:avLst/>
          </a:prstGeom>
        </p:spPr>
      </p:pic>
      <p:pic>
        <p:nvPicPr>
          <p:cNvPr id="11" name="Gráfico 10" descr="Cuaderno de estrategias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16F9DA8F-AEC9-A980-2A41-D88DDD54C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80340" y="620712"/>
            <a:ext cx="527052" cy="527052"/>
          </a:xfrm>
          <a:prstGeom prst="rect">
            <a:avLst/>
          </a:prstGeom>
        </p:spPr>
      </p:pic>
      <p:pic>
        <p:nvPicPr>
          <p:cNvPr id="12" name="Gráfico 11" descr="Objetivo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4DD65318-1888-909F-A1A7-D24D052C4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689848" y="2046965"/>
            <a:ext cx="527052" cy="527052"/>
          </a:xfrm>
          <a:prstGeom prst="rect">
            <a:avLst/>
          </a:prstGeom>
        </p:spPr>
      </p:pic>
      <p:pic>
        <p:nvPicPr>
          <p:cNvPr id="13" name="Gráfico 12" descr="Servidor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43CB1B00-125F-9F50-75C9-07B824B68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689848" y="3511546"/>
            <a:ext cx="527052" cy="527052"/>
          </a:xfrm>
          <a:prstGeom prst="rect">
            <a:avLst/>
          </a:prstGeom>
        </p:spPr>
      </p:pic>
      <p:pic>
        <p:nvPicPr>
          <p:cNvPr id="14" name="Gráfico 13" descr="Narración con relleno sólido">
            <a:hlinkClick r:id="rId13" action="ppaction://hlinksldjump"/>
            <a:extLst>
              <a:ext uri="{FF2B5EF4-FFF2-40B4-BE49-F238E27FC236}">
                <a16:creationId xmlns:a16="http://schemas.microsoft.com/office/drawing/2014/main" id="{6D058339-C2D4-7404-E2AB-678D62809E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89848" y="4875791"/>
            <a:ext cx="527052" cy="5270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E8C61A-ED85-A72E-1865-34830963719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7" y="317816"/>
            <a:ext cx="754339" cy="10429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86C849-5A76-12AF-5CE7-CC5FF1D9B7D6}"/>
              </a:ext>
            </a:extLst>
          </p:cNvPr>
          <p:cNvSpPr txBox="1"/>
          <p:nvPr/>
        </p:nvSpPr>
        <p:spPr>
          <a:xfrm>
            <a:off x="1325836" y="6006455"/>
            <a:ext cx="3863130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E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Dra. Martina Bazán </a:t>
            </a:r>
            <a:r>
              <a:rPr lang="es-ES" sz="2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Untul</a:t>
            </a:r>
            <a:endParaRPr lang="es-PE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53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6B49455-4B99-CF76-A1A2-EE43EAB0F731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859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1154121" y="1777868"/>
            <a:ext cx="10531372" cy="923330"/>
          </a:xfrm>
          <a:prstGeom prst="rect">
            <a:avLst/>
          </a:prstGeom>
          <a:noFill/>
          <a:ln w="38100">
            <a:solidFill>
              <a:srgbClr val="85956B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Los retoques que hacen los </a:t>
            </a:r>
            <a:r>
              <a:rPr lang="es-MX" b="1" dirty="0"/>
              <a:t>buenos escritores </a:t>
            </a:r>
            <a:r>
              <a:rPr lang="es-MX" dirty="0"/>
              <a:t>afectan al contenido del texto, a las ideas expuestas y a la ordenación, mientras que los retoques de </a:t>
            </a:r>
            <a:r>
              <a:rPr lang="es-MX" b="1" dirty="0"/>
              <a:t>los poco competentes </a:t>
            </a:r>
            <a:r>
              <a:rPr lang="es-MX" dirty="0"/>
              <a:t>son más formales y afectan sólo a la redacción superficial del texto</a:t>
            </a:r>
            <a:r>
              <a:rPr lang="es-ES" dirty="0"/>
              <a:t>, </a:t>
            </a:r>
            <a:r>
              <a:rPr lang="es-MX" dirty="0"/>
              <a:t>a la gramática o a</a:t>
            </a:r>
            <a:r>
              <a:rPr lang="es-ES" dirty="0"/>
              <a:t> </a:t>
            </a:r>
            <a:r>
              <a:rPr lang="es-MX" dirty="0"/>
              <a:t>l</a:t>
            </a:r>
            <a:r>
              <a:rPr lang="es-ES" dirty="0"/>
              <a:t>a</a:t>
            </a:r>
            <a:r>
              <a:rPr lang="es-MX" dirty="0"/>
              <a:t> ortografía. 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C96A07-7935-00E1-3479-1F3180FD4F5D}"/>
              </a:ext>
            </a:extLst>
          </p:cNvPr>
          <p:cNvSpPr txBox="1"/>
          <p:nvPr/>
        </p:nvSpPr>
        <p:spPr>
          <a:xfrm>
            <a:off x="1154121" y="3582506"/>
            <a:ext cx="4789479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STALLARD (1974)</a:t>
            </a:r>
          </a:p>
          <a:p>
            <a:pPr algn="just"/>
            <a:endParaRPr lang="es-ES" b="1" dirty="0"/>
          </a:p>
          <a:p>
            <a:pPr algn="just"/>
            <a:r>
              <a:rPr lang="es-MX" dirty="0"/>
              <a:t>Descubrió que sus mejores escritores corregían cada texto un promedio de 12,24 veces</a:t>
            </a:r>
            <a:r>
              <a:rPr lang="es-ES" dirty="0"/>
              <a:t>, </a:t>
            </a:r>
            <a:r>
              <a:rPr lang="es-MX" dirty="0"/>
              <a:t>mientras que los escritores de competencia normal sólo lo hacían 4,26 veces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12" name="Gráfico 11" descr="Insignia 1 con relleno sólido">
            <a:extLst>
              <a:ext uri="{FF2B5EF4-FFF2-40B4-BE49-F238E27FC236}">
                <a16:creationId xmlns:a16="http://schemas.microsoft.com/office/drawing/2014/main" id="{D0330DEB-29FE-F044-AFB2-EBA67188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4188" y="3030822"/>
            <a:ext cx="489343" cy="4893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FCBA5-A87E-0B52-BAEA-A7B4B8F4F8A4}"/>
              </a:ext>
            </a:extLst>
          </p:cNvPr>
          <p:cNvSpPr/>
          <p:nvPr/>
        </p:nvSpPr>
        <p:spPr>
          <a:xfrm>
            <a:off x="6557963" y="3559366"/>
            <a:ext cx="5127530" cy="2527109"/>
          </a:xfrm>
          <a:prstGeom prst="rect">
            <a:avLst/>
          </a:prstGeom>
          <a:solidFill>
            <a:schemeClr val="bg1"/>
          </a:solidFill>
          <a:ln w="28575">
            <a:solidFill>
              <a:srgbClr val="859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b="1" dirty="0">
                <a:solidFill>
                  <a:schemeClr val="tx1"/>
                </a:solidFill>
              </a:rPr>
              <a:t>SOMMERS (1980)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Comparó estudiantes y escritores experimentados</a:t>
            </a:r>
            <a:r>
              <a:rPr lang="es-ES" dirty="0">
                <a:solidFill>
                  <a:schemeClr val="tx1"/>
                </a:solidFill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</a:rPr>
              <a:t>Para los estudiantes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MX" dirty="0">
                <a:solidFill>
                  <a:schemeClr val="tx1"/>
                </a:solidFill>
              </a:rPr>
              <a:t>la corrección consistía exclusivamente en hallar las mejores palabras para expresarlas</a:t>
            </a:r>
            <a:r>
              <a:rPr lang="es-ES" dirty="0">
                <a:solidFill>
                  <a:schemeClr val="tx1"/>
                </a:solidFill>
              </a:rPr>
              <a:t>.</a:t>
            </a:r>
            <a:endParaRPr lang="es-MX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</a:rPr>
              <a:t>Para los escritores experimentados, la corrección les ayudaba a desarrollar las ideas iniciales y a definir el contenido final del escrito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862613" y="594222"/>
            <a:ext cx="2479816" cy="48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CORRECCIONES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3" name="Gráfico 2" descr="Cuaderno de estrategias contorno">
            <a:hlinkClick r:id="rId4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3097" y="431734"/>
            <a:ext cx="914400" cy="914400"/>
          </a:xfrm>
          <a:prstGeom prst="rect">
            <a:avLst/>
          </a:prstGeom>
        </p:spPr>
      </p:pic>
      <p:pic>
        <p:nvPicPr>
          <p:cNvPr id="9" name="Gráfico 8" descr="Insignia con relleno sólido">
            <a:extLst>
              <a:ext uri="{FF2B5EF4-FFF2-40B4-BE49-F238E27FC236}">
                <a16:creationId xmlns:a16="http://schemas.microsoft.com/office/drawing/2014/main" id="{8287EE14-ADF8-0100-CDFA-AE83A50CA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877056" y="3030821"/>
            <a:ext cx="489343" cy="4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9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526A5DBD-83F0-245F-94E2-C670E0C9F228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1771866" y="1502531"/>
            <a:ext cx="432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Los escritores competentes utilizan un proceso</a:t>
            </a:r>
            <a:r>
              <a:rPr lang="es-ES" dirty="0"/>
              <a:t> </a:t>
            </a:r>
            <a:r>
              <a:rPr lang="es-MX" dirty="0"/>
              <a:t>de redacción</a:t>
            </a:r>
            <a:r>
              <a:rPr lang="es-ES" dirty="0"/>
              <a:t> </a:t>
            </a:r>
            <a:r>
              <a:rPr lang="es-MX" dirty="0"/>
              <a:t>que suele interrumpirse en cualquier punto para empezar de nuevo </a:t>
            </a:r>
            <a:endParaRPr lang="es-PE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079904" y="661921"/>
            <a:ext cx="2479816" cy="48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chemeClr val="bg1"/>
                </a:solidFill>
              </a:rPr>
              <a:t>RECURSIVIDAD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3" name="Gráfico 2" descr="Cuaderno de estrategias contorno">
            <a:hlinkClick r:id="rId2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12ACDAB-2F88-80F9-BD6F-A9D97D385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530515"/>
              </p:ext>
            </p:extLst>
          </p:nvPr>
        </p:nvGraphicFramePr>
        <p:xfrm>
          <a:off x="285798" y="4155140"/>
          <a:ext cx="5538694" cy="185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CB79CF1-4BBE-6368-7A1B-1E977512F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777247"/>
              </p:ext>
            </p:extLst>
          </p:nvPr>
        </p:nvGraphicFramePr>
        <p:xfrm>
          <a:off x="6929439" y="1502531"/>
          <a:ext cx="5020482" cy="431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9FDE651B-C2A5-67BC-091C-457A79B5A6CF}"/>
              </a:ext>
            </a:extLst>
          </p:cNvPr>
          <p:cNvSpPr txBox="1"/>
          <p:nvPr/>
        </p:nvSpPr>
        <p:spPr>
          <a:xfrm>
            <a:off x="1622704" y="4155139"/>
            <a:ext cx="30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PROCESO LINEAL</a:t>
            </a:r>
            <a:endParaRPr lang="es-PE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44F372-8358-BA7B-D6CF-924EDEB6C16D}"/>
              </a:ext>
            </a:extLst>
          </p:cNvPr>
          <p:cNvSpPr txBox="1"/>
          <p:nvPr/>
        </p:nvSpPr>
        <p:spPr>
          <a:xfrm>
            <a:off x="7897796" y="1308907"/>
            <a:ext cx="308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PROCESO RECURSIVO</a:t>
            </a:r>
            <a:endParaRPr lang="es-PE" b="1" dirty="0"/>
          </a:p>
        </p:txBody>
      </p:sp>
      <p:pic>
        <p:nvPicPr>
          <p:cNvPr id="20" name="Gráfico 19" descr="Bandeja de entrada marcada con relleno sólido">
            <a:extLst>
              <a:ext uri="{FF2B5EF4-FFF2-40B4-BE49-F238E27FC236}">
                <a16:creationId xmlns:a16="http://schemas.microsoft.com/office/drawing/2014/main" id="{29A7BA4F-47F2-001A-3C9A-0478411F2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53603" y="463889"/>
            <a:ext cx="914400" cy="914400"/>
          </a:xfrm>
          <a:prstGeom prst="rect">
            <a:avLst/>
          </a:prstGeom>
        </p:spPr>
      </p:pic>
      <p:pic>
        <p:nvPicPr>
          <p:cNvPr id="22" name="Gráfico 21" descr="Bandeja de entrada marcada contorno">
            <a:extLst>
              <a:ext uri="{FF2B5EF4-FFF2-40B4-BE49-F238E27FC236}">
                <a16:creationId xmlns:a16="http://schemas.microsoft.com/office/drawing/2014/main" id="{93986EB6-1A95-DEB8-FA3E-7E44BAB2D66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07387" y="32443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0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1EB5E1D-F587-3689-8D79-F7E441E7AFF0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1447648" y="2042501"/>
            <a:ext cx="3890514" cy="1200329"/>
          </a:xfrm>
          <a:prstGeom prst="rect">
            <a:avLst/>
          </a:prstGeom>
          <a:noFill/>
          <a:ln>
            <a:solidFill>
              <a:srgbClr val="FF993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FF9933"/>
                </a:solidFill>
              </a:rPr>
              <a:t>Son deficiencias que afectan a algún punto de la gramática </a:t>
            </a:r>
            <a:r>
              <a:rPr lang="es-ES" b="1" dirty="0">
                <a:solidFill>
                  <a:srgbClr val="FF9933"/>
                </a:solidFill>
              </a:rPr>
              <a:t>(</a:t>
            </a:r>
            <a:r>
              <a:rPr lang="es-MX" b="1" dirty="0">
                <a:solidFill>
                  <a:srgbClr val="FF9933"/>
                </a:solidFill>
              </a:rPr>
              <a:t>ortografía</a:t>
            </a:r>
            <a:r>
              <a:rPr lang="es-ES" b="1" dirty="0">
                <a:solidFill>
                  <a:srgbClr val="FF9933"/>
                </a:solidFill>
              </a:rPr>
              <a:t>, </a:t>
            </a:r>
            <a:r>
              <a:rPr lang="es-MX" b="1" dirty="0">
                <a:solidFill>
                  <a:srgbClr val="FF9933"/>
                </a:solidFill>
              </a:rPr>
              <a:t> morfología y sintaxis</a:t>
            </a:r>
            <a:r>
              <a:rPr lang="es-ES" b="1" dirty="0">
                <a:solidFill>
                  <a:srgbClr val="FF9933"/>
                </a:solidFill>
              </a:rPr>
              <a:t>) </a:t>
            </a:r>
            <a:r>
              <a:rPr lang="es-MX" b="1" dirty="0">
                <a:solidFill>
                  <a:srgbClr val="FF9933"/>
                </a:solidFill>
              </a:rPr>
              <a:t>O de léxico de la lengua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  <a:endParaRPr lang="es-P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C96A07-7935-00E1-3479-1F3180FD4F5D}"/>
              </a:ext>
            </a:extLst>
          </p:cNvPr>
          <p:cNvSpPr txBox="1"/>
          <p:nvPr/>
        </p:nvSpPr>
        <p:spPr>
          <a:xfrm>
            <a:off x="7255110" y="293708"/>
            <a:ext cx="4262986" cy="1600438"/>
          </a:xfrm>
          <a:prstGeom prst="rect">
            <a:avLst/>
          </a:prstGeom>
          <a:noFill/>
          <a:ln w="1905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FF9933"/>
                </a:solidFill>
              </a:rPr>
              <a:t>Usar el código adquirido</a:t>
            </a:r>
            <a:r>
              <a:rPr lang="es-ES" b="1" dirty="0">
                <a:solidFill>
                  <a:srgbClr val="FF9933"/>
                </a:solidFill>
              </a:rPr>
              <a:t>: </a:t>
            </a:r>
          </a:p>
          <a:p>
            <a:pPr algn="just"/>
            <a:r>
              <a:rPr lang="es-MX" sz="1600" dirty="0"/>
              <a:t>Cuando no recordamos la ortografía exacta de una palabra </a:t>
            </a:r>
            <a:r>
              <a:rPr lang="es-ES" sz="1600" dirty="0"/>
              <a:t>(</a:t>
            </a:r>
            <a:r>
              <a:rPr lang="es-MX" sz="1600" i="1" dirty="0"/>
              <a:t>contraespionaje</a:t>
            </a:r>
            <a:r>
              <a:rPr lang="es-ES" sz="1600" dirty="0"/>
              <a:t>) </a:t>
            </a:r>
            <a:r>
              <a:rPr lang="es-MX" sz="1600" dirty="0"/>
              <a:t>escribimos en un papel todas las posibilidades </a:t>
            </a:r>
            <a:r>
              <a:rPr lang="es-ES" sz="1600" dirty="0"/>
              <a:t>(</a:t>
            </a:r>
            <a:r>
              <a:rPr lang="es-MX" sz="1600" i="1" dirty="0"/>
              <a:t>contra</a:t>
            </a:r>
            <a:r>
              <a:rPr lang="es-ES" sz="1600" i="1" dirty="0"/>
              <a:t>s</a:t>
            </a:r>
            <a:r>
              <a:rPr lang="es-MX" sz="1600" i="1" dirty="0" err="1"/>
              <a:t>pionaje</a:t>
            </a:r>
            <a:r>
              <a:rPr lang="es-ES" sz="1600" i="1" dirty="0"/>
              <a:t>, </a:t>
            </a:r>
            <a:r>
              <a:rPr lang="es-MX" sz="1600" i="1" dirty="0"/>
              <a:t>contra </a:t>
            </a:r>
            <a:r>
              <a:rPr lang="es-MX" sz="1600" i="1" dirty="0" err="1"/>
              <a:t>espiona</a:t>
            </a:r>
            <a:r>
              <a:rPr lang="es-ES" sz="1600" i="1" dirty="0"/>
              <a:t>g</a:t>
            </a:r>
            <a:r>
              <a:rPr lang="es-MX" sz="1600" i="1" dirty="0"/>
              <a:t>e</a:t>
            </a:r>
            <a:r>
              <a:rPr lang="es-ES" sz="1600" dirty="0"/>
              <a:t>) </a:t>
            </a:r>
            <a:r>
              <a:rPr lang="es-MX" sz="1600" dirty="0"/>
              <a:t>para saber si nuestra memoria visual puede decidir cuál es la forma correcta</a:t>
            </a:r>
            <a:r>
              <a:rPr lang="es-ES" sz="1600" dirty="0"/>
              <a:t>.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CE1D84-78C4-24BC-9F00-2FFC7F5C2A6D}"/>
              </a:ext>
            </a:extLst>
          </p:cNvPr>
          <p:cNvSpPr txBox="1"/>
          <p:nvPr/>
        </p:nvSpPr>
        <p:spPr>
          <a:xfrm>
            <a:off x="7229599" y="4242264"/>
            <a:ext cx="4288498" cy="2308324"/>
          </a:xfrm>
          <a:prstGeom prst="rect">
            <a:avLst/>
          </a:prstGeom>
          <a:noFill/>
          <a:ln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FF9933"/>
                </a:solidFill>
              </a:rPr>
              <a:t>Consultar una fuente externa</a:t>
            </a:r>
            <a:r>
              <a:rPr lang="es-ES" b="1" dirty="0">
                <a:solidFill>
                  <a:srgbClr val="FF9933"/>
                </a:solidFill>
              </a:rPr>
              <a:t>:</a:t>
            </a:r>
          </a:p>
          <a:p>
            <a:pPr algn="just"/>
            <a:r>
              <a:rPr lang="es-MX" sz="1600" dirty="0"/>
              <a:t>Un diccionario</a:t>
            </a:r>
            <a:r>
              <a:rPr lang="es-ES" sz="1600" dirty="0"/>
              <a:t>, </a:t>
            </a:r>
            <a:r>
              <a:rPr lang="es-MX" sz="1600" dirty="0"/>
              <a:t>un vocabulario, una gramática, etc.</a:t>
            </a:r>
            <a:r>
              <a:rPr lang="es-ES" sz="1600" dirty="0"/>
              <a:t> </a:t>
            </a:r>
            <a:r>
              <a:rPr lang="es-MX" sz="1600" dirty="0"/>
              <a:t>en este caso necesitaremos saber algunas cosas para trabajar con estos libros </a:t>
            </a:r>
            <a:r>
              <a:rPr lang="es-ES" sz="1600" dirty="0"/>
              <a:t>(</a:t>
            </a:r>
            <a:r>
              <a:rPr lang="es-MX" sz="1400" dirty="0"/>
              <a:t>el orden alfabético, las convenciones, abreviaturas, tipos de informaciones, conceptos teóricos de gramática, etc.</a:t>
            </a:r>
            <a:r>
              <a:rPr lang="es-ES" sz="1600" dirty="0"/>
              <a:t>) </a:t>
            </a:r>
            <a:r>
              <a:rPr lang="es-MX" sz="1600" dirty="0"/>
              <a:t>y también tendremos que utilizar algunas habilidades </a:t>
            </a:r>
            <a:r>
              <a:rPr lang="es-ES" sz="1600" dirty="0"/>
              <a:t>(</a:t>
            </a:r>
            <a:r>
              <a:rPr lang="es-MX" sz="1400" dirty="0"/>
              <a:t>ir hacia adelante y hacia atrás en la búsqueda y lectura, leer echando un vistazo </a:t>
            </a:r>
            <a:r>
              <a:rPr lang="es-ES" sz="1400" dirty="0"/>
              <a:t>o </a:t>
            </a:r>
            <a:r>
              <a:rPr lang="es-ES" sz="1400" i="1" dirty="0" err="1"/>
              <a:t>skim</a:t>
            </a:r>
            <a:r>
              <a:rPr lang="es-ES" sz="1400" dirty="0"/>
              <a:t>, etc.</a:t>
            </a:r>
            <a:r>
              <a:rPr lang="es-ES" sz="1600" dirty="0"/>
              <a:t>)</a:t>
            </a:r>
            <a:endParaRPr lang="es-PE" sz="1600" dirty="0"/>
          </a:p>
        </p:txBody>
      </p:sp>
      <p:pic>
        <p:nvPicPr>
          <p:cNvPr id="12" name="Gráfico 11" descr="Casilla marcada con relleno sólido">
            <a:extLst>
              <a:ext uri="{FF2B5EF4-FFF2-40B4-BE49-F238E27FC236}">
                <a16:creationId xmlns:a16="http://schemas.microsoft.com/office/drawing/2014/main" id="{D0330DEB-29FE-F044-AFB2-EBA67188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65767" y="270378"/>
            <a:ext cx="489343" cy="4893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FCBA5-A87E-0B52-BAEA-A7B4B8F4F8A4}"/>
              </a:ext>
            </a:extLst>
          </p:cNvPr>
          <p:cNvSpPr/>
          <p:nvPr/>
        </p:nvSpPr>
        <p:spPr>
          <a:xfrm>
            <a:off x="7255110" y="2173028"/>
            <a:ext cx="4262986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b="1" dirty="0">
                <a:solidFill>
                  <a:srgbClr val="FF9933"/>
                </a:solidFill>
              </a:rPr>
              <a:t>Usar reglas aprendidas</a:t>
            </a:r>
            <a:r>
              <a:rPr lang="es-ES" b="1" dirty="0">
                <a:solidFill>
                  <a:srgbClr val="FF9933"/>
                </a:solidFill>
              </a:rPr>
              <a:t>:</a:t>
            </a: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Si dudamos entre escribir </a:t>
            </a:r>
            <a:r>
              <a:rPr lang="es-MX" sz="1600" i="1" dirty="0">
                <a:solidFill>
                  <a:schemeClr val="tx1"/>
                </a:solidFill>
              </a:rPr>
              <a:t>“acción </a:t>
            </a:r>
            <a:r>
              <a:rPr lang="es-ES" sz="1600" i="1" dirty="0">
                <a:solidFill>
                  <a:schemeClr val="tx1"/>
                </a:solidFill>
              </a:rPr>
              <a:t> </a:t>
            </a:r>
            <a:r>
              <a:rPr lang="es-MX" sz="1600" i="1" dirty="0">
                <a:solidFill>
                  <a:schemeClr val="tx1"/>
                </a:solidFill>
              </a:rPr>
              <a:t>o </a:t>
            </a:r>
            <a:r>
              <a:rPr lang="es-ES" sz="1600" i="1" dirty="0">
                <a:solidFill>
                  <a:schemeClr val="tx1"/>
                </a:solidFill>
              </a:rPr>
              <a:t> </a:t>
            </a:r>
            <a:r>
              <a:rPr lang="es-MX" sz="1600" i="1" dirty="0" err="1">
                <a:solidFill>
                  <a:schemeClr val="tx1"/>
                </a:solidFill>
              </a:rPr>
              <a:t>ación</a:t>
            </a:r>
            <a:r>
              <a:rPr lang="es-MX" sz="1600" dirty="0">
                <a:solidFill>
                  <a:schemeClr val="tx1"/>
                </a:solidFill>
              </a:rPr>
              <a:t>”</a:t>
            </a:r>
            <a:r>
              <a:rPr lang="es-ES" sz="1600" dirty="0">
                <a:solidFill>
                  <a:schemeClr val="tx1"/>
                </a:solidFill>
              </a:rPr>
              <a:t>, </a:t>
            </a:r>
            <a:r>
              <a:rPr lang="es-MX" sz="1600" dirty="0">
                <a:solidFill>
                  <a:schemeClr val="tx1"/>
                </a:solidFill>
              </a:rPr>
              <a:t>podemos razonar ortográficamente cuál es la forma correcta</a:t>
            </a:r>
            <a:r>
              <a:rPr lang="es-ES" sz="1600" dirty="0">
                <a:solidFill>
                  <a:schemeClr val="tx1"/>
                </a:solidFill>
              </a:rPr>
              <a:t>. </a:t>
            </a:r>
            <a:r>
              <a:rPr lang="es-MX" sz="1600" dirty="0">
                <a:solidFill>
                  <a:schemeClr val="tx1"/>
                </a:solidFill>
              </a:rPr>
              <a:t>Podemos buscar una palabra de la misma familia que tenga una </a:t>
            </a:r>
            <a:r>
              <a:rPr lang="es-ES" sz="1600" dirty="0">
                <a:solidFill>
                  <a:schemeClr val="tx1"/>
                </a:solidFill>
              </a:rPr>
              <a:t>t (actor) </a:t>
            </a:r>
            <a:r>
              <a:rPr lang="es-MX" sz="1600" dirty="0">
                <a:solidFill>
                  <a:schemeClr val="tx1"/>
                </a:solidFill>
              </a:rPr>
              <a:t>y así descubrimos que se escribe </a:t>
            </a:r>
            <a:r>
              <a:rPr lang="es-MX" sz="1600" i="1" dirty="0">
                <a:solidFill>
                  <a:schemeClr val="tx1"/>
                </a:solidFill>
              </a:rPr>
              <a:t>acción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(</a:t>
            </a:r>
            <a:r>
              <a:rPr lang="es-MX" sz="1600" dirty="0">
                <a:solidFill>
                  <a:schemeClr val="tx1"/>
                </a:solidFill>
              </a:rPr>
              <a:t>al contrario de </a:t>
            </a:r>
            <a:r>
              <a:rPr lang="es-MX" sz="1600" i="1" dirty="0">
                <a:solidFill>
                  <a:schemeClr val="tx1"/>
                </a:solidFill>
              </a:rPr>
              <a:t>tradición</a:t>
            </a:r>
            <a:r>
              <a:rPr lang="es-ES" sz="1600" dirty="0">
                <a:solidFill>
                  <a:schemeClr val="tx1"/>
                </a:solidFill>
              </a:rPr>
              <a:t>)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461728" y="515050"/>
            <a:ext cx="2733148" cy="74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DEFICIENCIAS GRAMATICALES O LÉXICAS</a:t>
            </a:r>
            <a:endParaRPr lang="es-PE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PE" sz="1600" b="1" dirty="0"/>
          </a:p>
        </p:txBody>
      </p:sp>
      <p:pic>
        <p:nvPicPr>
          <p:cNvPr id="3" name="Gráfico 2" descr="Objetivo contorno">
            <a:hlinkClick r:id="rId4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pic>
        <p:nvPicPr>
          <p:cNvPr id="9" name="Gráfico 8" descr="Casilla marcada con relleno sólido">
            <a:extLst>
              <a:ext uri="{FF2B5EF4-FFF2-40B4-BE49-F238E27FC236}">
                <a16:creationId xmlns:a16="http://schemas.microsoft.com/office/drawing/2014/main" id="{8287EE14-ADF8-0100-CDFA-AE83A50C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40256" y="2173028"/>
            <a:ext cx="489343" cy="489343"/>
          </a:xfrm>
          <a:prstGeom prst="rect">
            <a:avLst/>
          </a:prstGeom>
        </p:spPr>
      </p:pic>
      <p:pic>
        <p:nvPicPr>
          <p:cNvPr id="14" name="Gráfico 13" descr="Casilla marcada con relleno sólido">
            <a:extLst>
              <a:ext uri="{FF2B5EF4-FFF2-40B4-BE49-F238E27FC236}">
                <a16:creationId xmlns:a16="http://schemas.microsoft.com/office/drawing/2014/main" id="{63DC2D56-0AD7-5934-D699-C4843F2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65767" y="4366556"/>
            <a:ext cx="489343" cy="4893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C17A4A-A1B7-8D24-41F1-7828F7230221}"/>
              </a:ext>
            </a:extLst>
          </p:cNvPr>
          <p:cNvSpPr txBox="1"/>
          <p:nvPr/>
        </p:nvSpPr>
        <p:spPr>
          <a:xfrm>
            <a:off x="1473159" y="3776192"/>
            <a:ext cx="3890514" cy="1477328"/>
          </a:xfrm>
          <a:prstGeom prst="rect">
            <a:avLst/>
          </a:prstGeom>
          <a:noFill/>
          <a:ln>
            <a:solidFill>
              <a:srgbClr val="FF9933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FF9933"/>
                </a:solidFill>
              </a:rPr>
              <a:t>Cuando no sabemos si debemos de escribir: podrán o podremos, conocen o conocieron, es lejos o está lejos</a:t>
            </a:r>
            <a:r>
              <a:rPr lang="es-ES" b="1" dirty="0">
                <a:solidFill>
                  <a:srgbClr val="FF9933"/>
                </a:solidFill>
              </a:rPr>
              <a:t>, </a:t>
            </a:r>
            <a:r>
              <a:rPr lang="es-MX" b="1" dirty="0">
                <a:solidFill>
                  <a:srgbClr val="FF9933"/>
                </a:solidFill>
              </a:rPr>
              <a:t>o cuando no recordamos el significado exacto de idiosincrasia</a:t>
            </a:r>
            <a:r>
              <a:rPr lang="es-ES" b="1" dirty="0">
                <a:solidFill>
                  <a:srgbClr val="FF9933"/>
                </a:solidFill>
              </a:rPr>
              <a:t>.</a:t>
            </a:r>
            <a:endParaRPr lang="es-PE" b="1" dirty="0">
              <a:solidFill>
                <a:srgbClr val="FF9933"/>
              </a:solidFill>
            </a:endParaRPr>
          </a:p>
        </p:txBody>
      </p:sp>
      <p:pic>
        <p:nvPicPr>
          <p:cNvPr id="11" name="Gráfico 10" descr="Objetivo contorno">
            <a:hlinkClick r:id="rId7" action="ppaction://hlinksldjump"/>
            <a:extLst>
              <a:ext uri="{FF2B5EF4-FFF2-40B4-BE49-F238E27FC236}">
                <a16:creationId xmlns:a16="http://schemas.microsoft.com/office/drawing/2014/main" id="{A42B7A8D-702A-8FE7-4641-74CD2D046E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11542" y="2042501"/>
            <a:ext cx="536106" cy="536106"/>
          </a:xfrm>
          <a:prstGeom prst="rect">
            <a:avLst/>
          </a:prstGeom>
        </p:spPr>
      </p:pic>
      <p:pic>
        <p:nvPicPr>
          <p:cNvPr id="15" name="Gráfico 14" descr="Objetivo contorno">
            <a:hlinkClick r:id="rId7" action="ppaction://hlinksldjump"/>
            <a:extLst>
              <a:ext uri="{FF2B5EF4-FFF2-40B4-BE49-F238E27FC236}">
                <a16:creationId xmlns:a16="http://schemas.microsoft.com/office/drawing/2014/main" id="{E98F7BBC-5BA3-0C49-F11E-0125ADBFE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11542" y="3733292"/>
            <a:ext cx="536106" cy="53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C57AF669-3574-575A-9ACA-4BB0AA608977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1133323" y="2228671"/>
            <a:ext cx="3890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66FF"/>
                </a:solidFill>
              </a:rPr>
              <a:t>Se trata de las características textuales de la coherencia, cohesión, adecuación y disposición en el espacio</a:t>
            </a:r>
            <a:r>
              <a:rPr lang="es-ES" b="1" dirty="0">
                <a:solidFill>
                  <a:srgbClr val="0066FF"/>
                </a:solidFill>
              </a:rPr>
              <a:t>.</a:t>
            </a:r>
            <a:endParaRPr lang="es-PE" b="1" dirty="0">
              <a:solidFill>
                <a:srgbClr val="0066FF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C96A07-7935-00E1-3479-1F3180FD4F5D}"/>
              </a:ext>
            </a:extLst>
          </p:cNvPr>
          <p:cNvSpPr txBox="1"/>
          <p:nvPr/>
        </p:nvSpPr>
        <p:spPr>
          <a:xfrm>
            <a:off x="6448555" y="293708"/>
            <a:ext cx="5069541" cy="2308324"/>
          </a:xfrm>
          <a:prstGeom prst="rect">
            <a:avLst/>
          </a:prstGeom>
          <a:noFill/>
          <a:ln>
            <a:solidFill>
              <a:srgbClr val="0066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En general cuando un escritor tiene estas deficiencias es que está trabajando con un tipo de texto que no conoce demasiado y que tampoco ha leído</a:t>
            </a:r>
            <a:r>
              <a:rPr lang="es-ES" dirty="0"/>
              <a:t>.</a:t>
            </a:r>
          </a:p>
          <a:p>
            <a:pPr algn="just"/>
            <a:r>
              <a:rPr lang="es-MX" dirty="0"/>
              <a:t>Por lo tanto, no es un tipo de texto que haya adquirido conscientemente y es inútil intentar recuperar una información que nunca se ha poseído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CE1D84-78C4-24BC-9F00-2FFC7F5C2A6D}"/>
              </a:ext>
            </a:extLst>
          </p:cNvPr>
          <p:cNvSpPr txBox="1"/>
          <p:nvPr/>
        </p:nvSpPr>
        <p:spPr>
          <a:xfrm>
            <a:off x="6587141" y="4052231"/>
            <a:ext cx="4930955" cy="2308324"/>
          </a:xfrm>
          <a:prstGeom prst="rect">
            <a:avLst/>
          </a:prstGeom>
          <a:noFill/>
          <a:ln w="28575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66FF"/>
                </a:solidFill>
              </a:rPr>
              <a:t>CONSULTAR UNA FUENTE EXTERNA</a:t>
            </a:r>
            <a:r>
              <a:rPr lang="es-ES" b="1" dirty="0">
                <a:solidFill>
                  <a:srgbClr val="0066FF"/>
                </a:solidFill>
              </a:rPr>
              <a:t>:</a:t>
            </a:r>
          </a:p>
          <a:p>
            <a:pPr algn="just"/>
            <a:endParaRPr lang="es-ES" b="1" dirty="0">
              <a:solidFill>
                <a:srgbClr val="0066FF"/>
              </a:solidFill>
            </a:endParaRPr>
          </a:p>
          <a:p>
            <a:pPr algn="just"/>
            <a:r>
              <a:rPr lang="es-MX" dirty="0"/>
              <a:t>Significa recurrir a textos reales ya escritos buscando ejemplos para el texto que quiera producir o que utilice algunos de los libros que ofrecen plantillas estándar para copiar</a:t>
            </a:r>
            <a:r>
              <a:rPr lang="es-ES" dirty="0"/>
              <a:t>: </a:t>
            </a:r>
            <a:r>
              <a:rPr lang="es-MX" b="1" i="1" dirty="0"/>
              <a:t>formularios , muestrarios y recopilaciones de modelos de textos</a:t>
            </a:r>
            <a:r>
              <a:rPr lang="es-ES" b="1" i="1" dirty="0"/>
              <a:t>. </a:t>
            </a:r>
            <a:endParaRPr lang="es-PE" b="1" i="1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461728" y="515050"/>
            <a:ext cx="2733148" cy="74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DEFICIENCIAS TEXTUALES</a:t>
            </a:r>
            <a:endParaRPr lang="es-PE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3" name="Gráfico 2" descr="Objetivo contorno">
            <a:hlinkClick r:id="rId2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C17A4A-A1B7-8D24-41F1-7828F7230221}"/>
              </a:ext>
            </a:extLst>
          </p:cNvPr>
          <p:cNvSpPr txBox="1"/>
          <p:nvPr/>
        </p:nvSpPr>
        <p:spPr>
          <a:xfrm>
            <a:off x="900113" y="3706000"/>
            <a:ext cx="4686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Cuando no sabemos cuál es la estructura de un texto determinado que tenemos que escribir:</a:t>
            </a:r>
            <a:r>
              <a:rPr lang="es-ES" dirty="0"/>
              <a:t> </a:t>
            </a:r>
            <a:r>
              <a:rPr lang="es-MX" b="1" dirty="0">
                <a:solidFill>
                  <a:srgbClr val="0066FF"/>
                </a:solidFill>
              </a:rPr>
              <a:t>COHERENCIA</a:t>
            </a:r>
            <a:r>
              <a:rPr lang="es-MX" b="1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Cuando desconocemos la</a:t>
            </a:r>
            <a:r>
              <a:rPr lang="es-MX" b="1" dirty="0"/>
              <a:t> </a:t>
            </a:r>
            <a:r>
              <a:rPr lang="es-MX" b="1" dirty="0">
                <a:solidFill>
                  <a:srgbClr val="0066FF"/>
                </a:solidFill>
              </a:rPr>
              <a:t>ADECUACIÓN</a:t>
            </a:r>
            <a:r>
              <a:rPr lang="es-MX" b="1" dirty="0"/>
              <a:t> </a:t>
            </a:r>
            <a:r>
              <a:rPr lang="es-MX" dirty="0"/>
              <a:t>o los usos lingüísticos típicos de este tipo de comunicación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Cuando no sabemos sí tenemos que dejar amplios márgenes en la hoja, sí debemos escribir la fecha al principio o al final:</a:t>
            </a:r>
            <a:r>
              <a:rPr lang="es-ES" dirty="0"/>
              <a:t> </a:t>
            </a:r>
            <a:r>
              <a:rPr lang="es-MX" b="1" dirty="0">
                <a:solidFill>
                  <a:srgbClr val="0066FF"/>
                </a:solidFill>
              </a:rPr>
              <a:t>DISPOSICIÓN</a:t>
            </a:r>
            <a:r>
              <a:rPr lang="es-ES" b="1" dirty="0"/>
              <a:t>.</a:t>
            </a:r>
          </a:p>
        </p:txBody>
      </p:sp>
      <p:pic>
        <p:nvPicPr>
          <p:cNvPr id="11" name="Gráfico 10" descr="Marca de insignia1 con relleno sólido">
            <a:extLst>
              <a:ext uri="{FF2B5EF4-FFF2-40B4-BE49-F238E27FC236}">
                <a16:creationId xmlns:a16="http://schemas.microsoft.com/office/drawing/2014/main" id="{281B5838-8B74-47E5-0245-8C9943166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7141" y="31378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0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406DC82-D389-9868-A7BF-0A9ED896DF94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C96A07-7935-00E1-3479-1F3180FD4F5D}"/>
              </a:ext>
            </a:extLst>
          </p:cNvPr>
          <p:cNvSpPr txBox="1"/>
          <p:nvPr/>
        </p:nvSpPr>
        <p:spPr>
          <a:xfrm>
            <a:off x="6648451" y="1014116"/>
            <a:ext cx="506954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9999"/>
                </a:solidFill>
              </a:rPr>
              <a:t>DESARROLLAR Y CREAR IDEAS</a:t>
            </a:r>
            <a:r>
              <a:rPr lang="es-ES" b="1" dirty="0">
                <a:solidFill>
                  <a:srgbClr val="009999"/>
                </a:solidFill>
              </a:rPr>
              <a:t>:</a:t>
            </a:r>
          </a:p>
          <a:p>
            <a:pPr algn="just"/>
            <a:endParaRPr lang="es-ES" b="1" dirty="0"/>
          </a:p>
          <a:p>
            <a:pPr algn="just"/>
            <a:r>
              <a:rPr lang="es-MX" sz="1600" dirty="0"/>
              <a:t>El proceso de composición de un texto escrito contiene actos creativos con los que el autor </a:t>
            </a:r>
            <a:r>
              <a:rPr lang="es-MX" sz="1600" b="1" dirty="0"/>
              <a:t>crea</a:t>
            </a:r>
            <a:r>
              <a:rPr lang="es-MX" sz="1600" dirty="0"/>
              <a:t> significado</a:t>
            </a:r>
            <a:r>
              <a:rPr lang="es-ES" sz="1600" dirty="0"/>
              <a:t>; </a:t>
            </a:r>
            <a:r>
              <a:rPr lang="es-MX" sz="1600" dirty="0"/>
              <a:t>parece que estos actos o procesos creativos son básicos y esenciales para la composición cuando el autor está escribiendo sobre un tema que no domina</a:t>
            </a:r>
            <a:r>
              <a:rPr lang="es-ES" sz="1600" dirty="0"/>
              <a:t>, y </a:t>
            </a:r>
            <a:r>
              <a:rPr lang="es-MX" sz="1600" dirty="0"/>
              <a:t>es cierto</a:t>
            </a:r>
            <a:r>
              <a:rPr lang="es-ES" sz="1600" dirty="0"/>
              <a:t> </a:t>
            </a:r>
            <a:r>
              <a:rPr lang="es-MX" sz="1600" dirty="0"/>
              <a:t>que difícilmente podrá utilizarlos si no dispone de unas informaciones básicas mínimas</a:t>
            </a:r>
            <a:r>
              <a:rPr lang="es-ES" sz="1600" dirty="0"/>
              <a:t>.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CE1D84-78C4-24BC-9F00-2FFC7F5C2A6D}"/>
              </a:ext>
            </a:extLst>
          </p:cNvPr>
          <p:cNvSpPr txBox="1"/>
          <p:nvPr/>
        </p:nvSpPr>
        <p:spPr>
          <a:xfrm>
            <a:off x="6648451" y="4366556"/>
            <a:ext cx="5069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/>
              <a:t>CONSULTAR UNA FUENTE EXTERNA</a:t>
            </a:r>
            <a:r>
              <a:rPr lang="es-ES" b="1" dirty="0"/>
              <a:t>:</a:t>
            </a:r>
          </a:p>
          <a:p>
            <a:pPr algn="just"/>
            <a:endParaRPr lang="es-ES" b="1" dirty="0"/>
          </a:p>
          <a:p>
            <a:pPr algn="just"/>
            <a:r>
              <a:rPr lang="es-MX" sz="1600" dirty="0">
                <a:solidFill>
                  <a:srgbClr val="009999"/>
                </a:solidFill>
              </a:rPr>
              <a:t>Recurrir para encontrar las informaciones que le hacen falta, puede pedirlas a alguien o consultar las fuentes tradicionales </a:t>
            </a:r>
            <a:r>
              <a:rPr lang="es-ES" sz="1600" dirty="0">
                <a:solidFill>
                  <a:srgbClr val="009999"/>
                </a:solidFill>
              </a:rPr>
              <a:t>(</a:t>
            </a:r>
            <a:r>
              <a:rPr lang="es-MX" sz="1600" dirty="0">
                <a:solidFill>
                  <a:srgbClr val="009999"/>
                </a:solidFill>
              </a:rPr>
              <a:t>libros especializados</a:t>
            </a:r>
            <a:r>
              <a:rPr lang="es-ES" sz="1600" dirty="0">
                <a:solidFill>
                  <a:srgbClr val="009999"/>
                </a:solidFill>
              </a:rPr>
              <a:t>,</a:t>
            </a:r>
            <a:r>
              <a:rPr lang="es-MX" sz="1600" dirty="0">
                <a:solidFill>
                  <a:srgbClr val="009999"/>
                </a:solidFill>
              </a:rPr>
              <a:t> enciclopedias</a:t>
            </a:r>
            <a:r>
              <a:rPr lang="es-ES" sz="1600" dirty="0">
                <a:solidFill>
                  <a:srgbClr val="009999"/>
                </a:solidFill>
              </a:rPr>
              <a:t> o </a:t>
            </a:r>
            <a:r>
              <a:rPr lang="es-MX" sz="1600" dirty="0">
                <a:solidFill>
                  <a:srgbClr val="009999"/>
                </a:solidFill>
              </a:rPr>
              <a:t>los manuales</a:t>
            </a:r>
            <a:r>
              <a:rPr lang="es-ES" sz="1600" dirty="0">
                <a:solidFill>
                  <a:srgbClr val="009999"/>
                </a:solidFill>
              </a:rPr>
              <a:t>)</a:t>
            </a:r>
            <a:endParaRPr lang="es-PE" sz="1600" dirty="0">
              <a:solidFill>
                <a:srgbClr val="009999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461728" y="515050"/>
            <a:ext cx="2733148" cy="74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DEFICIENCIAS DE CONTENIDO</a:t>
            </a:r>
            <a:endParaRPr lang="es-PE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PE" sz="1600" b="1" dirty="0"/>
          </a:p>
        </p:txBody>
      </p:sp>
      <p:pic>
        <p:nvPicPr>
          <p:cNvPr id="3" name="Gráfico 2" descr="Objetivo contorno">
            <a:hlinkClick r:id="rId2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C17A4A-A1B7-8D24-41F1-7828F7230221}"/>
              </a:ext>
            </a:extLst>
          </p:cNvPr>
          <p:cNvSpPr txBox="1"/>
          <p:nvPr/>
        </p:nvSpPr>
        <p:spPr>
          <a:xfrm>
            <a:off x="857251" y="2720163"/>
            <a:ext cx="4686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009999"/>
                </a:solidFill>
              </a:rPr>
              <a:t>Son aquellas deficiencias que puede tener el autor sobre el contenido del texto, sobre el tema del que escribe</a:t>
            </a:r>
            <a:r>
              <a:rPr lang="es-ES" b="1" dirty="0">
                <a:solidFill>
                  <a:srgbClr val="009999"/>
                </a:solidFill>
              </a:rPr>
              <a:t>; </a:t>
            </a:r>
            <a:r>
              <a:rPr lang="es-MX" b="1" dirty="0">
                <a:solidFill>
                  <a:srgbClr val="009999"/>
                </a:solidFill>
              </a:rPr>
              <a:t>por lo que, es muy fácil que no recuerde un dato, un nombre o un ejemplo o que, simplemente, tenga pocas ideas sobre un determinado tema</a:t>
            </a:r>
            <a:r>
              <a:rPr lang="es-ES" b="1" dirty="0">
                <a:solidFill>
                  <a:srgbClr val="009999"/>
                </a:solidFill>
              </a:rPr>
              <a:t>.</a:t>
            </a:r>
          </a:p>
          <a:p>
            <a:pPr algn="just"/>
            <a:endParaRPr lang="es-PE" dirty="0"/>
          </a:p>
        </p:txBody>
      </p:sp>
      <p:pic>
        <p:nvPicPr>
          <p:cNvPr id="11" name="Gráfico 10" descr="Marca de verificación con relleno sólido">
            <a:extLst>
              <a:ext uri="{FF2B5EF4-FFF2-40B4-BE49-F238E27FC236}">
                <a16:creationId xmlns:a16="http://schemas.microsoft.com/office/drawing/2014/main" id="{281B5838-8B74-47E5-0245-8C9943166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935023" y="529041"/>
            <a:ext cx="414337" cy="414337"/>
          </a:xfrm>
          <a:prstGeom prst="rect">
            <a:avLst/>
          </a:prstGeom>
        </p:spPr>
      </p:pic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966254E4-68D4-BBA9-FAB5-E2EB1C604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935022" y="3952219"/>
            <a:ext cx="414337" cy="41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EF008638-1AF8-2E86-3917-BCFDAE858558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ED1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6201603" y="60793"/>
            <a:ext cx="5716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b="1" dirty="0">
                <a:solidFill>
                  <a:srgbClr val="ED1356"/>
                </a:solidFill>
              </a:rPr>
              <a:t>Para comprender un texto y recordar su información reconstruimos u ordenamos el contenido del escrito en una estructura abstracta y jerárquica, parecida a</a:t>
            </a:r>
            <a:r>
              <a:rPr lang="es-ES" b="1" dirty="0">
                <a:solidFill>
                  <a:srgbClr val="ED1356"/>
                </a:solidFill>
              </a:rPr>
              <a:t> la </a:t>
            </a:r>
            <a:r>
              <a:rPr lang="es-MX" b="1" dirty="0">
                <a:solidFill>
                  <a:srgbClr val="ED1356"/>
                </a:solidFill>
              </a:rPr>
              <a:t>macroestructura del texto.</a:t>
            </a:r>
            <a:endParaRPr lang="es-PE" b="1" dirty="0">
              <a:solidFill>
                <a:srgbClr val="ED1356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CE1D84-78C4-24BC-9F00-2FFC7F5C2A6D}"/>
              </a:ext>
            </a:extLst>
          </p:cNvPr>
          <p:cNvSpPr txBox="1"/>
          <p:nvPr/>
        </p:nvSpPr>
        <p:spPr>
          <a:xfrm>
            <a:off x="267630" y="3492377"/>
            <a:ext cx="33515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rgbClr val="ED1356"/>
                </a:solidFill>
              </a:rPr>
              <a:t>LOS BUENOS LECTORES</a:t>
            </a:r>
          </a:p>
          <a:p>
            <a:pPr algn="just"/>
            <a:r>
              <a:rPr lang="es-MX" sz="1600" dirty="0"/>
              <a:t>Representaban jerárquicamente la estructura del texto marcando relaciones de causalidad y relacionando elementos que no aparecían contiguos en la redacción del texto.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 </a:t>
            </a:r>
            <a:r>
              <a:rPr lang="es-MX" sz="1600" b="1" dirty="0">
                <a:solidFill>
                  <a:srgbClr val="ED1356"/>
                </a:solidFill>
              </a:rPr>
              <a:t>LOS</a:t>
            </a:r>
            <a:r>
              <a:rPr lang="es-ES" sz="1600" b="1" dirty="0">
                <a:solidFill>
                  <a:srgbClr val="ED1356"/>
                </a:solidFill>
              </a:rPr>
              <a:t> </a:t>
            </a:r>
            <a:r>
              <a:rPr lang="es-MX" sz="1600" b="1" dirty="0">
                <a:solidFill>
                  <a:srgbClr val="ED1356"/>
                </a:solidFill>
              </a:rPr>
              <a:t>LECTORES CON DIFICULTADES</a:t>
            </a:r>
          </a:p>
          <a:p>
            <a:pPr algn="just"/>
            <a:r>
              <a:rPr lang="es-MX" sz="1600" dirty="0"/>
              <a:t>Sólo podían representar linealmente la estructura del texto relacionado sobre todo los elementos que aparecían juntos en el escrito</a:t>
            </a:r>
            <a:r>
              <a:rPr lang="es-ES" sz="1600" dirty="0"/>
              <a:t>.</a:t>
            </a:r>
            <a:endParaRPr lang="es-PE" sz="1600" dirty="0"/>
          </a:p>
        </p:txBody>
      </p:sp>
      <p:pic>
        <p:nvPicPr>
          <p:cNvPr id="12" name="Gráfico 11" descr="Casilla marcada con relleno sólido">
            <a:extLst>
              <a:ext uri="{FF2B5EF4-FFF2-40B4-BE49-F238E27FC236}">
                <a16:creationId xmlns:a16="http://schemas.microsoft.com/office/drawing/2014/main" id="{D0330DEB-29FE-F044-AFB2-EBA67188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90561" y="3003034"/>
            <a:ext cx="489343" cy="4893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FCBA5-A87E-0B52-BAEA-A7B4B8F4F8A4}"/>
              </a:ext>
            </a:extLst>
          </p:cNvPr>
          <p:cNvSpPr/>
          <p:nvPr/>
        </p:nvSpPr>
        <p:spPr>
          <a:xfrm>
            <a:off x="2461728" y="1995329"/>
            <a:ext cx="7053359" cy="654033"/>
          </a:xfrm>
          <a:prstGeom prst="rect">
            <a:avLst/>
          </a:prstGeom>
          <a:solidFill>
            <a:schemeClr val="bg1"/>
          </a:solidFill>
          <a:ln>
            <a:solidFill>
              <a:srgbClr val="ED1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1" dirty="0">
                <a:solidFill>
                  <a:schemeClr val="tx1"/>
                </a:solidFill>
              </a:rPr>
              <a:t>GENA (1983) </a:t>
            </a:r>
            <a:r>
              <a:rPr lang="es-MX" sz="1400" b="1" dirty="0">
                <a:solidFill>
                  <a:schemeClr val="tx1"/>
                </a:solidFill>
              </a:rPr>
              <a:t>Investiga la utilidad didáctica de hacer esquemas de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MX" sz="1400" b="1" dirty="0">
                <a:solidFill>
                  <a:schemeClr val="tx1"/>
                </a:solidFill>
              </a:rPr>
              <a:t>texto para el desarrollo de la comprensión lectora un grupo de chicos de 15 y 16 años de secundaria durante 7 semanas</a:t>
            </a:r>
            <a:r>
              <a:rPr lang="es-ES" sz="1400" b="1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461728" y="515050"/>
            <a:ext cx="2733148" cy="74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LECTURAS Y ESQUEMAS</a:t>
            </a:r>
            <a:endParaRPr lang="es-PE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PE" sz="1600" b="1" dirty="0"/>
          </a:p>
        </p:txBody>
      </p:sp>
      <p:pic>
        <p:nvPicPr>
          <p:cNvPr id="3" name="Gráfico 2" descr="Servidor contorno">
            <a:hlinkClick r:id="rId4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pic>
        <p:nvPicPr>
          <p:cNvPr id="9" name="Gráfico 8" descr="Casilla marcada con relleno sólido">
            <a:extLst>
              <a:ext uri="{FF2B5EF4-FFF2-40B4-BE49-F238E27FC236}">
                <a16:creationId xmlns:a16="http://schemas.microsoft.com/office/drawing/2014/main" id="{8287EE14-ADF8-0100-CDFA-AE83A50C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54965" y="2942180"/>
            <a:ext cx="489343" cy="489343"/>
          </a:xfrm>
          <a:prstGeom prst="rect">
            <a:avLst/>
          </a:prstGeom>
        </p:spPr>
      </p:pic>
      <p:pic>
        <p:nvPicPr>
          <p:cNvPr id="14" name="Gráfico 13" descr="Casilla marcada con relleno sólido">
            <a:extLst>
              <a:ext uri="{FF2B5EF4-FFF2-40B4-BE49-F238E27FC236}">
                <a16:creationId xmlns:a16="http://schemas.microsoft.com/office/drawing/2014/main" id="{63DC2D56-0AD7-5934-D699-C4843F27E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19369" y="2797981"/>
            <a:ext cx="489343" cy="4893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A4B492E-75E4-E0FC-23D7-08057D4EACFC}"/>
              </a:ext>
            </a:extLst>
          </p:cNvPr>
          <p:cNvSpPr txBox="1"/>
          <p:nvPr/>
        </p:nvSpPr>
        <p:spPr>
          <a:xfrm>
            <a:off x="4073279" y="3492377"/>
            <a:ext cx="404544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rgbClr val="ED1356"/>
                </a:solidFill>
              </a:rPr>
              <a:t>LOS DEFICIENTES </a:t>
            </a:r>
          </a:p>
          <a:p>
            <a:pPr algn="just"/>
            <a:r>
              <a:rPr lang="es-MX" sz="1600" dirty="0"/>
              <a:t>Escogían a menudo frases que marcaban el tema de cada párrafo y además recurrían al criterio de posición inicial </a:t>
            </a:r>
            <a:r>
              <a:rPr lang="es-MX" sz="1600" i="1" dirty="0"/>
              <a:t>(Escogían las primeras palabras de un párrafo o de un apartado)</a:t>
            </a:r>
          </a:p>
          <a:p>
            <a:pPr algn="just"/>
            <a:endParaRPr lang="es-ES" sz="1600" i="1" dirty="0"/>
          </a:p>
          <a:p>
            <a:pPr algn="just"/>
            <a:r>
              <a:rPr lang="es-MX" sz="1600" b="1" dirty="0">
                <a:solidFill>
                  <a:srgbClr val="ED1356"/>
                </a:solidFill>
              </a:rPr>
              <a:t>LOS BUENOS LECTORES </a:t>
            </a:r>
          </a:p>
          <a:p>
            <a:pPr algn="just"/>
            <a:r>
              <a:rPr lang="es-MX" sz="1600" dirty="0"/>
              <a:t>Escogían las frases con criterios más esmerados</a:t>
            </a:r>
            <a:r>
              <a:rPr lang="es-ES" sz="1600" dirty="0"/>
              <a:t>: </a:t>
            </a:r>
            <a:r>
              <a:rPr lang="es-MX" sz="1600" dirty="0"/>
              <a:t>las frases importantes no eran necesariamente las que marcaban el tema de los párrafos ni tampoco los que aparecían en primer lugar</a:t>
            </a:r>
            <a:r>
              <a:rPr lang="es-ES" sz="1600" dirty="0"/>
              <a:t>.</a:t>
            </a:r>
            <a:endParaRPr lang="es-PE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74A795-1540-45EF-0A45-664AF7FFCF93}"/>
              </a:ext>
            </a:extLst>
          </p:cNvPr>
          <p:cNvSpPr txBox="1"/>
          <p:nvPr/>
        </p:nvSpPr>
        <p:spPr>
          <a:xfrm>
            <a:off x="8572817" y="3429000"/>
            <a:ext cx="31437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rgbClr val="ED1356"/>
                </a:solidFill>
              </a:rPr>
              <a:t>LOS BUENOS LECTORES</a:t>
            </a:r>
          </a:p>
          <a:p>
            <a:pPr algn="just"/>
            <a:endParaRPr lang="es-MX" sz="1600" b="1" dirty="0">
              <a:solidFill>
                <a:srgbClr val="ED1356"/>
              </a:solidFill>
            </a:endParaRPr>
          </a:p>
          <a:p>
            <a:pPr algn="just"/>
            <a:r>
              <a:rPr lang="es-MX" sz="1600" dirty="0"/>
              <a:t>Demostraron más facilidad para comprender y señalar las relaciones causales entre los elemento</a:t>
            </a:r>
            <a:r>
              <a:rPr lang="es-ES" sz="1600" dirty="0"/>
              <a:t>, </a:t>
            </a:r>
            <a:r>
              <a:rPr lang="es-MX" sz="1600" dirty="0"/>
              <a:t>tenía más conocimiento sobre los marcadores estructurales del texto </a:t>
            </a:r>
            <a:r>
              <a:rPr lang="es-ES" sz="1600" i="1" dirty="0"/>
              <a:t>(</a:t>
            </a:r>
            <a:r>
              <a:rPr lang="es-MX" sz="1600" i="1" dirty="0"/>
              <a:t>las conjunciones y los enlaces que establecen relaciones entre fragmentos del texto</a:t>
            </a:r>
            <a:r>
              <a:rPr lang="es-ES" sz="1600" i="1" dirty="0"/>
              <a:t>).</a:t>
            </a:r>
            <a:endParaRPr lang="es-PE" sz="1600" i="1" dirty="0"/>
          </a:p>
        </p:txBody>
      </p:sp>
    </p:spTree>
    <p:extLst>
      <p:ext uri="{BB962C8B-B14F-4D97-AF65-F5344CB8AC3E}">
        <p14:creationId xmlns:p14="http://schemas.microsoft.com/office/powerpoint/2010/main" val="76303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574AACF-31CC-67F9-DA7D-D4C3E1411E9C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CE1D84-78C4-24BC-9F00-2FFC7F5C2A6D}"/>
              </a:ext>
            </a:extLst>
          </p:cNvPr>
          <p:cNvSpPr txBox="1"/>
          <p:nvPr/>
        </p:nvSpPr>
        <p:spPr>
          <a:xfrm>
            <a:off x="388891" y="3429000"/>
            <a:ext cx="48059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rgbClr val="FF9933"/>
                </a:solidFill>
              </a:rPr>
              <a:t>Al seleccionar las frases más importantes</a:t>
            </a:r>
            <a:r>
              <a:rPr lang="es-ES" sz="1600" b="1" dirty="0">
                <a:solidFill>
                  <a:srgbClr val="FF9933"/>
                </a:solidFill>
              </a:rPr>
              <a:t>: </a:t>
            </a:r>
            <a:r>
              <a:rPr lang="es-MX" sz="1600" dirty="0"/>
              <a:t>tomando como solución modélica la selección que hacían los adultos</a:t>
            </a:r>
            <a:r>
              <a:rPr lang="es-ES" sz="1600" dirty="0"/>
              <a:t>, </a:t>
            </a:r>
            <a:r>
              <a:rPr lang="es-MX" sz="1600" b="1" dirty="0">
                <a:solidFill>
                  <a:srgbClr val="FF9933"/>
                </a:solidFill>
              </a:rPr>
              <a:t>LOS BUENOS LECTORES </a:t>
            </a:r>
            <a:r>
              <a:rPr lang="es-MX" sz="1600" dirty="0"/>
              <a:t>mostraban tener más sensibilidad para identificar la información importante del texto</a:t>
            </a:r>
            <a:r>
              <a:rPr lang="es-ES" sz="1600" dirty="0"/>
              <a:t>. </a:t>
            </a:r>
            <a:r>
              <a:rPr lang="es-MX" sz="1600" dirty="0"/>
              <a:t>Los buenos lectores coincidían con los adultos en la selección escogiendo las mismas frases </a:t>
            </a:r>
            <a:r>
              <a:rPr lang="es-ES" sz="1600" dirty="0"/>
              <a:t>.</a:t>
            </a:r>
          </a:p>
          <a:p>
            <a:pPr algn="just"/>
            <a:endParaRPr lang="es-ES" sz="1600" dirty="0"/>
          </a:p>
          <a:p>
            <a:pPr algn="just"/>
            <a:r>
              <a:rPr lang="es-MX" sz="1600" b="1" dirty="0">
                <a:solidFill>
                  <a:srgbClr val="FF9933"/>
                </a:solidFill>
              </a:rPr>
              <a:t>LOS LECTORES DEFICIENTES </a:t>
            </a:r>
            <a:r>
              <a:rPr lang="es-MX" sz="1600" dirty="0"/>
              <a:t>coincidían entre ellos y que las frases que escogían que eran distintas a las de los adultos y a las de los buenos lectores, eran las mismas para la mayoría</a:t>
            </a:r>
            <a:r>
              <a:rPr lang="es-ES" sz="1600" dirty="0"/>
              <a:t>.</a:t>
            </a:r>
            <a:endParaRPr lang="es-PE" sz="1600" dirty="0"/>
          </a:p>
        </p:txBody>
      </p:sp>
      <p:pic>
        <p:nvPicPr>
          <p:cNvPr id="12" name="Gráfico 11" descr="Casilla marcada con relleno sólido">
            <a:extLst>
              <a:ext uri="{FF2B5EF4-FFF2-40B4-BE49-F238E27FC236}">
                <a16:creationId xmlns:a16="http://schemas.microsoft.com/office/drawing/2014/main" id="{D0330DEB-29FE-F044-AFB2-EBA67188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43980" y="2946346"/>
            <a:ext cx="489343" cy="4893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FCBA5-A87E-0B52-BAEA-A7B4B8F4F8A4}"/>
              </a:ext>
            </a:extLst>
          </p:cNvPr>
          <p:cNvSpPr/>
          <p:nvPr/>
        </p:nvSpPr>
        <p:spPr>
          <a:xfrm>
            <a:off x="6113620" y="1378289"/>
            <a:ext cx="5845018" cy="12540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b="1" dirty="0">
                <a:solidFill>
                  <a:srgbClr val="FF9933"/>
                </a:solidFill>
              </a:rPr>
              <a:t>WINOGRAD (1984) analiza </a:t>
            </a:r>
            <a:r>
              <a:rPr lang="es-MX" sz="1400" b="1" dirty="0">
                <a:solidFill>
                  <a:srgbClr val="FF9933"/>
                </a:solidFill>
              </a:rPr>
              <a:t>las estrategias de los lectores al hacer resúmenes</a:t>
            </a:r>
            <a:r>
              <a:rPr lang="es-ES" sz="1400" b="1" dirty="0">
                <a:solidFill>
                  <a:srgbClr val="FF9933"/>
                </a:solidFill>
              </a:rPr>
              <a:t>: </a:t>
            </a:r>
            <a:r>
              <a:rPr lang="es-MX" sz="1400" b="1" dirty="0">
                <a:solidFill>
                  <a:srgbClr val="FF9933"/>
                </a:solidFill>
              </a:rPr>
              <a:t>Comparando resultados de 2 grupos de alumnos de octavo grado </a:t>
            </a:r>
            <a:r>
              <a:rPr lang="es-ES" sz="1400" b="1" dirty="0">
                <a:solidFill>
                  <a:srgbClr val="FF9933"/>
                </a:solidFill>
              </a:rPr>
              <a:t>(</a:t>
            </a:r>
            <a:r>
              <a:rPr lang="es-MX" sz="1400" b="1" dirty="0">
                <a:solidFill>
                  <a:srgbClr val="FF9933"/>
                </a:solidFill>
              </a:rPr>
              <a:t>13 y 14 años </a:t>
            </a:r>
            <a:r>
              <a:rPr lang="es-ES" sz="1400" b="1" dirty="0">
                <a:solidFill>
                  <a:srgbClr val="FF9933"/>
                </a:solidFill>
              </a:rPr>
              <a:t>), </a:t>
            </a:r>
            <a:r>
              <a:rPr lang="es-MX" sz="1400" b="1" dirty="0">
                <a:solidFill>
                  <a:srgbClr val="FF9933"/>
                </a:solidFill>
              </a:rPr>
              <a:t>y un tercer grupo de adultos</a:t>
            </a:r>
            <a:r>
              <a:rPr lang="es-ES" sz="1400" b="1" dirty="0">
                <a:solidFill>
                  <a:srgbClr val="FF9933"/>
                </a:solidFill>
              </a:rPr>
              <a:t>, </a:t>
            </a:r>
            <a:r>
              <a:rPr lang="es-MX" sz="1400" b="1" dirty="0">
                <a:solidFill>
                  <a:srgbClr val="FF9933"/>
                </a:solidFill>
              </a:rPr>
              <a:t>formados por estudiantes</a:t>
            </a:r>
            <a:r>
              <a:rPr lang="es-ES" sz="1400" b="1" dirty="0">
                <a:solidFill>
                  <a:srgbClr val="FF9933"/>
                </a:solidFill>
              </a:rPr>
              <a:t>, </a:t>
            </a:r>
            <a:r>
              <a:rPr lang="es-MX" sz="1400" b="1" dirty="0">
                <a:solidFill>
                  <a:srgbClr val="FF9933"/>
                </a:solidFill>
              </a:rPr>
              <a:t>licenciados o doctores de universidad</a:t>
            </a:r>
            <a:r>
              <a:rPr lang="es-ES" sz="1400" b="1" dirty="0">
                <a:solidFill>
                  <a:srgbClr val="FF9933"/>
                </a:solidFill>
              </a:rPr>
              <a:t>.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461728" y="515050"/>
            <a:ext cx="2733148" cy="74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LECTURAS Y RESUMENES</a:t>
            </a:r>
            <a:endParaRPr lang="es-PE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s-PE" sz="1600" b="1" dirty="0"/>
          </a:p>
        </p:txBody>
      </p:sp>
      <p:pic>
        <p:nvPicPr>
          <p:cNvPr id="3" name="Gráfico 2" descr="Servidor contorno">
            <a:hlinkClick r:id="rId4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pic>
        <p:nvPicPr>
          <p:cNvPr id="9" name="Gráfico 8" descr="Casilla marcada con relleno sólido">
            <a:extLst>
              <a:ext uri="{FF2B5EF4-FFF2-40B4-BE49-F238E27FC236}">
                <a16:creationId xmlns:a16="http://schemas.microsoft.com/office/drawing/2014/main" id="{8287EE14-ADF8-0100-CDFA-AE83A50CA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113621" y="2992971"/>
            <a:ext cx="489343" cy="4893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A4B492E-75E4-E0FC-23D7-08057D4EACFC}"/>
              </a:ext>
            </a:extLst>
          </p:cNvPr>
          <p:cNvSpPr txBox="1"/>
          <p:nvPr/>
        </p:nvSpPr>
        <p:spPr>
          <a:xfrm>
            <a:off x="5841507" y="3429000"/>
            <a:ext cx="5961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b="1" dirty="0">
                <a:solidFill>
                  <a:srgbClr val="FF9933"/>
                </a:solidFill>
              </a:rPr>
              <a:t>Las estrategias que usaban para hacer resúmenes</a:t>
            </a:r>
            <a:r>
              <a:rPr lang="es-ES" sz="1600" b="1" dirty="0">
                <a:solidFill>
                  <a:srgbClr val="FF9933"/>
                </a:solidFill>
              </a:rPr>
              <a:t>: </a:t>
            </a:r>
          </a:p>
          <a:p>
            <a:pPr algn="just"/>
            <a:r>
              <a:rPr lang="es-MX" sz="1600" dirty="0"/>
              <a:t>los adultos tenía mayor aptitud para transmitir más ideas con el mismo número de palabras</a:t>
            </a:r>
            <a:r>
              <a:rPr lang="es-ES" sz="1600" dirty="0"/>
              <a:t>.</a:t>
            </a:r>
          </a:p>
          <a:p>
            <a:pPr algn="just"/>
            <a:r>
              <a:rPr lang="es-MX" sz="1600" dirty="0"/>
              <a:t>Los 3 grupos también se diferenciaba en el tipo de transformaciones que aplicaban al texto para resumirlo</a:t>
            </a:r>
            <a:r>
              <a:rPr lang="es-ES" sz="1600" dirty="0"/>
              <a:t>. </a:t>
            </a:r>
          </a:p>
          <a:p>
            <a:pPr marL="360363" algn="just"/>
            <a:r>
              <a:rPr lang="es-MX" sz="1600" b="1" dirty="0"/>
              <a:t>Los  adultos </a:t>
            </a:r>
            <a:r>
              <a:rPr lang="es-MX" sz="1600" dirty="0"/>
              <a:t>demostraban dominar la síntesis y la 	abstracción; en cambio, l</a:t>
            </a:r>
            <a:r>
              <a:rPr lang="es-MX" sz="1600" b="1" dirty="0"/>
              <a:t>os lectores deficientes </a:t>
            </a:r>
            <a:r>
              <a:rPr lang="es-MX" sz="1600" dirty="0"/>
              <a:t>recurrían a la copia de fragmentos que creían importante o, también, a las listas detalles e informaciones variadas</a:t>
            </a:r>
            <a:r>
              <a:rPr lang="es-ES" sz="1600" dirty="0"/>
              <a:t>.</a:t>
            </a:r>
          </a:p>
          <a:p>
            <a:pPr marL="360363" algn="just"/>
            <a:r>
              <a:rPr lang="es-MX" sz="1600" b="1" dirty="0"/>
              <a:t>Los lectores eficientes </a:t>
            </a:r>
            <a:r>
              <a:rPr lang="es-MX" sz="1600" dirty="0"/>
              <a:t>se situaban entre estos 2 extremos, utilizando más frecuentemente las estrategias de los adultos que las de los otros lectores</a:t>
            </a:r>
            <a:r>
              <a:rPr lang="es-ES" sz="1600" dirty="0"/>
              <a:t>.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8815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28C5CE1F-1EA6-2D48-FA50-EEC8D02E6331}"/>
              </a:ext>
            </a:extLst>
          </p:cNvPr>
          <p:cNvSpPr/>
          <p:nvPr/>
        </p:nvSpPr>
        <p:spPr>
          <a:xfrm>
            <a:off x="0" y="0"/>
            <a:ext cx="6096000" cy="7458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68888-BF4E-0AB9-44A1-A9A82259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03" y="3562442"/>
            <a:ext cx="4865420" cy="845018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ESTRATEGIA DE COMPOSICIÓN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700BE-D5C9-DAAB-35CE-31DF17FF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093" y="761712"/>
            <a:ext cx="3487520" cy="845018"/>
          </a:xfrm>
          <a:solidFill>
            <a:srgbClr val="00B0F0"/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CONCIENCIA DE LOS LECTORES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4" name="Gráfico 3" descr="Cuaderno de estrategias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EA5CEF22-5DAA-C446-B452-3C042A14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34469" y="1681954"/>
            <a:ext cx="1880488" cy="188048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C32EF3D-1E24-B14E-3F77-2BC4173DA81E}"/>
              </a:ext>
            </a:extLst>
          </p:cNvPr>
          <p:cNvSpPr txBox="1">
            <a:spLocks/>
          </p:cNvSpPr>
          <p:nvPr/>
        </p:nvSpPr>
        <p:spPr>
          <a:xfrm>
            <a:off x="1020902" y="4559860"/>
            <a:ext cx="4612421" cy="1728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bg1"/>
                </a:solidFill>
              </a:rPr>
              <a:t>Los escritores competentes, dominan micro habilidades, y generan ideas, las enriquecen, las organizan para un lector y  las traducen al código escrito.</a:t>
            </a:r>
            <a:endParaRPr lang="es-PE" sz="1600" dirty="0">
              <a:solidFill>
                <a:schemeClr val="bg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B8D875B-13C9-67B2-708C-0FA782E0B051}"/>
              </a:ext>
            </a:extLst>
          </p:cNvPr>
          <p:cNvSpPr txBox="1">
            <a:spLocks/>
          </p:cNvSpPr>
          <p:nvPr/>
        </p:nvSpPr>
        <p:spPr>
          <a:xfrm>
            <a:off x="8271093" y="2025701"/>
            <a:ext cx="3487520" cy="837334"/>
          </a:xfrm>
          <a:prstGeom prst="rect">
            <a:avLst/>
          </a:prstGeom>
          <a:solidFill>
            <a:srgbClr val="ED1356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PLANIFICACIÓN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AFB2A15-1AF5-6CEA-1BDB-C289BC99E586}"/>
              </a:ext>
            </a:extLst>
          </p:cNvPr>
          <p:cNvSpPr txBox="1">
            <a:spLocks/>
          </p:cNvSpPr>
          <p:nvPr/>
        </p:nvSpPr>
        <p:spPr>
          <a:xfrm>
            <a:off x="8271092" y="3159921"/>
            <a:ext cx="3487519" cy="887575"/>
          </a:xfrm>
          <a:prstGeom prst="rect">
            <a:avLst/>
          </a:prstGeom>
          <a:solidFill>
            <a:srgbClr val="FF993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RELEER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56CDB2-DB06-6827-E9E1-EBA7BFA33ACC}"/>
              </a:ext>
            </a:extLst>
          </p:cNvPr>
          <p:cNvSpPr txBox="1">
            <a:spLocks/>
          </p:cNvSpPr>
          <p:nvPr/>
        </p:nvSpPr>
        <p:spPr>
          <a:xfrm>
            <a:off x="8271090" y="4294141"/>
            <a:ext cx="3487520" cy="937816"/>
          </a:xfrm>
          <a:prstGeom prst="rect">
            <a:avLst/>
          </a:prstGeom>
          <a:solidFill>
            <a:srgbClr val="85956B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CORRECCIONES 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7FA6603A-1D4C-C722-BDB0-8234BE94D83E}"/>
              </a:ext>
            </a:extLst>
          </p:cNvPr>
          <p:cNvSpPr txBox="1">
            <a:spLocks/>
          </p:cNvSpPr>
          <p:nvPr/>
        </p:nvSpPr>
        <p:spPr>
          <a:xfrm>
            <a:off x="8271093" y="5520134"/>
            <a:ext cx="3581646" cy="937816"/>
          </a:xfrm>
          <a:prstGeom prst="rect">
            <a:avLst/>
          </a:prstGeom>
          <a:solidFill>
            <a:srgbClr val="009999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RECURSIVIDAD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11" name="Gráfico 10" descr="Cuaderno de estrategias contorno">
            <a:hlinkClick r:id="rId5" action="ppaction://hlinksldjump"/>
            <a:extLst>
              <a:ext uri="{FF2B5EF4-FFF2-40B4-BE49-F238E27FC236}">
                <a16:creationId xmlns:a16="http://schemas.microsoft.com/office/drawing/2014/main" id="{DB9F9ADB-87FF-BD38-69C5-4CDF2E5A5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4870" y="764174"/>
            <a:ext cx="914400" cy="914400"/>
          </a:xfrm>
          <a:prstGeom prst="rect">
            <a:avLst/>
          </a:prstGeom>
        </p:spPr>
      </p:pic>
      <p:pic>
        <p:nvPicPr>
          <p:cNvPr id="12" name="Gráfico 11" descr="Cuaderno de estrategias contorno">
            <a:hlinkClick r:id="rId8" action="ppaction://hlinksldjump"/>
            <a:extLst>
              <a:ext uri="{FF2B5EF4-FFF2-40B4-BE49-F238E27FC236}">
                <a16:creationId xmlns:a16="http://schemas.microsoft.com/office/drawing/2014/main" id="{39E63D47-2F96-EF63-8C77-A836FC99DE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2645" y="1948635"/>
            <a:ext cx="914400" cy="914400"/>
          </a:xfrm>
          <a:prstGeom prst="rect">
            <a:avLst/>
          </a:prstGeom>
        </p:spPr>
      </p:pic>
      <p:pic>
        <p:nvPicPr>
          <p:cNvPr id="13" name="Gráfico 12" descr="Cuaderno de estrategias contorno">
            <a:hlinkClick r:id="rId9" action="ppaction://hlinksldjump"/>
            <a:extLst>
              <a:ext uri="{FF2B5EF4-FFF2-40B4-BE49-F238E27FC236}">
                <a16:creationId xmlns:a16="http://schemas.microsoft.com/office/drawing/2014/main" id="{330AEB7B-CCC8-B34D-0BF3-1205FBA406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2645" y="3133096"/>
            <a:ext cx="914400" cy="914400"/>
          </a:xfrm>
          <a:prstGeom prst="rect">
            <a:avLst/>
          </a:prstGeom>
        </p:spPr>
      </p:pic>
      <p:pic>
        <p:nvPicPr>
          <p:cNvPr id="14" name="Gráfico 13" descr="Cuaderno de estrategias contorno">
            <a:hlinkClick r:id="rId10" action="ppaction://hlinksldjump"/>
            <a:extLst>
              <a:ext uri="{FF2B5EF4-FFF2-40B4-BE49-F238E27FC236}">
                <a16:creationId xmlns:a16="http://schemas.microsoft.com/office/drawing/2014/main" id="{B120108F-04E6-EF0B-5BD6-810D3464E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4870" y="4317557"/>
            <a:ext cx="914400" cy="914400"/>
          </a:xfrm>
          <a:prstGeom prst="rect">
            <a:avLst/>
          </a:prstGeom>
        </p:spPr>
      </p:pic>
      <p:pic>
        <p:nvPicPr>
          <p:cNvPr id="15" name="Gráfico 14" descr="Cuaderno de estrategias contorno">
            <a:hlinkClick r:id="rId11" action="ppaction://hlinksldjump"/>
            <a:extLst>
              <a:ext uri="{FF2B5EF4-FFF2-40B4-BE49-F238E27FC236}">
                <a16:creationId xmlns:a16="http://schemas.microsoft.com/office/drawing/2014/main" id="{AAF90062-0D20-3D3A-3A75-6ED48BDA04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2645" y="5502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F66E833A-F0FD-5625-13A8-52A9A22E020A}"/>
              </a:ext>
            </a:extLst>
          </p:cNvPr>
          <p:cNvSpPr/>
          <p:nvPr/>
        </p:nvSpPr>
        <p:spPr>
          <a:xfrm>
            <a:off x="0" y="0"/>
            <a:ext cx="6096000" cy="7458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68888-BF4E-0AB9-44A1-A9A82259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03" y="3562442"/>
            <a:ext cx="4865420" cy="845018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ESTRATEGIA DE APOYO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700BE-D5C9-DAAB-35CE-31DF17FF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597" y="1305953"/>
            <a:ext cx="3476578" cy="808597"/>
          </a:xfrm>
          <a:solidFill>
            <a:srgbClr val="FF9933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DEFICIENCIAS GRAMATICALES O LÉXICAS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4" name="Gráfico 3" descr="Objetivo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EA5CEF22-5DAA-C446-B452-3C042A14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34469" y="1681954"/>
            <a:ext cx="1880488" cy="188048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C32EF3D-1E24-B14E-3F77-2BC4173DA81E}"/>
              </a:ext>
            </a:extLst>
          </p:cNvPr>
          <p:cNvSpPr txBox="1">
            <a:spLocks/>
          </p:cNvSpPr>
          <p:nvPr/>
        </p:nvSpPr>
        <p:spPr>
          <a:xfrm>
            <a:off x="1020902" y="4559860"/>
            <a:ext cx="4612421" cy="137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MX" sz="1400" dirty="0">
                <a:solidFill>
                  <a:schemeClr val="bg1"/>
                </a:solidFill>
              </a:rPr>
              <a:t>Algunas veces no disponemos de todos los conocimientos necesarios para elaborar el escrito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MX" sz="1400" dirty="0">
                <a:solidFill>
                  <a:schemeClr val="bg1"/>
                </a:solidFill>
              </a:rPr>
              <a:t>a veces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MX" sz="1400" dirty="0">
                <a:solidFill>
                  <a:schemeClr val="bg1"/>
                </a:solidFill>
              </a:rPr>
              <a:t>mientras escribimos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MX" sz="1400" dirty="0">
                <a:solidFill>
                  <a:schemeClr val="bg1"/>
                </a:solidFill>
              </a:rPr>
              <a:t>tenemos dudas sobre la ortografía exacta de una palabra o no recordamos cuál es el vocablo específico para dominar un hecho o un objeto .</a:t>
            </a:r>
            <a:endParaRPr lang="es-PE" sz="1400" dirty="0">
              <a:solidFill>
                <a:schemeClr val="bg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B8D875B-13C9-67B2-708C-0FA782E0B051}"/>
              </a:ext>
            </a:extLst>
          </p:cNvPr>
          <p:cNvSpPr txBox="1">
            <a:spLocks/>
          </p:cNvSpPr>
          <p:nvPr/>
        </p:nvSpPr>
        <p:spPr>
          <a:xfrm>
            <a:off x="8210597" y="2811088"/>
            <a:ext cx="3476578" cy="808597"/>
          </a:xfrm>
          <a:prstGeom prst="rect">
            <a:avLst/>
          </a:prstGeom>
          <a:solidFill>
            <a:srgbClr val="0066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DEFICIENCIAS TEXTUALES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AFB2A15-1AF5-6CEA-1BDB-C289BC99E586}"/>
              </a:ext>
            </a:extLst>
          </p:cNvPr>
          <p:cNvSpPr txBox="1">
            <a:spLocks/>
          </p:cNvSpPr>
          <p:nvPr/>
        </p:nvSpPr>
        <p:spPr>
          <a:xfrm>
            <a:off x="8210597" y="4316224"/>
            <a:ext cx="3476578" cy="808597"/>
          </a:xfrm>
          <a:prstGeom prst="rect">
            <a:avLst/>
          </a:prstGeom>
          <a:solidFill>
            <a:srgbClr val="009999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DEFICIENCIAS DE CONTENIDO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10" name="Gráfico 9" descr="Objetivo contorno">
            <a:hlinkClick r:id="rId5" action="ppaction://hlinksldjump"/>
            <a:extLst>
              <a:ext uri="{FF2B5EF4-FFF2-40B4-BE49-F238E27FC236}">
                <a16:creationId xmlns:a16="http://schemas.microsoft.com/office/drawing/2014/main" id="{774BAB91-A7BD-3953-BBF9-C01A3623D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1995" y="1336022"/>
            <a:ext cx="914400" cy="914400"/>
          </a:xfrm>
          <a:prstGeom prst="rect">
            <a:avLst/>
          </a:prstGeom>
        </p:spPr>
      </p:pic>
      <p:pic>
        <p:nvPicPr>
          <p:cNvPr id="13" name="Gráfico 12" descr="Objetivo contorno">
            <a:hlinkClick r:id="rId5" action="ppaction://hlinksldjump"/>
            <a:extLst>
              <a:ext uri="{FF2B5EF4-FFF2-40B4-BE49-F238E27FC236}">
                <a16:creationId xmlns:a16="http://schemas.microsoft.com/office/drawing/2014/main" id="{091D0B74-81E7-3436-E707-97AE983085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1995" y="2597523"/>
            <a:ext cx="914400" cy="914400"/>
          </a:xfrm>
          <a:prstGeom prst="rect">
            <a:avLst/>
          </a:prstGeom>
        </p:spPr>
      </p:pic>
      <p:pic>
        <p:nvPicPr>
          <p:cNvPr id="14" name="Gráfico 13" descr="Objetivo contorno">
            <a:hlinkClick r:id="rId5" action="ppaction://hlinksldjump"/>
            <a:extLst>
              <a:ext uri="{FF2B5EF4-FFF2-40B4-BE49-F238E27FC236}">
                <a16:creationId xmlns:a16="http://schemas.microsoft.com/office/drawing/2014/main" id="{3215B8E1-7572-D38D-16C9-C1E1B1C91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84170" y="4102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0BF3F32-9DF0-5B01-1FA4-E3627128ECC2}"/>
              </a:ext>
            </a:extLst>
          </p:cNvPr>
          <p:cNvSpPr/>
          <p:nvPr/>
        </p:nvSpPr>
        <p:spPr>
          <a:xfrm>
            <a:off x="0" y="0"/>
            <a:ext cx="6096000" cy="74580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68888-BF4E-0AB9-44A1-A9A82259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03" y="3562442"/>
            <a:ext cx="4865420" cy="845018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DATOS COMPLEMENTARIOS</a:t>
            </a:r>
            <a:endParaRPr lang="es-PE" sz="28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700BE-D5C9-DAAB-35CE-31DF17FF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5811" y="2418668"/>
            <a:ext cx="2479816" cy="810307"/>
          </a:xfrm>
          <a:solidFill>
            <a:srgbClr val="ED1356"/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sz="1600" b="1" dirty="0">
                <a:solidFill>
                  <a:schemeClr val="bg1"/>
                </a:solidFill>
              </a:rPr>
              <a:t>LECTURAS Y ESQUEMAS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4" name="Gráfico 3" descr="Servidor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EA5CEF22-5DAA-C446-B452-3C042A14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234469" y="1681954"/>
            <a:ext cx="1880488" cy="1880488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C32EF3D-1E24-B14E-3F77-2BC4173DA81E}"/>
              </a:ext>
            </a:extLst>
          </p:cNvPr>
          <p:cNvSpPr txBox="1">
            <a:spLocks/>
          </p:cNvSpPr>
          <p:nvPr/>
        </p:nvSpPr>
        <p:spPr>
          <a:xfrm>
            <a:off x="1020902" y="4559860"/>
            <a:ext cx="4612421" cy="137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400" dirty="0">
                <a:solidFill>
                  <a:schemeClr val="bg1"/>
                </a:solidFill>
              </a:rPr>
              <a:t>SHIH (1986) </a:t>
            </a:r>
            <a:r>
              <a:rPr lang="es-MX" sz="1400" dirty="0">
                <a:solidFill>
                  <a:schemeClr val="bg1"/>
                </a:solidFill>
              </a:rPr>
              <a:t>Lo que decimos en un texto no siempre nos lo inventamos o lo extraemos de nuestra experiencia personal</a:t>
            </a:r>
            <a:r>
              <a:rPr lang="es-ES" sz="1400" dirty="0">
                <a:solidFill>
                  <a:schemeClr val="bg1"/>
                </a:solidFill>
              </a:rPr>
              <a:t>. </a:t>
            </a:r>
            <a:r>
              <a:rPr lang="es-MX" sz="1400" dirty="0">
                <a:solidFill>
                  <a:schemeClr val="bg1"/>
                </a:solidFill>
              </a:rPr>
              <a:t>En textos académicos </a:t>
            </a:r>
            <a:r>
              <a:rPr lang="es-ES" sz="1400" dirty="0">
                <a:solidFill>
                  <a:schemeClr val="bg1"/>
                </a:solidFill>
              </a:rPr>
              <a:t>(</a:t>
            </a:r>
            <a:r>
              <a:rPr lang="es-MX" sz="1400" dirty="0">
                <a:solidFill>
                  <a:schemeClr val="bg1"/>
                </a:solidFill>
              </a:rPr>
              <a:t>exámenes , trabajos, reseñas</a:t>
            </a:r>
            <a:r>
              <a:rPr lang="es-ES" sz="1400" dirty="0">
                <a:solidFill>
                  <a:schemeClr val="bg1"/>
                </a:solidFill>
              </a:rPr>
              <a:t>) </a:t>
            </a:r>
            <a:r>
              <a:rPr lang="es-MX" sz="1400" dirty="0">
                <a:solidFill>
                  <a:schemeClr val="bg1"/>
                </a:solidFill>
              </a:rPr>
              <a:t>lo que se dice se extrae de otros textos</a:t>
            </a:r>
            <a:r>
              <a:rPr lang="es-ES" sz="1400" dirty="0">
                <a:solidFill>
                  <a:schemeClr val="bg1"/>
                </a:solidFill>
              </a:rPr>
              <a:t>, </a:t>
            </a:r>
            <a:r>
              <a:rPr lang="es-MX" sz="1400" dirty="0">
                <a:solidFill>
                  <a:schemeClr val="bg1"/>
                </a:solidFill>
              </a:rPr>
              <a:t>y para hacerlo es muy importante saber leer y resumir escritos</a:t>
            </a:r>
            <a:r>
              <a:rPr lang="es-ES" sz="1400" dirty="0">
                <a:solidFill>
                  <a:schemeClr val="bg1"/>
                </a:solidFill>
              </a:rPr>
              <a:t>.</a:t>
            </a:r>
            <a:endParaRPr lang="es-PE" sz="1400" dirty="0">
              <a:solidFill>
                <a:schemeClr val="bg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B8D875B-13C9-67B2-708C-0FA782E0B051}"/>
              </a:ext>
            </a:extLst>
          </p:cNvPr>
          <p:cNvSpPr txBox="1">
            <a:spLocks/>
          </p:cNvSpPr>
          <p:nvPr/>
        </p:nvSpPr>
        <p:spPr>
          <a:xfrm>
            <a:off x="8235811" y="5691000"/>
            <a:ext cx="2479816" cy="810307"/>
          </a:xfrm>
          <a:prstGeom prst="rect">
            <a:avLst/>
          </a:prstGeom>
          <a:solidFill>
            <a:srgbClr val="FF993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600" b="1" dirty="0">
                <a:solidFill>
                  <a:schemeClr val="bg1"/>
                </a:solidFill>
              </a:rPr>
              <a:t>LECTURAS Y RESUMENES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9" name="Gráfico 8" descr="Servidor contorno">
            <a:hlinkClick r:id="rId5" action="ppaction://hlinksldjump"/>
            <a:extLst>
              <a:ext uri="{FF2B5EF4-FFF2-40B4-BE49-F238E27FC236}">
                <a16:creationId xmlns:a16="http://schemas.microsoft.com/office/drawing/2014/main" id="{B4FD7181-6438-7698-76C4-1DAE36D14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2294" y="1075620"/>
            <a:ext cx="1096166" cy="1096166"/>
          </a:xfrm>
          <a:prstGeom prst="rect">
            <a:avLst/>
          </a:prstGeom>
        </p:spPr>
      </p:pic>
      <p:pic>
        <p:nvPicPr>
          <p:cNvPr id="10" name="Gráfico 9" descr="Servidor contorno">
            <a:hlinkClick r:id="rId8" action="ppaction://hlinksldjump"/>
            <a:extLst>
              <a:ext uri="{FF2B5EF4-FFF2-40B4-BE49-F238E27FC236}">
                <a16:creationId xmlns:a16="http://schemas.microsoft.com/office/drawing/2014/main" id="{B8EDBE6F-A302-EF13-DF59-7CF331A9C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42294" y="4407460"/>
            <a:ext cx="1096166" cy="109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0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2783BA0-FD34-C270-509D-45D504FC685A}"/>
              </a:ext>
            </a:extLst>
          </p:cNvPr>
          <p:cNvSpPr/>
          <p:nvPr/>
        </p:nvSpPr>
        <p:spPr>
          <a:xfrm>
            <a:off x="10421471" y="0"/>
            <a:ext cx="177052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295C68C8-F9D1-B0F9-99C2-BDF55B2DDE35}"/>
              </a:ext>
            </a:extLst>
          </p:cNvPr>
          <p:cNvSpPr/>
          <p:nvPr/>
        </p:nvSpPr>
        <p:spPr>
          <a:xfrm>
            <a:off x="9533965" y="2581835"/>
            <a:ext cx="1880488" cy="1825625"/>
          </a:xfrm>
          <a:prstGeom prst="flowChartConnector">
            <a:avLst/>
          </a:prstGeom>
          <a:solidFill>
            <a:schemeClr val="bg1"/>
          </a:solidFill>
          <a:ln w="57150">
            <a:solidFill>
              <a:srgbClr val="222A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68888-BF4E-0AB9-44A1-A9A82259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762" y="196663"/>
            <a:ext cx="4865420" cy="845018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/>
              <a:t>CONCLUSIONES</a:t>
            </a:r>
            <a:endParaRPr lang="es-PE" sz="2800" b="1" dirty="0"/>
          </a:p>
        </p:txBody>
      </p:sp>
      <p:pic>
        <p:nvPicPr>
          <p:cNvPr id="4" name="Gráfico 3" descr="Cuaderno de estrategias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EA5CEF22-5DAA-C446-B452-3C042A142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627825" y="2701001"/>
            <a:ext cx="1587291" cy="1587291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C32EF3D-1E24-B14E-3F77-2BC4173DA81E}"/>
              </a:ext>
            </a:extLst>
          </p:cNvPr>
          <p:cNvSpPr txBox="1">
            <a:spLocks/>
          </p:cNvSpPr>
          <p:nvPr/>
        </p:nvSpPr>
        <p:spPr>
          <a:xfrm>
            <a:off x="1020902" y="4559860"/>
            <a:ext cx="4612421" cy="137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400" dirty="0"/>
              <a:t>.</a:t>
            </a:r>
            <a:endParaRPr lang="es-PE" sz="14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8364223-3BC3-9B03-E42B-0A8D8F63E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" y="742950"/>
            <a:ext cx="8783451" cy="5832662"/>
          </a:xfrm>
        </p:spPr>
        <p:txBody>
          <a:bodyPr anchor="ctr">
            <a:normAutofit fontScale="62500" lnSpcReduction="20000"/>
          </a:bodyPr>
          <a:lstStyle/>
          <a:p>
            <a:pPr algn="just">
              <a:lnSpc>
                <a:spcPct val="17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MX" sz="2600" b="1" dirty="0"/>
              <a:t>Tomar conciencia y de la audiencia </a:t>
            </a:r>
            <a:r>
              <a:rPr lang="es-ES" sz="2600" dirty="0"/>
              <a:t>(lectores). </a:t>
            </a:r>
            <a:r>
              <a:rPr lang="es-MX" sz="2600" dirty="0"/>
              <a:t>Es importante que el autor dedique cierto tiempo a pensar en las cosas que les quiere decir</a:t>
            </a:r>
            <a:r>
              <a:rPr lang="es-ES" sz="2600" dirty="0"/>
              <a:t>, </a:t>
            </a:r>
            <a:r>
              <a:rPr lang="es-MX" sz="2600" dirty="0"/>
              <a:t>en las cosas que ya saben</a:t>
            </a:r>
            <a:r>
              <a:rPr lang="es-ES" sz="2600" dirty="0"/>
              <a:t>, </a:t>
            </a:r>
            <a:r>
              <a:rPr lang="es-MX" sz="2600" dirty="0"/>
              <a:t>en cómo quieren presentarse a sí mismo</a:t>
            </a:r>
            <a:r>
              <a:rPr lang="es-ES" sz="2600" dirty="0"/>
              <a:t>, etc.</a:t>
            </a:r>
          </a:p>
          <a:p>
            <a:pPr algn="just">
              <a:lnSpc>
                <a:spcPct val="17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MX" sz="2600" b="1" dirty="0"/>
              <a:t>Planificar el texto</a:t>
            </a:r>
            <a:r>
              <a:rPr lang="es-ES" sz="2600" b="1" dirty="0"/>
              <a:t>. </a:t>
            </a:r>
            <a:r>
              <a:rPr lang="es-MX" sz="2600" dirty="0"/>
              <a:t>Es importante hacer un plan o estructura del texto</a:t>
            </a:r>
            <a:r>
              <a:rPr lang="es-ES" sz="2600" dirty="0"/>
              <a:t>. </a:t>
            </a:r>
            <a:r>
              <a:rPr lang="es-MX" sz="2600" dirty="0"/>
              <a:t>El autor suele hacerse un esquema mental del texto que escribirá</a:t>
            </a:r>
            <a:r>
              <a:rPr lang="es-ES" sz="2600" dirty="0"/>
              <a:t>.</a:t>
            </a:r>
          </a:p>
          <a:p>
            <a:pPr algn="just">
              <a:lnSpc>
                <a:spcPct val="17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MX" sz="2600" b="1" dirty="0"/>
              <a:t>Releer los fragmentos escritos</a:t>
            </a:r>
            <a:r>
              <a:rPr lang="es-ES" sz="2600" b="1" dirty="0"/>
              <a:t>. </a:t>
            </a:r>
            <a:r>
              <a:rPr lang="es-MX" sz="2600" dirty="0"/>
              <a:t>A medida que redacta</a:t>
            </a:r>
            <a:r>
              <a:rPr lang="es-ES" sz="2600" dirty="0"/>
              <a:t>, </a:t>
            </a:r>
            <a:r>
              <a:rPr lang="es-MX" sz="2600" dirty="0"/>
              <a:t>el autor relee los fragmentos que ha escrito para comprobar que se ajusten a lo que quiere decir y también para enlazarlos con los que escribirá después</a:t>
            </a:r>
            <a:r>
              <a:rPr lang="es-ES" sz="2600" dirty="0"/>
              <a:t>.</a:t>
            </a:r>
          </a:p>
          <a:p>
            <a:pPr algn="just">
              <a:lnSpc>
                <a:spcPct val="17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MX" sz="2600" b="1" dirty="0"/>
              <a:t>Revisar el texto</a:t>
            </a:r>
            <a:r>
              <a:rPr lang="es-ES" sz="2600" b="1" dirty="0"/>
              <a:t>. </a:t>
            </a:r>
            <a:r>
              <a:rPr lang="es-MX" sz="2600" dirty="0"/>
              <a:t>Mientras escribe y relee los fragmentos del texto</a:t>
            </a:r>
            <a:r>
              <a:rPr lang="es-ES" sz="2600" dirty="0"/>
              <a:t>, </a:t>
            </a:r>
            <a:r>
              <a:rPr lang="es-MX" sz="2600" dirty="0"/>
              <a:t>el autor los </a:t>
            </a:r>
            <a:r>
              <a:rPr lang="es-ES" sz="2600" dirty="0"/>
              <a:t>revisa  y v</a:t>
            </a:r>
            <a:r>
              <a:rPr lang="es-MX" sz="2600" dirty="0"/>
              <a:t>a introduciéndoles cambios</a:t>
            </a:r>
            <a:r>
              <a:rPr lang="es-ES" sz="2600" dirty="0"/>
              <a:t>. </a:t>
            </a:r>
            <a:r>
              <a:rPr lang="es-MX" sz="2600" dirty="0"/>
              <a:t>Estos cambios afectan sobre todo al contenido del texto</a:t>
            </a:r>
            <a:r>
              <a:rPr lang="es-ES" sz="2600" dirty="0"/>
              <a:t>, </a:t>
            </a:r>
            <a:r>
              <a:rPr lang="es-MX" sz="2600" dirty="0"/>
              <a:t>al significado</a:t>
            </a:r>
            <a:r>
              <a:rPr lang="es-ES" sz="2600" dirty="0"/>
              <a:t>.</a:t>
            </a:r>
          </a:p>
          <a:p>
            <a:pPr algn="just">
              <a:lnSpc>
                <a:spcPct val="17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s-MX" sz="2600" b="1" dirty="0"/>
              <a:t>Durante la composición el autor también utiliza unas estrategias de apoyo </a:t>
            </a:r>
            <a:r>
              <a:rPr lang="es-MX" sz="2600" dirty="0"/>
              <a:t>para solucionar algunas contingencias que se le presentan</a:t>
            </a:r>
            <a:r>
              <a:rPr lang="es-ES" sz="2600" dirty="0"/>
              <a:t>. </a:t>
            </a:r>
            <a:r>
              <a:rPr lang="es-MX" sz="2600" dirty="0"/>
              <a:t>En general</a:t>
            </a:r>
            <a:r>
              <a:rPr lang="es-ES" sz="2600" dirty="0"/>
              <a:t>, </a:t>
            </a:r>
            <a:r>
              <a:rPr lang="es-MX" sz="2600" dirty="0"/>
              <a:t>suele consultar gramática en diccionarios para extraer alguna información que no tiene y que necesita</a:t>
            </a:r>
            <a:r>
              <a:rPr lang="es-ES" sz="2400" dirty="0"/>
              <a:t>.</a:t>
            </a:r>
            <a:r>
              <a:rPr lang="es-MX" sz="2400" dirty="0"/>
              <a:t>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35364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72778F0E-1199-11AE-2CF9-54082D4ED8E4}"/>
              </a:ext>
            </a:extLst>
          </p:cNvPr>
          <p:cNvSpPr/>
          <p:nvPr/>
        </p:nvSpPr>
        <p:spPr>
          <a:xfrm>
            <a:off x="7200900" y="414338"/>
            <a:ext cx="4171950" cy="582295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F7D3A-599B-47A9-B159-4057EECE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538163"/>
            <a:ext cx="43942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PROCESO DE COMPOSICIÓN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44A66A-C519-A5FA-A9EE-95AEFE6D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900" y="523535"/>
            <a:ext cx="2286000" cy="969962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bg1"/>
                </a:solidFill>
              </a:rPr>
              <a:t>ESTRATEGIAS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DE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COMPOSICIÓN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B749493-C50A-A960-02CC-9AE5274BE8D9}"/>
              </a:ext>
            </a:extLst>
          </p:cNvPr>
          <p:cNvSpPr txBox="1">
            <a:spLocks/>
          </p:cNvSpPr>
          <p:nvPr/>
        </p:nvSpPr>
        <p:spPr>
          <a:xfrm>
            <a:off x="8207392" y="1933183"/>
            <a:ext cx="2286000" cy="969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bg1"/>
                </a:solidFill>
              </a:rPr>
              <a:t>ESTRATEGIAS DE APOYO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EE1E5EBA-2D21-ACBA-8F22-80B1F92E43EB}"/>
              </a:ext>
            </a:extLst>
          </p:cNvPr>
          <p:cNvSpPr txBox="1">
            <a:spLocks/>
          </p:cNvSpPr>
          <p:nvPr/>
        </p:nvSpPr>
        <p:spPr>
          <a:xfrm>
            <a:off x="8292759" y="3449088"/>
            <a:ext cx="2768817" cy="969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bg1"/>
                </a:solidFill>
              </a:rPr>
              <a:t>DATOS COMPLEMENTARIOS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42B2890-F54D-E014-3268-6328D4EF2609}"/>
              </a:ext>
            </a:extLst>
          </p:cNvPr>
          <p:cNvSpPr txBox="1">
            <a:spLocks/>
          </p:cNvSpPr>
          <p:nvPr/>
        </p:nvSpPr>
        <p:spPr>
          <a:xfrm>
            <a:off x="8216900" y="4964993"/>
            <a:ext cx="2286000" cy="527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b="1" dirty="0">
                <a:solidFill>
                  <a:schemeClr val="bg1"/>
                </a:solidFill>
              </a:rPr>
              <a:t>CONCLUSIONES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" name="Gráfico 8" descr="Máquina de escribir con relleno sólido">
            <a:extLst>
              <a:ext uri="{FF2B5EF4-FFF2-40B4-BE49-F238E27FC236}">
                <a16:creationId xmlns:a16="http://schemas.microsoft.com/office/drawing/2014/main" id="{0665B782-A6FA-92F5-5D2F-B93E7DD1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53" y="3221599"/>
            <a:ext cx="2705100" cy="2705100"/>
          </a:xfrm>
          <a:prstGeom prst="rect">
            <a:avLst/>
          </a:prstGeom>
        </p:spPr>
      </p:pic>
      <p:pic>
        <p:nvPicPr>
          <p:cNvPr id="11" name="Gráfico 10" descr="Cuaderno de estrategias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16F9DA8F-AEC9-A980-2A41-D88DDD54C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680340" y="620712"/>
            <a:ext cx="527052" cy="527052"/>
          </a:xfrm>
          <a:prstGeom prst="rect">
            <a:avLst/>
          </a:prstGeom>
        </p:spPr>
      </p:pic>
      <p:pic>
        <p:nvPicPr>
          <p:cNvPr id="12" name="Gráfico 11" descr="Objetivo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4DD65318-1888-909F-A1A7-D24D052C4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689848" y="2046965"/>
            <a:ext cx="527052" cy="527052"/>
          </a:xfrm>
          <a:prstGeom prst="rect">
            <a:avLst/>
          </a:prstGeom>
        </p:spPr>
      </p:pic>
      <p:pic>
        <p:nvPicPr>
          <p:cNvPr id="13" name="Gráfico 12" descr="Servidor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43CB1B00-125F-9F50-75C9-07B824B68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689848" y="3511546"/>
            <a:ext cx="527052" cy="527052"/>
          </a:xfrm>
          <a:prstGeom prst="rect">
            <a:avLst/>
          </a:prstGeom>
        </p:spPr>
      </p:pic>
      <p:pic>
        <p:nvPicPr>
          <p:cNvPr id="14" name="Gráfico 13" descr="Narración con relleno sólido">
            <a:hlinkClick r:id="rId13" action="ppaction://hlinksldjump"/>
            <a:extLst>
              <a:ext uri="{FF2B5EF4-FFF2-40B4-BE49-F238E27FC236}">
                <a16:creationId xmlns:a16="http://schemas.microsoft.com/office/drawing/2014/main" id="{6D058339-C2D4-7404-E2AB-678D62809E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89848" y="4875791"/>
            <a:ext cx="527052" cy="5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1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98AAD09A-D432-0E70-CE14-48BA818F9379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Gráfico 4" descr="Cuaderno de estrategias contorno">
            <a:hlinkClick r:id="rId2" action="ppaction://hlinksldjump"/>
            <a:extLst>
              <a:ext uri="{FF2B5EF4-FFF2-40B4-BE49-F238E27FC236}">
                <a16:creationId xmlns:a16="http://schemas.microsoft.com/office/drawing/2014/main" id="{FF22E1AB-EBDA-F823-3669-89919DB2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715" y="276904"/>
            <a:ext cx="914400" cy="9144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7010399" y="148966"/>
            <a:ext cx="405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Los escritores competentes suelen ser más conscientes de la audiencia</a:t>
            </a:r>
            <a:r>
              <a:rPr lang="es-ES" dirty="0"/>
              <a:t> y, </a:t>
            </a:r>
            <a:r>
              <a:rPr lang="es-MX" dirty="0"/>
              <a:t>durante la composición</a:t>
            </a:r>
            <a:r>
              <a:rPr lang="es-ES" dirty="0"/>
              <a:t>, </a:t>
            </a:r>
            <a:r>
              <a:rPr lang="es-MX" dirty="0"/>
              <a:t>dedican más tiempo a pensar en sus características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F991F7AC-110B-9885-F953-6299F97D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15" y="504277"/>
            <a:ext cx="3487520" cy="845018"/>
          </a:xfrm>
          <a:solidFill>
            <a:srgbClr val="00B0F0"/>
          </a:solidFill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1800" b="1" dirty="0">
                <a:solidFill>
                  <a:schemeClr val="bg1"/>
                </a:solidFill>
              </a:rPr>
              <a:t>CONCIENCIA DE LOS LECTORES</a:t>
            </a:r>
            <a:endParaRPr lang="es-PE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Tabla 20">
            <a:extLst>
              <a:ext uri="{FF2B5EF4-FFF2-40B4-BE49-F238E27FC236}">
                <a16:creationId xmlns:a16="http://schemas.microsoft.com/office/drawing/2014/main" id="{5D56B4B2-5A9B-3A3A-5F24-6713ED0B1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7633"/>
              </p:ext>
            </p:extLst>
          </p:nvPr>
        </p:nvGraphicFramePr>
        <p:xfrm>
          <a:off x="540518" y="1861644"/>
          <a:ext cx="11110962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5481">
                  <a:extLst>
                    <a:ext uri="{9D8B030D-6E8A-4147-A177-3AD203B41FA5}">
                      <a16:colId xmlns:a16="http://schemas.microsoft.com/office/drawing/2014/main" val="3537420943"/>
                    </a:ext>
                  </a:extLst>
                </a:gridCol>
                <a:gridCol w="5555481">
                  <a:extLst>
                    <a:ext uri="{9D8B030D-6E8A-4147-A177-3AD203B41FA5}">
                      <a16:colId xmlns:a16="http://schemas.microsoft.com/office/drawing/2014/main" val="3889775611"/>
                    </a:ext>
                  </a:extLst>
                </a:gridCol>
              </a:tblGrid>
              <a:tr h="1223167">
                <a:tc gridSpan="2"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FLOWER Y HAYES (1980)</a:t>
                      </a:r>
                    </a:p>
                    <a:p>
                      <a:pPr algn="ctr"/>
                      <a:r>
                        <a:rPr lang="es-MX" sz="1800" dirty="0"/>
                        <a:t>Solicitaron a escritores expertos </a:t>
                      </a:r>
                      <a:r>
                        <a:rPr lang="es-ES" sz="1800" dirty="0"/>
                        <a:t>(</a:t>
                      </a:r>
                      <a:r>
                        <a:rPr lang="es-MX" sz="1800" dirty="0"/>
                        <a:t>profesores que impartían cursos de expresión escrita</a:t>
                      </a:r>
                      <a:r>
                        <a:rPr lang="es-ES" sz="1800" dirty="0"/>
                        <a:t>)  </a:t>
                      </a:r>
                      <a:r>
                        <a:rPr lang="es-MX" sz="1800" dirty="0"/>
                        <a:t>y a principiantes </a:t>
                      </a:r>
                      <a:r>
                        <a:rPr lang="es-ES" sz="1800" dirty="0"/>
                        <a:t>(</a:t>
                      </a:r>
                      <a:r>
                        <a:rPr lang="es-MX" sz="1800" dirty="0"/>
                        <a:t>alumnos de los mismos cursos con problemas de escritura</a:t>
                      </a:r>
                      <a:r>
                        <a:rPr lang="es-ES" sz="1800" dirty="0"/>
                        <a:t>), </a:t>
                      </a:r>
                      <a:r>
                        <a:rPr lang="es-MX" sz="1800" dirty="0"/>
                        <a:t>que verbalizarán en voz alta sus pensamientos durante el proceso de composición de un texto.</a:t>
                      </a:r>
                      <a:endParaRPr lang="es-PE" sz="1800" dirty="0"/>
                    </a:p>
                    <a:p>
                      <a:endParaRPr lang="es-P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88264"/>
                  </a:ext>
                </a:extLst>
              </a:tr>
              <a:tr h="310039">
                <a:tc>
                  <a:txBody>
                    <a:bodyPr/>
                    <a:lstStyle/>
                    <a:p>
                      <a:r>
                        <a:rPr lang="es-MX" sz="1800" b="1" dirty="0"/>
                        <a:t>ESCRITORES EXPERTOS </a:t>
                      </a:r>
                      <a:endParaRPr lang="es-P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/>
                        <a:t>ESCRITORES PRINCIPIANTES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69984"/>
                  </a:ext>
                </a:extLst>
              </a:tr>
              <a:tr h="1681855">
                <a:tc>
                  <a:txBody>
                    <a:bodyPr/>
                    <a:lstStyle/>
                    <a:p>
                      <a:r>
                        <a:rPr lang="es-MX" sz="1800" dirty="0"/>
                        <a:t>Tienen en cuenta las características de la futura audiencia del texto</a:t>
                      </a:r>
                      <a:r>
                        <a:rPr lang="es-ES" sz="1800" dirty="0"/>
                        <a:t>, </a:t>
                      </a:r>
                      <a:r>
                        <a:rPr lang="es-MX" sz="1800" dirty="0"/>
                        <a:t>(pensar en las cosas que le podrían interesar o en las informaciones que necesitaba saber</a:t>
                      </a:r>
                      <a:r>
                        <a:rPr lang="es-ES" sz="1800" dirty="0"/>
                        <a:t>, etc.)</a:t>
                      </a:r>
                    </a:p>
                    <a:p>
                      <a:endParaRPr lang="es-ES" sz="1800" dirty="0"/>
                    </a:p>
                    <a:p>
                      <a:pPr algn="just"/>
                      <a:r>
                        <a:rPr lang="es-MX" dirty="0"/>
                        <a:t>El 60% de las ideas nuevas</a:t>
                      </a:r>
                      <a:r>
                        <a:rPr lang="es-ES" dirty="0"/>
                        <a:t> </a:t>
                      </a:r>
                      <a:r>
                        <a:rPr lang="es-MX" dirty="0"/>
                        <a:t>nacía como respuesta a la situación de comunicación planteada</a:t>
                      </a:r>
                      <a:r>
                        <a:rPr lang="es-ES" dirty="0"/>
                        <a:t>.</a:t>
                      </a:r>
                      <a:r>
                        <a:rPr lang="es-MX" dirty="0"/>
                        <a:t> </a:t>
                      </a:r>
                    </a:p>
                    <a:p>
                      <a:pPr algn="just"/>
                      <a:endParaRPr lang="es-ES" dirty="0"/>
                    </a:p>
                    <a:p>
                      <a:pPr algn="just"/>
                      <a:r>
                        <a:rPr lang="es-MX" dirty="0"/>
                        <a:t>El 30% deriva exclusivamente de la reflexión sobre el tema</a:t>
                      </a:r>
                      <a:r>
                        <a:rPr lang="es-ES" dirty="0"/>
                        <a:t>.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Dedican menos tiempo a pensar en el lector y estaban más ocupados en el tema del escritor. 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dirty="0"/>
                        <a:t>El 70% de las ideas nuevas dependía del tema.</a:t>
                      </a:r>
                    </a:p>
                    <a:p>
                      <a:endParaRPr lang="es-MX" dirty="0"/>
                    </a:p>
                    <a:p>
                      <a:r>
                        <a:rPr lang="es-MX" dirty="0"/>
                        <a:t>El 0% de la situación de comunicación.</a:t>
                      </a:r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72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50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07683FE1-42D1-7FA0-63F3-7C9CDBD3F6B1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ED1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1715668" y="1472828"/>
            <a:ext cx="405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Los buenos escritores hacen más planes que los escritores novatos y</a:t>
            </a:r>
            <a:r>
              <a:rPr lang="es-ES" dirty="0"/>
              <a:t> </a:t>
            </a:r>
            <a:r>
              <a:rPr lang="es-MX" dirty="0"/>
              <a:t>planifican la estructura del texto, hace un esquema, toman notas y piensan un rato en todos estos aspectos antes de empezar a redactar</a:t>
            </a:r>
            <a:r>
              <a:rPr lang="es-ES" dirty="0"/>
              <a:t>.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EC96A07-7935-00E1-3479-1F3180FD4F5D}"/>
              </a:ext>
            </a:extLst>
          </p:cNvPr>
          <p:cNvSpPr txBox="1"/>
          <p:nvPr/>
        </p:nvSpPr>
        <p:spPr>
          <a:xfrm>
            <a:off x="349343" y="3810534"/>
            <a:ext cx="5069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ED1356"/>
                </a:solidFill>
              </a:rPr>
              <a:t>STALLARD (1974). </a:t>
            </a:r>
            <a:r>
              <a:rPr lang="es-MX" sz="1600" dirty="0">
                <a:solidFill>
                  <a:srgbClr val="ED1356"/>
                </a:solidFill>
              </a:rPr>
              <a:t>En un trabajo de redacción hecho en clase con alumnos de 14-18 años, se contaba el tiempo que los estudiantes dedicaban a tomar notas</a:t>
            </a:r>
            <a:r>
              <a:rPr lang="es-ES" sz="1600" dirty="0">
                <a:solidFill>
                  <a:srgbClr val="ED1356"/>
                </a:solidFill>
              </a:rPr>
              <a:t>, </a:t>
            </a:r>
            <a:r>
              <a:rPr lang="es-MX" sz="1600" dirty="0">
                <a:solidFill>
                  <a:srgbClr val="ED1356"/>
                </a:solidFill>
              </a:rPr>
              <a:t>hacer esquemas o simplemente a pensar</a:t>
            </a:r>
            <a:r>
              <a:rPr lang="es-ES" sz="1600" dirty="0">
                <a:solidFill>
                  <a:srgbClr val="ED1356"/>
                </a:solidFill>
              </a:rPr>
              <a:t>, </a:t>
            </a:r>
            <a:r>
              <a:rPr lang="es-MX" sz="1600" dirty="0">
                <a:solidFill>
                  <a:srgbClr val="ED1356"/>
                </a:solidFill>
              </a:rPr>
              <a:t>desde que se había propuesto el tema del trabajo hasta que se ponía a escribir el texto</a:t>
            </a:r>
            <a:r>
              <a:rPr lang="es-ES" sz="1600" dirty="0">
                <a:solidFill>
                  <a:srgbClr val="ED1356"/>
                </a:solidFill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/>
              <a:t>Los ESCRITORES COMPETENTES </a:t>
            </a:r>
            <a:r>
              <a:rPr lang="es-MX" sz="1600" dirty="0"/>
              <a:t>dedicaban a ello un promedio de 4,18 minutos</a:t>
            </a:r>
            <a:r>
              <a:rPr lang="es-E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/>
              <a:t>Los ESCRITORES MENOS COMPETENTES </a:t>
            </a:r>
            <a:r>
              <a:rPr lang="es-MX" sz="1600" dirty="0"/>
              <a:t>sólo dedicaban 1,2 minutos</a:t>
            </a:r>
            <a:r>
              <a:rPr lang="es-ES" sz="1600" dirty="0"/>
              <a:t>.</a:t>
            </a:r>
            <a:endParaRPr lang="es-PE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CE1D84-78C4-24BC-9F00-2FFC7F5C2A6D}"/>
              </a:ext>
            </a:extLst>
          </p:cNvPr>
          <p:cNvSpPr txBox="1"/>
          <p:nvPr/>
        </p:nvSpPr>
        <p:spPr>
          <a:xfrm>
            <a:off x="6926256" y="3041180"/>
            <a:ext cx="5021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rgbClr val="ED1356"/>
                </a:solidFill>
              </a:rPr>
              <a:t>En 2 estudios hechos a partir de entrevistas</a:t>
            </a:r>
            <a:r>
              <a:rPr lang="es-ES" sz="1600" dirty="0">
                <a:solidFill>
                  <a:srgbClr val="ED1356"/>
                </a:solidFill>
              </a:rPr>
              <a:t>, R</a:t>
            </a:r>
            <a:r>
              <a:rPr lang="es-MX" sz="1600" dirty="0">
                <a:solidFill>
                  <a:srgbClr val="ED1356"/>
                </a:solidFill>
              </a:rPr>
              <a:t>OSE </a:t>
            </a:r>
            <a:r>
              <a:rPr lang="es-ES" sz="1600" dirty="0">
                <a:solidFill>
                  <a:srgbClr val="ED1356"/>
                </a:solidFill>
              </a:rPr>
              <a:t>(</a:t>
            </a:r>
            <a:r>
              <a:rPr lang="es-MX" sz="1600" dirty="0">
                <a:solidFill>
                  <a:srgbClr val="ED1356"/>
                </a:solidFill>
              </a:rPr>
              <a:t>1980</a:t>
            </a:r>
            <a:r>
              <a:rPr lang="es-ES" sz="1600" dirty="0">
                <a:solidFill>
                  <a:srgbClr val="ED1356"/>
                </a:solidFill>
              </a:rPr>
              <a:t>) y SOMMERS (1980) </a:t>
            </a:r>
          </a:p>
          <a:p>
            <a:pPr algn="just"/>
            <a:r>
              <a:rPr lang="es-MX" sz="1600" dirty="0"/>
              <a:t>Además de hacer planes </a:t>
            </a:r>
            <a:r>
              <a:rPr lang="es-MX" sz="1600" b="1" dirty="0"/>
              <a:t>los BUENOS ESCRITORES </a:t>
            </a:r>
            <a:r>
              <a:rPr lang="es-MX" sz="1600" dirty="0"/>
              <a:t>son más flexibles y tiene más facilidad para modificar los distintos esquemas del texto a medida que, mientras escriben, se les ocurren ideas nuevas que incorporar al escrito</a:t>
            </a:r>
            <a:r>
              <a:rPr lang="es-ES" sz="1600" dirty="0"/>
              <a:t>.</a:t>
            </a:r>
            <a:endParaRPr lang="es-PE" sz="1600" dirty="0"/>
          </a:p>
        </p:txBody>
      </p:sp>
      <p:pic>
        <p:nvPicPr>
          <p:cNvPr id="12" name="Gráfico 11" descr="Insignia 1 con relleno sólido">
            <a:extLst>
              <a:ext uri="{FF2B5EF4-FFF2-40B4-BE49-F238E27FC236}">
                <a16:creationId xmlns:a16="http://schemas.microsoft.com/office/drawing/2014/main" id="{D0330DEB-29FE-F044-AFB2-EBA67188D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904" y="3209450"/>
            <a:ext cx="489343" cy="489343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3BFCBA5-A87E-0B52-BAEA-A7B4B8F4F8A4}"/>
              </a:ext>
            </a:extLst>
          </p:cNvPr>
          <p:cNvSpPr/>
          <p:nvPr/>
        </p:nvSpPr>
        <p:spPr>
          <a:xfrm>
            <a:off x="6926255" y="433406"/>
            <a:ext cx="5021074" cy="2339876"/>
          </a:xfrm>
          <a:prstGeom prst="rect">
            <a:avLst/>
          </a:prstGeom>
          <a:noFill/>
          <a:ln w="38100">
            <a:solidFill>
              <a:srgbClr val="ED13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600" dirty="0">
                <a:solidFill>
                  <a:srgbClr val="ED1356"/>
                </a:solidFill>
              </a:rPr>
              <a:t>WALL Y PETROVSKY (1981) </a:t>
            </a:r>
            <a:r>
              <a:rPr lang="es-MX" sz="1600" dirty="0">
                <a:solidFill>
                  <a:srgbClr val="ED1356"/>
                </a:solidFill>
              </a:rPr>
              <a:t>Comprobaron en un estudio hecho con estudiantes de 18 y 19 años.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</a:rPr>
              <a:t>Los BUENOS ESCRITORES </a:t>
            </a:r>
            <a:r>
              <a:rPr lang="es-MX" sz="1600" dirty="0">
                <a:solidFill>
                  <a:schemeClr val="tx1"/>
                </a:solidFill>
              </a:rPr>
              <a:t>dedicaban un tiempo importante a pensar antes de empezar a escribir.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tx1"/>
                </a:solidFill>
              </a:rPr>
              <a:t>Los</a:t>
            </a:r>
            <a:r>
              <a:rPr lang="es-MX" sz="1600" dirty="0">
                <a:solidFill>
                  <a:schemeClr val="tx1"/>
                </a:solidFill>
              </a:rPr>
              <a:t> </a:t>
            </a:r>
            <a:r>
              <a:rPr lang="es-MX" sz="1600" b="1" dirty="0">
                <a:solidFill>
                  <a:schemeClr val="tx1"/>
                </a:solidFill>
              </a:rPr>
              <a:t>ESCRITORES MENOS CAPACITADOS </a:t>
            </a:r>
            <a:r>
              <a:rPr lang="es-MX" sz="1600" dirty="0">
                <a:solidFill>
                  <a:schemeClr val="tx1"/>
                </a:solidFill>
              </a:rPr>
              <a:t>pocas veces lo hacían y raramente tomaban notas o hacían planes sobre la estructura del texto. Estos preferían empezar la composición del texto escribiendo a chorro.  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2197139" y="578067"/>
            <a:ext cx="2479816" cy="48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chemeClr val="bg1"/>
                </a:solidFill>
              </a:rPr>
              <a:t>PLANIFICACIÓN</a:t>
            </a:r>
            <a:endParaRPr lang="es-PE" sz="1800" b="1" dirty="0">
              <a:solidFill>
                <a:schemeClr val="bg1"/>
              </a:solidFill>
            </a:endParaRPr>
          </a:p>
        </p:txBody>
      </p:sp>
      <p:pic>
        <p:nvPicPr>
          <p:cNvPr id="3" name="Gráfico 2" descr="Cuaderno de estrategias contorno">
            <a:hlinkClick r:id="rId4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2739" y="447853"/>
            <a:ext cx="914400" cy="914400"/>
          </a:xfrm>
          <a:prstGeom prst="rect">
            <a:avLst/>
          </a:prstGeom>
        </p:spPr>
      </p:pic>
      <p:pic>
        <p:nvPicPr>
          <p:cNvPr id="9" name="Gráfico 8" descr="Insignia con relleno sólido">
            <a:extLst>
              <a:ext uri="{FF2B5EF4-FFF2-40B4-BE49-F238E27FC236}">
                <a16:creationId xmlns:a16="http://schemas.microsoft.com/office/drawing/2014/main" id="{8287EE14-ADF8-0100-CDFA-AE83A50CAB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382871" y="467567"/>
            <a:ext cx="489343" cy="48934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C23C504-BC92-A98C-75BE-8935419769CD}"/>
              </a:ext>
            </a:extLst>
          </p:cNvPr>
          <p:cNvSpPr txBox="1"/>
          <p:nvPr/>
        </p:nvSpPr>
        <p:spPr>
          <a:xfrm>
            <a:off x="7068904" y="4834045"/>
            <a:ext cx="4878426" cy="1815882"/>
          </a:xfrm>
          <a:prstGeom prst="rect">
            <a:avLst/>
          </a:prstGeom>
          <a:noFill/>
          <a:ln w="38100">
            <a:solidFill>
              <a:srgbClr val="ED1356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rgbClr val="ED1356"/>
                </a:solidFill>
              </a:rPr>
              <a:t>En un estudio hecho con escritores profesionales</a:t>
            </a:r>
            <a:r>
              <a:rPr lang="es-ES" sz="1600" dirty="0">
                <a:solidFill>
                  <a:srgbClr val="ED1356"/>
                </a:solidFill>
              </a:rPr>
              <a:t>, EMIG </a:t>
            </a:r>
            <a:r>
              <a:rPr lang="es-MX" sz="1600" dirty="0">
                <a:solidFill>
                  <a:srgbClr val="ED1356"/>
                </a:solidFill>
              </a:rPr>
              <a:t>1975 revel</a:t>
            </a:r>
            <a:r>
              <a:rPr lang="es-MX" sz="1600" dirty="0">
                <a:solidFill>
                  <a:srgbClr val="FF0000"/>
                </a:solidFill>
              </a:rPr>
              <a:t>ó:</a:t>
            </a:r>
          </a:p>
          <a:p>
            <a:pPr algn="just"/>
            <a:r>
              <a:rPr lang="es-MX" sz="1600" b="1" dirty="0"/>
              <a:t>ESCRITORES EXPERTOS </a:t>
            </a:r>
            <a:r>
              <a:rPr lang="es-MX" sz="1600" dirty="0"/>
              <a:t>utilizaban alguna forma de estructuración del texto y de ordenación de las ideas antes de empezar a escribir,</a:t>
            </a:r>
            <a:r>
              <a:rPr lang="es-ES" sz="1600" dirty="0"/>
              <a:t> </a:t>
            </a:r>
            <a:r>
              <a:rPr lang="es-MX" sz="1600" dirty="0"/>
              <a:t>pero muy pocos utilizaban una única forma estandarizada de esquemas o de estructura </a:t>
            </a:r>
            <a:endParaRPr lang="es-PE" sz="1600" dirty="0"/>
          </a:p>
        </p:txBody>
      </p:sp>
      <p:pic>
        <p:nvPicPr>
          <p:cNvPr id="14" name="Gráfico 13" descr="Insignia 3 con relleno sólido">
            <a:extLst>
              <a:ext uri="{FF2B5EF4-FFF2-40B4-BE49-F238E27FC236}">
                <a16:creationId xmlns:a16="http://schemas.microsoft.com/office/drawing/2014/main" id="{63DC2D56-0AD7-5934-D699-C4843F27E0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382871" y="3139702"/>
            <a:ext cx="489343" cy="489343"/>
          </a:xfrm>
          <a:prstGeom prst="rect">
            <a:avLst/>
          </a:prstGeom>
        </p:spPr>
      </p:pic>
      <p:pic>
        <p:nvPicPr>
          <p:cNvPr id="16" name="Gráfico 15" descr="Insignia 4 con relleno sólido">
            <a:extLst>
              <a:ext uri="{FF2B5EF4-FFF2-40B4-BE49-F238E27FC236}">
                <a16:creationId xmlns:a16="http://schemas.microsoft.com/office/drawing/2014/main" id="{C1D13F61-5C4E-E9DF-8346-6FFCA53565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382871" y="5124960"/>
            <a:ext cx="489343" cy="4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FE64B6C6-FE0D-9FCD-0903-4008B1586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039301"/>
              </p:ext>
            </p:extLst>
          </p:nvPr>
        </p:nvGraphicFramePr>
        <p:xfrm>
          <a:off x="976235" y="2254687"/>
          <a:ext cx="10239527" cy="413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C27443F5-FAC4-96E9-4872-43C297081F0C}"/>
              </a:ext>
            </a:extLst>
          </p:cNvPr>
          <p:cNvSpPr/>
          <p:nvPr/>
        </p:nvSpPr>
        <p:spPr>
          <a:xfrm>
            <a:off x="0" y="0"/>
            <a:ext cx="6095999" cy="1357367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87A31-5196-E107-AD4B-071796DAFDC9}"/>
              </a:ext>
            </a:extLst>
          </p:cNvPr>
          <p:cNvSpPr txBox="1"/>
          <p:nvPr/>
        </p:nvSpPr>
        <p:spPr>
          <a:xfrm>
            <a:off x="6138199" y="140074"/>
            <a:ext cx="5975781" cy="1077218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PIANKO (1979), </a:t>
            </a:r>
            <a:r>
              <a:rPr lang="es-MX" sz="1600" dirty="0"/>
              <a:t>Los buenos escritores mientras relee</a:t>
            </a:r>
            <a:r>
              <a:rPr lang="es-ES" sz="1600" dirty="0"/>
              <a:t>n </a:t>
            </a:r>
            <a:r>
              <a:rPr lang="es-MX" sz="1600" dirty="0"/>
              <a:t>lo que han escrito, descansan para planificar lo que escribían a continuación, repasan lo que ya han escrito para comprobar si estos planes se ajustan al escrito y después se detienen otra vez para reformularlos.</a:t>
            </a:r>
            <a:endParaRPr lang="es-PE" sz="1600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23A43603-E56D-1812-0321-6AF1D1C4BFC0}"/>
              </a:ext>
            </a:extLst>
          </p:cNvPr>
          <p:cNvSpPr txBox="1">
            <a:spLocks/>
          </p:cNvSpPr>
          <p:nvPr/>
        </p:nvSpPr>
        <p:spPr>
          <a:xfrm>
            <a:off x="1714400" y="566211"/>
            <a:ext cx="2479816" cy="48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" sz="1800" b="1" dirty="0">
                <a:solidFill>
                  <a:schemeClr val="bg1"/>
                </a:solidFill>
              </a:rPr>
              <a:t>RELEER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3" name="Gráfico 2" descr="Cuaderno de estrategias contorno">
            <a:hlinkClick r:id="rId7" action="ppaction://hlinksldjump"/>
            <a:extLst>
              <a:ext uri="{FF2B5EF4-FFF2-40B4-BE49-F238E27FC236}">
                <a16:creationId xmlns:a16="http://schemas.microsoft.com/office/drawing/2014/main" id="{1FB1A65A-778C-86F1-AEF6-88EACF899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2704" y="463889"/>
            <a:ext cx="914400" cy="914400"/>
          </a:xfrm>
          <a:prstGeom prst="rect">
            <a:avLst/>
          </a:prstGeom>
        </p:spPr>
      </p:pic>
      <p:pic>
        <p:nvPicPr>
          <p:cNvPr id="17" name="Gráfico 16" descr="Insignia 1 con relleno sólido">
            <a:extLst>
              <a:ext uri="{FF2B5EF4-FFF2-40B4-BE49-F238E27FC236}">
                <a16:creationId xmlns:a16="http://schemas.microsoft.com/office/drawing/2014/main" id="{30E26BBA-964F-4692-5A72-0889BA66EE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79904" y="2593209"/>
            <a:ext cx="489343" cy="489343"/>
          </a:xfrm>
          <a:prstGeom prst="rect">
            <a:avLst/>
          </a:prstGeom>
        </p:spPr>
      </p:pic>
      <p:pic>
        <p:nvPicPr>
          <p:cNvPr id="18" name="Gráfico 17" descr="Insignia con relleno sólido">
            <a:extLst>
              <a:ext uri="{FF2B5EF4-FFF2-40B4-BE49-F238E27FC236}">
                <a16:creationId xmlns:a16="http://schemas.microsoft.com/office/drawing/2014/main" id="{13153C36-7D6A-5BC1-F7CE-BA7EA54B20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43998" y="2593209"/>
            <a:ext cx="489343" cy="489343"/>
          </a:xfrm>
          <a:prstGeom prst="rect">
            <a:avLst/>
          </a:prstGeom>
        </p:spPr>
      </p:pic>
      <p:pic>
        <p:nvPicPr>
          <p:cNvPr id="19" name="Gráfico 18" descr="Insignia 3 con relleno sólido">
            <a:extLst>
              <a:ext uri="{FF2B5EF4-FFF2-40B4-BE49-F238E27FC236}">
                <a16:creationId xmlns:a16="http://schemas.microsoft.com/office/drawing/2014/main" id="{3C836583-EEF6-8D4E-843C-30E5A77767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608092" y="2593209"/>
            <a:ext cx="489343" cy="4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4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2201</Words>
  <Application>Microsoft Office PowerPoint</Application>
  <PresentationFormat>Panorámica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PROCESO DE COMPOSICIÓN</vt:lpstr>
      <vt:lpstr>ESTRATEGIA DE COMPOSICIÓN</vt:lpstr>
      <vt:lpstr>ESTRATEGIA DE APOYO</vt:lpstr>
      <vt:lpstr>DATOS COMPLEMENTARIOS</vt:lpstr>
      <vt:lpstr>CONCLUSIONES</vt:lpstr>
      <vt:lpstr>PROCESO DE COMPOSICIÓN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COMPOSICIÓN</dc:title>
  <dc:creator>Marlon Suárez Bazán</dc:creator>
  <cp:lastModifiedBy>MARTINA BAZAN</cp:lastModifiedBy>
  <cp:revision>5</cp:revision>
  <dcterms:created xsi:type="dcterms:W3CDTF">2022-08-26T14:25:27Z</dcterms:created>
  <dcterms:modified xsi:type="dcterms:W3CDTF">2022-10-08T12:54:07Z</dcterms:modified>
</cp:coreProperties>
</file>