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8" r:id="rId1"/>
  </p:sldMasterIdLst>
  <p:handoutMasterIdLst>
    <p:handoutMasterId r:id="rId13"/>
  </p:handoutMasterIdLst>
  <p:sldIdLst>
    <p:sldId id="258" r:id="rId2"/>
    <p:sldId id="1224" r:id="rId3"/>
    <p:sldId id="1250" r:id="rId4"/>
    <p:sldId id="259" r:id="rId5"/>
    <p:sldId id="1227" r:id="rId6"/>
    <p:sldId id="1254" r:id="rId7"/>
    <p:sldId id="1256" r:id="rId8"/>
    <p:sldId id="1257" r:id="rId9"/>
    <p:sldId id="1261" r:id="rId10"/>
    <p:sldId id="1264" r:id="rId11"/>
    <p:sldId id="1278" r:id="rId12"/>
  </p:sldIdLst>
  <p:sldSz cx="12192000" cy="6858000"/>
  <p:notesSz cx="6858000" cy="9144000"/>
  <p:embeddedFontLst>
    <p:embeddedFont>
      <p:font typeface="Bebas Kai" panose="020B0604020202020204" charset="0"/>
      <p:regular r:id="rId14"/>
    </p:embeddedFont>
    <p:embeddedFont>
      <p:font typeface="Oswald" panose="00000500000000000000" pitchFamily="2" charset="0"/>
      <p:regular r:id="rId15"/>
      <p:bold r:id="rId16"/>
    </p:embeddedFont>
    <p:embeddedFont>
      <p:font typeface="Oswald Medium" panose="00000600000000000000" pitchFamily="2" charset="0"/>
      <p:regular r:id="rId17"/>
    </p:embeddedFont>
  </p:embeddedFontLst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1980" userDrawn="1">
          <p15:clr>
            <a:srgbClr val="A4A3A4"/>
          </p15:clr>
        </p15:guide>
        <p15:guide id="4" pos="567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0D0D"/>
    <a:srgbClr val="010101"/>
    <a:srgbClr val="000000"/>
    <a:srgbClr val="020202"/>
    <a:srgbClr val="070707"/>
    <a:srgbClr val="040404"/>
    <a:srgbClr val="030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96"/>
    <p:restoredTop sz="93209"/>
  </p:normalViewPr>
  <p:slideViewPr>
    <p:cSldViewPr snapToGrid="0" snapToObjects="1" showGuides="1">
      <p:cViewPr varScale="1">
        <p:scale>
          <a:sx n="73" d="100"/>
          <a:sy n="73" d="100"/>
        </p:scale>
        <p:origin x="102" y="582"/>
      </p:cViewPr>
      <p:guideLst>
        <p:guide orient="horz" pos="2137"/>
        <p:guide pos="3840"/>
        <p:guide pos="1980"/>
        <p:guide pos="567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09" d="100"/>
          <a:sy n="109" d="100"/>
        </p:scale>
        <p:origin x="4128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1994C5B1-5D64-DD4B-84CE-49467066B0F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>
              <a:latin typeface="Arial" panose="020B0604020202020204" pitchFamily="34" charset="0"/>
            </a:endParaRP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A8A759C-D84B-4B42-8853-5AD67C22976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D2DC6E-1291-DF47-962B-9B9061A83F1C}" type="datetimeFigureOut">
              <a:rPr lang="es-ES" smtClean="0">
                <a:latin typeface="Arial" panose="020B0604020202020204" pitchFamily="34" charset="0"/>
              </a:rPr>
              <a:t>09/10/2022</a:t>
            </a:fld>
            <a:endParaRPr lang="es-ES" dirty="0">
              <a:latin typeface="Arial" panose="020B0604020202020204" pitchFamily="34" charset="0"/>
            </a:endParaRP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AD584F3-7A75-DD44-B0D1-77A51EC8604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>
              <a:latin typeface="Arial" panose="020B0604020202020204" pitchFamily="34" charset="0"/>
            </a:endParaRP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45AAE84-ECC6-E14F-A668-AAE3D721860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41CD7D-B8C2-994D-ACDC-667552003B3D}" type="slidenum">
              <a:rPr lang="es-ES" smtClean="0">
                <a:latin typeface="Arial" panose="020B0604020202020204" pitchFamily="34" charset="0"/>
              </a:rPr>
              <a:t>‹Nº›</a:t>
            </a:fld>
            <a:endParaRPr lang="es-E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30815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-mask-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Marcador de posición de imagen 12">
            <a:extLst>
              <a:ext uri="{FF2B5EF4-FFF2-40B4-BE49-F238E27FC236}">
                <a16:creationId xmlns:a16="http://schemas.microsoft.com/office/drawing/2014/main" id="{9528D0E8-2A0B-C649-8858-224708176E6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679159" y="1"/>
            <a:ext cx="5512759" cy="6879706"/>
          </a:xfrm>
          <a:custGeom>
            <a:avLst/>
            <a:gdLst>
              <a:gd name="connsiteX0" fmla="*/ 4887968 w 5512759"/>
              <a:gd name="connsiteY0" fmla="*/ 0 h 6872471"/>
              <a:gd name="connsiteX1" fmla="*/ 5510449 w 5512759"/>
              <a:gd name="connsiteY1" fmla="*/ 0 h 6872471"/>
              <a:gd name="connsiteX2" fmla="*/ 5509034 w 5512759"/>
              <a:gd name="connsiteY2" fmla="*/ 1710229 h 6872471"/>
              <a:gd name="connsiteX3" fmla="*/ 5512759 w 5512759"/>
              <a:gd name="connsiteY3" fmla="*/ 5162245 h 6872471"/>
              <a:gd name="connsiteX4" fmla="*/ 5511344 w 5512759"/>
              <a:gd name="connsiteY4" fmla="*/ 6872471 h 6872471"/>
              <a:gd name="connsiteX5" fmla="*/ 3379767 w 5512759"/>
              <a:gd name="connsiteY5" fmla="*/ 6872471 h 6872471"/>
              <a:gd name="connsiteX6" fmla="*/ 3078404 w 5512759"/>
              <a:gd name="connsiteY6" fmla="*/ 6857254 h 6872471"/>
              <a:gd name="connsiteX7" fmla="*/ 0 w 5512759"/>
              <a:gd name="connsiteY7" fmla="*/ 3445957 h 6872471"/>
              <a:gd name="connsiteX8" fmla="*/ 3429000 w 5512759"/>
              <a:gd name="connsiteY8" fmla="*/ 16957 h 6872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12759" h="6872471">
                <a:moveTo>
                  <a:pt x="4887968" y="0"/>
                </a:moveTo>
                <a:lnTo>
                  <a:pt x="5510449" y="0"/>
                </a:lnTo>
                <a:lnTo>
                  <a:pt x="5509034" y="1710229"/>
                </a:lnTo>
                <a:cubicBezTo>
                  <a:pt x="5509546" y="2859002"/>
                  <a:pt x="5512247" y="4013471"/>
                  <a:pt x="5512759" y="5162245"/>
                </a:cubicBezTo>
                <a:lnTo>
                  <a:pt x="5511344" y="6872471"/>
                </a:lnTo>
                <a:lnTo>
                  <a:pt x="3379767" y="6872471"/>
                </a:lnTo>
                <a:lnTo>
                  <a:pt x="3078404" y="6857254"/>
                </a:lnTo>
                <a:cubicBezTo>
                  <a:pt x="1349310" y="6681655"/>
                  <a:pt x="0" y="5221382"/>
                  <a:pt x="0" y="3445957"/>
                </a:cubicBezTo>
                <a:cubicBezTo>
                  <a:pt x="0" y="1552171"/>
                  <a:pt x="1535214" y="16957"/>
                  <a:pt x="3429000" y="1695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</p:spPr>
        <p:txBody>
          <a:bodyPr wrap="square" anchor="ctr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Place </a:t>
            </a:r>
            <a:r>
              <a:rPr lang="es-ES" dirty="0" err="1"/>
              <a:t>your</a:t>
            </a:r>
            <a:r>
              <a:rPr lang="es-ES" dirty="0"/>
              <a:t> </a:t>
            </a:r>
            <a:r>
              <a:rPr lang="es-ES" dirty="0" err="1"/>
              <a:t>image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ES" dirty="0"/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C121EFA1-0660-7245-815A-090D8A0705B4}"/>
              </a:ext>
            </a:extLst>
          </p:cNvPr>
          <p:cNvCxnSpPr/>
          <p:nvPr userDrawn="1"/>
        </p:nvCxnSpPr>
        <p:spPr>
          <a:xfrm flipH="1">
            <a:off x="11897450" y="425584"/>
            <a:ext cx="29455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Marcador de texto 13">
            <a:extLst>
              <a:ext uri="{FF2B5EF4-FFF2-40B4-BE49-F238E27FC236}">
                <a16:creationId xmlns:a16="http://schemas.microsoft.com/office/drawing/2014/main" id="{1F56A115-5BB6-284D-8F6A-B2B73D8A5C1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45684" y="240918"/>
            <a:ext cx="3042444" cy="365125"/>
          </a:xfrm>
        </p:spPr>
        <p:txBody>
          <a:bodyPr anchor="ctr">
            <a:normAutofit/>
          </a:bodyPr>
          <a:lstStyle>
            <a:lvl1pPr marL="0" indent="0">
              <a:buNone/>
              <a:defRPr sz="1400" b="0" i="0" spc="600">
                <a:solidFill>
                  <a:schemeClr val="tx1">
                    <a:lumMod val="65000"/>
                    <a:lumOff val="35000"/>
                  </a:schemeClr>
                </a:solidFill>
                <a:latin typeface="Oswald" pitchFamily="2" charset="77"/>
              </a:defRPr>
            </a:lvl1pPr>
            <a:lvl2pPr marL="457200" indent="0">
              <a:buNone/>
              <a:defRPr>
                <a:latin typeface="Bebas Kai" pitchFamily="82" charset="77"/>
              </a:defRPr>
            </a:lvl2pPr>
            <a:lvl3pPr marL="914400" indent="0">
              <a:buNone/>
              <a:defRPr>
                <a:latin typeface="Bebas Kai" pitchFamily="82" charset="77"/>
              </a:defRPr>
            </a:lvl3pPr>
            <a:lvl4pPr marL="1371600" indent="0">
              <a:buNone/>
              <a:defRPr>
                <a:latin typeface="Bebas Kai" pitchFamily="82" charset="77"/>
              </a:defRPr>
            </a:lvl4pPr>
            <a:lvl5pPr marL="1828800" indent="0">
              <a:buNone/>
              <a:defRPr>
                <a:latin typeface="Bebas Kai" pitchFamily="82" charset="77"/>
              </a:defRPr>
            </a:lvl5pPr>
          </a:lstStyle>
          <a:p>
            <a:pPr lvl="0"/>
            <a:r>
              <a:rPr lang="es-ES" dirty="0"/>
              <a:t>01 _ SECTION NAME</a:t>
            </a:r>
          </a:p>
        </p:txBody>
      </p:sp>
      <p:sp>
        <p:nvSpPr>
          <p:cNvPr id="22" name="Marcador de posición de imagen 21">
            <a:extLst>
              <a:ext uri="{FF2B5EF4-FFF2-40B4-BE49-F238E27FC236}">
                <a16:creationId xmlns:a16="http://schemas.microsoft.com/office/drawing/2014/main" id="{8B69E1D2-DE1C-024E-BBA6-E08578A0A3F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699692" y="4000500"/>
            <a:ext cx="2339408" cy="2339408"/>
          </a:xfrm>
          <a:custGeom>
            <a:avLst/>
            <a:gdLst>
              <a:gd name="connsiteX0" fmla="*/ 1806008 w 3612016"/>
              <a:gd name="connsiteY0" fmla="*/ 0 h 3612016"/>
              <a:gd name="connsiteX1" fmla="*/ 3612016 w 3612016"/>
              <a:gd name="connsiteY1" fmla="*/ 1806008 h 3612016"/>
              <a:gd name="connsiteX2" fmla="*/ 1806008 w 3612016"/>
              <a:gd name="connsiteY2" fmla="*/ 3612016 h 3612016"/>
              <a:gd name="connsiteX3" fmla="*/ 0 w 3612016"/>
              <a:gd name="connsiteY3" fmla="*/ 1806008 h 3612016"/>
              <a:gd name="connsiteX4" fmla="*/ 1806008 w 3612016"/>
              <a:gd name="connsiteY4" fmla="*/ 0 h 3612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12016" h="3612016">
                <a:moveTo>
                  <a:pt x="1806008" y="0"/>
                </a:moveTo>
                <a:cubicBezTo>
                  <a:pt x="2803439" y="0"/>
                  <a:pt x="3612016" y="808577"/>
                  <a:pt x="3612016" y="1806008"/>
                </a:cubicBezTo>
                <a:cubicBezTo>
                  <a:pt x="3612016" y="2803439"/>
                  <a:pt x="2803439" y="3612016"/>
                  <a:pt x="1806008" y="3612016"/>
                </a:cubicBezTo>
                <a:cubicBezTo>
                  <a:pt x="808577" y="3612016"/>
                  <a:pt x="0" y="2803439"/>
                  <a:pt x="0" y="1806008"/>
                </a:cubicBezTo>
                <a:cubicBezTo>
                  <a:pt x="0" y="808577"/>
                  <a:pt x="808577" y="0"/>
                  <a:pt x="1806008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/>
            </a:lvl1pPr>
          </a:lstStyle>
          <a:p>
            <a:r>
              <a:rPr lang="es-ES" dirty="0"/>
              <a:t>Place </a:t>
            </a:r>
            <a:r>
              <a:rPr lang="es-ES" dirty="0" err="1"/>
              <a:t>your</a:t>
            </a:r>
            <a:r>
              <a:rPr lang="es-ES" dirty="0"/>
              <a:t> </a:t>
            </a:r>
          </a:p>
          <a:p>
            <a:r>
              <a:rPr lang="es-ES" dirty="0" err="1"/>
              <a:t>image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ES" dirty="0"/>
          </a:p>
        </p:txBody>
      </p:sp>
      <p:sp>
        <p:nvSpPr>
          <p:cNvPr id="7" name="Marcador de número de diapositiva 9">
            <a:extLst>
              <a:ext uri="{FF2B5EF4-FFF2-40B4-BE49-F238E27FC236}">
                <a16:creationId xmlns:a16="http://schemas.microsoft.com/office/drawing/2014/main" id="{ACDDCF05-3029-D141-965D-567ABF48D331}"/>
              </a:ext>
            </a:extLst>
          </p:cNvPr>
          <p:cNvSpPr txBox="1">
            <a:spLocks/>
          </p:cNvSpPr>
          <p:nvPr userDrawn="1"/>
        </p:nvSpPr>
        <p:spPr>
          <a:xfrm>
            <a:off x="11131826" y="252432"/>
            <a:ext cx="765624" cy="323897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540E274-C6F5-7D40-AAE8-F8E74B52E2D5}" type="slidenum">
              <a:rPr lang="es-ES" sz="1800" b="0" i="0" spc="300" smtClean="0">
                <a:solidFill>
                  <a:schemeClr val="tx1">
                    <a:lumMod val="65000"/>
                    <a:lumOff val="35000"/>
                  </a:schemeClr>
                </a:solidFill>
                <a:latin typeface="Oswald" pitchFamily="2" charset="77"/>
                <a:cs typeface="Consolas" panose="020B0609020204030204" pitchFamily="49" charset="0"/>
              </a:rPr>
              <a:pPr algn="r"/>
              <a:t>‹Nº›</a:t>
            </a:fld>
            <a:endParaRPr lang="es-ES" sz="1800" b="0" i="0" spc="300" dirty="0">
              <a:solidFill>
                <a:schemeClr val="tx1">
                  <a:lumMod val="65000"/>
                  <a:lumOff val="35000"/>
                </a:schemeClr>
              </a:solidFill>
              <a:latin typeface="Oswald" pitchFamily="2" charset="7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8884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-mask-right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posición de imagen 5">
            <a:extLst>
              <a:ext uri="{FF2B5EF4-FFF2-40B4-BE49-F238E27FC236}">
                <a16:creationId xmlns:a16="http://schemas.microsoft.com/office/drawing/2014/main" id="{3A168206-BBEC-0344-A602-829CDB5C19B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679159" y="1"/>
            <a:ext cx="5512759" cy="6879706"/>
          </a:xfrm>
          <a:custGeom>
            <a:avLst/>
            <a:gdLst>
              <a:gd name="connsiteX0" fmla="*/ 4887968 w 5512759"/>
              <a:gd name="connsiteY0" fmla="*/ 0 h 6872471"/>
              <a:gd name="connsiteX1" fmla="*/ 5510449 w 5512759"/>
              <a:gd name="connsiteY1" fmla="*/ 0 h 6872471"/>
              <a:gd name="connsiteX2" fmla="*/ 5509034 w 5512759"/>
              <a:gd name="connsiteY2" fmla="*/ 1710229 h 6872471"/>
              <a:gd name="connsiteX3" fmla="*/ 5512759 w 5512759"/>
              <a:gd name="connsiteY3" fmla="*/ 5162245 h 6872471"/>
              <a:gd name="connsiteX4" fmla="*/ 5511344 w 5512759"/>
              <a:gd name="connsiteY4" fmla="*/ 6872471 h 6872471"/>
              <a:gd name="connsiteX5" fmla="*/ 3379767 w 5512759"/>
              <a:gd name="connsiteY5" fmla="*/ 6872471 h 6872471"/>
              <a:gd name="connsiteX6" fmla="*/ 3078404 w 5512759"/>
              <a:gd name="connsiteY6" fmla="*/ 6857254 h 6872471"/>
              <a:gd name="connsiteX7" fmla="*/ 0 w 5512759"/>
              <a:gd name="connsiteY7" fmla="*/ 3445957 h 6872471"/>
              <a:gd name="connsiteX8" fmla="*/ 3429000 w 5512759"/>
              <a:gd name="connsiteY8" fmla="*/ 16957 h 6872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12759" h="6872471">
                <a:moveTo>
                  <a:pt x="4887968" y="0"/>
                </a:moveTo>
                <a:lnTo>
                  <a:pt x="5510449" y="0"/>
                </a:lnTo>
                <a:lnTo>
                  <a:pt x="5509034" y="1710229"/>
                </a:lnTo>
                <a:cubicBezTo>
                  <a:pt x="5509546" y="2859002"/>
                  <a:pt x="5512247" y="4013471"/>
                  <a:pt x="5512759" y="5162245"/>
                </a:cubicBezTo>
                <a:lnTo>
                  <a:pt x="5511344" y="6872471"/>
                </a:lnTo>
                <a:lnTo>
                  <a:pt x="3379767" y="6872471"/>
                </a:lnTo>
                <a:lnTo>
                  <a:pt x="3078404" y="6857254"/>
                </a:lnTo>
                <a:cubicBezTo>
                  <a:pt x="1349310" y="6681655"/>
                  <a:pt x="0" y="5221382"/>
                  <a:pt x="0" y="3445957"/>
                </a:cubicBezTo>
                <a:cubicBezTo>
                  <a:pt x="0" y="1552171"/>
                  <a:pt x="1535214" y="16957"/>
                  <a:pt x="3429000" y="1695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</p:spPr>
        <p:txBody>
          <a:bodyPr wrap="square" anchor="ctr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Place </a:t>
            </a:r>
            <a:r>
              <a:rPr lang="es-ES" dirty="0" err="1"/>
              <a:t>your</a:t>
            </a:r>
            <a:r>
              <a:rPr lang="es-ES" dirty="0"/>
              <a:t> </a:t>
            </a:r>
            <a:r>
              <a:rPr lang="es-ES" dirty="0" err="1"/>
              <a:t>image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ES" dirty="0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028EA0B3-BC8C-6142-87B7-2AD2DD9C2051}"/>
              </a:ext>
            </a:extLst>
          </p:cNvPr>
          <p:cNvCxnSpPr/>
          <p:nvPr userDrawn="1"/>
        </p:nvCxnSpPr>
        <p:spPr>
          <a:xfrm flipH="1">
            <a:off x="11897450" y="425584"/>
            <a:ext cx="29455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7CDAF087-8003-5E46-A72B-E9CBF6EFD7AD}"/>
              </a:ext>
            </a:extLst>
          </p:cNvPr>
          <p:cNvSpPr txBox="1">
            <a:spLocks/>
          </p:cNvSpPr>
          <p:nvPr userDrawn="1"/>
        </p:nvSpPr>
        <p:spPr>
          <a:xfrm>
            <a:off x="11131826" y="252432"/>
            <a:ext cx="765624" cy="323897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540E274-C6F5-7D40-AAE8-F8E74B52E2D5}" type="slidenum">
              <a:rPr lang="es-ES" sz="1800" b="0" i="0" spc="300" smtClean="0">
                <a:solidFill>
                  <a:schemeClr val="tx1">
                    <a:lumMod val="65000"/>
                    <a:lumOff val="35000"/>
                  </a:schemeClr>
                </a:solidFill>
                <a:latin typeface="Oswald" pitchFamily="2" charset="77"/>
                <a:cs typeface="Consolas" panose="020B0609020204030204" pitchFamily="49" charset="0"/>
              </a:rPr>
              <a:pPr algn="r"/>
              <a:t>‹Nº›</a:t>
            </a:fld>
            <a:endParaRPr lang="es-ES" sz="1800" b="0" i="0" spc="300" dirty="0">
              <a:solidFill>
                <a:schemeClr val="tx1">
                  <a:lumMod val="65000"/>
                  <a:lumOff val="35000"/>
                </a:schemeClr>
              </a:solidFill>
              <a:latin typeface="Oswald" pitchFamily="2" charset="77"/>
              <a:cs typeface="Consolas" panose="020B0609020204030204" pitchFamily="49" charset="0"/>
            </a:endParaRPr>
          </a:p>
        </p:txBody>
      </p:sp>
      <p:sp>
        <p:nvSpPr>
          <p:cNvPr id="11" name="Marcador de texto 13">
            <a:extLst>
              <a:ext uri="{FF2B5EF4-FFF2-40B4-BE49-F238E27FC236}">
                <a16:creationId xmlns:a16="http://schemas.microsoft.com/office/drawing/2014/main" id="{DDCC12D5-EE91-4E47-AFDD-53C74229D78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45684" y="240918"/>
            <a:ext cx="3042444" cy="365125"/>
          </a:xfrm>
        </p:spPr>
        <p:txBody>
          <a:bodyPr anchor="ctr">
            <a:normAutofit/>
          </a:bodyPr>
          <a:lstStyle>
            <a:lvl1pPr marL="0" indent="0">
              <a:buNone/>
              <a:defRPr sz="1400" b="0" i="0" spc="600">
                <a:solidFill>
                  <a:schemeClr val="tx1">
                    <a:lumMod val="65000"/>
                    <a:lumOff val="35000"/>
                  </a:schemeClr>
                </a:solidFill>
                <a:latin typeface="Oswald" pitchFamily="2" charset="77"/>
              </a:defRPr>
            </a:lvl1pPr>
            <a:lvl2pPr marL="457200" indent="0">
              <a:buNone/>
              <a:defRPr>
                <a:latin typeface="Bebas Kai" pitchFamily="82" charset="77"/>
              </a:defRPr>
            </a:lvl2pPr>
            <a:lvl3pPr marL="914400" indent="0">
              <a:buNone/>
              <a:defRPr>
                <a:latin typeface="Bebas Kai" pitchFamily="82" charset="77"/>
              </a:defRPr>
            </a:lvl3pPr>
            <a:lvl4pPr marL="1371600" indent="0">
              <a:buNone/>
              <a:defRPr>
                <a:latin typeface="Bebas Kai" pitchFamily="82" charset="77"/>
              </a:defRPr>
            </a:lvl4pPr>
            <a:lvl5pPr marL="1828800" indent="0">
              <a:buNone/>
              <a:defRPr>
                <a:latin typeface="Bebas Kai" pitchFamily="82" charset="77"/>
              </a:defRPr>
            </a:lvl5pPr>
          </a:lstStyle>
          <a:p>
            <a:pPr lvl="0"/>
            <a:r>
              <a:rPr lang="es-ES" dirty="0"/>
              <a:t>01 _ SECTION NAME</a:t>
            </a:r>
          </a:p>
        </p:txBody>
      </p:sp>
    </p:spTree>
    <p:extLst>
      <p:ext uri="{BB962C8B-B14F-4D97-AF65-F5344CB8AC3E}">
        <p14:creationId xmlns:p14="http://schemas.microsoft.com/office/powerpoint/2010/main" val="3896823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-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posición de imagen 9">
            <a:extLst>
              <a:ext uri="{FF2B5EF4-FFF2-40B4-BE49-F238E27FC236}">
                <a16:creationId xmlns:a16="http://schemas.microsoft.com/office/drawing/2014/main" id="{0AC09B4D-F42F-714A-848A-CE26871CDE1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208588" y="1879600"/>
            <a:ext cx="1339850" cy="1684338"/>
          </a:xfrm>
          <a:solidFill>
            <a:schemeClr val="tx1">
              <a:lumMod val="85000"/>
              <a:lumOff val="15000"/>
            </a:schemeClr>
          </a:solidFill>
        </p:spPr>
        <p:txBody>
          <a:bodyPr anchor="ctr">
            <a:normAutofit/>
          </a:bodyPr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r>
              <a:rPr lang="es-ES" dirty="0" err="1"/>
              <a:t>Your</a:t>
            </a:r>
            <a:r>
              <a:rPr lang="es-ES" dirty="0"/>
              <a:t> </a:t>
            </a:r>
            <a:r>
              <a:rPr lang="es-ES" dirty="0" err="1"/>
              <a:t>image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ES" dirty="0"/>
          </a:p>
        </p:txBody>
      </p:sp>
      <p:sp>
        <p:nvSpPr>
          <p:cNvPr id="11" name="Marcador de posición de imagen 9">
            <a:extLst>
              <a:ext uri="{FF2B5EF4-FFF2-40B4-BE49-F238E27FC236}">
                <a16:creationId xmlns:a16="http://schemas.microsoft.com/office/drawing/2014/main" id="{6203C20F-E878-7745-A366-EB1EEA4CAB94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815388" y="1879600"/>
            <a:ext cx="1339850" cy="1684338"/>
          </a:xfrm>
          <a:solidFill>
            <a:schemeClr val="tx1">
              <a:lumMod val="85000"/>
              <a:lumOff val="15000"/>
            </a:schemeClr>
          </a:solidFill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9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s-ES" dirty="0" err="1"/>
              <a:t>Your</a:t>
            </a:r>
            <a:r>
              <a:rPr lang="es-ES" dirty="0"/>
              <a:t> </a:t>
            </a:r>
            <a:r>
              <a:rPr lang="es-ES" dirty="0" err="1"/>
              <a:t>image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ES" dirty="0"/>
          </a:p>
        </p:txBody>
      </p:sp>
      <p:sp>
        <p:nvSpPr>
          <p:cNvPr id="12" name="Marcador de posición de imagen 9">
            <a:extLst>
              <a:ext uri="{FF2B5EF4-FFF2-40B4-BE49-F238E27FC236}">
                <a16:creationId xmlns:a16="http://schemas.microsoft.com/office/drawing/2014/main" id="{B9F55B83-D026-7544-BF73-70F5BFCBAA07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208588" y="4279900"/>
            <a:ext cx="1339850" cy="1684338"/>
          </a:xfrm>
          <a:solidFill>
            <a:schemeClr val="tx1">
              <a:lumMod val="85000"/>
              <a:lumOff val="15000"/>
            </a:schemeClr>
          </a:solidFill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9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s-ES" dirty="0" err="1"/>
              <a:t>Your</a:t>
            </a:r>
            <a:r>
              <a:rPr lang="es-ES" dirty="0"/>
              <a:t> </a:t>
            </a:r>
            <a:r>
              <a:rPr lang="es-ES" dirty="0" err="1"/>
              <a:t>image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ES" dirty="0"/>
          </a:p>
        </p:txBody>
      </p:sp>
      <p:sp>
        <p:nvSpPr>
          <p:cNvPr id="13" name="Marcador de posición de imagen 9">
            <a:extLst>
              <a:ext uri="{FF2B5EF4-FFF2-40B4-BE49-F238E27FC236}">
                <a16:creationId xmlns:a16="http://schemas.microsoft.com/office/drawing/2014/main" id="{9C3D87E3-091F-AC41-95B4-2D73D9F0DB1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815388" y="4279900"/>
            <a:ext cx="1339850" cy="1684338"/>
          </a:xfrm>
          <a:solidFill>
            <a:schemeClr val="tx1">
              <a:lumMod val="85000"/>
              <a:lumOff val="15000"/>
            </a:schemeClr>
          </a:solidFill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9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s-ES" dirty="0" err="1"/>
              <a:t>Your</a:t>
            </a:r>
            <a:r>
              <a:rPr lang="es-ES" dirty="0"/>
              <a:t> </a:t>
            </a:r>
            <a:r>
              <a:rPr lang="es-ES" dirty="0" err="1"/>
              <a:t>image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ES" dirty="0"/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9A35D9AE-BFB8-1B43-9EB7-82FB380413C3}"/>
              </a:ext>
            </a:extLst>
          </p:cNvPr>
          <p:cNvCxnSpPr/>
          <p:nvPr userDrawn="1"/>
        </p:nvCxnSpPr>
        <p:spPr>
          <a:xfrm flipH="1">
            <a:off x="11897450" y="425584"/>
            <a:ext cx="29455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Marcador de número de diapositiva 9">
            <a:extLst>
              <a:ext uri="{FF2B5EF4-FFF2-40B4-BE49-F238E27FC236}">
                <a16:creationId xmlns:a16="http://schemas.microsoft.com/office/drawing/2014/main" id="{85D425BC-40F0-6D44-82AC-03D116BAE309}"/>
              </a:ext>
            </a:extLst>
          </p:cNvPr>
          <p:cNvSpPr txBox="1">
            <a:spLocks/>
          </p:cNvSpPr>
          <p:nvPr userDrawn="1"/>
        </p:nvSpPr>
        <p:spPr>
          <a:xfrm>
            <a:off x="11131826" y="252432"/>
            <a:ext cx="765624" cy="323897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540E274-C6F5-7D40-AAE8-F8E74B52E2D5}" type="slidenum">
              <a:rPr lang="es-ES" sz="1800" b="0" i="0" spc="300" smtClean="0">
                <a:solidFill>
                  <a:schemeClr val="tx1">
                    <a:lumMod val="65000"/>
                    <a:lumOff val="35000"/>
                  </a:schemeClr>
                </a:solidFill>
                <a:latin typeface="Oswald" pitchFamily="2" charset="77"/>
                <a:cs typeface="Consolas" panose="020B0609020204030204" pitchFamily="49" charset="0"/>
              </a:rPr>
              <a:pPr algn="r"/>
              <a:t>‹Nº›</a:t>
            </a:fld>
            <a:endParaRPr lang="es-ES" sz="1800" b="0" i="0" spc="300" dirty="0">
              <a:solidFill>
                <a:schemeClr val="tx1">
                  <a:lumMod val="65000"/>
                  <a:lumOff val="35000"/>
                </a:schemeClr>
              </a:solidFill>
              <a:latin typeface="Oswald" pitchFamily="2" charset="77"/>
              <a:cs typeface="Consolas" panose="020B0609020204030204" pitchFamily="49" charset="0"/>
            </a:endParaRPr>
          </a:p>
        </p:txBody>
      </p:sp>
      <p:sp>
        <p:nvSpPr>
          <p:cNvPr id="14" name="Marcador de texto 13">
            <a:extLst>
              <a:ext uri="{FF2B5EF4-FFF2-40B4-BE49-F238E27FC236}">
                <a16:creationId xmlns:a16="http://schemas.microsoft.com/office/drawing/2014/main" id="{7D6B23A4-0F69-0F47-8859-5AFA13FB6E6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45684" y="240918"/>
            <a:ext cx="3042444" cy="365125"/>
          </a:xfrm>
        </p:spPr>
        <p:txBody>
          <a:bodyPr anchor="ctr">
            <a:normAutofit/>
          </a:bodyPr>
          <a:lstStyle>
            <a:lvl1pPr marL="0" indent="0">
              <a:buNone/>
              <a:defRPr sz="1400" b="0" i="0" spc="600">
                <a:solidFill>
                  <a:schemeClr val="tx1">
                    <a:lumMod val="65000"/>
                    <a:lumOff val="35000"/>
                  </a:schemeClr>
                </a:solidFill>
                <a:latin typeface="Oswald" pitchFamily="2" charset="77"/>
              </a:defRPr>
            </a:lvl1pPr>
            <a:lvl2pPr marL="457200" indent="0">
              <a:buNone/>
              <a:defRPr>
                <a:latin typeface="Bebas Kai" pitchFamily="82" charset="77"/>
              </a:defRPr>
            </a:lvl2pPr>
            <a:lvl3pPr marL="914400" indent="0">
              <a:buNone/>
              <a:defRPr>
                <a:latin typeface="Bebas Kai" pitchFamily="82" charset="77"/>
              </a:defRPr>
            </a:lvl3pPr>
            <a:lvl4pPr marL="1371600" indent="0">
              <a:buNone/>
              <a:defRPr>
                <a:latin typeface="Bebas Kai" pitchFamily="82" charset="77"/>
              </a:defRPr>
            </a:lvl4pPr>
            <a:lvl5pPr marL="1828800" indent="0">
              <a:buNone/>
              <a:defRPr>
                <a:latin typeface="Bebas Kai" pitchFamily="82" charset="77"/>
              </a:defRPr>
            </a:lvl5pPr>
          </a:lstStyle>
          <a:p>
            <a:pPr lvl="0"/>
            <a:r>
              <a:rPr lang="es-ES" dirty="0"/>
              <a:t>01 _ SECTION NAME</a:t>
            </a:r>
          </a:p>
        </p:txBody>
      </p:sp>
    </p:spTree>
    <p:extLst>
      <p:ext uri="{BB962C8B-B14F-4D97-AF65-F5344CB8AC3E}">
        <p14:creationId xmlns:p14="http://schemas.microsoft.com/office/powerpoint/2010/main" val="4033445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EA1F7809-82AE-CB46-8BAB-0FD8AC0DD0F3}"/>
              </a:ext>
            </a:extLst>
          </p:cNvPr>
          <p:cNvSpPr/>
          <p:nvPr userDrawn="1"/>
        </p:nvSpPr>
        <p:spPr>
          <a:xfrm>
            <a:off x="8446576" y="0"/>
            <a:ext cx="3745423" cy="686992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Marcador de posición de imagen 9">
            <a:extLst>
              <a:ext uri="{FF2B5EF4-FFF2-40B4-BE49-F238E27FC236}">
                <a16:creationId xmlns:a16="http://schemas.microsoft.com/office/drawing/2014/main" id="{6F9A8907-94C5-6A44-8667-BEF088CBAF4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446574" y="-1"/>
            <a:ext cx="3745425" cy="1816259"/>
          </a:xfrm>
          <a:solidFill>
            <a:schemeClr val="tx1">
              <a:lumMod val="85000"/>
              <a:lumOff val="15000"/>
            </a:schemeClr>
          </a:solidFill>
        </p:spPr>
        <p:txBody>
          <a:bodyPr anchor="ctr">
            <a:normAutofit/>
          </a:bodyPr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r>
              <a:rPr lang="es-ES" dirty="0" err="1"/>
              <a:t>Your</a:t>
            </a:r>
            <a:r>
              <a:rPr lang="es-ES" dirty="0"/>
              <a:t> </a:t>
            </a:r>
            <a:r>
              <a:rPr lang="es-ES" dirty="0" err="1"/>
              <a:t>image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ES" dirty="0"/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4C47773C-5BDE-1A4C-8BF7-928712EE80FB}"/>
              </a:ext>
            </a:extLst>
          </p:cNvPr>
          <p:cNvCxnSpPr/>
          <p:nvPr userDrawn="1"/>
        </p:nvCxnSpPr>
        <p:spPr>
          <a:xfrm flipH="1">
            <a:off x="11897450" y="425584"/>
            <a:ext cx="29455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arcador de número de diapositiva 9">
            <a:extLst>
              <a:ext uri="{FF2B5EF4-FFF2-40B4-BE49-F238E27FC236}">
                <a16:creationId xmlns:a16="http://schemas.microsoft.com/office/drawing/2014/main" id="{D3413417-2D71-8341-BC2A-E2EDCFBE22EB}"/>
              </a:ext>
            </a:extLst>
          </p:cNvPr>
          <p:cNvSpPr txBox="1">
            <a:spLocks/>
          </p:cNvSpPr>
          <p:nvPr userDrawn="1"/>
        </p:nvSpPr>
        <p:spPr>
          <a:xfrm>
            <a:off x="11131826" y="252432"/>
            <a:ext cx="765624" cy="323897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540E274-C6F5-7D40-AAE8-F8E74B52E2D5}" type="slidenum">
              <a:rPr lang="es-ES" sz="1800" b="0" i="0" spc="300" smtClean="0">
                <a:solidFill>
                  <a:schemeClr val="tx1">
                    <a:lumMod val="65000"/>
                    <a:lumOff val="35000"/>
                  </a:schemeClr>
                </a:solidFill>
                <a:latin typeface="Oswald" pitchFamily="2" charset="77"/>
                <a:cs typeface="Consolas" panose="020B0609020204030204" pitchFamily="49" charset="0"/>
              </a:rPr>
              <a:pPr algn="r"/>
              <a:t>‹Nº›</a:t>
            </a:fld>
            <a:endParaRPr lang="es-ES" sz="1800" b="0" i="0" spc="300" dirty="0">
              <a:solidFill>
                <a:schemeClr val="tx1">
                  <a:lumMod val="65000"/>
                  <a:lumOff val="35000"/>
                </a:schemeClr>
              </a:solidFill>
              <a:latin typeface="Oswald" pitchFamily="2" charset="77"/>
              <a:cs typeface="Consolas" panose="020B0609020204030204" pitchFamily="49" charset="0"/>
            </a:endParaRPr>
          </a:p>
        </p:txBody>
      </p:sp>
      <p:sp>
        <p:nvSpPr>
          <p:cNvPr id="12" name="Marcador de texto 13">
            <a:extLst>
              <a:ext uri="{FF2B5EF4-FFF2-40B4-BE49-F238E27FC236}">
                <a16:creationId xmlns:a16="http://schemas.microsoft.com/office/drawing/2014/main" id="{C96F1A72-AFC7-434E-933D-572130FE48E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45684" y="240918"/>
            <a:ext cx="3042444" cy="365125"/>
          </a:xfrm>
        </p:spPr>
        <p:txBody>
          <a:bodyPr anchor="ctr">
            <a:normAutofit/>
          </a:bodyPr>
          <a:lstStyle>
            <a:lvl1pPr marL="0" indent="0">
              <a:buNone/>
              <a:defRPr sz="1400" b="0" i="0" spc="600">
                <a:solidFill>
                  <a:schemeClr val="tx1">
                    <a:lumMod val="65000"/>
                    <a:lumOff val="35000"/>
                  </a:schemeClr>
                </a:solidFill>
                <a:latin typeface="Oswald" pitchFamily="2" charset="77"/>
              </a:defRPr>
            </a:lvl1pPr>
            <a:lvl2pPr marL="457200" indent="0">
              <a:buNone/>
              <a:defRPr>
                <a:latin typeface="Bebas Kai" pitchFamily="82" charset="77"/>
              </a:defRPr>
            </a:lvl2pPr>
            <a:lvl3pPr marL="914400" indent="0">
              <a:buNone/>
              <a:defRPr>
                <a:latin typeface="Bebas Kai" pitchFamily="82" charset="77"/>
              </a:defRPr>
            </a:lvl3pPr>
            <a:lvl4pPr marL="1371600" indent="0">
              <a:buNone/>
              <a:defRPr>
                <a:latin typeface="Bebas Kai" pitchFamily="82" charset="77"/>
              </a:defRPr>
            </a:lvl4pPr>
            <a:lvl5pPr marL="1828800" indent="0">
              <a:buNone/>
              <a:defRPr>
                <a:latin typeface="Bebas Kai" pitchFamily="82" charset="77"/>
              </a:defRPr>
            </a:lvl5pPr>
          </a:lstStyle>
          <a:p>
            <a:pPr lvl="0"/>
            <a:r>
              <a:rPr lang="es-ES" dirty="0"/>
              <a:t>01 _ SECTION NAME</a:t>
            </a:r>
          </a:p>
        </p:txBody>
      </p:sp>
    </p:spTree>
    <p:extLst>
      <p:ext uri="{BB962C8B-B14F-4D97-AF65-F5344CB8AC3E}">
        <p14:creationId xmlns:p14="http://schemas.microsoft.com/office/powerpoint/2010/main" val="529000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áfico 16">
            <a:extLst>
              <a:ext uri="{FF2B5EF4-FFF2-40B4-BE49-F238E27FC236}">
                <a16:creationId xmlns:a16="http://schemas.microsoft.com/office/drawing/2014/main" id="{983BFF8A-5CB0-8944-B133-8711959CEB60}"/>
              </a:ext>
            </a:extLst>
          </p:cNvPr>
          <p:cNvSpPr/>
          <p:nvPr userDrawn="1"/>
        </p:nvSpPr>
        <p:spPr>
          <a:xfrm rot="10800000">
            <a:off x="-11876" y="-4751"/>
            <a:ext cx="5512842" cy="6886943"/>
          </a:xfrm>
          <a:custGeom>
            <a:avLst/>
            <a:gdLst>
              <a:gd name="connsiteX0" fmla="*/ 3429000 w 6858000"/>
              <a:gd name="connsiteY0" fmla="*/ 6858000 h 6858000"/>
              <a:gd name="connsiteX1" fmla="*/ 0 w 6858000"/>
              <a:gd name="connsiteY1" fmla="*/ 3429000 h 6858000"/>
              <a:gd name="connsiteX2" fmla="*/ 3429000 w 6858000"/>
              <a:gd name="connsiteY2" fmla="*/ 0 h 6858000"/>
              <a:gd name="connsiteX3" fmla="*/ 6858000 w 6858000"/>
              <a:gd name="connsiteY3" fmla="*/ 0 h 6858000"/>
              <a:gd name="connsiteX4" fmla="*/ 6858000 w 6858000"/>
              <a:gd name="connsiteY4" fmla="*/ 6858000 h 6858000"/>
              <a:gd name="connsiteX5" fmla="*/ 3429000 w 6858000"/>
              <a:gd name="connsiteY5" fmla="*/ 6858000 h 6858000"/>
              <a:gd name="connsiteX0" fmla="*/ 3429000 w 6858000"/>
              <a:gd name="connsiteY0" fmla="*/ 6858000 h 6874626"/>
              <a:gd name="connsiteX1" fmla="*/ 0 w 6858000"/>
              <a:gd name="connsiteY1" fmla="*/ 3429000 h 6874626"/>
              <a:gd name="connsiteX2" fmla="*/ 3429000 w 6858000"/>
              <a:gd name="connsiteY2" fmla="*/ 0 h 6874626"/>
              <a:gd name="connsiteX3" fmla="*/ 6858000 w 6858000"/>
              <a:gd name="connsiteY3" fmla="*/ 0 h 6874626"/>
              <a:gd name="connsiteX4" fmla="*/ 5095702 w 6858000"/>
              <a:gd name="connsiteY4" fmla="*/ 6874626 h 6874626"/>
              <a:gd name="connsiteX5" fmla="*/ 3429000 w 6858000"/>
              <a:gd name="connsiteY5" fmla="*/ 6858000 h 6874626"/>
              <a:gd name="connsiteX0" fmla="*/ 3429000 w 5112327"/>
              <a:gd name="connsiteY0" fmla="*/ 6858000 h 6874626"/>
              <a:gd name="connsiteX1" fmla="*/ 0 w 5112327"/>
              <a:gd name="connsiteY1" fmla="*/ 3429000 h 6874626"/>
              <a:gd name="connsiteX2" fmla="*/ 3429000 w 5112327"/>
              <a:gd name="connsiteY2" fmla="*/ 0 h 6874626"/>
              <a:gd name="connsiteX3" fmla="*/ 5112327 w 5112327"/>
              <a:gd name="connsiteY3" fmla="*/ 33251 h 6874626"/>
              <a:gd name="connsiteX4" fmla="*/ 5095702 w 5112327"/>
              <a:gd name="connsiteY4" fmla="*/ 6874626 h 6874626"/>
              <a:gd name="connsiteX5" fmla="*/ 3429000 w 5112327"/>
              <a:gd name="connsiteY5" fmla="*/ 6858000 h 6874626"/>
              <a:gd name="connsiteX0" fmla="*/ 3429000 w 5095903"/>
              <a:gd name="connsiteY0" fmla="*/ 6858000 h 6874626"/>
              <a:gd name="connsiteX1" fmla="*/ 0 w 5095903"/>
              <a:gd name="connsiteY1" fmla="*/ 3429000 h 6874626"/>
              <a:gd name="connsiteX2" fmla="*/ 3429000 w 5095903"/>
              <a:gd name="connsiteY2" fmla="*/ 0 h 6874626"/>
              <a:gd name="connsiteX3" fmla="*/ 4995949 w 5095903"/>
              <a:gd name="connsiteY3" fmla="*/ 16625 h 6874626"/>
              <a:gd name="connsiteX4" fmla="*/ 5095702 w 5095903"/>
              <a:gd name="connsiteY4" fmla="*/ 6874626 h 6874626"/>
              <a:gd name="connsiteX5" fmla="*/ 3429000 w 5095903"/>
              <a:gd name="connsiteY5" fmla="*/ 6858000 h 6874626"/>
              <a:gd name="connsiteX0" fmla="*/ 3429000 w 5096182"/>
              <a:gd name="connsiteY0" fmla="*/ 6874626 h 6891252"/>
              <a:gd name="connsiteX1" fmla="*/ 0 w 5096182"/>
              <a:gd name="connsiteY1" fmla="*/ 3445626 h 6891252"/>
              <a:gd name="connsiteX2" fmla="*/ 3429000 w 5096182"/>
              <a:gd name="connsiteY2" fmla="*/ 16626 h 6891252"/>
              <a:gd name="connsiteX3" fmla="*/ 5062451 w 5096182"/>
              <a:gd name="connsiteY3" fmla="*/ 0 h 6891252"/>
              <a:gd name="connsiteX4" fmla="*/ 5095702 w 5096182"/>
              <a:gd name="connsiteY4" fmla="*/ 6891252 h 6891252"/>
              <a:gd name="connsiteX5" fmla="*/ 3429000 w 5096182"/>
              <a:gd name="connsiteY5" fmla="*/ 6874626 h 6891252"/>
              <a:gd name="connsiteX0" fmla="*/ 3429000 w 5096280"/>
              <a:gd name="connsiteY0" fmla="*/ 6866534 h 6883160"/>
              <a:gd name="connsiteX1" fmla="*/ 0 w 5096280"/>
              <a:gd name="connsiteY1" fmla="*/ 3437534 h 6883160"/>
              <a:gd name="connsiteX2" fmla="*/ 3429000 w 5096280"/>
              <a:gd name="connsiteY2" fmla="*/ 8534 h 6883160"/>
              <a:gd name="connsiteX3" fmla="*/ 5070543 w 5096280"/>
              <a:gd name="connsiteY3" fmla="*/ 0 h 6883160"/>
              <a:gd name="connsiteX4" fmla="*/ 5095702 w 5096280"/>
              <a:gd name="connsiteY4" fmla="*/ 6883160 h 6883160"/>
              <a:gd name="connsiteX5" fmla="*/ 3429000 w 5096280"/>
              <a:gd name="connsiteY5" fmla="*/ 6866534 h 6883160"/>
              <a:gd name="connsiteX0" fmla="*/ 3429000 w 5097206"/>
              <a:gd name="connsiteY0" fmla="*/ 6858442 h 6875068"/>
              <a:gd name="connsiteX1" fmla="*/ 0 w 5097206"/>
              <a:gd name="connsiteY1" fmla="*/ 3429442 h 6875068"/>
              <a:gd name="connsiteX2" fmla="*/ 3429000 w 5097206"/>
              <a:gd name="connsiteY2" fmla="*/ 442 h 6875068"/>
              <a:gd name="connsiteX3" fmla="*/ 5094819 w 5097206"/>
              <a:gd name="connsiteY3" fmla="*/ 0 h 6875068"/>
              <a:gd name="connsiteX4" fmla="*/ 5095702 w 5097206"/>
              <a:gd name="connsiteY4" fmla="*/ 6875068 h 6875068"/>
              <a:gd name="connsiteX5" fmla="*/ 3429000 w 5097206"/>
              <a:gd name="connsiteY5" fmla="*/ 6858442 h 6875068"/>
              <a:gd name="connsiteX0" fmla="*/ 3429000 w 5511391"/>
              <a:gd name="connsiteY0" fmla="*/ 6858442 h 6863193"/>
              <a:gd name="connsiteX1" fmla="*/ 0 w 5511391"/>
              <a:gd name="connsiteY1" fmla="*/ 3429442 h 6863193"/>
              <a:gd name="connsiteX2" fmla="*/ 3429000 w 5511391"/>
              <a:gd name="connsiteY2" fmla="*/ 442 h 6863193"/>
              <a:gd name="connsiteX3" fmla="*/ 5094819 w 5511391"/>
              <a:gd name="connsiteY3" fmla="*/ 0 h 6863193"/>
              <a:gd name="connsiteX4" fmla="*/ 5511338 w 5511391"/>
              <a:gd name="connsiteY4" fmla="*/ 6863193 h 6863193"/>
              <a:gd name="connsiteX5" fmla="*/ 3429000 w 5511391"/>
              <a:gd name="connsiteY5" fmla="*/ 6858442 h 6863193"/>
              <a:gd name="connsiteX0" fmla="*/ 3429000 w 5512842"/>
              <a:gd name="connsiteY0" fmla="*/ 6882192 h 6886943"/>
              <a:gd name="connsiteX1" fmla="*/ 0 w 5512842"/>
              <a:gd name="connsiteY1" fmla="*/ 3453192 h 6886943"/>
              <a:gd name="connsiteX2" fmla="*/ 3429000 w 5512842"/>
              <a:gd name="connsiteY2" fmla="*/ 24192 h 6886943"/>
              <a:gd name="connsiteX3" fmla="*/ 5510455 w 5512842"/>
              <a:gd name="connsiteY3" fmla="*/ 0 h 6886943"/>
              <a:gd name="connsiteX4" fmla="*/ 5511338 w 5512842"/>
              <a:gd name="connsiteY4" fmla="*/ 6886943 h 6886943"/>
              <a:gd name="connsiteX5" fmla="*/ 3429000 w 5512842"/>
              <a:gd name="connsiteY5" fmla="*/ 6882192 h 6886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12842" h="6886943">
                <a:moveTo>
                  <a:pt x="3429000" y="6882192"/>
                </a:moveTo>
                <a:cubicBezTo>
                  <a:pt x="1535214" y="6882192"/>
                  <a:pt x="0" y="5346978"/>
                  <a:pt x="0" y="3453192"/>
                </a:cubicBezTo>
                <a:cubicBezTo>
                  <a:pt x="0" y="1559406"/>
                  <a:pt x="1535214" y="24192"/>
                  <a:pt x="3429000" y="24192"/>
                </a:cubicBezTo>
                <a:lnTo>
                  <a:pt x="5510455" y="0"/>
                </a:lnTo>
                <a:cubicBezTo>
                  <a:pt x="5504913" y="2280458"/>
                  <a:pt x="5516880" y="4606485"/>
                  <a:pt x="5511338" y="6886943"/>
                </a:cubicBezTo>
                <a:lnTo>
                  <a:pt x="3429000" y="6882192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ES"/>
          </a:p>
        </p:txBody>
      </p:sp>
      <p:sp>
        <p:nvSpPr>
          <p:cNvPr id="8" name="Marcador de posición de imagen 9">
            <a:extLst>
              <a:ext uri="{FF2B5EF4-FFF2-40B4-BE49-F238E27FC236}">
                <a16:creationId xmlns:a16="http://schemas.microsoft.com/office/drawing/2014/main" id="{8CDAC202-F6DE-ED45-AAE5-1BDD4ADD1841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239799" y="1701021"/>
            <a:ext cx="3098799" cy="4047066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9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s-ES" dirty="0" err="1"/>
              <a:t>Your</a:t>
            </a:r>
            <a:r>
              <a:rPr lang="es-ES" dirty="0"/>
              <a:t> </a:t>
            </a:r>
            <a:r>
              <a:rPr lang="es-ES" dirty="0" err="1"/>
              <a:t>image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ES" dirty="0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E4F574CE-04D4-8040-B167-F7E97568A05A}"/>
              </a:ext>
            </a:extLst>
          </p:cNvPr>
          <p:cNvCxnSpPr/>
          <p:nvPr userDrawn="1"/>
        </p:nvCxnSpPr>
        <p:spPr>
          <a:xfrm flipH="1">
            <a:off x="11897450" y="425584"/>
            <a:ext cx="29455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arcador de número de diapositiva 9">
            <a:extLst>
              <a:ext uri="{FF2B5EF4-FFF2-40B4-BE49-F238E27FC236}">
                <a16:creationId xmlns:a16="http://schemas.microsoft.com/office/drawing/2014/main" id="{73E0A9E4-E673-0348-96EC-913FB0AD6386}"/>
              </a:ext>
            </a:extLst>
          </p:cNvPr>
          <p:cNvSpPr txBox="1">
            <a:spLocks/>
          </p:cNvSpPr>
          <p:nvPr userDrawn="1"/>
        </p:nvSpPr>
        <p:spPr>
          <a:xfrm>
            <a:off x="11131826" y="252432"/>
            <a:ext cx="765624" cy="323897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540E274-C6F5-7D40-AAE8-F8E74B52E2D5}" type="slidenum">
              <a:rPr lang="es-ES" sz="1800" b="0" i="0" spc="300" smtClean="0">
                <a:solidFill>
                  <a:schemeClr val="tx1">
                    <a:lumMod val="65000"/>
                    <a:lumOff val="35000"/>
                  </a:schemeClr>
                </a:solidFill>
                <a:latin typeface="Oswald" pitchFamily="2" charset="77"/>
                <a:cs typeface="Consolas" panose="020B0609020204030204" pitchFamily="49" charset="0"/>
              </a:rPr>
              <a:pPr algn="r"/>
              <a:t>‹Nº›</a:t>
            </a:fld>
            <a:endParaRPr lang="es-ES" sz="1800" b="0" i="0" spc="300" dirty="0">
              <a:solidFill>
                <a:schemeClr val="tx1">
                  <a:lumMod val="65000"/>
                  <a:lumOff val="35000"/>
                </a:schemeClr>
              </a:solidFill>
              <a:latin typeface="Oswald" pitchFamily="2" charset="77"/>
              <a:cs typeface="Consolas" panose="020B0609020204030204" pitchFamily="49" charset="0"/>
            </a:endParaRPr>
          </a:p>
        </p:txBody>
      </p:sp>
      <p:sp>
        <p:nvSpPr>
          <p:cNvPr id="12" name="Marcador de texto 13">
            <a:extLst>
              <a:ext uri="{FF2B5EF4-FFF2-40B4-BE49-F238E27FC236}">
                <a16:creationId xmlns:a16="http://schemas.microsoft.com/office/drawing/2014/main" id="{DAE3C658-EAB4-2443-BCAC-A3E3FB28ECD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45684" y="240918"/>
            <a:ext cx="3042444" cy="365125"/>
          </a:xfrm>
        </p:spPr>
        <p:txBody>
          <a:bodyPr anchor="ctr">
            <a:normAutofit/>
          </a:bodyPr>
          <a:lstStyle>
            <a:lvl1pPr marL="0" indent="0">
              <a:buNone/>
              <a:defRPr sz="1400" b="0" i="0" spc="600">
                <a:solidFill>
                  <a:schemeClr val="tx1">
                    <a:lumMod val="65000"/>
                    <a:lumOff val="35000"/>
                  </a:schemeClr>
                </a:solidFill>
                <a:latin typeface="Oswald" pitchFamily="2" charset="77"/>
              </a:defRPr>
            </a:lvl1pPr>
            <a:lvl2pPr marL="457200" indent="0">
              <a:buNone/>
              <a:defRPr>
                <a:latin typeface="Bebas Kai" pitchFamily="82" charset="77"/>
              </a:defRPr>
            </a:lvl2pPr>
            <a:lvl3pPr marL="914400" indent="0">
              <a:buNone/>
              <a:defRPr>
                <a:latin typeface="Bebas Kai" pitchFamily="82" charset="77"/>
              </a:defRPr>
            </a:lvl3pPr>
            <a:lvl4pPr marL="1371600" indent="0">
              <a:buNone/>
              <a:defRPr>
                <a:latin typeface="Bebas Kai" pitchFamily="82" charset="77"/>
              </a:defRPr>
            </a:lvl4pPr>
            <a:lvl5pPr marL="1828800" indent="0">
              <a:buNone/>
              <a:defRPr>
                <a:latin typeface="Bebas Kai" pitchFamily="82" charset="77"/>
              </a:defRPr>
            </a:lvl5pPr>
          </a:lstStyle>
          <a:p>
            <a:pPr lvl="0"/>
            <a:r>
              <a:rPr lang="es-ES" dirty="0"/>
              <a:t>01 _ SECTION NAME</a:t>
            </a:r>
          </a:p>
        </p:txBody>
      </p:sp>
    </p:spTree>
    <p:extLst>
      <p:ext uri="{BB962C8B-B14F-4D97-AF65-F5344CB8AC3E}">
        <p14:creationId xmlns:p14="http://schemas.microsoft.com/office/powerpoint/2010/main" val="3273678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rcle-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posición de imagen 8">
            <a:extLst>
              <a:ext uri="{FF2B5EF4-FFF2-40B4-BE49-F238E27FC236}">
                <a16:creationId xmlns:a16="http://schemas.microsoft.com/office/drawing/2014/main" id="{F0DB74E1-8E18-5543-A146-69091537A94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070812" y="1323038"/>
            <a:ext cx="1593087" cy="1593087"/>
          </a:xfrm>
          <a:custGeom>
            <a:avLst/>
            <a:gdLst>
              <a:gd name="connsiteX0" fmla="*/ 1806008 w 3612016"/>
              <a:gd name="connsiteY0" fmla="*/ 0 h 3612016"/>
              <a:gd name="connsiteX1" fmla="*/ 3612016 w 3612016"/>
              <a:gd name="connsiteY1" fmla="*/ 1806008 h 3612016"/>
              <a:gd name="connsiteX2" fmla="*/ 1806008 w 3612016"/>
              <a:gd name="connsiteY2" fmla="*/ 3612016 h 3612016"/>
              <a:gd name="connsiteX3" fmla="*/ 0 w 3612016"/>
              <a:gd name="connsiteY3" fmla="*/ 1806008 h 3612016"/>
              <a:gd name="connsiteX4" fmla="*/ 1806008 w 3612016"/>
              <a:gd name="connsiteY4" fmla="*/ 0 h 3612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12016" h="3612016">
                <a:moveTo>
                  <a:pt x="1806008" y="0"/>
                </a:moveTo>
                <a:cubicBezTo>
                  <a:pt x="2803439" y="0"/>
                  <a:pt x="3612016" y="808577"/>
                  <a:pt x="3612016" y="1806008"/>
                </a:cubicBezTo>
                <a:cubicBezTo>
                  <a:pt x="3612016" y="2803439"/>
                  <a:pt x="2803439" y="3612016"/>
                  <a:pt x="1806008" y="3612016"/>
                </a:cubicBezTo>
                <a:cubicBezTo>
                  <a:pt x="808577" y="3612016"/>
                  <a:pt x="0" y="2803439"/>
                  <a:pt x="0" y="1806008"/>
                </a:cubicBezTo>
                <a:cubicBezTo>
                  <a:pt x="0" y="808577"/>
                  <a:pt x="808577" y="0"/>
                  <a:pt x="1806008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/>
            </a:lvl1pPr>
          </a:lstStyle>
          <a:p>
            <a:r>
              <a:rPr lang="es-ES" dirty="0"/>
              <a:t>Place </a:t>
            </a:r>
            <a:r>
              <a:rPr lang="es-ES" dirty="0" err="1"/>
              <a:t>your</a:t>
            </a:r>
            <a:r>
              <a:rPr lang="es-ES" dirty="0"/>
              <a:t> </a:t>
            </a:r>
            <a:r>
              <a:rPr lang="es-ES" dirty="0" err="1"/>
              <a:t>mage</a:t>
            </a:r>
            <a:endParaRPr lang="es-ES" dirty="0"/>
          </a:p>
        </p:txBody>
      </p:sp>
      <p:sp>
        <p:nvSpPr>
          <p:cNvPr id="11" name="Marcador de posición de imagen 10">
            <a:extLst>
              <a:ext uri="{FF2B5EF4-FFF2-40B4-BE49-F238E27FC236}">
                <a16:creationId xmlns:a16="http://schemas.microsoft.com/office/drawing/2014/main" id="{E04DCE5C-0FBB-2446-BF75-2C546C1DD6DB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006847" y="1323038"/>
            <a:ext cx="1593087" cy="1593087"/>
          </a:xfrm>
          <a:custGeom>
            <a:avLst/>
            <a:gdLst>
              <a:gd name="connsiteX0" fmla="*/ 1806008 w 3612016"/>
              <a:gd name="connsiteY0" fmla="*/ 0 h 3612016"/>
              <a:gd name="connsiteX1" fmla="*/ 3612016 w 3612016"/>
              <a:gd name="connsiteY1" fmla="*/ 1806008 h 3612016"/>
              <a:gd name="connsiteX2" fmla="*/ 1806008 w 3612016"/>
              <a:gd name="connsiteY2" fmla="*/ 3612016 h 3612016"/>
              <a:gd name="connsiteX3" fmla="*/ 0 w 3612016"/>
              <a:gd name="connsiteY3" fmla="*/ 1806008 h 3612016"/>
              <a:gd name="connsiteX4" fmla="*/ 1806008 w 3612016"/>
              <a:gd name="connsiteY4" fmla="*/ 0 h 3612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12016" h="3612016">
                <a:moveTo>
                  <a:pt x="1806008" y="0"/>
                </a:moveTo>
                <a:cubicBezTo>
                  <a:pt x="2803439" y="0"/>
                  <a:pt x="3612016" y="808577"/>
                  <a:pt x="3612016" y="1806008"/>
                </a:cubicBezTo>
                <a:cubicBezTo>
                  <a:pt x="3612016" y="2803439"/>
                  <a:pt x="2803439" y="3612016"/>
                  <a:pt x="1806008" y="3612016"/>
                </a:cubicBezTo>
                <a:cubicBezTo>
                  <a:pt x="808577" y="3612016"/>
                  <a:pt x="0" y="2803439"/>
                  <a:pt x="0" y="1806008"/>
                </a:cubicBezTo>
                <a:cubicBezTo>
                  <a:pt x="0" y="808577"/>
                  <a:pt x="808577" y="0"/>
                  <a:pt x="1806008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/>
            </a:lvl1pPr>
          </a:lstStyle>
          <a:p>
            <a:r>
              <a:rPr lang="es-ES" dirty="0"/>
              <a:t>Place </a:t>
            </a:r>
            <a:r>
              <a:rPr lang="es-ES" dirty="0" err="1"/>
              <a:t>your</a:t>
            </a:r>
            <a:r>
              <a:rPr lang="es-ES" dirty="0"/>
              <a:t> </a:t>
            </a:r>
            <a:r>
              <a:rPr lang="es-ES" dirty="0" err="1"/>
              <a:t>mage</a:t>
            </a:r>
            <a:endParaRPr lang="es-ES" dirty="0"/>
          </a:p>
        </p:txBody>
      </p:sp>
      <p:sp>
        <p:nvSpPr>
          <p:cNvPr id="12" name="Marcador de posición de imagen 11">
            <a:extLst>
              <a:ext uri="{FF2B5EF4-FFF2-40B4-BE49-F238E27FC236}">
                <a16:creationId xmlns:a16="http://schemas.microsoft.com/office/drawing/2014/main" id="{02A6F34B-CDF5-754C-84A0-5BB51F2F0A7D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924250" y="1323038"/>
            <a:ext cx="1593087" cy="1593087"/>
          </a:xfrm>
          <a:custGeom>
            <a:avLst/>
            <a:gdLst>
              <a:gd name="connsiteX0" fmla="*/ 1806008 w 3612016"/>
              <a:gd name="connsiteY0" fmla="*/ 0 h 3612016"/>
              <a:gd name="connsiteX1" fmla="*/ 3612016 w 3612016"/>
              <a:gd name="connsiteY1" fmla="*/ 1806008 h 3612016"/>
              <a:gd name="connsiteX2" fmla="*/ 1806008 w 3612016"/>
              <a:gd name="connsiteY2" fmla="*/ 3612016 h 3612016"/>
              <a:gd name="connsiteX3" fmla="*/ 0 w 3612016"/>
              <a:gd name="connsiteY3" fmla="*/ 1806008 h 3612016"/>
              <a:gd name="connsiteX4" fmla="*/ 1806008 w 3612016"/>
              <a:gd name="connsiteY4" fmla="*/ 0 h 3612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12016" h="3612016">
                <a:moveTo>
                  <a:pt x="1806008" y="0"/>
                </a:moveTo>
                <a:cubicBezTo>
                  <a:pt x="2803439" y="0"/>
                  <a:pt x="3612016" y="808577"/>
                  <a:pt x="3612016" y="1806008"/>
                </a:cubicBezTo>
                <a:cubicBezTo>
                  <a:pt x="3612016" y="2803439"/>
                  <a:pt x="2803439" y="3612016"/>
                  <a:pt x="1806008" y="3612016"/>
                </a:cubicBezTo>
                <a:cubicBezTo>
                  <a:pt x="808577" y="3612016"/>
                  <a:pt x="0" y="2803439"/>
                  <a:pt x="0" y="1806008"/>
                </a:cubicBezTo>
                <a:cubicBezTo>
                  <a:pt x="0" y="808577"/>
                  <a:pt x="808577" y="0"/>
                  <a:pt x="1806008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/>
            </a:lvl1pPr>
          </a:lstStyle>
          <a:p>
            <a:r>
              <a:rPr lang="es-ES" dirty="0"/>
              <a:t>Place </a:t>
            </a:r>
            <a:r>
              <a:rPr lang="es-ES" dirty="0" err="1"/>
              <a:t>your</a:t>
            </a:r>
            <a:r>
              <a:rPr lang="es-ES" dirty="0"/>
              <a:t> </a:t>
            </a:r>
            <a:r>
              <a:rPr lang="es-ES" dirty="0" err="1"/>
              <a:t>mage</a:t>
            </a:r>
            <a:endParaRPr lang="es-ES" dirty="0"/>
          </a:p>
        </p:txBody>
      </p:sp>
      <p:sp>
        <p:nvSpPr>
          <p:cNvPr id="13" name="Marcador de posición de imagen 12">
            <a:extLst>
              <a:ext uri="{FF2B5EF4-FFF2-40B4-BE49-F238E27FC236}">
                <a16:creationId xmlns:a16="http://schemas.microsoft.com/office/drawing/2014/main" id="{DE08859C-9E21-3649-A360-0652754BDEB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9710042" y="1323038"/>
            <a:ext cx="1593087" cy="1593087"/>
          </a:xfrm>
          <a:custGeom>
            <a:avLst/>
            <a:gdLst>
              <a:gd name="connsiteX0" fmla="*/ 1806008 w 3612016"/>
              <a:gd name="connsiteY0" fmla="*/ 0 h 3612016"/>
              <a:gd name="connsiteX1" fmla="*/ 3612016 w 3612016"/>
              <a:gd name="connsiteY1" fmla="*/ 1806008 h 3612016"/>
              <a:gd name="connsiteX2" fmla="*/ 1806008 w 3612016"/>
              <a:gd name="connsiteY2" fmla="*/ 3612016 h 3612016"/>
              <a:gd name="connsiteX3" fmla="*/ 0 w 3612016"/>
              <a:gd name="connsiteY3" fmla="*/ 1806008 h 3612016"/>
              <a:gd name="connsiteX4" fmla="*/ 1806008 w 3612016"/>
              <a:gd name="connsiteY4" fmla="*/ 0 h 3612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12016" h="3612016">
                <a:moveTo>
                  <a:pt x="1806008" y="0"/>
                </a:moveTo>
                <a:cubicBezTo>
                  <a:pt x="2803439" y="0"/>
                  <a:pt x="3612016" y="808577"/>
                  <a:pt x="3612016" y="1806008"/>
                </a:cubicBezTo>
                <a:cubicBezTo>
                  <a:pt x="3612016" y="2803439"/>
                  <a:pt x="2803439" y="3612016"/>
                  <a:pt x="1806008" y="3612016"/>
                </a:cubicBezTo>
                <a:cubicBezTo>
                  <a:pt x="808577" y="3612016"/>
                  <a:pt x="0" y="2803439"/>
                  <a:pt x="0" y="1806008"/>
                </a:cubicBezTo>
                <a:cubicBezTo>
                  <a:pt x="0" y="808577"/>
                  <a:pt x="808577" y="0"/>
                  <a:pt x="1806008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/>
            </a:lvl1pPr>
          </a:lstStyle>
          <a:p>
            <a:r>
              <a:rPr lang="es-ES" dirty="0"/>
              <a:t>Place </a:t>
            </a:r>
            <a:r>
              <a:rPr lang="es-ES" dirty="0" err="1"/>
              <a:t>your</a:t>
            </a:r>
            <a:r>
              <a:rPr lang="es-ES" dirty="0"/>
              <a:t> </a:t>
            </a:r>
            <a:r>
              <a:rPr lang="es-ES" dirty="0" err="1"/>
              <a:t>mage</a:t>
            </a:r>
            <a:endParaRPr lang="es-ES" dirty="0"/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C121EFA1-0660-7245-815A-090D8A0705B4}"/>
              </a:ext>
            </a:extLst>
          </p:cNvPr>
          <p:cNvCxnSpPr/>
          <p:nvPr userDrawn="1"/>
        </p:nvCxnSpPr>
        <p:spPr>
          <a:xfrm flipH="1">
            <a:off x="11897450" y="425584"/>
            <a:ext cx="29455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arcador de número de diapositiva 9">
            <a:extLst>
              <a:ext uri="{FF2B5EF4-FFF2-40B4-BE49-F238E27FC236}">
                <a16:creationId xmlns:a16="http://schemas.microsoft.com/office/drawing/2014/main" id="{B2766EE4-2631-9948-A9C9-8F780ECFE0DA}"/>
              </a:ext>
            </a:extLst>
          </p:cNvPr>
          <p:cNvSpPr txBox="1">
            <a:spLocks/>
          </p:cNvSpPr>
          <p:nvPr userDrawn="1"/>
        </p:nvSpPr>
        <p:spPr>
          <a:xfrm>
            <a:off x="11131826" y="252432"/>
            <a:ext cx="765624" cy="323897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540E274-C6F5-7D40-AAE8-F8E74B52E2D5}" type="slidenum">
              <a:rPr lang="es-ES" sz="1800" b="0" i="0" spc="300" smtClean="0">
                <a:solidFill>
                  <a:schemeClr val="tx1">
                    <a:lumMod val="65000"/>
                    <a:lumOff val="35000"/>
                  </a:schemeClr>
                </a:solidFill>
                <a:latin typeface="Oswald" pitchFamily="2" charset="77"/>
                <a:cs typeface="Consolas" panose="020B0609020204030204" pitchFamily="49" charset="0"/>
              </a:rPr>
              <a:pPr algn="r"/>
              <a:t>‹Nº›</a:t>
            </a:fld>
            <a:endParaRPr lang="es-ES" sz="1800" b="0" i="0" spc="300" dirty="0">
              <a:solidFill>
                <a:schemeClr val="tx1">
                  <a:lumMod val="65000"/>
                  <a:lumOff val="35000"/>
                </a:schemeClr>
              </a:solidFill>
              <a:latin typeface="Oswald" pitchFamily="2" charset="77"/>
              <a:cs typeface="Consolas" panose="020B0609020204030204" pitchFamily="49" charset="0"/>
            </a:endParaRPr>
          </a:p>
        </p:txBody>
      </p:sp>
      <p:sp>
        <p:nvSpPr>
          <p:cNvPr id="17" name="Marcador de texto 13">
            <a:extLst>
              <a:ext uri="{FF2B5EF4-FFF2-40B4-BE49-F238E27FC236}">
                <a16:creationId xmlns:a16="http://schemas.microsoft.com/office/drawing/2014/main" id="{7206A3C3-B0FB-0E46-B3BB-379B90E313B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45684" y="240918"/>
            <a:ext cx="3042444" cy="365125"/>
          </a:xfrm>
        </p:spPr>
        <p:txBody>
          <a:bodyPr anchor="ctr">
            <a:normAutofit/>
          </a:bodyPr>
          <a:lstStyle>
            <a:lvl1pPr marL="0" indent="0">
              <a:buNone/>
              <a:defRPr sz="1400" b="0" i="0" spc="600">
                <a:solidFill>
                  <a:schemeClr val="tx1">
                    <a:lumMod val="65000"/>
                    <a:lumOff val="35000"/>
                  </a:schemeClr>
                </a:solidFill>
                <a:latin typeface="Oswald" pitchFamily="2" charset="77"/>
              </a:defRPr>
            </a:lvl1pPr>
            <a:lvl2pPr marL="457200" indent="0">
              <a:buNone/>
              <a:defRPr>
                <a:latin typeface="Bebas Kai" pitchFamily="82" charset="77"/>
              </a:defRPr>
            </a:lvl2pPr>
            <a:lvl3pPr marL="914400" indent="0">
              <a:buNone/>
              <a:defRPr>
                <a:latin typeface="Bebas Kai" pitchFamily="82" charset="77"/>
              </a:defRPr>
            </a:lvl3pPr>
            <a:lvl4pPr marL="1371600" indent="0">
              <a:buNone/>
              <a:defRPr>
                <a:latin typeface="Bebas Kai" pitchFamily="82" charset="77"/>
              </a:defRPr>
            </a:lvl4pPr>
            <a:lvl5pPr marL="1828800" indent="0">
              <a:buNone/>
              <a:defRPr>
                <a:latin typeface="Bebas Kai" pitchFamily="82" charset="77"/>
              </a:defRPr>
            </a:lvl5pPr>
          </a:lstStyle>
          <a:p>
            <a:pPr lvl="0"/>
            <a:r>
              <a:rPr lang="es-ES" dirty="0"/>
              <a:t>01 _ SECTION NAME</a:t>
            </a:r>
          </a:p>
        </p:txBody>
      </p:sp>
    </p:spTree>
    <p:extLst>
      <p:ext uri="{BB962C8B-B14F-4D97-AF65-F5344CB8AC3E}">
        <p14:creationId xmlns:p14="http://schemas.microsoft.com/office/powerpoint/2010/main" val="3959067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ector recto 1">
            <a:extLst>
              <a:ext uri="{FF2B5EF4-FFF2-40B4-BE49-F238E27FC236}">
                <a16:creationId xmlns:a16="http://schemas.microsoft.com/office/drawing/2014/main" id="{D70B7C84-B9E3-4343-B8FF-E675D63D4CFA}"/>
              </a:ext>
            </a:extLst>
          </p:cNvPr>
          <p:cNvCxnSpPr/>
          <p:nvPr userDrawn="1"/>
        </p:nvCxnSpPr>
        <p:spPr>
          <a:xfrm flipH="1">
            <a:off x="11897450" y="425584"/>
            <a:ext cx="29455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Marcador de número de diapositiva 9">
            <a:extLst>
              <a:ext uri="{FF2B5EF4-FFF2-40B4-BE49-F238E27FC236}">
                <a16:creationId xmlns:a16="http://schemas.microsoft.com/office/drawing/2014/main" id="{6D851B62-A94D-9649-830E-64536EE9F1DA}"/>
              </a:ext>
            </a:extLst>
          </p:cNvPr>
          <p:cNvSpPr txBox="1">
            <a:spLocks/>
          </p:cNvSpPr>
          <p:nvPr userDrawn="1"/>
        </p:nvSpPr>
        <p:spPr>
          <a:xfrm>
            <a:off x="11131826" y="252432"/>
            <a:ext cx="765624" cy="323897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540E274-C6F5-7D40-AAE8-F8E74B52E2D5}" type="slidenum">
              <a:rPr lang="es-ES" sz="1800" b="0" i="0" spc="300" smtClean="0">
                <a:solidFill>
                  <a:schemeClr val="tx1">
                    <a:lumMod val="65000"/>
                    <a:lumOff val="35000"/>
                  </a:schemeClr>
                </a:solidFill>
                <a:latin typeface="Oswald" pitchFamily="2" charset="77"/>
                <a:cs typeface="Consolas" panose="020B0609020204030204" pitchFamily="49" charset="0"/>
              </a:rPr>
              <a:pPr algn="r"/>
              <a:t>‹Nº›</a:t>
            </a:fld>
            <a:endParaRPr lang="es-ES" sz="1800" b="0" i="0" spc="300" dirty="0">
              <a:solidFill>
                <a:schemeClr val="tx1">
                  <a:lumMod val="65000"/>
                  <a:lumOff val="35000"/>
                </a:schemeClr>
              </a:solidFill>
              <a:latin typeface="Oswald" pitchFamily="2" charset="77"/>
              <a:cs typeface="Consolas" panose="020B0609020204030204" pitchFamily="49" charset="0"/>
            </a:endParaRPr>
          </a:p>
        </p:txBody>
      </p:sp>
      <p:sp>
        <p:nvSpPr>
          <p:cNvPr id="5" name="Marcador de texto 13">
            <a:extLst>
              <a:ext uri="{FF2B5EF4-FFF2-40B4-BE49-F238E27FC236}">
                <a16:creationId xmlns:a16="http://schemas.microsoft.com/office/drawing/2014/main" id="{52A53EFD-C219-974C-8055-D757334281A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45684" y="240918"/>
            <a:ext cx="3042444" cy="365125"/>
          </a:xfrm>
        </p:spPr>
        <p:txBody>
          <a:bodyPr anchor="ctr">
            <a:normAutofit/>
          </a:bodyPr>
          <a:lstStyle>
            <a:lvl1pPr marL="0" indent="0">
              <a:buNone/>
              <a:defRPr sz="1400" b="0" i="0" spc="600">
                <a:solidFill>
                  <a:schemeClr val="tx1">
                    <a:lumMod val="65000"/>
                    <a:lumOff val="35000"/>
                  </a:schemeClr>
                </a:solidFill>
                <a:latin typeface="Oswald" pitchFamily="2" charset="77"/>
              </a:defRPr>
            </a:lvl1pPr>
            <a:lvl2pPr marL="457200" indent="0">
              <a:buNone/>
              <a:defRPr>
                <a:latin typeface="Bebas Kai" pitchFamily="82" charset="77"/>
              </a:defRPr>
            </a:lvl2pPr>
            <a:lvl3pPr marL="914400" indent="0">
              <a:buNone/>
              <a:defRPr>
                <a:latin typeface="Bebas Kai" pitchFamily="82" charset="77"/>
              </a:defRPr>
            </a:lvl3pPr>
            <a:lvl4pPr marL="1371600" indent="0">
              <a:buNone/>
              <a:defRPr>
                <a:latin typeface="Bebas Kai" pitchFamily="82" charset="77"/>
              </a:defRPr>
            </a:lvl4pPr>
            <a:lvl5pPr marL="1828800" indent="0">
              <a:buNone/>
              <a:defRPr>
                <a:latin typeface="Bebas Kai" pitchFamily="82" charset="77"/>
              </a:defRPr>
            </a:lvl5pPr>
          </a:lstStyle>
          <a:p>
            <a:pPr lvl="0"/>
            <a:r>
              <a:rPr lang="es-ES" dirty="0"/>
              <a:t>01 _ SECTION NAME</a:t>
            </a:r>
          </a:p>
        </p:txBody>
      </p:sp>
    </p:spTree>
    <p:extLst>
      <p:ext uri="{BB962C8B-B14F-4D97-AF65-F5344CB8AC3E}">
        <p14:creationId xmlns:p14="http://schemas.microsoft.com/office/powerpoint/2010/main" val="2526739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4761BEE-B2D3-814C-850B-1E46875EF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WRITE YOUR TITLE HERE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898667C-12FF-C347-8016-3D7B7E825B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51C3E71-1E67-234A-80DD-1B72BD9378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79E3E-7912-7547-8B01-B5B97F81ABE7}" type="datetimeFigureOut">
              <a:rPr lang="es-ES" smtClean="0"/>
              <a:t>09/10/2022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F32DA67-1090-874C-B35C-9C2A56CEB1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713BFAA-29D1-3A4B-B380-3FAD0A09B1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06863-4448-B54D-BBCE-7214055FE02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5832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6" r:id="rId2"/>
    <p:sldLayoutId id="2147483650" r:id="rId3"/>
    <p:sldLayoutId id="2147483655" r:id="rId4"/>
    <p:sldLayoutId id="2147483657" r:id="rId5"/>
    <p:sldLayoutId id="2147483649" r:id="rId6"/>
    <p:sldLayoutId id="2147483651" r:id="rId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Oswald" pitchFamily="2" charset="77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D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erda 47">
            <a:extLst>
              <a:ext uri="{FF2B5EF4-FFF2-40B4-BE49-F238E27FC236}">
                <a16:creationId xmlns:a16="http://schemas.microsoft.com/office/drawing/2014/main" id="{CA8CD09A-460D-9546-A2F5-A21C27BB55B7}"/>
              </a:ext>
            </a:extLst>
          </p:cNvPr>
          <p:cNvSpPr/>
          <p:nvPr/>
        </p:nvSpPr>
        <p:spPr>
          <a:xfrm rot="10800000">
            <a:off x="-1879274" y="0"/>
            <a:ext cx="3321011" cy="3321011"/>
          </a:xfrm>
          <a:prstGeom prst="chord">
            <a:avLst>
              <a:gd name="adj1" fmla="val 5847326"/>
              <a:gd name="adj2" fmla="val 1573501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7" name="Gráfico 16">
            <a:extLst>
              <a:ext uri="{FF2B5EF4-FFF2-40B4-BE49-F238E27FC236}">
                <a16:creationId xmlns:a16="http://schemas.microsoft.com/office/drawing/2014/main" id="{2E7474C0-E4EB-4249-BCFF-F34BC7CCE24D}"/>
              </a:ext>
            </a:extLst>
          </p:cNvPr>
          <p:cNvSpPr/>
          <p:nvPr/>
        </p:nvSpPr>
        <p:spPr>
          <a:xfrm>
            <a:off x="6013539" y="0"/>
            <a:ext cx="6178461" cy="6879706"/>
          </a:xfrm>
          <a:custGeom>
            <a:avLst/>
            <a:gdLst>
              <a:gd name="connsiteX0" fmla="*/ 3429000 w 6858000"/>
              <a:gd name="connsiteY0" fmla="*/ 6858000 h 6858000"/>
              <a:gd name="connsiteX1" fmla="*/ 0 w 6858000"/>
              <a:gd name="connsiteY1" fmla="*/ 3429000 h 6858000"/>
              <a:gd name="connsiteX2" fmla="*/ 3429000 w 6858000"/>
              <a:gd name="connsiteY2" fmla="*/ 0 h 6858000"/>
              <a:gd name="connsiteX3" fmla="*/ 6858000 w 6858000"/>
              <a:gd name="connsiteY3" fmla="*/ 0 h 6858000"/>
              <a:gd name="connsiteX4" fmla="*/ 6858000 w 6858000"/>
              <a:gd name="connsiteY4" fmla="*/ 6858000 h 6858000"/>
              <a:gd name="connsiteX5" fmla="*/ 3429000 w 6858000"/>
              <a:gd name="connsiteY5" fmla="*/ 6858000 h 6858000"/>
              <a:gd name="connsiteX0" fmla="*/ 3429000 w 6858000"/>
              <a:gd name="connsiteY0" fmla="*/ 6858000 h 6874626"/>
              <a:gd name="connsiteX1" fmla="*/ 0 w 6858000"/>
              <a:gd name="connsiteY1" fmla="*/ 3429000 h 6874626"/>
              <a:gd name="connsiteX2" fmla="*/ 3429000 w 6858000"/>
              <a:gd name="connsiteY2" fmla="*/ 0 h 6874626"/>
              <a:gd name="connsiteX3" fmla="*/ 6858000 w 6858000"/>
              <a:gd name="connsiteY3" fmla="*/ 0 h 6874626"/>
              <a:gd name="connsiteX4" fmla="*/ 5095702 w 6858000"/>
              <a:gd name="connsiteY4" fmla="*/ 6874626 h 6874626"/>
              <a:gd name="connsiteX5" fmla="*/ 3429000 w 6858000"/>
              <a:gd name="connsiteY5" fmla="*/ 6858000 h 6874626"/>
              <a:gd name="connsiteX0" fmla="*/ 3429000 w 5112327"/>
              <a:gd name="connsiteY0" fmla="*/ 6858000 h 6874626"/>
              <a:gd name="connsiteX1" fmla="*/ 0 w 5112327"/>
              <a:gd name="connsiteY1" fmla="*/ 3429000 h 6874626"/>
              <a:gd name="connsiteX2" fmla="*/ 3429000 w 5112327"/>
              <a:gd name="connsiteY2" fmla="*/ 0 h 6874626"/>
              <a:gd name="connsiteX3" fmla="*/ 5112327 w 5112327"/>
              <a:gd name="connsiteY3" fmla="*/ 33251 h 6874626"/>
              <a:gd name="connsiteX4" fmla="*/ 5095702 w 5112327"/>
              <a:gd name="connsiteY4" fmla="*/ 6874626 h 6874626"/>
              <a:gd name="connsiteX5" fmla="*/ 3429000 w 5112327"/>
              <a:gd name="connsiteY5" fmla="*/ 6858000 h 6874626"/>
              <a:gd name="connsiteX0" fmla="*/ 3429000 w 5095903"/>
              <a:gd name="connsiteY0" fmla="*/ 6858000 h 6874626"/>
              <a:gd name="connsiteX1" fmla="*/ 0 w 5095903"/>
              <a:gd name="connsiteY1" fmla="*/ 3429000 h 6874626"/>
              <a:gd name="connsiteX2" fmla="*/ 3429000 w 5095903"/>
              <a:gd name="connsiteY2" fmla="*/ 0 h 6874626"/>
              <a:gd name="connsiteX3" fmla="*/ 4995949 w 5095903"/>
              <a:gd name="connsiteY3" fmla="*/ 16625 h 6874626"/>
              <a:gd name="connsiteX4" fmla="*/ 5095702 w 5095903"/>
              <a:gd name="connsiteY4" fmla="*/ 6874626 h 6874626"/>
              <a:gd name="connsiteX5" fmla="*/ 3429000 w 5095903"/>
              <a:gd name="connsiteY5" fmla="*/ 6858000 h 6874626"/>
              <a:gd name="connsiteX0" fmla="*/ 3429000 w 5096182"/>
              <a:gd name="connsiteY0" fmla="*/ 6874626 h 6891252"/>
              <a:gd name="connsiteX1" fmla="*/ 0 w 5096182"/>
              <a:gd name="connsiteY1" fmla="*/ 3445626 h 6891252"/>
              <a:gd name="connsiteX2" fmla="*/ 3429000 w 5096182"/>
              <a:gd name="connsiteY2" fmla="*/ 16626 h 6891252"/>
              <a:gd name="connsiteX3" fmla="*/ 5062451 w 5096182"/>
              <a:gd name="connsiteY3" fmla="*/ 0 h 6891252"/>
              <a:gd name="connsiteX4" fmla="*/ 5095702 w 5096182"/>
              <a:gd name="connsiteY4" fmla="*/ 6891252 h 6891252"/>
              <a:gd name="connsiteX5" fmla="*/ 3429000 w 5096182"/>
              <a:gd name="connsiteY5" fmla="*/ 6874626 h 6891252"/>
              <a:gd name="connsiteX0" fmla="*/ 3429000 w 5096280"/>
              <a:gd name="connsiteY0" fmla="*/ 6866534 h 6883160"/>
              <a:gd name="connsiteX1" fmla="*/ 0 w 5096280"/>
              <a:gd name="connsiteY1" fmla="*/ 3437534 h 6883160"/>
              <a:gd name="connsiteX2" fmla="*/ 3429000 w 5096280"/>
              <a:gd name="connsiteY2" fmla="*/ 8534 h 6883160"/>
              <a:gd name="connsiteX3" fmla="*/ 5070543 w 5096280"/>
              <a:gd name="connsiteY3" fmla="*/ 0 h 6883160"/>
              <a:gd name="connsiteX4" fmla="*/ 5095702 w 5096280"/>
              <a:gd name="connsiteY4" fmla="*/ 6883160 h 6883160"/>
              <a:gd name="connsiteX5" fmla="*/ 3429000 w 5096280"/>
              <a:gd name="connsiteY5" fmla="*/ 6866534 h 6883160"/>
              <a:gd name="connsiteX0" fmla="*/ 3429000 w 5097206"/>
              <a:gd name="connsiteY0" fmla="*/ 6858442 h 6875068"/>
              <a:gd name="connsiteX1" fmla="*/ 0 w 5097206"/>
              <a:gd name="connsiteY1" fmla="*/ 3429442 h 6875068"/>
              <a:gd name="connsiteX2" fmla="*/ 3429000 w 5097206"/>
              <a:gd name="connsiteY2" fmla="*/ 442 h 6875068"/>
              <a:gd name="connsiteX3" fmla="*/ 5094819 w 5097206"/>
              <a:gd name="connsiteY3" fmla="*/ 0 h 6875068"/>
              <a:gd name="connsiteX4" fmla="*/ 5095702 w 5097206"/>
              <a:gd name="connsiteY4" fmla="*/ 6875068 h 6875068"/>
              <a:gd name="connsiteX5" fmla="*/ 3429000 w 5097206"/>
              <a:gd name="connsiteY5" fmla="*/ 6858442 h 6875068"/>
              <a:gd name="connsiteX0" fmla="*/ 3429000 w 5511391"/>
              <a:gd name="connsiteY0" fmla="*/ 6858442 h 6863193"/>
              <a:gd name="connsiteX1" fmla="*/ 0 w 5511391"/>
              <a:gd name="connsiteY1" fmla="*/ 3429442 h 6863193"/>
              <a:gd name="connsiteX2" fmla="*/ 3429000 w 5511391"/>
              <a:gd name="connsiteY2" fmla="*/ 442 h 6863193"/>
              <a:gd name="connsiteX3" fmla="*/ 5094819 w 5511391"/>
              <a:gd name="connsiteY3" fmla="*/ 0 h 6863193"/>
              <a:gd name="connsiteX4" fmla="*/ 5511338 w 5511391"/>
              <a:gd name="connsiteY4" fmla="*/ 6863193 h 6863193"/>
              <a:gd name="connsiteX5" fmla="*/ 3429000 w 5511391"/>
              <a:gd name="connsiteY5" fmla="*/ 6858442 h 6863193"/>
              <a:gd name="connsiteX0" fmla="*/ 3429000 w 5512842"/>
              <a:gd name="connsiteY0" fmla="*/ 6882192 h 6886943"/>
              <a:gd name="connsiteX1" fmla="*/ 0 w 5512842"/>
              <a:gd name="connsiteY1" fmla="*/ 3453192 h 6886943"/>
              <a:gd name="connsiteX2" fmla="*/ 3429000 w 5512842"/>
              <a:gd name="connsiteY2" fmla="*/ 24192 h 6886943"/>
              <a:gd name="connsiteX3" fmla="*/ 5510455 w 5512842"/>
              <a:gd name="connsiteY3" fmla="*/ 0 h 6886943"/>
              <a:gd name="connsiteX4" fmla="*/ 5511338 w 5512842"/>
              <a:gd name="connsiteY4" fmla="*/ 6886943 h 6886943"/>
              <a:gd name="connsiteX5" fmla="*/ 3429000 w 5512842"/>
              <a:gd name="connsiteY5" fmla="*/ 6882192 h 6886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12842" h="6886943">
                <a:moveTo>
                  <a:pt x="3429000" y="6882192"/>
                </a:moveTo>
                <a:cubicBezTo>
                  <a:pt x="1535214" y="6882192"/>
                  <a:pt x="0" y="5346978"/>
                  <a:pt x="0" y="3453192"/>
                </a:cubicBezTo>
                <a:cubicBezTo>
                  <a:pt x="0" y="1559406"/>
                  <a:pt x="1535214" y="24192"/>
                  <a:pt x="3429000" y="24192"/>
                </a:cubicBezTo>
                <a:lnTo>
                  <a:pt x="5510455" y="0"/>
                </a:lnTo>
                <a:cubicBezTo>
                  <a:pt x="5504913" y="2280458"/>
                  <a:pt x="5516880" y="4606485"/>
                  <a:pt x="5511338" y="6886943"/>
                </a:cubicBezTo>
                <a:lnTo>
                  <a:pt x="3429000" y="6882192"/>
                </a:lnTo>
                <a:close/>
              </a:path>
            </a:pathLst>
          </a:custGeom>
          <a:noFill/>
          <a:ln w="6350" cap="flat">
            <a:solidFill>
              <a:schemeClr val="tx1">
                <a:lumMod val="65000"/>
                <a:lumOff val="3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s-ES"/>
          </a:p>
        </p:txBody>
      </p:sp>
      <p:pic>
        <p:nvPicPr>
          <p:cNvPr id="24" name="Marcador de posición de imagen 23">
            <a:extLst>
              <a:ext uri="{FF2B5EF4-FFF2-40B4-BE49-F238E27FC236}">
                <a16:creationId xmlns:a16="http://schemas.microsoft.com/office/drawing/2014/main" id="{29A6CD8A-DD5E-F849-BE53-28176809712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741835" y="1"/>
            <a:ext cx="5512759" cy="6879706"/>
          </a:xfr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46BDD4C8-FC3C-9040-B16A-9D2615FDC5B9}"/>
              </a:ext>
            </a:extLst>
          </p:cNvPr>
          <p:cNvSpPr txBox="1"/>
          <p:nvPr/>
        </p:nvSpPr>
        <p:spPr>
          <a:xfrm>
            <a:off x="1546874" y="2056167"/>
            <a:ext cx="4229808" cy="2049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8020"/>
              </a:lnSpc>
            </a:pPr>
            <a:r>
              <a:rPr lang="es-ES" sz="5400" spc="600" dirty="0">
                <a:solidFill>
                  <a:schemeClr val="bg1"/>
                </a:solidFill>
                <a:latin typeface="Oswald Medium" pitchFamily="2" charset="77"/>
                <a:ea typeface="Roboto" panose="02000000000000000000" pitchFamily="2" charset="0"/>
                <a:cs typeface="Roboto" panose="02000000000000000000" pitchFamily="2" charset="0"/>
              </a:rPr>
              <a:t>REDACCIÓNCIENTÍFICA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D4079CD6-7E5B-B844-A61B-88A122D9B02B}"/>
              </a:ext>
            </a:extLst>
          </p:cNvPr>
          <p:cNvSpPr/>
          <p:nvPr/>
        </p:nvSpPr>
        <p:spPr>
          <a:xfrm>
            <a:off x="7605485" y="474768"/>
            <a:ext cx="3920897" cy="6235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s-ES" sz="800" b="1" spc="6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UNIVERSIDAD NACIONAL DE EDUCACIÓN</a:t>
            </a:r>
          </a:p>
          <a:p>
            <a:pPr algn="r">
              <a:lnSpc>
                <a:spcPct val="150000"/>
              </a:lnSpc>
            </a:pPr>
            <a:r>
              <a:rPr lang="es-ES" sz="800" b="1" spc="6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ENRIQUE GUZMAN Y VALLE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9DC397E-CFFA-334D-8781-F43DC126BDE2}"/>
              </a:ext>
            </a:extLst>
          </p:cNvPr>
          <p:cNvSpPr txBox="1"/>
          <p:nvPr/>
        </p:nvSpPr>
        <p:spPr>
          <a:xfrm>
            <a:off x="1161708" y="4929078"/>
            <a:ext cx="3889261" cy="7737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s-ES" sz="1200" spc="300" dirty="0">
                <a:solidFill>
                  <a:schemeClr val="bg1"/>
                </a:solidFill>
              </a:rPr>
              <a:t>DOCENTE: </a:t>
            </a:r>
            <a:r>
              <a:rPr lang="es-ES" sz="1200" b="1" spc="300" dirty="0">
                <a:solidFill>
                  <a:schemeClr val="bg1"/>
                </a:solidFill>
              </a:rPr>
              <a:t>DRA.MARTINA BAZÁN</a:t>
            </a:r>
          </a:p>
          <a:p>
            <a:pPr>
              <a:lnSpc>
                <a:spcPct val="200000"/>
              </a:lnSpc>
            </a:pPr>
            <a:r>
              <a:rPr lang="es-ES" sz="1200" spc="300" dirty="0">
                <a:solidFill>
                  <a:schemeClr val="bg1"/>
                </a:solidFill>
              </a:rPr>
              <a:t>AÑO: </a:t>
            </a:r>
            <a:r>
              <a:rPr lang="es-ES" sz="1200" b="1" spc="300" dirty="0">
                <a:solidFill>
                  <a:schemeClr val="bg1"/>
                </a:solidFill>
              </a:rPr>
              <a:t>2022</a:t>
            </a:r>
          </a:p>
        </p:txBody>
      </p: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DCE48306-FBFE-3447-B45F-D37683E9DF72}"/>
              </a:ext>
            </a:extLst>
          </p:cNvPr>
          <p:cNvCxnSpPr>
            <a:cxnSpLocks/>
          </p:cNvCxnSpPr>
          <p:nvPr/>
        </p:nvCxnSpPr>
        <p:spPr>
          <a:xfrm flipV="1">
            <a:off x="726621" y="3843228"/>
            <a:ext cx="0" cy="217170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18103562-F0D5-D149-A9B8-F50CD94A845D}"/>
              </a:ext>
            </a:extLst>
          </p:cNvPr>
          <p:cNvCxnSpPr>
            <a:cxnSpLocks/>
          </p:cNvCxnSpPr>
          <p:nvPr/>
        </p:nvCxnSpPr>
        <p:spPr>
          <a:xfrm flipV="1">
            <a:off x="11677251" y="474769"/>
            <a:ext cx="0" cy="912203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ángulo 19">
            <a:extLst>
              <a:ext uri="{FF2B5EF4-FFF2-40B4-BE49-F238E27FC236}">
                <a16:creationId xmlns:a16="http://schemas.microsoft.com/office/drawing/2014/main" id="{16F903DF-4F6E-4744-B1B6-5D46CAB06271}"/>
              </a:ext>
            </a:extLst>
          </p:cNvPr>
          <p:cNvSpPr/>
          <p:nvPr/>
        </p:nvSpPr>
        <p:spPr>
          <a:xfrm>
            <a:off x="586468" y="828135"/>
            <a:ext cx="3499676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8000" spc="600" dirty="0">
                <a:solidFill>
                  <a:schemeClr val="accent1"/>
                </a:solidFill>
                <a:latin typeface="Oswald Medium" pitchFamily="2" charset="77"/>
                <a:ea typeface="Roboto" panose="02000000000000000000" pitchFamily="2" charset="0"/>
              </a:rPr>
              <a:t>TALLER</a:t>
            </a:r>
            <a:endParaRPr lang="es-ES" sz="8000" spc="600" dirty="0">
              <a:solidFill>
                <a:schemeClr val="accent1"/>
              </a:solidFill>
              <a:latin typeface="Oswald Medium" pitchFamily="2" charset="77"/>
            </a:endParaRPr>
          </a:p>
        </p:txBody>
      </p:sp>
      <p:pic>
        <p:nvPicPr>
          <p:cNvPr id="30" name="Marcador de posición de imagen 29">
            <a:extLst>
              <a:ext uri="{FF2B5EF4-FFF2-40B4-BE49-F238E27FC236}">
                <a16:creationId xmlns:a16="http://schemas.microsoft.com/office/drawing/2014/main" id="{22E61AA3-7E57-AA4B-960A-50196A75346E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99692" y="4000500"/>
            <a:ext cx="2339408" cy="2339408"/>
          </a:xfr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46299AC9-29A6-688F-EFE2-89C93502F362}"/>
              </a:ext>
            </a:extLst>
          </p:cNvPr>
          <p:cNvSpPr/>
          <p:nvPr/>
        </p:nvSpPr>
        <p:spPr>
          <a:xfrm>
            <a:off x="684105" y="1956147"/>
            <a:ext cx="757633" cy="456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s-ES" b="1" spc="6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DE</a:t>
            </a:r>
            <a:endParaRPr lang="es-ES" spc="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C8DBD78-9156-44E6-5147-6BD6CDBA003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0025" y="627975"/>
            <a:ext cx="438150" cy="6057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44517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12">
            <a:extLst>
              <a:ext uri="{FF2B5EF4-FFF2-40B4-BE49-F238E27FC236}">
                <a16:creationId xmlns:a16="http://schemas.microsoft.com/office/drawing/2014/main" id="{9E1ED1C0-EC91-B649-BFB3-208839DA734B}"/>
              </a:ext>
            </a:extLst>
          </p:cNvPr>
          <p:cNvSpPr/>
          <p:nvPr/>
        </p:nvSpPr>
        <p:spPr>
          <a:xfrm>
            <a:off x="0" y="2366061"/>
            <a:ext cx="12192000" cy="17430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F2B03C63-0C31-D543-8F70-268E10983E7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5683" y="240918"/>
            <a:ext cx="6542088" cy="365125"/>
          </a:xfrm>
        </p:spPr>
        <p:txBody>
          <a:bodyPr>
            <a:normAutofit fontScale="92500"/>
          </a:bodyPr>
          <a:lstStyle/>
          <a:p>
            <a:r>
              <a:rPr lang="es-ES" dirty="0"/>
              <a:t>04_ EL LENGUAJE DE LOS ARTÍCULOS CIENTÍFICOS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DCB44E2-C839-3547-BFE3-111856451CB7}"/>
              </a:ext>
            </a:extLst>
          </p:cNvPr>
          <p:cNvSpPr txBox="1"/>
          <p:nvPr/>
        </p:nvSpPr>
        <p:spPr>
          <a:xfrm>
            <a:off x="845683" y="952284"/>
            <a:ext cx="58689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spc="300" dirty="0">
                <a:solidFill>
                  <a:schemeClr val="tx1">
                    <a:lumMod val="95000"/>
                    <a:lumOff val="5000"/>
                  </a:schemeClr>
                </a:solidFill>
                <a:latin typeface="Oswald" pitchFamily="2" charset="77"/>
                <a:ea typeface="Roboto" panose="02000000000000000000" pitchFamily="2" charset="0"/>
                <a:cs typeface="Roboto" panose="02000000000000000000" pitchFamily="2" charset="0"/>
              </a:rPr>
              <a:t>LENGUAJE APROPIADO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F7B1D52-CA6A-F544-B717-DE75C6295903}"/>
              </a:ext>
            </a:extLst>
          </p:cNvPr>
          <p:cNvSpPr txBox="1"/>
          <p:nvPr/>
        </p:nvSpPr>
        <p:spPr>
          <a:xfrm>
            <a:off x="2561608" y="1404509"/>
            <a:ext cx="5868988" cy="456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MX" dirty="0"/>
              <a:t>El Uso correcto del lenguaje </a:t>
            </a:r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E5F8D80-AA33-5A47-AF76-848A997CA2AF}"/>
              </a:ext>
            </a:extLst>
          </p:cNvPr>
          <p:cNvSpPr txBox="1"/>
          <p:nvPr/>
        </p:nvSpPr>
        <p:spPr>
          <a:xfrm>
            <a:off x="845684" y="2671226"/>
            <a:ext cx="34318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El</a:t>
            </a:r>
          </a:p>
          <a:p>
            <a:r>
              <a:rPr lang="es-ES" sz="2400" b="1" dirty="0">
                <a:solidFill>
                  <a:schemeClr val="accent1"/>
                </a:solidFill>
                <a:highlight>
                  <a:srgbClr val="000000"/>
                </a:highlight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Conocimiento científico</a:t>
            </a:r>
            <a:endParaRPr lang="es-ES" sz="2400" b="1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1CE2791A-3501-3540-8886-23CF1CC54A76}"/>
              </a:ext>
            </a:extLst>
          </p:cNvPr>
          <p:cNvSpPr txBox="1"/>
          <p:nvPr/>
        </p:nvSpPr>
        <p:spPr>
          <a:xfrm>
            <a:off x="845684" y="4546673"/>
            <a:ext cx="3256201" cy="1021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1400" dirty="0"/>
              <a:t>Debe comunicarse eficazmente, con claridad y con palabras de significado indudable.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96A92AD-6042-F645-B4F9-4CEA075EF2D8}"/>
              </a:ext>
            </a:extLst>
          </p:cNvPr>
          <p:cNvSpPr txBox="1"/>
          <p:nvPr/>
        </p:nvSpPr>
        <p:spPr>
          <a:xfrm>
            <a:off x="4632436" y="2671226"/>
            <a:ext cx="34318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El</a:t>
            </a:r>
          </a:p>
          <a:p>
            <a:r>
              <a:rPr lang="es-ES" sz="3200" b="1" dirty="0">
                <a:solidFill>
                  <a:schemeClr val="accent1"/>
                </a:solidFill>
                <a:highlight>
                  <a:srgbClr val="000000"/>
                </a:highlight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científico</a:t>
            </a:r>
            <a:endParaRPr lang="es-ES" sz="3200" b="1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B3BA0A98-BC09-E445-937B-B4933A3A2CE6}"/>
              </a:ext>
            </a:extLst>
          </p:cNvPr>
          <p:cNvSpPr txBox="1"/>
          <p:nvPr/>
        </p:nvSpPr>
        <p:spPr>
          <a:xfrm>
            <a:off x="4632436" y="4546673"/>
            <a:ext cx="3256201" cy="1345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1400" dirty="0"/>
              <a:t>Debe ser culto y evitar que una gran parte del valor de la investigación (datos)  se pierda por falta de interés en el </a:t>
            </a:r>
            <a:r>
              <a:rPr lang="es-ES" sz="1400" b="1" dirty="0"/>
              <a:t>proceso comunicativo.</a:t>
            </a:r>
            <a:endParaRPr lang="es-ES" sz="1400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2776DB35-E0C0-194E-A576-7B4D08662B5C}"/>
              </a:ext>
            </a:extLst>
          </p:cNvPr>
          <p:cNvSpPr txBox="1"/>
          <p:nvPr/>
        </p:nvSpPr>
        <p:spPr>
          <a:xfrm>
            <a:off x="8360802" y="2671226"/>
            <a:ext cx="27824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El </a:t>
            </a:r>
          </a:p>
          <a:p>
            <a:r>
              <a:rPr lang="es-ES" sz="2400" b="1" dirty="0">
                <a:solidFill>
                  <a:schemeClr val="accent1"/>
                </a:solidFill>
                <a:highlight>
                  <a:srgbClr val="000000"/>
                </a:highlight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Lenguaje </a:t>
            </a:r>
            <a:r>
              <a:rPr lang="es-E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no tiene que ser difícil 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27F8304-7F3F-CA43-9F48-0FE45496B65A}"/>
              </a:ext>
            </a:extLst>
          </p:cNvPr>
          <p:cNvSpPr txBox="1"/>
          <p:nvPr/>
        </p:nvSpPr>
        <p:spPr>
          <a:xfrm>
            <a:off x="8360802" y="4546673"/>
            <a:ext cx="3140006" cy="1021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1400" dirty="0"/>
              <a:t>El mejor lenguaje es el que transmite el sentido con el menor número posible de palabras.</a:t>
            </a: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A1CF90B6-00AB-1040-AA83-FE233FDC4F26}"/>
              </a:ext>
            </a:extLst>
          </p:cNvPr>
          <p:cNvCxnSpPr>
            <a:cxnSpLocks/>
          </p:cNvCxnSpPr>
          <p:nvPr/>
        </p:nvCxnSpPr>
        <p:spPr>
          <a:xfrm>
            <a:off x="1038783" y="3956130"/>
            <a:ext cx="0" cy="42989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56FE191C-56C2-2648-9DB9-6475EBD257B3}"/>
              </a:ext>
            </a:extLst>
          </p:cNvPr>
          <p:cNvCxnSpPr>
            <a:cxnSpLocks/>
          </p:cNvCxnSpPr>
          <p:nvPr/>
        </p:nvCxnSpPr>
        <p:spPr>
          <a:xfrm>
            <a:off x="4727379" y="3956130"/>
            <a:ext cx="0" cy="42989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5D5D45CF-D087-7A45-80BE-3F0A8F37F44B}"/>
              </a:ext>
            </a:extLst>
          </p:cNvPr>
          <p:cNvCxnSpPr>
            <a:cxnSpLocks/>
          </p:cNvCxnSpPr>
          <p:nvPr/>
        </p:nvCxnSpPr>
        <p:spPr>
          <a:xfrm>
            <a:off x="8539962" y="3956130"/>
            <a:ext cx="0" cy="42989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0016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uerda 12">
            <a:extLst>
              <a:ext uri="{FF2B5EF4-FFF2-40B4-BE49-F238E27FC236}">
                <a16:creationId xmlns:a16="http://schemas.microsoft.com/office/drawing/2014/main" id="{7DFC106D-71DA-0B46-9BFE-CAF7CA8511FF}"/>
              </a:ext>
            </a:extLst>
          </p:cNvPr>
          <p:cNvSpPr/>
          <p:nvPr/>
        </p:nvSpPr>
        <p:spPr>
          <a:xfrm rot="10800000">
            <a:off x="-2292312" y="-39779"/>
            <a:ext cx="4018744" cy="4018744"/>
          </a:xfrm>
          <a:prstGeom prst="chord">
            <a:avLst>
              <a:gd name="adj1" fmla="val 5870008"/>
              <a:gd name="adj2" fmla="val 1573501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6BDD4C8-FC3C-9040-B16A-9D2615FDC5B9}"/>
              </a:ext>
            </a:extLst>
          </p:cNvPr>
          <p:cNvSpPr txBox="1"/>
          <p:nvPr/>
        </p:nvSpPr>
        <p:spPr>
          <a:xfrm>
            <a:off x="586468" y="1969592"/>
            <a:ext cx="4585949" cy="12304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8020"/>
              </a:lnSpc>
            </a:pPr>
            <a:r>
              <a:rPr lang="es-ES" sz="11500" spc="300" dirty="0">
                <a:solidFill>
                  <a:schemeClr val="tx1">
                    <a:lumMod val="95000"/>
                    <a:lumOff val="5000"/>
                  </a:schemeClr>
                </a:solidFill>
                <a:latin typeface="Oswald" pitchFamily="2" charset="77"/>
                <a:ea typeface="Roboto" panose="02000000000000000000" pitchFamily="2" charset="0"/>
                <a:cs typeface="Roboto" panose="02000000000000000000" pitchFamily="2" charset="0"/>
              </a:rPr>
              <a:t>FIN</a:t>
            </a:r>
            <a:endParaRPr lang="es-ES" sz="8000" spc="300" dirty="0">
              <a:solidFill>
                <a:schemeClr val="tx1">
                  <a:lumMod val="95000"/>
                  <a:lumOff val="5000"/>
                </a:schemeClr>
              </a:solidFill>
              <a:latin typeface="Oswald" pitchFamily="2" charset="77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EED1325A-C12C-A24E-83A0-FB58F54F78B4}"/>
              </a:ext>
            </a:extLst>
          </p:cNvPr>
          <p:cNvGrpSpPr/>
          <p:nvPr/>
        </p:nvGrpSpPr>
        <p:grpSpPr>
          <a:xfrm rot="10800000">
            <a:off x="5339221" y="3511885"/>
            <a:ext cx="318629" cy="3346115"/>
            <a:chOff x="1110684" y="-607801"/>
            <a:chExt cx="318629" cy="3346115"/>
          </a:xfrm>
        </p:grpSpPr>
        <p:cxnSp>
          <p:nvCxnSpPr>
            <p:cNvPr id="9" name="Conector recto 8">
              <a:extLst>
                <a:ext uri="{FF2B5EF4-FFF2-40B4-BE49-F238E27FC236}">
                  <a16:creationId xmlns:a16="http://schemas.microsoft.com/office/drawing/2014/main" id="{B69EE778-390C-BD45-83BD-DE6314D0D339}"/>
                </a:ext>
              </a:extLst>
            </p:cNvPr>
            <p:cNvCxnSpPr>
              <a:cxnSpLocks/>
              <a:endCxn id="10" idx="4"/>
            </p:cNvCxnSpPr>
            <p:nvPr/>
          </p:nvCxnSpPr>
          <p:spPr>
            <a:xfrm rot="10800000" flipV="1">
              <a:off x="1269999" y="-607801"/>
              <a:ext cx="0" cy="334611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36EFC212-986A-7F4C-8843-03DB58D5BD1B}"/>
                </a:ext>
              </a:extLst>
            </p:cNvPr>
            <p:cNvSpPr/>
            <p:nvPr/>
          </p:nvSpPr>
          <p:spPr>
            <a:xfrm>
              <a:off x="1110684" y="2419685"/>
              <a:ext cx="318629" cy="31862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pic>
        <p:nvPicPr>
          <p:cNvPr id="19" name="Marcador de posición de imagen 18">
            <a:extLst>
              <a:ext uri="{FF2B5EF4-FFF2-40B4-BE49-F238E27FC236}">
                <a16:creationId xmlns:a16="http://schemas.microsoft.com/office/drawing/2014/main" id="{0AC59290-E3D6-3948-A7D0-1225B1497E1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79159" y="1"/>
            <a:ext cx="5512759" cy="6879706"/>
          </a:xfrm>
        </p:spPr>
      </p:pic>
      <p:sp>
        <p:nvSpPr>
          <p:cNvPr id="22" name="CuadroTexto 21">
            <a:extLst>
              <a:ext uri="{FF2B5EF4-FFF2-40B4-BE49-F238E27FC236}">
                <a16:creationId xmlns:a16="http://schemas.microsoft.com/office/drawing/2014/main" id="{7D2C1F59-0A0D-3A4B-99A7-D9AC25151A08}"/>
              </a:ext>
            </a:extLst>
          </p:cNvPr>
          <p:cNvSpPr txBox="1"/>
          <p:nvPr/>
        </p:nvSpPr>
        <p:spPr>
          <a:xfrm>
            <a:off x="1161708" y="4929078"/>
            <a:ext cx="3816689" cy="7737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s-ES" sz="1200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DOCENTE: </a:t>
            </a:r>
            <a:r>
              <a:rPr lang="es-ES" sz="1200" b="1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DRA. MARTINA BAZÁN</a:t>
            </a:r>
          </a:p>
          <a:p>
            <a:pPr>
              <a:lnSpc>
                <a:spcPct val="200000"/>
              </a:lnSpc>
            </a:pPr>
            <a:r>
              <a:rPr lang="es-ES" sz="1200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AÑO: </a:t>
            </a:r>
            <a:r>
              <a:rPr lang="es-ES" sz="1200" b="1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2022</a:t>
            </a:r>
          </a:p>
        </p:txBody>
      </p: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5A56108F-06C5-824D-9D50-9FC8559910EC}"/>
              </a:ext>
            </a:extLst>
          </p:cNvPr>
          <p:cNvCxnSpPr>
            <a:cxnSpLocks/>
          </p:cNvCxnSpPr>
          <p:nvPr/>
        </p:nvCxnSpPr>
        <p:spPr>
          <a:xfrm flipV="1">
            <a:off x="726621" y="4194629"/>
            <a:ext cx="0" cy="1820299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123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53;p12">
            <a:extLst>
              <a:ext uri="{FF2B5EF4-FFF2-40B4-BE49-F238E27FC236}">
                <a16:creationId xmlns:a16="http://schemas.microsoft.com/office/drawing/2014/main" id="{EA9E9D82-70A4-C847-B00F-E5E1C2FFA248}"/>
              </a:ext>
            </a:extLst>
          </p:cNvPr>
          <p:cNvSpPr txBox="1">
            <a:spLocks/>
          </p:cNvSpPr>
          <p:nvPr/>
        </p:nvSpPr>
        <p:spPr>
          <a:xfrm>
            <a:off x="5949024" y="2859583"/>
            <a:ext cx="5857102" cy="225937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s-ES" sz="14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Exponga sus hechos tan sencillamente como pueda, incluso audazmente. Nadie espera flores de elocuencia ni ornamentos literarios en un artículo de investigación.</a:t>
            </a:r>
            <a:endParaRPr lang="en" sz="1400" i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235E1BF1-2963-3A46-92CF-EDEEC291669B}"/>
              </a:ext>
            </a:extLst>
          </p:cNvPr>
          <p:cNvSpPr txBox="1">
            <a:spLocks/>
          </p:cNvSpPr>
          <p:nvPr/>
        </p:nvSpPr>
        <p:spPr>
          <a:xfrm>
            <a:off x="890905" y="297689"/>
            <a:ext cx="10368333" cy="120283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480"/>
              </a:lnSpc>
            </a:pPr>
            <a:r>
              <a:rPr lang="es-ES" sz="3200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Oswald Medium" pitchFamily="2" charset="77"/>
              </a:rPr>
              <a:t>¿QUÉ ES LA REDACCIÓN CIENTÍFICA</a:t>
            </a:r>
          </a:p>
          <a:p>
            <a:pPr>
              <a:lnSpc>
                <a:spcPts val="4480"/>
              </a:lnSpc>
            </a:pPr>
            <a:r>
              <a:rPr lang="en" sz="2000" dirty="0">
                <a:solidFill>
                  <a:schemeClr val="accent3"/>
                </a:solidFill>
              </a:rPr>
              <a:t>Cómo escibir y publicar trabajos cintíficos</a:t>
            </a: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7E285D83-320D-504F-977C-7A5A09E01806}"/>
              </a:ext>
            </a:extLst>
          </p:cNvPr>
          <p:cNvSpPr txBox="1">
            <a:spLocks/>
          </p:cNvSpPr>
          <p:nvPr/>
        </p:nvSpPr>
        <p:spPr>
          <a:xfrm>
            <a:off x="890905" y="5975110"/>
            <a:ext cx="10116238" cy="77686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1860"/>
              </a:lnSpc>
            </a:pPr>
            <a:r>
              <a:rPr lang="es-ES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Miembro de  la  Academia Británica  “FBA” </a:t>
            </a:r>
            <a:r>
              <a:rPr lang="es-ES" sz="1300" dirty="0">
                <a:solidFill>
                  <a:srgbClr val="FFC000"/>
                </a:solidFill>
              </a:rPr>
              <a:t>(12 de diciembre de 1872 - 20 de enero de 1940) </a:t>
            </a:r>
            <a:r>
              <a:rPr lang="es-ES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fue uno de los principales bibliógrafos y eruditos de Shakespeare del siglo XX.</a:t>
            </a:r>
            <a:br>
              <a:rPr lang="en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15EEB6E9-8C17-9145-87F8-7B27BCF4F2D3}"/>
              </a:ext>
            </a:extLst>
          </p:cNvPr>
          <p:cNvCxnSpPr>
            <a:cxnSpLocks/>
          </p:cNvCxnSpPr>
          <p:nvPr/>
        </p:nvCxnSpPr>
        <p:spPr>
          <a:xfrm>
            <a:off x="0" y="1739047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F0D054A1-820F-1D47-87C9-77F08DC5C9D5}"/>
              </a:ext>
            </a:extLst>
          </p:cNvPr>
          <p:cNvCxnSpPr>
            <a:cxnSpLocks/>
          </p:cNvCxnSpPr>
          <p:nvPr/>
        </p:nvCxnSpPr>
        <p:spPr>
          <a:xfrm>
            <a:off x="0" y="5612547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>
            <a:extLst>
              <a:ext uri="{FF2B5EF4-FFF2-40B4-BE49-F238E27FC236}">
                <a16:creationId xmlns:a16="http://schemas.microsoft.com/office/drawing/2014/main" id="{0F2B514A-FEA6-572D-A26B-486103792E67}"/>
              </a:ext>
            </a:extLst>
          </p:cNvPr>
          <p:cNvSpPr txBox="1"/>
          <p:nvPr/>
        </p:nvSpPr>
        <p:spPr>
          <a:xfrm>
            <a:off x="9133703" y="3632625"/>
            <a:ext cx="61165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dirty="0"/>
              <a:t>R. B. MCKERROW </a:t>
            </a:r>
          </a:p>
        </p:txBody>
      </p:sp>
    </p:spTree>
    <p:extLst>
      <p:ext uri="{BB962C8B-B14F-4D97-AF65-F5344CB8AC3E}">
        <p14:creationId xmlns:p14="http://schemas.microsoft.com/office/powerpoint/2010/main" val="4043865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F64C2776-455D-7E45-A5DE-3820E6413E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4708" y="0"/>
            <a:ext cx="6096000" cy="6858000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1F7B638D-B59A-784C-9389-39A1A4FC76C1}"/>
              </a:ext>
            </a:extLst>
          </p:cNvPr>
          <p:cNvSpPr txBox="1"/>
          <p:nvPr/>
        </p:nvSpPr>
        <p:spPr>
          <a:xfrm>
            <a:off x="845683" y="2066376"/>
            <a:ext cx="525030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spc="300" dirty="0">
                <a:solidFill>
                  <a:schemeClr val="bg1"/>
                </a:solidFill>
                <a:latin typeface="Oswald Medium" pitchFamily="2" charset="77"/>
                <a:ea typeface="Roboto" panose="02000000000000000000" pitchFamily="2" charset="0"/>
                <a:cs typeface="Roboto" panose="02000000000000000000" pitchFamily="2" charset="0"/>
              </a:rPr>
              <a:t>NECESIDAD DE LA CLARIDAD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E55D4EC5-B008-AE46-AFB8-954EB8F1DF12}"/>
              </a:ext>
            </a:extLst>
          </p:cNvPr>
          <p:cNvSpPr/>
          <p:nvPr/>
        </p:nvSpPr>
        <p:spPr>
          <a:xfrm>
            <a:off x="845684" y="496716"/>
            <a:ext cx="1385316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96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Oswald" pitchFamily="2" charset="77"/>
                <a:ea typeface="Roboto" panose="02000000000000000000" pitchFamily="2" charset="0"/>
                <a:cs typeface="Roboto" panose="02000000000000000000" pitchFamily="2" charset="0"/>
              </a:rPr>
              <a:t>01</a:t>
            </a:r>
            <a:endParaRPr lang="es-ES" spc="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36644B05-742B-6240-8FB3-6522BCE66381}"/>
              </a:ext>
            </a:extLst>
          </p:cNvPr>
          <p:cNvCxnSpPr/>
          <p:nvPr/>
        </p:nvCxnSpPr>
        <p:spPr>
          <a:xfrm>
            <a:off x="961292" y="3519435"/>
            <a:ext cx="0" cy="1524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0607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EFDDBEA9-1505-5940-9E3E-E9F6618242CD}"/>
              </a:ext>
            </a:extLst>
          </p:cNvPr>
          <p:cNvSpPr txBox="1"/>
          <p:nvPr/>
        </p:nvSpPr>
        <p:spPr>
          <a:xfrm>
            <a:off x="1207325" y="3097541"/>
            <a:ext cx="4243449" cy="1154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1600" dirty="0"/>
              <a:t>Una mente clara, aborda  un problema claramente formulado </a:t>
            </a:r>
            <a:r>
              <a:rPr lang="es-MX" sz="1600" dirty="0"/>
              <a:t>llega a unas conclusiones claramente enunciadas</a:t>
            </a:r>
            <a:r>
              <a:rPr lang="es-ES" sz="1600" dirty="0"/>
              <a:t>.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BEB80AF9-6515-F846-A34A-4A2505E956AC}"/>
              </a:ext>
            </a:extLst>
          </p:cNvPr>
          <p:cNvSpPr txBox="1"/>
          <p:nvPr/>
        </p:nvSpPr>
        <p:spPr>
          <a:xfrm>
            <a:off x="845683" y="1187833"/>
            <a:ext cx="5685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La  </a:t>
            </a:r>
            <a:r>
              <a:rPr lang="es-ES" sz="3600" b="1" dirty="0">
                <a:solidFill>
                  <a:schemeClr val="accent1"/>
                </a:solidFill>
                <a:highlight>
                  <a:srgbClr val="000000"/>
                </a:highlight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 claridad</a:t>
            </a:r>
            <a:endParaRPr lang="es-ES" sz="3600" b="1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1" name="Marcador de texto 20">
            <a:extLst>
              <a:ext uri="{FF2B5EF4-FFF2-40B4-BE49-F238E27FC236}">
                <a16:creationId xmlns:a16="http://schemas.microsoft.com/office/drawing/2014/main" id="{EA285785-D86B-FE43-8366-0C5CC92E21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5683" y="240918"/>
            <a:ext cx="4368867" cy="365125"/>
          </a:xfrm>
        </p:spPr>
        <p:txBody>
          <a:bodyPr>
            <a:normAutofit/>
          </a:bodyPr>
          <a:lstStyle/>
          <a:p>
            <a:r>
              <a:rPr lang="es-ES" dirty="0"/>
              <a:t>01_NECESIDAD DE LA CLARIDAD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67560A8E-FF22-744B-A5E5-27E0E1AB62F0}"/>
              </a:ext>
            </a:extLst>
          </p:cNvPr>
          <p:cNvSpPr txBox="1"/>
          <p:nvPr/>
        </p:nvSpPr>
        <p:spPr>
          <a:xfrm>
            <a:off x="6741226" y="3097541"/>
            <a:ext cx="4243449" cy="22626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MX" sz="1600" dirty="0"/>
              <a:t>Si se dice algo por primera vez, la claridad es esencial</a:t>
            </a:r>
            <a:r>
              <a:rPr lang="es-ES" sz="1600" dirty="0"/>
              <a:t>.</a:t>
            </a:r>
          </a:p>
          <a:p>
            <a:pPr>
              <a:lnSpc>
                <a:spcPct val="150000"/>
              </a:lnSpc>
            </a:pPr>
            <a:endParaRPr lang="es-ES" sz="1600" dirty="0"/>
          </a:p>
          <a:p>
            <a:pPr>
              <a:lnSpc>
                <a:spcPct val="150000"/>
              </a:lnSpc>
            </a:pPr>
            <a:r>
              <a:rPr lang="es-MX" sz="1600" dirty="0"/>
              <a:t>Si aporta conocimientos nuevos se exige una claridad absoluta en la redacción científica</a:t>
            </a:r>
            <a:r>
              <a:rPr lang="es-ES" sz="1600" dirty="0"/>
              <a:t>.</a:t>
            </a:r>
          </a:p>
        </p:txBody>
      </p:sp>
      <p:sp>
        <p:nvSpPr>
          <p:cNvPr id="2" name="Forma libre 338">
            <a:extLst>
              <a:ext uri="{FF2B5EF4-FFF2-40B4-BE49-F238E27FC236}">
                <a16:creationId xmlns:a16="http://schemas.microsoft.com/office/drawing/2014/main" id="{E0089CAD-E03C-5F30-AD65-52F1FC93217E}"/>
              </a:ext>
            </a:extLst>
          </p:cNvPr>
          <p:cNvSpPr/>
          <p:nvPr/>
        </p:nvSpPr>
        <p:spPr>
          <a:xfrm>
            <a:off x="544345" y="3340044"/>
            <a:ext cx="301338" cy="283583"/>
          </a:xfrm>
          <a:custGeom>
            <a:avLst/>
            <a:gdLst>
              <a:gd name="connsiteX0" fmla="*/ 1084507 w 5819775"/>
              <a:gd name="connsiteY0" fmla="*/ 2785320 h 5476875"/>
              <a:gd name="connsiteX1" fmla="*/ 928440 w 5819775"/>
              <a:gd name="connsiteY1" fmla="*/ 2941387 h 5476875"/>
              <a:gd name="connsiteX2" fmla="*/ 772373 w 5819775"/>
              <a:gd name="connsiteY2" fmla="*/ 2785320 h 5476875"/>
              <a:gd name="connsiteX3" fmla="*/ 928440 w 5819775"/>
              <a:gd name="connsiteY3" fmla="*/ 2629253 h 5476875"/>
              <a:gd name="connsiteX4" fmla="*/ 1084507 w 5819775"/>
              <a:gd name="connsiteY4" fmla="*/ 2785320 h 5476875"/>
              <a:gd name="connsiteX5" fmla="*/ 5828576 w 5819775"/>
              <a:gd name="connsiteY5" fmla="*/ 2738362 h 5476875"/>
              <a:gd name="connsiteX6" fmla="*/ 5828576 w 5819775"/>
              <a:gd name="connsiteY6" fmla="*/ 4213022 h 5476875"/>
              <a:gd name="connsiteX7" fmla="*/ 5563410 w 5819775"/>
              <a:gd name="connsiteY7" fmla="*/ 4899413 h 5476875"/>
              <a:gd name="connsiteX8" fmla="*/ 5235388 w 5819775"/>
              <a:gd name="connsiteY8" fmla="*/ 5242608 h 5476875"/>
              <a:gd name="connsiteX9" fmla="*/ 4642199 w 5819775"/>
              <a:gd name="connsiteY9" fmla="*/ 5484648 h 5476875"/>
              <a:gd name="connsiteX10" fmla="*/ 4642199 w 5819775"/>
              <a:gd name="connsiteY10" fmla="*/ 5484648 h 5476875"/>
              <a:gd name="connsiteX11" fmla="*/ 2809161 w 5819775"/>
              <a:gd name="connsiteY11" fmla="*/ 5484648 h 5476875"/>
              <a:gd name="connsiteX12" fmla="*/ 2083746 w 5819775"/>
              <a:gd name="connsiteY12" fmla="*/ 5211537 h 5476875"/>
              <a:gd name="connsiteX13" fmla="*/ 1826533 w 5819775"/>
              <a:gd name="connsiteY13" fmla="*/ 4946371 h 5476875"/>
              <a:gd name="connsiteX14" fmla="*/ 1826533 w 5819775"/>
              <a:gd name="connsiteY14" fmla="*/ 4969488 h 5476875"/>
              <a:gd name="connsiteX15" fmla="*/ 1327271 w 5819775"/>
              <a:gd name="connsiteY15" fmla="*/ 5468751 h 5476875"/>
              <a:gd name="connsiteX16" fmla="*/ 499262 w 5819775"/>
              <a:gd name="connsiteY16" fmla="*/ 5468751 h 5476875"/>
              <a:gd name="connsiteX17" fmla="*/ 0 w 5819775"/>
              <a:gd name="connsiteY17" fmla="*/ 4969507 h 5476875"/>
              <a:gd name="connsiteX18" fmla="*/ 0 w 5819775"/>
              <a:gd name="connsiteY18" fmla="*/ 2395166 h 5476875"/>
              <a:gd name="connsiteX19" fmla="*/ 499262 w 5819775"/>
              <a:gd name="connsiteY19" fmla="*/ 1895904 h 5476875"/>
              <a:gd name="connsiteX20" fmla="*/ 1318603 w 5819775"/>
              <a:gd name="connsiteY20" fmla="*/ 1895904 h 5476875"/>
              <a:gd name="connsiteX21" fmla="*/ 1817865 w 5819775"/>
              <a:gd name="connsiteY21" fmla="*/ 2333025 h 5476875"/>
              <a:gd name="connsiteX22" fmla="*/ 2793273 w 5819775"/>
              <a:gd name="connsiteY22" fmla="*/ 1318603 h 5476875"/>
              <a:gd name="connsiteX23" fmla="*/ 3089510 w 5819775"/>
              <a:gd name="connsiteY23" fmla="*/ 242049 h 5476875"/>
              <a:gd name="connsiteX24" fmla="*/ 3385747 w 5819775"/>
              <a:gd name="connsiteY24" fmla="*/ 0 h 5476875"/>
              <a:gd name="connsiteX25" fmla="*/ 3908850 w 5819775"/>
              <a:gd name="connsiteY25" fmla="*/ 0 h 5476875"/>
              <a:gd name="connsiteX26" fmla="*/ 4189914 w 5819775"/>
              <a:gd name="connsiteY26" fmla="*/ 249993 h 5476875"/>
              <a:gd name="connsiteX27" fmla="*/ 4189914 w 5819775"/>
              <a:gd name="connsiteY27" fmla="*/ 265890 h 5476875"/>
              <a:gd name="connsiteX28" fmla="*/ 4189914 w 5819775"/>
              <a:gd name="connsiteY28" fmla="*/ 1982600 h 5476875"/>
              <a:gd name="connsiteX29" fmla="*/ 4189914 w 5819775"/>
              <a:gd name="connsiteY29" fmla="*/ 2013671 h 5476875"/>
              <a:gd name="connsiteX30" fmla="*/ 5040326 w 5819775"/>
              <a:gd name="connsiteY30" fmla="*/ 2013671 h 5476875"/>
              <a:gd name="connsiteX31" fmla="*/ 5477447 w 5819775"/>
              <a:gd name="connsiteY31" fmla="*/ 2224650 h 5476875"/>
              <a:gd name="connsiteX32" fmla="*/ 5688426 w 5819775"/>
              <a:gd name="connsiteY32" fmla="*/ 2442848 h 5476875"/>
              <a:gd name="connsiteX33" fmla="*/ 5821366 w 5819775"/>
              <a:gd name="connsiteY33" fmla="*/ 2747029 h 5476875"/>
              <a:gd name="connsiteX34" fmla="*/ 5828576 w 5819775"/>
              <a:gd name="connsiteY34" fmla="*/ 2738362 h 5476875"/>
              <a:gd name="connsiteX35" fmla="*/ 1536802 w 5819775"/>
              <a:gd name="connsiteY35" fmla="*/ 4970231 h 5476875"/>
              <a:gd name="connsiteX36" fmla="*/ 1536802 w 5819775"/>
              <a:gd name="connsiteY36" fmla="*/ 4634980 h 5476875"/>
              <a:gd name="connsiteX37" fmla="*/ 1528858 w 5819775"/>
              <a:gd name="connsiteY37" fmla="*/ 4580068 h 5476875"/>
              <a:gd name="connsiteX38" fmla="*/ 1536802 w 5819775"/>
              <a:gd name="connsiteY38" fmla="*/ 2684174 h 5476875"/>
              <a:gd name="connsiteX39" fmla="*/ 1536802 w 5819775"/>
              <a:gd name="connsiteY39" fmla="*/ 2676230 h 5476875"/>
              <a:gd name="connsiteX40" fmla="*/ 1536802 w 5819775"/>
              <a:gd name="connsiteY40" fmla="*/ 2395166 h 5476875"/>
              <a:gd name="connsiteX41" fmla="*/ 1325823 w 5819775"/>
              <a:gd name="connsiteY41" fmla="*/ 2184187 h 5476875"/>
              <a:gd name="connsiteX42" fmla="*/ 499262 w 5819775"/>
              <a:gd name="connsiteY42" fmla="*/ 2184187 h 5476875"/>
              <a:gd name="connsiteX43" fmla="*/ 288284 w 5819775"/>
              <a:gd name="connsiteY43" fmla="*/ 2395166 h 5476875"/>
              <a:gd name="connsiteX44" fmla="*/ 288284 w 5819775"/>
              <a:gd name="connsiteY44" fmla="*/ 4970231 h 5476875"/>
              <a:gd name="connsiteX45" fmla="*/ 499262 w 5819775"/>
              <a:gd name="connsiteY45" fmla="*/ 5181210 h 5476875"/>
              <a:gd name="connsiteX46" fmla="*/ 1318603 w 5819775"/>
              <a:gd name="connsiteY46" fmla="*/ 5181210 h 5476875"/>
              <a:gd name="connsiteX47" fmla="*/ 1536802 w 5819775"/>
              <a:gd name="connsiteY47" fmla="*/ 4970231 h 5476875"/>
              <a:gd name="connsiteX48" fmla="*/ 5540293 w 5819775"/>
              <a:gd name="connsiteY48" fmla="*/ 2746305 h 5476875"/>
              <a:gd name="connsiteX49" fmla="*/ 5485381 w 5819775"/>
              <a:gd name="connsiteY49" fmla="*/ 2621309 h 5476875"/>
              <a:gd name="connsiteX50" fmla="*/ 5274402 w 5819775"/>
              <a:gd name="connsiteY50" fmla="*/ 2403110 h 5476875"/>
              <a:gd name="connsiteX51" fmla="*/ 5040307 w 5819775"/>
              <a:gd name="connsiteY51" fmla="*/ 2286057 h 5476875"/>
              <a:gd name="connsiteX52" fmla="*/ 4166054 w 5819775"/>
              <a:gd name="connsiteY52" fmla="*/ 2286057 h 5476875"/>
              <a:gd name="connsiteX53" fmla="*/ 4142937 w 5819775"/>
              <a:gd name="connsiteY53" fmla="*/ 2286057 h 5476875"/>
              <a:gd name="connsiteX54" fmla="*/ 3908841 w 5819775"/>
              <a:gd name="connsiteY54" fmla="*/ 1965979 h 5476875"/>
              <a:gd name="connsiteX55" fmla="*/ 3908841 w 5819775"/>
              <a:gd name="connsiteY55" fmla="*/ 280340 h 5476875"/>
              <a:gd name="connsiteX56" fmla="*/ 3394405 w 5819775"/>
              <a:gd name="connsiteY56" fmla="*/ 280340 h 5476875"/>
              <a:gd name="connsiteX57" fmla="*/ 3378508 w 5819775"/>
              <a:gd name="connsiteY57" fmla="*/ 311410 h 5476875"/>
              <a:gd name="connsiteX58" fmla="*/ 3066383 w 5819775"/>
              <a:gd name="connsiteY58" fmla="*/ 1419758 h 5476875"/>
              <a:gd name="connsiteX59" fmla="*/ 3027369 w 5819775"/>
              <a:gd name="connsiteY59" fmla="*/ 1481900 h 5476875"/>
              <a:gd name="connsiteX60" fmla="*/ 1825809 w 5819775"/>
              <a:gd name="connsiteY60" fmla="*/ 2738362 h 5476875"/>
              <a:gd name="connsiteX61" fmla="*/ 1825809 w 5819775"/>
              <a:gd name="connsiteY61" fmla="*/ 4533100 h 5476875"/>
              <a:gd name="connsiteX62" fmla="*/ 2286057 w 5819775"/>
              <a:gd name="connsiteY62" fmla="*/ 5017189 h 5476875"/>
              <a:gd name="connsiteX63" fmla="*/ 2809161 w 5819775"/>
              <a:gd name="connsiteY63" fmla="*/ 5204327 h 5476875"/>
              <a:gd name="connsiteX64" fmla="*/ 4650867 w 5819775"/>
              <a:gd name="connsiteY64" fmla="*/ 5204327 h 5476875"/>
              <a:gd name="connsiteX65" fmla="*/ 5041030 w 5819775"/>
              <a:gd name="connsiteY65" fmla="*/ 5048260 h 5476875"/>
              <a:gd name="connsiteX66" fmla="*/ 5361108 w 5819775"/>
              <a:gd name="connsiteY66" fmla="*/ 4713008 h 5476875"/>
              <a:gd name="connsiteX67" fmla="*/ 5548237 w 5819775"/>
              <a:gd name="connsiteY67" fmla="*/ 4221690 h 5476875"/>
              <a:gd name="connsiteX68" fmla="*/ 5548237 w 5819775"/>
              <a:gd name="connsiteY68" fmla="*/ 2746305 h 5476875"/>
              <a:gd name="connsiteX69" fmla="*/ 5540293 w 5819775"/>
              <a:gd name="connsiteY69" fmla="*/ 2746305 h 5476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5819775" h="5476875">
                <a:moveTo>
                  <a:pt x="1084507" y="2785320"/>
                </a:moveTo>
                <a:cubicBezTo>
                  <a:pt x="1084507" y="2871302"/>
                  <a:pt x="1014422" y="2941387"/>
                  <a:pt x="928440" y="2941387"/>
                </a:cubicBezTo>
                <a:cubicBezTo>
                  <a:pt x="842458" y="2941387"/>
                  <a:pt x="772373" y="2871302"/>
                  <a:pt x="772373" y="2785320"/>
                </a:cubicBezTo>
                <a:cubicBezTo>
                  <a:pt x="772373" y="2699337"/>
                  <a:pt x="842458" y="2629253"/>
                  <a:pt x="928440" y="2629253"/>
                </a:cubicBezTo>
                <a:cubicBezTo>
                  <a:pt x="1014422" y="2629253"/>
                  <a:pt x="1084507" y="2699347"/>
                  <a:pt x="1084507" y="2785320"/>
                </a:cubicBezTo>
                <a:close/>
                <a:moveTo>
                  <a:pt x="5828576" y="2738362"/>
                </a:moveTo>
                <a:lnTo>
                  <a:pt x="5828576" y="4213022"/>
                </a:lnTo>
                <a:cubicBezTo>
                  <a:pt x="5828576" y="4572115"/>
                  <a:pt x="5641448" y="4814164"/>
                  <a:pt x="5563410" y="4899413"/>
                </a:cubicBezTo>
                <a:lnTo>
                  <a:pt x="5235388" y="5242608"/>
                </a:lnTo>
                <a:cubicBezTo>
                  <a:pt x="5017189" y="5476704"/>
                  <a:pt x="4705055" y="5484648"/>
                  <a:pt x="4642199" y="5484648"/>
                </a:cubicBezTo>
                <a:lnTo>
                  <a:pt x="4642199" y="5484648"/>
                </a:lnTo>
                <a:lnTo>
                  <a:pt x="2809161" y="5484648"/>
                </a:lnTo>
                <a:cubicBezTo>
                  <a:pt x="2387927" y="5484648"/>
                  <a:pt x="2145887" y="5273669"/>
                  <a:pt x="2083746" y="5211537"/>
                </a:cubicBezTo>
                <a:lnTo>
                  <a:pt x="1826533" y="4946371"/>
                </a:lnTo>
                <a:lnTo>
                  <a:pt x="1826533" y="4969488"/>
                </a:lnTo>
                <a:cubicBezTo>
                  <a:pt x="1826533" y="5250552"/>
                  <a:pt x="1600381" y="5468751"/>
                  <a:pt x="1327271" y="5468751"/>
                </a:cubicBezTo>
                <a:lnTo>
                  <a:pt x="499262" y="5468751"/>
                </a:lnTo>
                <a:cubicBezTo>
                  <a:pt x="218199" y="5468770"/>
                  <a:pt x="0" y="5242617"/>
                  <a:pt x="0" y="4969507"/>
                </a:cubicBezTo>
                <a:lnTo>
                  <a:pt x="0" y="2395166"/>
                </a:lnTo>
                <a:cubicBezTo>
                  <a:pt x="0" y="2114102"/>
                  <a:pt x="226152" y="1895904"/>
                  <a:pt x="499262" y="1895904"/>
                </a:cubicBezTo>
                <a:lnTo>
                  <a:pt x="1318603" y="1895904"/>
                </a:lnTo>
                <a:cubicBezTo>
                  <a:pt x="1575816" y="1895904"/>
                  <a:pt x="1786795" y="2083032"/>
                  <a:pt x="1817865" y="2333025"/>
                </a:cubicBezTo>
                <a:lnTo>
                  <a:pt x="2793273" y="1318603"/>
                </a:lnTo>
                <a:lnTo>
                  <a:pt x="3089510" y="242049"/>
                </a:lnTo>
                <a:cubicBezTo>
                  <a:pt x="3112627" y="148123"/>
                  <a:pt x="3206563" y="0"/>
                  <a:pt x="3385747" y="0"/>
                </a:cubicBezTo>
                <a:lnTo>
                  <a:pt x="3908850" y="0"/>
                </a:lnTo>
                <a:cubicBezTo>
                  <a:pt x="4064918" y="0"/>
                  <a:pt x="4174017" y="93926"/>
                  <a:pt x="4189914" y="249993"/>
                </a:cubicBezTo>
                <a:cubicBezTo>
                  <a:pt x="4189914" y="257937"/>
                  <a:pt x="4189914" y="257937"/>
                  <a:pt x="4189914" y="265890"/>
                </a:cubicBezTo>
                <a:lnTo>
                  <a:pt x="4189914" y="1982600"/>
                </a:lnTo>
                <a:cubicBezTo>
                  <a:pt x="4189914" y="1998497"/>
                  <a:pt x="4189914" y="2005717"/>
                  <a:pt x="4189914" y="2013671"/>
                </a:cubicBezTo>
                <a:lnTo>
                  <a:pt x="5040326" y="2013671"/>
                </a:lnTo>
                <a:cubicBezTo>
                  <a:pt x="5141481" y="2021615"/>
                  <a:pt x="5313436" y="2052685"/>
                  <a:pt x="5477447" y="2224650"/>
                </a:cubicBezTo>
                <a:lnTo>
                  <a:pt x="5688426" y="2442848"/>
                </a:lnTo>
                <a:cubicBezTo>
                  <a:pt x="5766454" y="2528830"/>
                  <a:pt x="5813422" y="2629986"/>
                  <a:pt x="5821366" y="2747029"/>
                </a:cubicBezTo>
                <a:cubicBezTo>
                  <a:pt x="5828576" y="2730418"/>
                  <a:pt x="5828576" y="2738362"/>
                  <a:pt x="5828576" y="2738362"/>
                </a:cubicBezTo>
                <a:close/>
                <a:moveTo>
                  <a:pt x="1536802" y="4970231"/>
                </a:moveTo>
                <a:lnTo>
                  <a:pt x="1536802" y="4634980"/>
                </a:lnTo>
                <a:cubicBezTo>
                  <a:pt x="1528858" y="4619082"/>
                  <a:pt x="1528858" y="4595965"/>
                  <a:pt x="1528858" y="4580068"/>
                </a:cubicBezTo>
                <a:lnTo>
                  <a:pt x="1536802" y="2684174"/>
                </a:lnTo>
                <a:cubicBezTo>
                  <a:pt x="1536802" y="2684174"/>
                  <a:pt x="1536802" y="2684174"/>
                  <a:pt x="1536802" y="2676230"/>
                </a:cubicBezTo>
                <a:lnTo>
                  <a:pt x="1536802" y="2395166"/>
                </a:lnTo>
                <a:cubicBezTo>
                  <a:pt x="1536802" y="2278113"/>
                  <a:pt x="1442876" y="2184187"/>
                  <a:pt x="1325823" y="2184187"/>
                </a:cubicBezTo>
                <a:lnTo>
                  <a:pt x="499262" y="2184187"/>
                </a:lnTo>
                <a:cubicBezTo>
                  <a:pt x="382210" y="2184187"/>
                  <a:pt x="288284" y="2278113"/>
                  <a:pt x="288284" y="2395166"/>
                </a:cubicBezTo>
                <a:lnTo>
                  <a:pt x="288284" y="4970231"/>
                </a:lnTo>
                <a:cubicBezTo>
                  <a:pt x="288284" y="5087284"/>
                  <a:pt x="382210" y="5181210"/>
                  <a:pt x="499262" y="5181210"/>
                </a:cubicBezTo>
                <a:lnTo>
                  <a:pt x="1318603" y="5181210"/>
                </a:lnTo>
                <a:cubicBezTo>
                  <a:pt x="1443600" y="5180486"/>
                  <a:pt x="1536802" y="5087274"/>
                  <a:pt x="1536802" y="4970231"/>
                </a:cubicBezTo>
                <a:close/>
                <a:moveTo>
                  <a:pt x="5540293" y="2746305"/>
                </a:moveTo>
                <a:cubicBezTo>
                  <a:pt x="5532349" y="2699337"/>
                  <a:pt x="5517176" y="2660323"/>
                  <a:pt x="5485381" y="2621309"/>
                </a:cubicBezTo>
                <a:lnTo>
                  <a:pt x="5274402" y="2403110"/>
                </a:lnTo>
                <a:cubicBezTo>
                  <a:pt x="5180476" y="2309184"/>
                  <a:pt x="5087274" y="2286057"/>
                  <a:pt x="5040307" y="2286057"/>
                </a:cubicBezTo>
                <a:lnTo>
                  <a:pt x="4166054" y="2286057"/>
                </a:lnTo>
                <a:cubicBezTo>
                  <a:pt x="4158110" y="2286057"/>
                  <a:pt x="4150157" y="2286057"/>
                  <a:pt x="4142937" y="2286057"/>
                </a:cubicBezTo>
                <a:cubicBezTo>
                  <a:pt x="4025884" y="2270160"/>
                  <a:pt x="3908841" y="2176958"/>
                  <a:pt x="3908841" y="1965979"/>
                </a:cubicBezTo>
                <a:lnTo>
                  <a:pt x="3908841" y="280340"/>
                </a:lnTo>
                <a:lnTo>
                  <a:pt x="3394405" y="280340"/>
                </a:lnTo>
                <a:cubicBezTo>
                  <a:pt x="3386461" y="280340"/>
                  <a:pt x="3378508" y="303457"/>
                  <a:pt x="3378508" y="311410"/>
                </a:cubicBezTo>
                <a:lnTo>
                  <a:pt x="3066383" y="1419758"/>
                </a:lnTo>
                <a:cubicBezTo>
                  <a:pt x="3058440" y="1442876"/>
                  <a:pt x="3050486" y="1466726"/>
                  <a:pt x="3027369" y="1481900"/>
                </a:cubicBezTo>
                <a:lnTo>
                  <a:pt x="1825809" y="2738362"/>
                </a:lnTo>
                <a:lnTo>
                  <a:pt x="1825809" y="4533100"/>
                </a:lnTo>
                <a:lnTo>
                  <a:pt x="2286057" y="5017189"/>
                </a:lnTo>
                <a:cubicBezTo>
                  <a:pt x="2317128" y="5048260"/>
                  <a:pt x="2489083" y="5204327"/>
                  <a:pt x="2809161" y="5204327"/>
                </a:cubicBezTo>
                <a:lnTo>
                  <a:pt x="4650867" y="5204327"/>
                </a:lnTo>
                <a:cubicBezTo>
                  <a:pt x="4673984" y="5204327"/>
                  <a:pt x="4892917" y="5196383"/>
                  <a:pt x="5041030" y="5048260"/>
                </a:cubicBezTo>
                <a:lnTo>
                  <a:pt x="5361108" y="4713008"/>
                </a:lnTo>
                <a:cubicBezTo>
                  <a:pt x="5400123" y="4666041"/>
                  <a:pt x="5548237" y="4486856"/>
                  <a:pt x="5548237" y="4221690"/>
                </a:cubicBezTo>
                <a:lnTo>
                  <a:pt x="5548237" y="2746305"/>
                </a:lnTo>
                <a:lnTo>
                  <a:pt x="5540293" y="2746305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ES"/>
          </a:p>
        </p:txBody>
      </p:sp>
      <p:sp>
        <p:nvSpPr>
          <p:cNvPr id="3" name="Forma libre 338">
            <a:extLst>
              <a:ext uri="{FF2B5EF4-FFF2-40B4-BE49-F238E27FC236}">
                <a16:creationId xmlns:a16="http://schemas.microsoft.com/office/drawing/2014/main" id="{D8170570-5180-F52D-713B-0AC2F4F83CCB}"/>
              </a:ext>
            </a:extLst>
          </p:cNvPr>
          <p:cNvSpPr/>
          <p:nvPr/>
        </p:nvSpPr>
        <p:spPr>
          <a:xfrm>
            <a:off x="6047548" y="3389086"/>
            <a:ext cx="301338" cy="283583"/>
          </a:xfrm>
          <a:custGeom>
            <a:avLst/>
            <a:gdLst>
              <a:gd name="connsiteX0" fmla="*/ 1084507 w 5819775"/>
              <a:gd name="connsiteY0" fmla="*/ 2785320 h 5476875"/>
              <a:gd name="connsiteX1" fmla="*/ 928440 w 5819775"/>
              <a:gd name="connsiteY1" fmla="*/ 2941387 h 5476875"/>
              <a:gd name="connsiteX2" fmla="*/ 772373 w 5819775"/>
              <a:gd name="connsiteY2" fmla="*/ 2785320 h 5476875"/>
              <a:gd name="connsiteX3" fmla="*/ 928440 w 5819775"/>
              <a:gd name="connsiteY3" fmla="*/ 2629253 h 5476875"/>
              <a:gd name="connsiteX4" fmla="*/ 1084507 w 5819775"/>
              <a:gd name="connsiteY4" fmla="*/ 2785320 h 5476875"/>
              <a:gd name="connsiteX5" fmla="*/ 5828576 w 5819775"/>
              <a:gd name="connsiteY5" fmla="*/ 2738362 h 5476875"/>
              <a:gd name="connsiteX6" fmla="*/ 5828576 w 5819775"/>
              <a:gd name="connsiteY6" fmla="*/ 4213022 h 5476875"/>
              <a:gd name="connsiteX7" fmla="*/ 5563410 w 5819775"/>
              <a:gd name="connsiteY7" fmla="*/ 4899413 h 5476875"/>
              <a:gd name="connsiteX8" fmla="*/ 5235388 w 5819775"/>
              <a:gd name="connsiteY8" fmla="*/ 5242608 h 5476875"/>
              <a:gd name="connsiteX9" fmla="*/ 4642199 w 5819775"/>
              <a:gd name="connsiteY9" fmla="*/ 5484648 h 5476875"/>
              <a:gd name="connsiteX10" fmla="*/ 4642199 w 5819775"/>
              <a:gd name="connsiteY10" fmla="*/ 5484648 h 5476875"/>
              <a:gd name="connsiteX11" fmla="*/ 2809161 w 5819775"/>
              <a:gd name="connsiteY11" fmla="*/ 5484648 h 5476875"/>
              <a:gd name="connsiteX12" fmla="*/ 2083746 w 5819775"/>
              <a:gd name="connsiteY12" fmla="*/ 5211537 h 5476875"/>
              <a:gd name="connsiteX13" fmla="*/ 1826533 w 5819775"/>
              <a:gd name="connsiteY13" fmla="*/ 4946371 h 5476875"/>
              <a:gd name="connsiteX14" fmla="*/ 1826533 w 5819775"/>
              <a:gd name="connsiteY14" fmla="*/ 4969488 h 5476875"/>
              <a:gd name="connsiteX15" fmla="*/ 1327271 w 5819775"/>
              <a:gd name="connsiteY15" fmla="*/ 5468751 h 5476875"/>
              <a:gd name="connsiteX16" fmla="*/ 499262 w 5819775"/>
              <a:gd name="connsiteY16" fmla="*/ 5468751 h 5476875"/>
              <a:gd name="connsiteX17" fmla="*/ 0 w 5819775"/>
              <a:gd name="connsiteY17" fmla="*/ 4969507 h 5476875"/>
              <a:gd name="connsiteX18" fmla="*/ 0 w 5819775"/>
              <a:gd name="connsiteY18" fmla="*/ 2395166 h 5476875"/>
              <a:gd name="connsiteX19" fmla="*/ 499262 w 5819775"/>
              <a:gd name="connsiteY19" fmla="*/ 1895904 h 5476875"/>
              <a:gd name="connsiteX20" fmla="*/ 1318603 w 5819775"/>
              <a:gd name="connsiteY20" fmla="*/ 1895904 h 5476875"/>
              <a:gd name="connsiteX21" fmla="*/ 1817865 w 5819775"/>
              <a:gd name="connsiteY21" fmla="*/ 2333025 h 5476875"/>
              <a:gd name="connsiteX22" fmla="*/ 2793273 w 5819775"/>
              <a:gd name="connsiteY22" fmla="*/ 1318603 h 5476875"/>
              <a:gd name="connsiteX23" fmla="*/ 3089510 w 5819775"/>
              <a:gd name="connsiteY23" fmla="*/ 242049 h 5476875"/>
              <a:gd name="connsiteX24" fmla="*/ 3385747 w 5819775"/>
              <a:gd name="connsiteY24" fmla="*/ 0 h 5476875"/>
              <a:gd name="connsiteX25" fmla="*/ 3908850 w 5819775"/>
              <a:gd name="connsiteY25" fmla="*/ 0 h 5476875"/>
              <a:gd name="connsiteX26" fmla="*/ 4189914 w 5819775"/>
              <a:gd name="connsiteY26" fmla="*/ 249993 h 5476875"/>
              <a:gd name="connsiteX27" fmla="*/ 4189914 w 5819775"/>
              <a:gd name="connsiteY27" fmla="*/ 265890 h 5476875"/>
              <a:gd name="connsiteX28" fmla="*/ 4189914 w 5819775"/>
              <a:gd name="connsiteY28" fmla="*/ 1982600 h 5476875"/>
              <a:gd name="connsiteX29" fmla="*/ 4189914 w 5819775"/>
              <a:gd name="connsiteY29" fmla="*/ 2013671 h 5476875"/>
              <a:gd name="connsiteX30" fmla="*/ 5040326 w 5819775"/>
              <a:gd name="connsiteY30" fmla="*/ 2013671 h 5476875"/>
              <a:gd name="connsiteX31" fmla="*/ 5477447 w 5819775"/>
              <a:gd name="connsiteY31" fmla="*/ 2224650 h 5476875"/>
              <a:gd name="connsiteX32" fmla="*/ 5688426 w 5819775"/>
              <a:gd name="connsiteY32" fmla="*/ 2442848 h 5476875"/>
              <a:gd name="connsiteX33" fmla="*/ 5821366 w 5819775"/>
              <a:gd name="connsiteY33" fmla="*/ 2747029 h 5476875"/>
              <a:gd name="connsiteX34" fmla="*/ 5828576 w 5819775"/>
              <a:gd name="connsiteY34" fmla="*/ 2738362 h 5476875"/>
              <a:gd name="connsiteX35" fmla="*/ 1536802 w 5819775"/>
              <a:gd name="connsiteY35" fmla="*/ 4970231 h 5476875"/>
              <a:gd name="connsiteX36" fmla="*/ 1536802 w 5819775"/>
              <a:gd name="connsiteY36" fmla="*/ 4634980 h 5476875"/>
              <a:gd name="connsiteX37" fmla="*/ 1528858 w 5819775"/>
              <a:gd name="connsiteY37" fmla="*/ 4580068 h 5476875"/>
              <a:gd name="connsiteX38" fmla="*/ 1536802 w 5819775"/>
              <a:gd name="connsiteY38" fmla="*/ 2684174 h 5476875"/>
              <a:gd name="connsiteX39" fmla="*/ 1536802 w 5819775"/>
              <a:gd name="connsiteY39" fmla="*/ 2676230 h 5476875"/>
              <a:gd name="connsiteX40" fmla="*/ 1536802 w 5819775"/>
              <a:gd name="connsiteY40" fmla="*/ 2395166 h 5476875"/>
              <a:gd name="connsiteX41" fmla="*/ 1325823 w 5819775"/>
              <a:gd name="connsiteY41" fmla="*/ 2184187 h 5476875"/>
              <a:gd name="connsiteX42" fmla="*/ 499262 w 5819775"/>
              <a:gd name="connsiteY42" fmla="*/ 2184187 h 5476875"/>
              <a:gd name="connsiteX43" fmla="*/ 288284 w 5819775"/>
              <a:gd name="connsiteY43" fmla="*/ 2395166 h 5476875"/>
              <a:gd name="connsiteX44" fmla="*/ 288284 w 5819775"/>
              <a:gd name="connsiteY44" fmla="*/ 4970231 h 5476875"/>
              <a:gd name="connsiteX45" fmla="*/ 499262 w 5819775"/>
              <a:gd name="connsiteY45" fmla="*/ 5181210 h 5476875"/>
              <a:gd name="connsiteX46" fmla="*/ 1318603 w 5819775"/>
              <a:gd name="connsiteY46" fmla="*/ 5181210 h 5476875"/>
              <a:gd name="connsiteX47" fmla="*/ 1536802 w 5819775"/>
              <a:gd name="connsiteY47" fmla="*/ 4970231 h 5476875"/>
              <a:gd name="connsiteX48" fmla="*/ 5540293 w 5819775"/>
              <a:gd name="connsiteY48" fmla="*/ 2746305 h 5476875"/>
              <a:gd name="connsiteX49" fmla="*/ 5485381 w 5819775"/>
              <a:gd name="connsiteY49" fmla="*/ 2621309 h 5476875"/>
              <a:gd name="connsiteX50" fmla="*/ 5274402 w 5819775"/>
              <a:gd name="connsiteY50" fmla="*/ 2403110 h 5476875"/>
              <a:gd name="connsiteX51" fmla="*/ 5040307 w 5819775"/>
              <a:gd name="connsiteY51" fmla="*/ 2286057 h 5476875"/>
              <a:gd name="connsiteX52" fmla="*/ 4166054 w 5819775"/>
              <a:gd name="connsiteY52" fmla="*/ 2286057 h 5476875"/>
              <a:gd name="connsiteX53" fmla="*/ 4142937 w 5819775"/>
              <a:gd name="connsiteY53" fmla="*/ 2286057 h 5476875"/>
              <a:gd name="connsiteX54" fmla="*/ 3908841 w 5819775"/>
              <a:gd name="connsiteY54" fmla="*/ 1965979 h 5476875"/>
              <a:gd name="connsiteX55" fmla="*/ 3908841 w 5819775"/>
              <a:gd name="connsiteY55" fmla="*/ 280340 h 5476875"/>
              <a:gd name="connsiteX56" fmla="*/ 3394405 w 5819775"/>
              <a:gd name="connsiteY56" fmla="*/ 280340 h 5476875"/>
              <a:gd name="connsiteX57" fmla="*/ 3378508 w 5819775"/>
              <a:gd name="connsiteY57" fmla="*/ 311410 h 5476875"/>
              <a:gd name="connsiteX58" fmla="*/ 3066383 w 5819775"/>
              <a:gd name="connsiteY58" fmla="*/ 1419758 h 5476875"/>
              <a:gd name="connsiteX59" fmla="*/ 3027369 w 5819775"/>
              <a:gd name="connsiteY59" fmla="*/ 1481900 h 5476875"/>
              <a:gd name="connsiteX60" fmla="*/ 1825809 w 5819775"/>
              <a:gd name="connsiteY60" fmla="*/ 2738362 h 5476875"/>
              <a:gd name="connsiteX61" fmla="*/ 1825809 w 5819775"/>
              <a:gd name="connsiteY61" fmla="*/ 4533100 h 5476875"/>
              <a:gd name="connsiteX62" fmla="*/ 2286057 w 5819775"/>
              <a:gd name="connsiteY62" fmla="*/ 5017189 h 5476875"/>
              <a:gd name="connsiteX63" fmla="*/ 2809161 w 5819775"/>
              <a:gd name="connsiteY63" fmla="*/ 5204327 h 5476875"/>
              <a:gd name="connsiteX64" fmla="*/ 4650867 w 5819775"/>
              <a:gd name="connsiteY64" fmla="*/ 5204327 h 5476875"/>
              <a:gd name="connsiteX65" fmla="*/ 5041030 w 5819775"/>
              <a:gd name="connsiteY65" fmla="*/ 5048260 h 5476875"/>
              <a:gd name="connsiteX66" fmla="*/ 5361108 w 5819775"/>
              <a:gd name="connsiteY66" fmla="*/ 4713008 h 5476875"/>
              <a:gd name="connsiteX67" fmla="*/ 5548237 w 5819775"/>
              <a:gd name="connsiteY67" fmla="*/ 4221690 h 5476875"/>
              <a:gd name="connsiteX68" fmla="*/ 5548237 w 5819775"/>
              <a:gd name="connsiteY68" fmla="*/ 2746305 h 5476875"/>
              <a:gd name="connsiteX69" fmla="*/ 5540293 w 5819775"/>
              <a:gd name="connsiteY69" fmla="*/ 2746305 h 5476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5819775" h="5476875">
                <a:moveTo>
                  <a:pt x="1084507" y="2785320"/>
                </a:moveTo>
                <a:cubicBezTo>
                  <a:pt x="1084507" y="2871302"/>
                  <a:pt x="1014422" y="2941387"/>
                  <a:pt x="928440" y="2941387"/>
                </a:cubicBezTo>
                <a:cubicBezTo>
                  <a:pt x="842458" y="2941387"/>
                  <a:pt x="772373" y="2871302"/>
                  <a:pt x="772373" y="2785320"/>
                </a:cubicBezTo>
                <a:cubicBezTo>
                  <a:pt x="772373" y="2699337"/>
                  <a:pt x="842458" y="2629253"/>
                  <a:pt x="928440" y="2629253"/>
                </a:cubicBezTo>
                <a:cubicBezTo>
                  <a:pt x="1014422" y="2629253"/>
                  <a:pt x="1084507" y="2699347"/>
                  <a:pt x="1084507" y="2785320"/>
                </a:cubicBezTo>
                <a:close/>
                <a:moveTo>
                  <a:pt x="5828576" y="2738362"/>
                </a:moveTo>
                <a:lnTo>
                  <a:pt x="5828576" y="4213022"/>
                </a:lnTo>
                <a:cubicBezTo>
                  <a:pt x="5828576" y="4572115"/>
                  <a:pt x="5641448" y="4814164"/>
                  <a:pt x="5563410" y="4899413"/>
                </a:cubicBezTo>
                <a:lnTo>
                  <a:pt x="5235388" y="5242608"/>
                </a:lnTo>
                <a:cubicBezTo>
                  <a:pt x="5017189" y="5476704"/>
                  <a:pt x="4705055" y="5484648"/>
                  <a:pt x="4642199" y="5484648"/>
                </a:cubicBezTo>
                <a:lnTo>
                  <a:pt x="4642199" y="5484648"/>
                </a:lnTo>
                <a:lnTo>
                  <a:pt x="2809161" y="5484648"/>
                </a:lnTo>
                <a:cubicBezTo>
                  <a:pt x="2387927" y="5484648"/>
                  <a:pt x="2145887" y="5273669"/>
                  <a:pt x="2083746" y="5211537"/>
                </a:cubicBezTo>
                <a:lnTo>
                  <a:pt x="1826533" y="4946371"/>
                </a:lnTo>
                <a:lnTo>
                  <a:pt x="1826533" y="4969488"/>
                </a:lnTo>
                <a:cubicBezTo>
                  <a:pt x="1826533" y="5250552"/>
                  <a:pt x="1600381" y="5468751"/>
                  <a:pt x="1327271" y="5468751"/>
                </a:cubicBezTo>
                <a:lnTo>
                  <a:pt x="499262" y="5468751"/>
                </a:lnTo>
                <a:cubicBezTo>
                  <a:pt x="218199" y="5468770"/>
                  <a:pt x="0" y="5242617"/>
                  <a:pt x="0" y="4969507"/>
                </a:cubicBezTo>
                <a:lnTo>
                  <a:pt x="0" y="2395166"/>
                </a:lnTo>
                <a:cubicBezTo>
                  <a:pt x="0" y="2114102"/>
                  <a:pt x="226152" y="1895904"/>
                  <a:pt x="499262" y="1895904"/>
                </a:cubicBezTo>
                <a:lnTo>
                  <a:pt x="1318603" y="1895904"/>
                </a:lnTo>
                <a:cubicBezTo>
                  <a:pt x="1575816" y="1895904"/>
                  <a:pt x="1786795" y="2083032"/>
                  <a:pt x="1817865" y="2333025"/>
                </a:cubicBezTo>
                <a:lnTo>
                  <a:pt x="2793273" y="1318603"/>
                </a:lnTo>
                <a:lnTo>
                  <a:pt x="3089510" y="242049"/>
                </a:lnTo>
                <a:cubicBezTo>
                  <a:pt x="3112627" y="148123"/>
                  <a:pt x="3206563" y="0"/>
                  <a:pt x="3385747" y="0"/>
                </a:cubicBezTo>
                <a:lnTo>
                  <a:pt x="3908850" y="0"/>
                </a:lnTo>
                <a:cubicBezTo>
                  <a:pt x="4064918" y="0"/>
                  <a:pt x="4174017" y="93926"/>
                  <a:pt x="4189914" y="249993"/>
                </a:cubicBezTo>
                <a:cubicBezTo>
                  <a:pt x="4189914" y="257937"/>
                  <a:pt x="4189914" y="257937"/>
                  <a:pt x="4189914" y="265890"/>
                </a:cubicBezTo>
                <a:lnTo>
                  <a:pt x="4189914" y="1982600"/>
                </a:lnTo>
                <a:cubicBezTo>
                  <a:pt x="4189914" y="1998497"/>
                  <a:pt x="4189914" y="2005717"/>
                  <a:pt x="4189914" y="2013671"/>
                </a:cubicBezTo>
                <a:lnTo>
                  <a:pt x="5040326" y="2013671"/>
                </a:lnTo>
                <a:cubicBezTo>
                  <a:pt x="5141481" y="2021615"/>
                  <a:pt x="5313436" y="2052685"/>
                  <a:pt x="5477447" y="2224650"/>
                </a:cubicBezTo>
                <a:lnTo>
                  <a:pt x="5688426" y="2442848"/>
                </a:lnTo>
                <a:cubicBezTo>
                  <a:pt x="5766454" y="2528830"/>
                  <a:pt x="5813422" y="2629986"/>
                  <a:pt x="5821366" y="2747029"/>
                </a:cubicBezTo>
                <a:cubicBezTo>
                  <a:pt x="5828576" y="2730418"/>
                  <a:pt x="5828576" y="2738362"/>
                  <a:pt x="5828576" y="2738362"/>
                </a:cubicBezTo>
                <a:close/>
                <a:moveTo>
                  <a:pt x="1536802" y="4970231"/>
                </a:moveTo>
                <a:lnTo>
                  <a:pt x="1536802" y="4634980"/>
                </a:lnTo>
                <a:cubicBezTo>
                  <a:pt x="1528858" y="4619082"/>
                  <a:pt x="1528858" y="4595965"/>
                  <a:pt x="1528858" y="4580068"/>
                </a:cubicBezTo>
                <a:lnTo>
                  <a:pt x="1536802" y="2684174"/>
                </a:lnTo>
                <a:cubicBezTo>
                  <a:pt x="1536802" y="2684174"/>
                  <a:pt x="1536802" y="2684174"/>
                  <a:pt x="1536802" y="2676230"/>
                </a:cubicBezTo>
                <a:lnTo>
                  <a:pt x="1536802" y="2395166"/>
                </a:lnTo>
                <a:cubicBezTo>
                  <a:pt x="1536802" y="2278113"/>
                  <a:pt x="1442876" y="2184187"/>
                  <a:pt x="1325823" y="2184187"/>
                </a:cubicBezTo>
                <a:lnTo>
                  <a:pt x="499262" y="2184187"/>
                </a:lnTo>
                <a:cubicBezTo>
                  <a:pt x="382210" y="2184187"/>
                  <a:pt x="288284" y="2278113"/>
                  <a:pt x="288284" y="2395166"/>
                </a:cubicBezTo>
                <a:lnTo>
                  <a:pt x="288284" y="4970231"/>
                </a:lnTo>
                <a:cubicBezTo>
                  <a:pt x="288284" y="5087284"/>
                  <a:pt x="382210" y="5181210"/>
                  <a:pt x="499262" y="5181210"/>
                </a:cubicBezTo>
                <a:lnTo>
                  <a:pt x="1318603" y="5181210"/>
                </a:lnTo>
                <a:cubicBezTo>
                  <a:pt x="1443600" y="5180486"/>
                  <a:pt x="1536802" y="5087274"/>
                  <a:pt x="1536802" y="4970231"/>
                </a:cubicBezTo>
                <a:close/>
                <a:moveTo>
                  <a:pt x="5540293" y="2746305"/>
                </a:moveTo>
                <a:cubicBezTo>
                  <a:pt x="5532349" y="2699337"/>
                  <a:pt x="5517176" y="2660323"/>
                  <a:pt x="5485381" y="2621309"/>
                </a:cubicBezTo>
                <a:lnTo>
                  <a:pt x="5274402" y="2403110"/>
                </a:lnTo>
                <a:cubicBezTo>
                  <a:pt x="5180476" y="2309184"/>
                  <a:pt x="5087274" y="2286057"/>
                  <a:pt x="5040307" y="2286057"/>
                </a:cubicBezTo>
                <a:lnTo>
                  <a:pt x="4166054" y="2286057"/>
                </a:lnTo>
                <a:cubicBezTo>
                  <a:pt x="4158110" y="2286057"/>
                  <a:pt x="4150157" y="2286057"/>
                  <a:pt x="4142937" y="2286057"/>
                </a:cubicBezTo>
                <a:cubicBezTo>
                  <a:pt x="4025884" y="2270160"/>
                  <a:pt x="3908841" y="2176958"/>
                  <a:pt x="3908841" y="1965979"/>
                </a:cubicBezTo>
                <a:lnTo>
                  <a:pt x="3908841" y="280340"/>
                </a:lnTo>
                <a:lnTo>
                  <a:pt x="3394405" y="280340"/>
                </a:lnTo>
                <a:cubicBezTo>
                  <a:pt x="3386461" y="280340"/>
                  <a:pt x="3378508" y="303457"/>
                  <a:pt x="3378508" y="311410"/>
                </a:cubicBezTo>
                <a:lnTo>
                  <a:pt x="3066383" y="1419758"/>
                </a:lnTo>
                <a:cubicBezTo>
                  <a:pt x="3058440" y="1442876"/>
                  <a:pt x="3050486" y="1466726"/>
                  <a:pt x="3027369" y="1481900"/>
                </a:cubicBezTo>
                <a:lnTo>
                  <a:pt x="1825809" y="2738362"/>
                </a:lnTo>
                <a:lnTo>
                  <a:pt x="1825809" y="4533100"/>
                </a:lnTo>
                <a:lnTo>
                  <a:pt x="2286057" y="5017189"/>
                </a:lnTo>
                <a:cubicBezTo>
                  <a:pt x="2317128" y="5048260"/>
                  <a:pt x="2489083" y="5204327"/>
                  <a:pt x="2809161" y="5204327"/>
                </a:cubicBezTo>
                <a:lnTo>
                  <a:pt x="4650867" y="5204327"/>
                </a:lnTo>
                <a:cubicBezTo>
                  <a:pt x="4673984" y="5204327"/>
                  <a:pt x="4892917" y="5196383"/>
                  <a:pt x="5041030" y="5048260"/>
                </a:cubicBezTo>
                <a:lnTo>
                  <a:pt x="5361108" y="4713008"/>
                </a:lnTo>
                <a:cubicBezTo>
                  <a:pt x="5400123" y="4666041"/>
                  <a:pt x="5548237" y="4486856"/>
                  <a:pt x="5548237" y="4221690"/>
                </a:cubicBezTo>
                <a:lnTo>
                  <a:pt x="5548237" y="2746305"/>
                </a:lnTo>
                <a:lnTo>
                  <a:pt x="5540293" y="2746305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ES"/>
          </a:p>
        </p:txBody>
      </p:sp>
      <p:sp>
        <p:nvSpPr>
          <p:cNvPr id="5" name="Forma libre 338">
            <a:extLst>
              <a:ext uri="{FF2B5EF4-FFF2-40B4-BE49-F238E27FC236}">
                <a16:creationId xmlns:a16="http://schemas.microsoft.com/office/drawing/2014/main" id="{F1D8FA24-5EED-79F9-4A43-FDACE83186DE}"/>
              </a:ext>
            </a:extLst>
          </p:cNvPr>
          <p:cNvSpPr/>
          <p:nvPr/>
        </p:nvSpPr>
        <p:spPr>
          <a:xfrm>
            <a:off x="6047548" y="4477658"/>
            <a:ext cx="301338" cy="283583"/>
          </a:xfrm>
          <a:custGeom>
            <a:avLst/>
            <a:gdLst>
              <a:gd name="connsiteX0" fmla="*/ 1084507 w 5819775"/>
              <a:gd name="connsiteY0" fmla="*/ 2785320 h 5476875"/>
              <a:gd name="connsiteX1" fmla="*/ 928440 w 5819775"/>
              <a:gd name="connsiteY1" fmla="*/ 2941387 h 5476875"/>
              <a:gd name="connsiteX2" fmla="*/ 772373 w 5819775"/>
              <a:gd name="connsiteY2" fmla="*/ 2785320 h 5476875"/>
              <a:gd name="connsiteX3" fmla="*/ 928440 w 5819775"/>
              <a:gd name="connsiteY3" fmla="*/ 2629253 h 5476875"/>
              <a:gd name="connsiteX4" fmla="*/ 1084507 w 5819775"/>
              <a:gd name="connsiteY4" fmla="*/ 2785320 h 5476875"/>
              <a:gd name="connsiteX5" fmla="*/ 5828576 w 5819775"/>
              <a:gd name="connsiteY5" fmla="*/ 2738362 h 5476875"/>
              <a:gd name="connsiteX6" fmla="*/ 5828576 w 5819775"/>
              <a:gd name="connsiteY6" fmla="*/ 4213022 h 5476875"/>
              <a:gd name="connsiteX7" fmla="*/ 5563410 w 5819775"/>
              <a:gd name="connsiteY7" fmla="*/ 4899413 h 5476875"/>
              <a:gd name="connsiteX8" fmla="*/ 5235388 w 5819775"/>
              <a:gd name="connsiteY8" fmla="*/ 5242608 h 5476875"/>
              <a:gd name="connsiteX9" fmla="*/ 4642199 w 5819775"/>
              <a:gd name="connsiteY9" fmla="*/ 5484648 h 5476875"/>
              <a:gd name="connsiteX10" fmla="*/ 4642199 w 5819775"/>
              <a:gd name="connsiteY10" fmla="*/ 5484648 h 5476875"/>
              <a:gd name="connsiteX11" fmla="*/ 2809161 w 5819775"/>
              <a:gd name="connsiteY11" fmla="*/ 5484648 h 5476875"/>
              <a:gd name="connsiteX12" fmla="*/ 2083746 w 5819775"/>
              <a:gd name="connsiteY12" fmla="*/ 5211537 h 5476875"/>
              <a:gd name="connsiteX13" fmla="*/ 1826533 w 5819775"/>
              <a:gd name="connsiteY13" fmla="*/ 4946371 h 5476875"/>
              <a:gd name="connsiteX14" fmla="*/ 1826533 w 5819775"/>
              <a:gd name="connsiteY14" fmla="*/ 4969488 h 5476875"/>
              <a:gd name="connsiteX15" fmla="*/ 1327271 w 5819775"/>
              <a:gd name="connsiteY15" fmla="*/ 5468751 h 5476875"/>
              <a:gd name="connsiteX16" fmla="*/ 499262 w 5819775"/>
              <a:gd name="connsiteY16" fmla="*/ 5468751 h 5476875"/>
              <a:gd name="connsiteX17" fmla="*/ 0 w 5819775"/>
              <a:gd name="connsiteY17" fmla="*/ 4969507 h 5476875"/>
              <a:gd name="connsiteX18" fmla="*/ 0 w 5819775"/>
              <a:gd name="connsiteY18" fmla="*/ 2395166 h 5476875"/>
              <a:gd name="connsiteX19" fmla="*/ 499262 w 5819775"/>
              <a:gd name="connsiteY19" fmla="*/ 1895904 h 5476875"/>
              <a:gd name="connsiteX20" fmla="*/ 1318603 w 5819775"/>
              <a:gd name="connsiteY20" fmla="*/ 1895904 h 5476875"/>
              <a:gd name="connsiteX21" fmla="*/ 1817865 w 5819775"/>
              <a:gd name="connsiteY21" fmla="*/ 2333025 h 5476875"/>
              <a:gd name="connsiteX22" fmla="*/ 2793273 w 5819775"/>
              <a:gd name="connsiteY22" fmla="*/ 1318603 h 5476875"/>
              <a:gd name="connsiteX23" fmla="*/ 3089510 w 5819775"/>
              <a:gd name="connsiteY23" fmla="*/ 242049 h 5476875"/>
              <a:gd name="connsiteX24" fmla="*/ 3385747 w 5819775"/>
              <a:gd name="connsiteY24" fmla="*/ 0 h 5476875"/>
              <a:gd name="connsiteX25" fmla="*/ 3908850 w 5819775"/>
              <a:gd name="connsiteY25" fmla="*/ 0 h 5476875"/>
              <a:gd name="connsiteX26" fmla="*/ 4189914 w 5819775"/>
              <a:gd name="connsiteY26" fmla="*/ 249993 h 5476875"/>
              <a:gd name="connsiteX27" fmla="*/ 4189914 w 5819775"/>
              <a:gd name="connsiteY27" fmla="*/ 265890 h 5476875"/>
              <a:gd name="connsiteX28" fmla="*/ 4189914 w 5819775"/>
              <a:gd name="connsiteY28" fmla="*/ 1982600 h 5476875"/>
              <a:gd name="connsiteX29" fmla="*/ 4189914 w 5819775"/>
              <a:gd name="connsiteY29" fmla="*/ 2013671 h 5476875"/>
              <a:gd name="connsiteX30" fmla="*/ 5040326 w 5819775"/>
              <a:gd name="connsiteY30" fmla="*/ 2013671 h 5476875"/>
              <a:gd name="connsiteX31" fmla="*/ 5477447 w 5819775"/>
              <a:gd name="connsiteY31" fmla="*/ 2224650 h 5476875"/>
              <a:gd name="connsiteX32" fmla="*/ 5688426 w 5819775"/>
              <a:gd name="connsiteY32" fmla="*/ 2442848 h 5476875"/>
              <a:gd name="connsiteX33" fmla="*/ 5821366 w 5819775"/>
              <a:gd name="connsiteY33" fmla="*/ 2747029 h 5476875"/>
              <a:gd name="connsiteX34" fmla="*/ 5828576 w 5819775"/>
              <a:gd name="connsiteY34" fmla="*/ 2738362 h 5476875"/>
              <a:gd name="connsiteX35" fmla="*/ 1536802 w 5819775"/>
              <a:gd name="connsiteY35" fmla="*/ 4970231 h 5476875"/>
              <a:gd name="connsiteX36" fmla="*/ 1536802 w 5819775"/>
              <a:gd name="connsiteY36" fmla="*/ 4634980 h 5476875"/>
              <a:gd name="connsiteX37" fmla="*/ 1528858 w 5819775"/>
              <a:gd name="connsiteY37" fmla="*/ 4580068 h 5476875"/>
              <a:gd name="connsiteX38" fmla="*/ 1536802 w 5819775"/>
              <a:gd name="connsiteY38" fmla="*/ 2684174 h 5476875"/>
              <a:gd name="connsiteX39" fmla="*/ 1536802 w 5819775"/>
              <a:gd name="connsiteY39" fmla="*/ 2676230 h 5476875"/>
              <a:gd name="connsiteX40" fmla="*/ 1536802 w 5819775"/>
              <a:gd name="connsiteY40" fmla="*/ 2395166 h 5476875"/>
              <a:gd name="connsiteX41" fmla="*/ 1325823 w 5819775"/>
              <a:gd name="connsiteY41" fmla="*/ 2184187 h 5476875"/>
              <a:gd name="connsiteX42" fmla="*/ 499262 w 5819775"/>
              <a:gd name="connsiteY42" fmla="*/ 2184187 h 5476875"/>
              <a:gd name="connsiteX43" fmla="*/ 288284 w 5819775"/>
              <a:gd name="connsiteY43" fmla="*/ 2395166 h 5476875"/>
              <a:gd name="connsiteX44" fmla="*/ 288284 w 5819775"/>
              <a:gd name="connsiteY44" fmla="*/ 4970231 h 5476875"/>
              <a:gd name="connsiteX45" fmla="*/ 499262 w 5819775"/>
              <a:gd name="connsiteY45" fmla="*/ 5181210 h 5476875"/>
              <a:gd name="connsiteX46" fmla="*/ 1318603 w 5819775"/>
              <a:gd name="connsiteY46" fmla="*/ 5181210 h 5476875"/>
              <a:gd name="connsiteX47" fmla="*/ 1536802 w 5819775"/>
              <a:gd name="connsiteY47" fmla="*/ 4970231 h 5476875"/>
              <a:gd name="connsiteX48" fmla="*/ 5540293 w 5819775"/>
              <a:gd name="connsiteY48" fmla="*/ 2746305 h 5476875"/>
              <a:gd name="connsiteX49" fmla="*/ 5485381 w 5819775"/>
              <a:gd name="connsiteY49" fmla="*/ 2621309 h 5476875"/>
              <a:gd name="connsiteX50" fmla="*/ 5274402 w 5819775"/>
              <a:gd name="connsiteY50" fmla="*/ 2403110 h 5476875"/>
              <a:gd name="connsiteX51" fmla="*/ 5040307 w 5819775"/>
              <a:gd name="connsiteY51" fmla="*/ 2286057 h 5476875"/>
              <a:gd name="connsiteX52" fmla="*/ 4166054 w 5819775"/>
              <a:gd name="connsiteY52" fmla="*/ 2286057 h 5476875"/>
              <a:gd name="connsiteX53" fmla="*/ 4142937 w 5819775"/>
              <a:gd name="connsiteY53" fmla="*/ 2286057 h 5476875"/>
              <a:gd name="connsiteX54" fmla="*/ 3908841 w 5819775"/>
              <a:gd name="connsiteY54" fmla="*/ 1965979 h 5476875"/>
              <a:gd name="connsiteX55" fmla="*/ 3908841 w 5819775"/>
              <a:gd name="connsiteY55" fmla="*/ 280340 h 5476875"/>
              <a:gd name="connsiteX56" fmla="*/ 3394405 w 5819775"/>
              <a:gd name="connsiteY56" fmla="*/ 280340 h 5476875"/>
              <a:gd name="connsiteX57" fmla="*/ 3378508 w 5819775"/>
              <a:gd name="connsiteY57" fmla="*/ 311410 h 5476875"/>
              <a:gd name="connsiteX58" fmla="*/ 3066383 w 5819775"/>
              <a:gd name="connsiteY58" fmla="*/ 1419758 h 5476875"/>
              <a:gd name="connsiteX59" fmla="*/ 3027369 w 5819775"/>
              <a:gd name="connsiteY59" fmla="*/ 1481900 h 5476875"/>
              <a:gd name="connsiteX60" fmla="*/ 1825809 w 5819775"/>
              <a:gd name="connsiteY60" fmla="*/ 2738362 h 5476875"/>
              <a:gd name="connsiteX61" fmla="*/ 1825809 w 5819775"/>
              <a:gd name="connsiteY61" fmla="*/ 4533100 h 5476875"/>
              <a:gd name="connsiteX62" fmla="*/ 2286057 w 5819775"/>
              <a:gd name="connsiteY62" fmla="*/ 5017189 h 5476875"/>
              <a:gd name="connsiteX63" fmla="*/ 2809161 w 5819775"/>
              <a:gd name="connsiteY63" fmla="*/ 5204327 h 5476875"/>
              <a:gd name="connsiteX64" fmla="*/ 4650867 w 5819775"/>
              <a:gd name="connsiteY64" fmla="*/ 5204327 h 5476875"/>
              <a:gd name="connsiteX65" fmla="*/ 5041030 w 5819775"/>
              <a:gd name="connsiteY65" fmla="*/ 5048260 h 5476875"/>
              <a:gd name="connsiteX66" fmla="*/ 5361108 w 5819775"/>
              <a:gd name="connsiteY66" fmla="*/ 4713008 h 5476875"/>
              <a:gd name="connsiteX67" fmla="*/ 5548237 w 5819775"/>
              <a:gd name="connsiteY67" fmla="*/ 4221690 h 5476875"/>
              <a:gd name="connsiteX68" fmla="*/ 5548237 w 5819775"/>
              <a:gd name="connsiteY68" fmla="*/ 2746305 h 5476875"/>
              <a:gd name="connsiteX69" fmla="*/ 5540293 w 5819775"/>
              <a:gd name="connsiteY69" fmla="*/ 2746305 h 5476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5819775" h="5476875">
                <a:moveTo>
                  <a:pt x="1084507" y="2785320"/>
                </a:moveTo>
                <a:cubicBezTo>
                  <a:pt x="1084507" y="2871302"/>
                  <a:pt x="1014422" y="2941387"/>
                  <a:pt x="928440" y="2941387"/>
                </a:cubicBezTo>
                <a:cubicBezTo>
                  <a:pt x="842458" y="2941387"/>
                  <a:pt x="772373" y="2871302"/>
                  <a:pt x="772373" y="2785320"/>
                </a:cubicBezTo>
                <a:cubicBezTo>
                  <a:pt x="772373" y="2699337"/>
                  <a:pt x="842458" y="2629253"/>
                  <a:pt x="928440" y="2629253"/>
                </a:cubicBezTo>
                <a:cubicBezTo>
                  <a:pt x="1014422" y="2629253"/>
                  <a:pt x="1084507" y="2699347"/>
                  <a:pt x="1084507" y="2785320"/>
                </a:cubicBezTo>
                <a:close/>
                <a:moveTo>
                  <a:pt x="5828576" y="2738362"/>
                </a:moveTo>
                <a:lnTo>
                  <a:pt x="5828576" y="4213022"/>
                </a:lnTo>
                <a:cubicBezTo>
                  <a:pt x="5828576" y="4572115"/>
                  <a:pt x="5641448" y="4814164"/>
                  <a:pt x="5563410" y="4899413"/>
                </a:cubicBezTo>
                <a:lnTo>
                  <a:pt x="5235388" y="5242608"/>
                </a:lnTo>
                <a:cubicBezTo>
                  <a:pt x="5017189" y="5476704"/>
                  <a:pt x="4705055" y="5484648"/>
                  <a:pt x="4642199" y="5484648"/>
                </a:cubicBezTo>
                <a:lnTo>
                  <a:pt x="4642199" y="5484648"/>
                </a:lnTo>
                <a:lnTo>
                  <a:pt x="2809161" y="5484648"/>
                </a:lnTo>
                <a:cubicBezTo>
                  <a:pt x="2387927" y="5484648"/>
                  <a:pt x="2145887" y="5273669"/>
                  <a:pt x="2083746" y="5211537"/>
                </a:cubicBezTo>
                <a:lnTo>
                  <a:pt x="1826533" y="4946371"/>
                </a:lnTo>
                <a:lnTo>
                  <a:pt x="1826533" y="4969488"/>
                </a:lnTo>
                <a:cubicBezTo>
                  <a:pt x="1826533" y="5250552"/>
                  <a:pt x="1600381" y="5468751"/>
                  <a:pt x="1327271" y="5468751"/>
                </a:cubicBezTo>
                <a:lnTo>
                  <a:pt x="499262" y="5468751"/>
                </a:lnTo>
                <a:cubicBezTo>
                  <a:pt x="218199" y="5468770"/>
                  <a:pt x="0" y="5242617"/>
                  <a:pt x="0" y="4969507"/>
                </a:cubicBezTo>
                <a:lnTo>
                  <a:pt x="0" y="2395166"/>
                </a:lnTo>
                <a:cubicBezTo>
                  <a:pt x="0" y="2114102"/>
                  <a:pt x="226152" y="1895904"/>
                  <a:pt x="499262" y="1895904"/>
                </a:cubicBezTo>
                <a:lnTo>
                  <a:pt x="1318603" y="1895904"/>
                </a:lnTo>
                <a:cubicBezTo>
                  <a:pt x="1575816" y="1895904"/>
                  <a:pt x="1786795" y="2083032"/>
                  <a:pt x="1817865" y="2333025"/>
                </a:cubicBezTo>
                <a:lnTo>
                  <a:pt x="2793273" y="1318603"/>
                </a:lnTo>
                <a:lnTo>
                  <a:pt x="3089510" y="242049"/>
                </a:lnTo>
                <a:cubicBezTo>
                  <a:pt x="3112627" y="148123"/>
                  <a:pt x="3206563" y="0"/>
                  <a:pt x="3385747" y="0"/>
                </a:cubicBezTo>
                <a:lnTo>
                  <a:pt x="3908850" y="0"/>
                </a:lnTo>
                <a:cubicBezTo>
                  <a:pt x="4064918" y="0"/>
                  <a:pt x="4174017" y="93926"/>
                  <a:pt x="4189914" y="249993"/>
                </a:cubicBezTo>
                <a:cubicBezTo>
                  <a:pt x="4189914" y="257937"/>
                  <a:pt x="4189914" y="257937"/>
                  <a:pt x="4189914" y="265890"/>
                </a:cubicBezTo>
                <a:lnTo>
                  <a:pt x="4189914" y="1982600"/>
                </a:lnTo>
                <a:cubicBezTo>
                  <a:pt x="4189914" y="1998497"/>
                  <a:pt x="4189914" y="2005717"/>
                  <a:pt x="4189914" y="2013671"/>
                </a:cubicBezTo>
                <a:lnTo>
                  <a:pt x="5040326" y="2013671"/>
                </a:lnTo>
                <a:cubicBezTo>
                  <a:pt x="5141481" y="2021615"/>
                  <a:pt x="5313436" y="2052685"/>
                  <a:pt x="5477447" y="2224650"/>
                </a:cubicBezTo>
                <a:lnTo>
                  <a:pt x="5688426" y="2442848"/>
                </a:lnTo>
                <a:cubicBezTo>
                  <a:pt x="5766454" y="2528830"/>
                  <a:pt x="5813422" y="2629986"/>
                  <a:pt x="5821366" y="2747029"/>
                </a:cubicBezTo>
                <a:cubicBezTo>
                  <a:pt x="5828576" y="2730418"/>
                  <a:pt x="5828576" y="2738362"/>
                  <a:pt x="5828576" y="2738362"/>
                </a:cubicBezTo>
                <a:close/>
                <a:moveTo>
                  <a:pt x="1536802" y="4970231"/>
                </a:moveTo>
                <a:lnTo>
                  <a:pt x="1536802" y="4634980"/>
                </a:lnTo>
                <a:cubicBezTo>
                  <a:pt x="1528858" y="4619082"/>
                  <a:pt x="1528858" y="4595965"/>
                  <a:pt x="1528858" y="4580068"/>
                </a:cubicBezTo>
                <a:lnTo>
                  <a:pt x="1536802" y="2684174"/>
                </a:lnTo>
                <a:cubicBezTo>
                  <a:pt x="1536802" y="2684174"/>
                  <a:pt x="1536802" y="2684174"/>
                  <a:pt x="1536802" y="2676230"/>
                </a:cubicBezTo>
                <a:lnTo>
                  <a:pt x="1536802" y="2395166"/>
                </a:lnTo>
                <a:cubicBezTo>
                  <a:pt x="1536802" y="2278113"/>
                  <a:pt x="1442876" y="2184187"/>
                  <a:pt x="1325823" y="2184187"/>
                </a:cubicBezTo>
                <a:lnTo>
                  <a:pt x="499262" y="2184187"/>
                </a:lnTo>
                <a:cubicBezTo>
                  <a:pt x="382210" y="2184187"/>
                  <a:pt x="288284" y="2278113"/>
                  <a:pt x="288284" y="2395166"/>
                </a:cubicBezTo>
                <a:lnTo>
                  <a:pt x="288284" y="4970231"/>
                </a:lnTo>
                <a:cubicBezTo>
                  <a:pt x="288284" y="5087284"/>
                  <a:pt x="382210" y="5181210"/>
                  <a:pt x="499262" y="5181210"/>
                </a:cubicBezTo>
                <a:lnTo>
                  <a:pt x="1318603" y="5181210"/>
                </a:lnTo>
                <a:cubicBezTo>
                  <a:pt x="1443600" y="5180486"/>
                  <a:pt x="1536802" y="5087274"/>
                  <a:pt x="1536802" y="4970231"/>
                </a:cubicBezTo>
                <a:close/>
                <a:moveTo>
                  <a:pt x="5540293" y="2746305"/>
                </a:moveTo>
                <a:cubicBezTo>
                  <a:pt x="5532349" y="2699337"/>
                  <a:pt x="5517176" y="2660323"/>
                  <a:pt x="5485381" y="2621309"/>
                </a:cubicBezTo>
                <a:lnTo>
                  <a:pt x="5274402" y="2403110"/>
                </a:lnTo>
                <a:cubicBezTo>
                  <a:pt x="5180476" y="2309184"/>
                  <a:pt x="5087274" y="2286057"/>
                  <a:pt x="5040307" y="2286057"/>
                </a:cubicBezTo>
                <a:lnTo>
                  <a:pt x="4166054" y="2286057"/>
                </a:lnTo>
                <a:cubicBezTo>
                  <a:pt x="4158110" y="2286057"/>
                  <a:pt x="4150157" y="2286057"/>
                  <a:pt x="4142937" y="2286057"/>
                </a:cubicBezTo>
                <a:cubicBezTo>
                  <a:pt x="4025884" y="2270160"/>
                  <a:pt x="3908841" y="2176958"/>
                  <a:pt x="3908841" y="1965979"/>
                </a:cubicBezTo>
                <a:lnTo>
                  <a:pt x="3908841" y="280340"/>
                </a:lnTo>
                <a:lnTo>
                  <a:pt x="3394405" y="280340"/>
                </a:lnTo>
                <a:cubicBezTo>
                  <a:pt x="3386461" y="280340"/>
                  <a:pt x="3378508" y="303457"/>
                  <a:pt x="3378508" y="311410"/>
                </a:cubicBezTo>
                <a:lnTo>
                  <a:pt x="3066383" y="1419758"/>
                </a:lnTo>
                <a:cubicBezTo>
                  <a:pt x="3058440" y="1442876"/>
                  <a:pt x="3050486" y="1466726"/>
                  <a:pt x="3027369" y="1481900"/>
                </a:cubicBezTo>
                <a:lnTo>
                  <a:pt x="1825809" y="2738362"/>
                </a:lnTo>
                <a:lnTo>
                  <a:pt x="1825809" y="4533100"/>
                </a:lnTo>
                <a:lnTo>
                  <a:pt x="2286057" y="5017189"/>
                </a:lnTo>
                <a:cubicBezTo>
                  <a:pt x="2317128" y="5048260"/>
                  <a:pt x="2489083" y="5204327"/>
                  <a:pt x="2809161" y="5204327"/>
                </a:cubicBezTo>
                <a:lnTo>
                  <a:pt x="4650867" y="5204327"/>
                </a:lnTo>
                <a:cubicBezTo>
                  <a:pt x="4673984" y="5204327"/>
                  <a:pt x="4892917" y="5196383"/>
                  <a:pt x="5041030" y="5048260"/>
                </a:cubicBezTo>
                <a:lnTo>
                  <a:pt x="5361108" y="4713008"/>
                </a:lnTo>
                <a:cubicBezTo>
                  <a:pt x="5400123" y="4666041"/>
                  <a:pt x="5548237" y="4486856"/>
                  <a:pt x="5548237" y="4221690"/>
                </a:cubicBezTo>
                <a:lnTo>
                  <a:pt x="5548237" y="2746305"/>
                </a:lnTo>
                <a:lnTo>
                  <a:pt x="5540293" y="2746305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37190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010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Imagen 25">
            <a:extLst>
              <a:ext uri="{FF2B5EF4-FFF2-40B4-BE49-F238E27FC236}">
                <a16:creationId xmlns:a16="http://schemas.microsoft.com/office/drawing/2014/main" id="{BD75B543-7B66-794C-9068-D43BC4FFF8E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43848" y="921225"/>
            <a:ext cx="7084044" cy="5015550"/>
          </a:xfrm>
          <a:prstGeom prst="rect">
            <a:avLst/>
          </a:prstGeom>
          <a:solidFill>
            <a:srgbClr val="010101"/>
          </a:solidFill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1F7B638D-B59A-784C-9389-39A1A4FC76C1}"/>
              </a:ext>
            </a:extLst>
          </p:cNvPr>
          <p:cNvSpPr txBox="1"/>
          <p:nvPr/>
        </p:nvSpPr>
        <p:spPr>
          <a:xfrm>
            <a:off x="845683" y="2066376"/>
            <a:ext cx="56539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400" spc="300" dirty="0">
                <a:solidFill>
                  <a:schemeClr val="bg1"/>
                </a:solidFill>
                <a:latin typeface="Oswald Medium" pitchFamily="2" charset="77"/>
                <a:ea typeface="Roboto" panose="02000000000000000000" pitchFamily="2" charset="0"/>
                <a:cs typeface="Roboto" panose="02000000000000000000" pitchFamily="2" charset="0"/>
              </a:rPr>
              <a:t>PERCEPCIÓN DE LAS SEÑALES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36644B05-742B-6240-8FB3-6522BCE66381}"/>
              </a:ext>
            </a:extLst>
          </p:cNvPr>
          <p:cNvCxnSpPr/>
          <p:nvPr/>
        </p:nvCxnSpPr>
        <p:spPr>
          <a:xfrm>
            <a:off x="961292" y="4314092"/>
            <a:ext cx="0" cy="1524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ángulo 9">
            <a:extLst>
              <a:ext uri="{FF2B5EF4-FFF2-40B4-BE49-F238E27FC236}">
                <a16:creationId xmlns:a16="http://schemas.microsoft.com/office/drawing/2014/main" id="{E14956FE-93E7-DE46-B317-EFCB7051B3BE}"/>
              </a:ext>
            </a:extLst>
          </p:cNvPr>
          <p:cNvSpPr/>
          <p:nvPr/>
        </p:nvSpPr>
        <p:spPr>
          <a:xfrm>
            <a:off x="845684" y="496716"/>
            <a:ext cx="1486304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96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Oswald" pitchFamily="2" charset="77"/>
                <a:ea typeface="Roboto" panose="02000000000000000000" pitchFamily="2" charset="0"/>
                <a:cs typeface="Roboto" panose="02000000000000000000" pitchFamily="2" charset="0"/>
              </a:rPr>
              <a:t>02</a:t>
            </a:r>
            <a:endParaRPr lang="es-ES" spc="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6983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5F010A75-8F79-834E-8040-E364409ACB0C}"/>
              </a:ext>
            </a:extLst>
          </p:cNvPr>
          <p:cNvCxnSpPr/>
          <p:nvPr/>
        </p:nvCxnSpPr>
        <p:spPr>
          <a:xfrm>
            <a:off x="7271866" y="-4751"/>
            <a:ext cx="0" cy="6862751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Elipse 34">
            <a:extLst>
              <a:ext uri="{FF2B5EF4-FFF2-40B4-BE49-F238E27FC236}">
                <a16:creationId xmlns:a16="http://schemas.microsoft.com/office/drawing/2014/main" id="{15B99A52-03A8-FC42-9924-1AE06CDFFC18}"/>
              </a:ext>
            </a:extLst>
          </p:cNvPr>
          <p:cNvSpPr/>
          <p:nvPr/>
        </p:nvSpPr>
        <p:spPr>
          <a:xfrm>
            <a:off x="6915107" y="4767365"/>
            <a:ext cx="732602" cy="73260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6" name="Gráfico 16">
            <a:extLst>
              <a:ext uri="{FF2B5EF4-FFF2-40B4-BE49-F238E27FC236}">
                <a16:creationId xmlns:a16="http://schemas.microsoft.com/office/drawing/2014/main" id="{2934B934-D878-184E-88A5-90F2CFDE5B66}"/>
              </a:ext>
            </a:extLst>
          </p:cNvPr>
          <p:cNvSpPr/>
          <p:nvPr/>
        </p:nvSpPr>
        <p:spPr>
          <a:xfrm rot="10800000">
            <a:off x="-11876" y="-4751"/>
            <a:ext cx="5512842" cy="6886943"/>
          </a:xfrm>
          <a:custGeom>
            <a:avLst/>
            <a:gdLst>
              <a:gd name="connsiteX0" fmla="*/ 3429000 w 6858000"/>
              <a:gd name="connsiteY0" fmla="*/ 6858000 h 6858000"/>
              <a:gd name="connsiteX1" fmla="*/ 0 w 6858000"/>
              <a:gd name="connsiteY1" fmla="*/ 3429000 h 6858000"/>
              <a:gd name="connsiteX2" fmla="*/ 3429000 w 6858000"/>
              <a:gd name="connsiteY2" fmla="*/ 0 h 6858000"/>
              <a:gd name="connsiteX3" fmla="*/ 6858000 w 6858000"/>
              <a:gd name="connsiteY3" fmla="*/ 0 h 6858000"/>
              <a:gd name="connsiteX4" fmla="*/ 6858000 w 6858000"/>
              <a:gd name="connsiteY4" fmla="*/ 6858000 h 6858000"/>
              <a:gd name="connsiteX5" fmla="*/ 3429000 w 6858000"/>
              <a:gd name="connsiteY5" fmla="*/ 6858000 h 6858000"/>
              <a:gd name="connsiteX0" fmla="*/ 3429000 w 6858000"/>
              <a:gd name="connsiteY0" fmla="*/ 6858000 h 6874626"/>
              <a:gd name="connsiteX1" fmla="*/ 0 w 6858000"/>
              <a:gd name="connsiteY1" fmla="*/ 3429000 h 6874626"/>
              <a:gd name="connsiteX2" fmla="*/ 3429000 w 6858000"/>
              <a:gd name="connsiteY2" fmla="*/ 0 h 6874626"/>
              <a:gd name="connsiteX3" fmla="*/ 6858000 w 6858000"/>
              <a:gd name="connsiteY3" fmla="*/ 0 h 6874626"/>
              <a:gd name="connsiteX4" fmla="*/ 5095702 w 6858000"/>
              <a:gd name="connsiteY4" fmla="*/ 6874626 h 6874626"/>
              <a:gd name="connsiteX5" fmla="*/ 3429000 w 6858000"/>
              <a:gd name="connsiteY5" fmla="*/ 6858000 h 6874626"/>
              <a:gd name="connsiteX0" fmla="*/ 3429000 w 5112327"/>
              <a:gd name="connsiteY0" fmla="*/ 6858000 h 6874626"/>
              <a:gd name="connsiteX1" fmla="*/ 0 w 5112327"/>
              <a:gd name="connsiteY1" fmla="*/ 3429000 h 6874626"/>
              <a:gd name="connsiteX2" fmla="*/ 3429000 w 5112327"/>
              <a:gd name="connsiteY2" fmla="*/ 0 h 6874626"/>
              <a:gd name="connsiteX3" fmla="*/ 5112327 w 5112327"/>
              <a:gd name="connsiteY3" fmla="*/ 33251 h 6874626"/>
              <a:gd name="connsiteX4" fmla="*/ 5095702 w 5112327"/>
              <a:gd name="connsiteY4" fmla="*/ 6874626 h 6874626"/>
              <a:gd name="connsiteX5" fmla="*/ 3429000 w 5112327"/>
              <a:gd name="connsiteY5" fmla="*/ 6858000 h 6874626"/>
              <a:gd name="connsiteX0" fmla="*/ 3429000 w 5095903"/>
              <a:gd name="connsiteY0" fmla="*/ 6858000 h 6874626"/>
              <a:gd name="connsiteX1" fmla="*/ 0 w 5095903"/>
              <a:gd name="connsiteY1" fmla="*/ 3429000 h 6874626"/>
              <a:gd name="connsiteX2" fmla="*/ 3429000 w 5095903"/>
              <a:gd name="connsiteY2" fmla="*/ 0 h 6874626"/>
              <a:gd name="connsiteX3" fmla="*/ 4995949 w 5095903"/>
              <a:gd name="connsiteY3" fmla="*/ 16625 h 6874626"/>
              <a:gd name="connsiteX4" fmla="*/ 5095702 w 5095903"/>
              <a:gd name="connsiteY4" fmla="*/ 6874626 h 6874626"/>
              <a:gd name="connsiteX5" fmla="*/ 3429000 w 5095903"/>
              <a:gd name="connsiteY5" fmla="*/ 6858000 h 6874626"/>
              <a:gd name="connsiteX0" fmla="*/ 3429000 w 5096182"/>
              <a:gd name="connsiteY0" fmla="*/ 6874626 h 6891252"/>
              <a:gd name="connsiteX1" fmla="*/ 0 w 5096182"/>
              <a:gd name="connsiteY1" fmla="*/ 3445626 h 6891252"/>
              <a:gd name="connsiteX2" fmla="*/ 3429000 w 5096182"/>
              <a:gd name="connsiteY2" fmla="*/ 16626 h 6891252"/>
              <a:gd name="connsiteX3" fmla="*/ 5062451 w 5096182"/>
              <a:gd name="connsiteY3" fmla="*/ 0 h 6891252"/>
              <a:gd name="connsiteX4" fmla="*/ 5095702 w 5096182"/>
              <a:gd name="connsiteY4" fmla="*/ 6891252 h 6891252"/>
              <a:gd name="connsiteX5" fmla="*/ 3429000 w 5096182"/>
              <a:gd name="connsiteY5" fmla="*/ 6874626 h 6891252"/>
              <a:gd name="connsiteX0" fmla="*/ 3429000 w 5096280"/>
              <a:gd name="connsiteY0" fmla="*/ 6866534 h 6883160"/>
              <a:gd name="connsiteX1" fmla="*/ 0 w 5096280"/>
              <a:gd name="connsiteY1" fmla="*/ 3437534 h 6883160"/>
              <a:gd name="connsiteX2" fmla="*/ 3429000 w 5096280"/>
              <a:gd name="connsiteY2" fmla="*/ 8534 h 6883160"/>
              <a:gd name="connsiteX3" fmla="*/ 5070543 w 5096280"/>
              <a:gd name="connsiteY3" fmla="*/ 0 h 6883160"/>
              <a:gd name="connsiteX4" fmla="*/ 5095702 w 5096280"/>
              <a:gd name="connsiteY4" fmla="*/ 6883160 h 6883160"/>
              <a:gd name="connsiteX5" fmla="*/ 3429000 w 5096280"/>
              <a:gd name="connsiteY5" fmla="*/ 6866534 h 6883160"/>
              <a:gd name="connsiteX0" fmla="*/ 3429000 w 5097206"/>
              <a:gd name="connsiteY0" fmla="*/ 6858442 h 6875068"/>
              <a:gd name="connsiteX1" fmla="*/ 0 w 5097206"/>
              <a:gd name="connsiteY1" fmla="*/ 3429442 h 6875068"/>
              <a:gd name="connsiteX2" fmla="*/ 3429000 w 5097206"/>
              <a:gd name="connsiteY2" fmla="*/ 442 h 6875068"/>
              <a:gd name="connsiteX3" fmla="*/ 5094819 w 5097206"/>
              <a:gd name="connsiteY3" fmla="*/ 0 h 6875068"/>
              <a:gd name="connsiteX4" fmla="*/ 5095702 w 5097206"/>
              <a:gd name="connsiteY4" fmla="*/ 6875068 h 6875068"/>
              <a:gd name="connsiteX5" fmla="*/ 3429000 w 5097206"/>
              <a:gd name="connsiteY5" fmla="*/ 6858442 h 6875068"/>
              <a:gd name="connsiteX0" fmla="*/ 3429000 w 5511391"/>
              <a:gd name="connsiteY0" fmla="*/ 6858442 h 6863193"/>
              <a:gd name="connsiteX1" fmla="*/ 0 w 5511391"/>
              <a:gd name="connsiteY1" fmla="*/ 3429442 h 6863193"/>
              <a:gd name="connsiteX2" fmla="*/ 3429000 w 5511391"/>
              <a:gd name="connsiteY2" fmla="*/ 442 h 6863193"/>
              <a:gd name="connsiteX3" fmla="*/ 5094819 w 5511391"/>
              <a:gd name="connsiteY3" fmla="*/ 0 h 6863193"/>
              <a:gd name="connsiteX4" fmla="*/ 5511338 w 5511391"/>
              <a:gd name="connsiteY4" fmla="*/ 6863193 h 6863193"/>
              <a:gd name="connsiteX5" fmla="*/ 3429000 w 5511391"/>
              <a:gd name="connsiteY5" fmla="*/ 6858442 h 6863193"/>
              <a:gd name="connsiteX0" fmla="*/ 3429000 w 5512842"/>
              <a:gd name="connsiteY0" fmla="*/ 6882192 h 6886943"/>
              <a:gd name="connsiteX1" fmla="*/ 0 w 5512842"/>
              <a:gd name="connsiteY1" fmla="*/ 3453192 h 6886943"/>
              <a:gd name="connsiteX2" fmla="*/ 3429000 w 5512842"/>
              <a:gd name="connsiteY2" fmla="*/ 24192 h 6886943"/>
              <a:gd name="connsiteX3" fmla="*/ 5510455 w 5512842"/>
              <a:gd name="connsiteY3" fmla="*/ 0 h 6886943"/>
              <a:gd name="connsiteX4" fmla="*/ 5511338 w 5512842"/>
              <a:gd name="connsiteY4" fmla="*/ 6886943 h 6886943"/>
              <a:gd name="connsiteX5" fmla="*/ 3429000 w 5512842"/>
              <a:gd name="connsiteY5" fmla="*/ 6882192 h 6886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12842" h="6886943">
                <a:moveTo>
                  <a:pt x="3429000" y="6882192"/>
                </a:moveTo>
                <a:cubicBezTo>
                  <a:pt x="1535214" y="6882192"/>
                  <a:pt x="0" y="5346978"/>
                  <a:pt x="0" y="3453192"/>
                </a:cubicBezTo>
                <a:cubicBezTo>
                  <a:pt x="0" y="1559406"/>
                  <a:pt x="1535214" y="24192"/>
                  <a:pt x="3429000" y="24192"/>
                </a:cubicBezTo>
                <a:lnTo>
                  <a:pt x="5510455" y="0"/>
                </a:lnTo>
                <a:cubicBezTo>
                  <a:pt x="5504913" y="2280458"/>
                  <a:pt x="5516880" y="4606485"/>
                  <a:pt x="5511338" y="6886943"/>
                </a:cubicBezTo>
                <a:lnTo>
                  <a:pt x="3429000" y="6882192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ES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B2704A8-6E3F-3140-BF02-6BAB023BD226}"/>
              </a:ext>
            </a:extLst>
          </p:cNvPr>
          <p:cNvSpPr txBox="1"/>
          <p:nvPr/>
        </p:nvSpPr>
        <p:spPr>
          <a:xfrm>
            <a:off x="845684" y="2105561"/>
            <a:ext cx="390444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Las</a:t>
            </a:r>
          </a:p>
          <a:p>
            <a:r>
              <a:rPr lang="es-ES" sz="4000" b="1" dirty="0">
                <a:solidFill>
                  <a:schemeClr val="accent1"/>
                </a:solidFill>
                <a:highlight>
                  <a:srgbClr val="000000"/>
                </a:highlight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señales</a:t>
            </a:r>
            <a:endParaRPr lang="es-ES" sz="4000" b="1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B306A1FE-3D4C-384E-9131-B165C2C8EF2F}"/>
              </a:ext>
            </a:extLst>
          </p:cNvPr>
          <p:cNvSpPr txBox="1"/>
          <p:nvPr/>
        </p:nvSpPr>
        <p:spPr>
          <a:xfrm>
            <a:off x="845685" y="3769390"/>
            <a:ext cx="3000602" cy="785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1600" dirty="0"/>
              <a:t>No puede haber sonido sin oyente.</a:t>
            </a:r>
          </a:p>
        </p:txBody>
      </p:sp>
      <p:sp>
        <p:nvSpPr>
          <p:cNvPr id="12" name="Marcador de texto 11">
            <a:extLst>
              <a:ext uri="{FF2B5EF4-FFF2-40B4-BE49-F238E27FC236}">
                <a16:creationId xmlns:a16="http://schemas.microsoft.com/office/drawing/2014/main" id="{E634D2AC-1DF7-9F4B-8F3E-11AA8394D31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5684" y="240918"/>
            <a:ext cx="4655282" cy="365125"/>
          </a:xfrm>
        </p:spPr>
        <p:txBody>
          <a:bodyPr>
            <a:normAutofit/>
          </a:bodyPr>
          <a:lstStyle/>
          <a:p>
            <a:r>
              <a:rPr lang="es-ES" dirty="0"/>
              <a:t>02_PERCEPCIÓN DE LAS SEÑALES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B13ABAC4-AA9E-814F-AE3B-BFE0996CEDC7}"/>
              </a:ext>
            </a:extLst>
          </p:cNvPr>
          <p:cNvSpPr txBox="1"/>
          <p:nvPr/>
        </p:nvSpPr>
        <p:spPr>
          <a:xfrm>
            <a:off x="8021073" y="1569581"/>
            <a:ext cx="276304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s-MX" b="1" dirty="0"/>
              <a:t>Una señal </a:t>
            </a:r>
            <a:r>
              <a:rPr lang="es-MX" dirty="0"/>
              <a:t>de cualquier clase resulta inútil mientras </a:t>
            </a:r>
            <a:r>
              <a:rPr lang="es-MX" b="1" dirty="0"/>
              <a:t>no se perciba</a:t>
            </a:r>
            <a:r>
              <a:rPr lang="es-ES" b="1" dirty="0"/>
              <a:t>.</a:t>
            </a:r>
            <a:r>
              <a:rPr lang="es-ES" dirty="0"/>
              <a:t> </a:t>
            </a:r>
            <a:endParaRPr lang="es-ES" sz="1600" dirty="0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53E72254-CDD6-A743-AEBF-442CCC20E33A}"/>
              </a:ext>
            </a:extLst>
          </p:cNvPr>
          <p:cNvSpPr/>
          <p:nvPr/>
        </p:nvSpPr>
        <p:spPr>
          <a:xfrm>
            <a:off x="6915107" y="1666995"/>
            <a:ext cx="732602" cy="73260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6B6761BA-5690-EC49-95A6-D1FA695B3EC2}"/>
              </a:ext>
            </a:extLst>
          </p:cNvPr>
          <p:cNvSpPr txBox="1"/>
          <p:nvPr/>
        </p:nvSpPr>
        <p:spPr>
          <a:xfrm>
            <a:off x="8021073" y="2829974"/>
            <a:ext cx="2763040" cy="14773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s-MX" dirty="0"/>
              <a:t>Un artículo publicado </a:t>
            </a:r>
            <a:r>
              <a:rPr lang="es-ES" b="1" dirty="0"/>
              <a:t>(</a:t>
            </a:r>
            <a:r>
              <a:rPr lang="es-MX" b="1" dirty="0"/>
              <a:t>señal </a:t>
            </a:r>
            <a:r>
              <a:rPr lang="es-ES" b="1" dirty="0"/>
              <a:t>) </a:t>
            </a:r>
            <a:r>
              <a:rPr lang="es-MX" dirty="0"/>
              <a:t>resulta inútil si no es percibido y entendido por el público a qué se destina</a:t>
            </a:r>
            <a:r>
              <a:rPr lang="es-ES" dirty="0"/>
              <a:t>.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81F58579-A415-B247-83D8-EA383B1F322E}"/>
              </a:ext>
            </a:extLst>
          </p:cNvPr>
          <p:cNvSpPr txBox="1"/>
          <p:nvPr/>
        </p:nvSpPr>
        <p:spPr>
          <a:xfrm>
            <a:off x="8004468" y="4569865"/>
            <a:ext cx="2763040" cy="14773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s-MX" b="1" dirty="0"/>
              <a:t>Un experimento </a:t>
            </a:r>
            <a:r>
              <a:rPr lang="es-MX" dirty="0"/>
              <a:t>científico no está completo hasta que sus resultados se hayan </a:t>
            </a:r>
            <a:r>
              <a:rPr lang="es-MX" b="1" dirty="0"/>
              <a:t>publicado y entendido</a:t>
            </a:r>
            <a:r>
              <a:rPr lang="es-ES" b="1" dirty="0"/>
              <a:t>.</a:t>
            </a:r>
            <a:endParaRPr lang="es-ES" dirty="0"/>
          </a:p>
        </p:txBody>
      </p:sp>
      <p:grpSp>
        <p:nvGrpSpPr>
          <p:cNvPr id="31" name="Grupo 30">
            <a:extLst>
              <a:ext uri="{FF2B5EF4-FFF2-40B4-BE49-F238E27FC236}">
                <a16:creationId xmlns:a16="http://schemas.microsoft.com/office/drawing/2014/main" id="{90D1D63F-97BF-1C47-8BDB-DB6C9F69BC4D}"/>
              </a:ext>
            </a:extLst>
          </p:cNvPr>
          <p:cNvGrpSpPr/>
          <p:nvPr/>
        </p:nvGrpSpPr>
        <p:grpSpPr>
          <a:xfrm>
            <a:off x="6915107" y="3202335"/>
            <a:ext cx="732602" cy="732602"/>
            <a:chOff x="6915107" y="1601755"/>
            <a:chExt cx="858982" cy="858982"/>
          </a:xfrm>
        </p:grpSpPr>
        <p:sp>
          <p:nvSpPr>
            <p:cNvPr id="32" name="Elipse 31">
              <a:extLst>
                <a:ext uri="{FF2B5EF4-FFF2-40B4-BE49-F238E27FC236}">
                  <a16:creationId xmlns:a16="http://schemas.microsoft.com/office/drawing/2014/main" id="{436AF64E-A704-5B40-A8C0-F23AE405643D}"/>
                </a:ext>
              </a:extLst>
            </p:cNvPr>
            <p:cNvSpPr/>
            <p:nvPr/>
          </p:nvSpPr>
          <p:spPr>
            <a:xfrm>
              <a:off x="6915107" y="1601755"/>
              <a:ext cx="858982" cy="85898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3" name="Forma libre 32">
              <a:extLst>
                <a:ext uri="{FF2B5EF4-FFF2-40B4-BE49-F238E27FC236}">
                  <a16:creationId xmlns:a16="http://schemas.microsoft.com/office/drawing/2014/main" id="{93634DE8-4825-E44A-80E8-07C7F7F8370D}"/>
                </a:ext>
              </a:extLst>
            </p:cNvPr>
            <p:cNvSpPr/>
            <p:nvPr/>
          </p:nvSpPr>
          <p:spPr>
            <a:xfrm>
              <a:off x="7151691" y="1838024"/>
              <a:ext cx="385815" cy="386445"/>
            </a:xfrm>
            <a:custGeom>
              <a:avLst/>
              <a:gdLst>
                <a:gd name="connsiteX0" fmla="*/ 5680427 w 5822970"/>
                <a:gd name="connsiteY0" fmla="*/ 921523 h 5832485"/>
                <a:gd name="connsiteX1" fmla="*/ 4902841 w 5822970"/>
                <a:gd name="connsiteY1" fmla="*/ 143938 h 5832485"/>
                <a:gd name="connsiteX2" fmla="*/ 4558572 w 5822970"/>
                <a:gd name="connsiteY2" fmla="*/ 0 h 5832485"/>
                <a:gd name="connsiteX3" fmla="*/ 4214294 w 5822970"/>
                <a:gd name="connsiteY3" fmla="*/ 143938 h 5832485"/>
                <a:gd name="connsiteX4" fmla="*/ 3693433 w 5822970"/>
                <a:gd name="connsiteY4" fmla="*/ 664799 h 5832485"/>
                <a:gd name="connsiteX5" fmla="*/ 3389231 w 5822970"/>
                <a:gd name="connsiteY5" fmla="*/ 728604 h 5832485"/>
                <a:gd name="connsiteX6" fmla="*/ 3165160 w 5822970"/>
                <a:gd name="connsiteY6" fmla="*/ 952674 h 5832485"/>
                <a:gd name="connsiteX7" fmla="*/ 3108767 w 5822970"/>
                <a:gd name="connsiteY7" fmla="*/ 1289531 h 5832485"/>
                <a:gd name="connsiteX8" fmla="*/ 592007 w 5822970"/>
                <a:gd name="connsiteY8" fmla="*/ 3806301 h 5832485"/>
                <a:gd name="connsiteX9" fmla="*/ 575679 w 5822970"/>
                <a:gd name="connsiteY9" fmla="*/ 3830040 h 5832485"/>
                <a:gd name="connsiteX10" fmla="*/ 575679 w 5822970"/>
                <a:gd name="connsiteY10" fmla="*/ 3838204 h 5832485"/>
                <a:gd name="connsiteX11" fmla="*/ 559352 w 5822970"/>
                <a:gd name="connsiteY11" fmla="*/ 3861943 h 5832485"/>
                <a:gd name="connsiteX12" fmla="*/ 559352 w 5822970"/>
                <a:gd name="connsiteY12" fmla="*/ 3861943 h 5832485"/>
                <a:gd name="connsiteX13" fmla="*/ 111212 w 5822970"/>
                <a:gd name="connsiteY13" fmla="*/ 5224946 h 5832485"/>
                <a:gd name="connsiteX14" fmla="*/ 111212 w 5822970"/>
                <a:gd name="connsiteY14" fmla="*/ 5224946 h 5832485"/>
                <a:gd name="connsiteX15" fmla="*/ 62982 w 5822970"/>
                <a:gd name="connsiteY15" fmla="*/ 5368884 h 5832485"/>
                <a:gd name="connsiteX16" fmla="*/ 14752 w 5822970"/>
                <a:gd name="connsiteY16" fmla="*/ 5512822 h 5832485"/>
                <a:gd name="connsiteX17" fmla="*/ 6589 w 5822970"/>
                <a:gd name="connsiteY17" fmla="*/ 5529149 h 5832485"/>
                <a:gd name="connsiteX18" fmla="*/ 30328 w 5822970"/>
                <a:gd name="connsiteY18" fmla="*/ 5713153 h 5832485"/>
                <a:gd name="connsiteX19" fmla="*/ 54067 w 5822970"/>
                <a:gd name="connsiteY19" fmla="*/ 5753219 h 5832485"/>
                <a:gd name="connsiteX20" fmla="*/ 254398 w 5822970"/>
                <a:gd name="connsiteY20" fmla="*/ 5841515 h 5832485"/>
                <a:gd name="connsiteX21" fmla="*/ 254398 w 5822970"/>
                <a:gd name="connsiteY21" fmla="*/ 5841515 h 5832485"/>
                <a:gd name="connsiteX22" fmla="*/ 278137 w 5822970"/>
                <a:gd name="connsiteY22" fmla="*/ 5841515 h 5832485"/>
                <a:gd name="connsiteX23" fmla="*/ 310040 w 5822970"/>
                <a:gd name="connsiteY23" fmla="*/ 5841515 h 5832485"/>
                <a:gd name="connsiteX24" fmla="*/ 310040 w 5822970"/>
                <a:gd name="connsiteY24" fmla="*/ 5841515 h 5832485"/>
                <a:gd name="connsiteX25" fmla="*/ 310040 w 5822970"/>
                <a:gd name="connsiteY25" fmla="*/ 5841515 h 5832485"/>
                <a:gd name="connsiteX26" fmla="*/ 326367 w 5822970"/>
                <a:gd name="connsiteY26" fmla="*/ 5833351 h 5832485"/>
                <a:gd name="connsiteX27" fmla="*/ 526698 w 5822970"/>
                <a:gd name="connsiteY27" fmla="*/ 5769546 h 5832485"/>
                <a:gd name="connsiteX28" fmla="*/ 1969082 w 5822970"/>
                <a:gd name="connsiteY28" fmla="*/ 5296915 h 5832485"/>
                <a:gd name="connsiteX29" fmla="*/ 1969082 w 5822970"/>
                <a:gd name="connsiteY29" fmla="*/ 5296915 h 5832485"/>
                <a:gd name="connsiteX30" fmla="*/ 2025475 w 5822970"/>
                <a:gd name="connsiteY30" fmla="*/ 5265012 h 5832485"/>
                <a:gd name="connsiteX31" fmla="*/ 4549657 w 5822970"/>
                <a:gd name="connsiteY31" fmla="*/ 2740831 h 5832485"/>
                <a:gd name="connsiteX32" fmla="*/ 4653529 w 5822970"/>
                <a:gd name="connsiteY32" fmla="*/ 2757158 h 5832485"/>
                <a:gd name="connsiteX33" fmla="*/ 4862024 w 5822970"/>
                <a:gd name="connsiteY33" fmla="*/ 2668862 h 5832485"/>
                <a:gd name="connsiteX34" fmla="*/ 5086094 w 5822970"/>
                <a:gd name="connsiteY34" fmla="*/ 2444792 h 5832485"/>
                <a:gd name="connsiteX35" fmla="*/ 5149899 w 5822970"/>
                <a:gd name="connsiteY35" fmla="*/ 2132425 h 5832485"/>
                <a:gd name="connsiteX36" fmla="*/ 5670760 w 5822970"/>
                <a:gd name="connsiteY36" fmla="*/ 1611564 h 5832485"/>
                <a:gd name="connsiteX37" fmla="*/ 5680427 w 5822970"/>
                <a:gd name="connsiteY37" fmla="*/ 921523 h 5832485"/>
                <a:gd name="connsiteX38" fmla="*/ 1937941 w 5822970"/>
                <a:gd name="connsiteY38" fmla="*/ 4944482 h 5832485"/>
                <a:gd name="connsiteX39" fmla="*/ 1529857 w 5822970"/>
                <a:gd name="connsiteY39" fmla="*/ 4535657 h 5832485"/>
                <a:gd name="connsiteX40" fmla="*/ 3925676 w 5822970"/>
                <a:gd name="connsiteY40" fmla="*/ 2131674 h 5832485"/>
                <a:gd name="connsiteX41" fmla="*/ 4334502 w 5822970"/>
                <a:gd name="connsiteY41" fmla="*/ 2540499 h 5832485"/>
                <a:gd name="connsiteX42" fmla="*/ 1937941 w 5822970"/>
                <a:gd name="connsiteY42" fmla="*/ 4944482 h 5832485"/>
                <a:gd name="connsiteX43" fmla="*/ 3717182 w 5822970"/>
                <a:gd name="connsiteY43" fmla="*/ 1923179 h 5832485"/>
                <a:gd name="connsiteX44" fmla="*/ 1321362 w 5822970"/>
                <a:gd name="connsiteY44" fmla="*/ 4327162 h 5832485"/>
                <a:gd name="connsiteX45" fmla="*/ 912536 w 5822970"/>
                <a:gd name="connsiteY45" fmla="*/ 3910915 h 5832485"/>
                <a:gd name="connsiteX46" fmla="*/ 3308356 w 5822970"/>
                <a:gd name="connsiteY46" fmla="*/ 1515095 h 5832485"/>
                <a:gd name="connsiteX47" fmla="*/ 3717182 w 5822970"/>
                <a:gd name="connsiteY47" fmla="*/ 1923179 h 5832485"/>
                <a:gd name="connsiteX48" fmla="*/ 623909 w 5822970"/>
                <a:gd name="connsiteY48" fmla="*/ 5425278 h 5832485"/>
                <a:gd name="connsiteX49" fmla="*/ 423578 w 5822970"/>
                <a:gd name="connsiteY49" fmla="*/ 5224946 h 5832485"/>
                <a:gd name="connsiteX50" fmla="*/ 767856 w 5822970"/>
                <a:gd name="connsiteY50" fmla="*/ 4183224 h 5832485"/>
                <a:gd name="connsiteX51" fmla="*/ 1216749 w 5822970"/>
                <a:gd name="connsiteY51" fmla="*/ 4632116 h 5832485"/>
                <a:gd name="connsiteX52" fmla="*/ 1216749 w 5822970"/>
                <a:gd name="connsiteY52" fmla="*/ 4632116 h 5832485"/>
                <a:gd name="connsiteX53" fmla="*/ 1216749 w 5822970"/>
                <a:gd name="connsiteY53" fmla="*/ 4632116 h 5832485"/>
                <a:gd name="connsiteX54" fmla="*/ 1665641 w 5822970"/>
                <a:gd name="connsiteY54" fmla="*/ 5081008 h 5832485"/>
                <a:gd name="connsiteX55" fmla="*/ 623909 w 5822970"/>
                <a:gd name="connsiteY55" fmla="*/ 5425278 h 5832485"/>
                <a:gd name="connsiteX56" fmla="*/ 4710674 w 5822970"/>
                <a:gd name="connsiteY56" fmla="*/ 2420301 h 5832485"/>
                <a:gd name="connsiteX57" fmla="*/ 4694347 w 5822970"/>
                <a:gd name="connsiteY57" fmla="*/ 2403974 h 5832485"/>
                <a:gd name="connsiteX58" fmla="*/ 3452294 w 5822970"/>
                <a:gd name="connsiteY58" fmla="*/ 1153757 h 5832485"/>
                <a:gd name="connsiteX59" fmla="*/ 3412227 w 5822970"/>
                <a:gd name="connsiteY59" fmla="*/ 1121854 h 5832485"/>
                <a:gd name="connsiteX60" fmla="*/ 3588819 w 5822970"/>
                <a:gd name="connsiteY60" fmla="*/ 937850 h 5832485"/>
                <a:gd name="connsiteX61" fmla="*/ 3605147 w 5822970"/>
                <a:gd name="connsiteY61" fmla="*/ 954178 h 5832485"/>
                <a:gd name="connsiteX62" fmla="*/ 3605147 w 5822970"/>
                <a:gd name="connsiteY62" fmla="*/ 954178 h 5832485"/>
                <a:gd name="connsiteX63" fmla="*/ 4863527 w 5822970"/>
                <a:gd name="connsiteY63" fmla="*/ 2212558 h 5832485"/>
                <a:gd name="connsiteX64" fmla="*/ 4887266 w 5822970"/>
                <a:gd name="connsiteY64" fmla="*/ 2228885 h 5832485"/>
                <a:gd name="connsiteX65" fmla="*/ 4710674 w 5822970"/>
                <a:gd name="connsiteY65" fmla="*/ 2420301 h 5832485"/>
                <a:gd name="connsiteX66" fmla="*/ 5471932 w 5822970"/>
                <a:gd name="connsiteY66" fmla="*/ 1410481 h 5832485"/>
                <a:gd name="connsiteX67" fmla="*/ 4967389 w 5822970"/>
                <a:gd name="connsiteY67" fmla="*/ 1915025 h 5832485"/>
                <a:gd name="connsiteX68" fmla="*/ 3917513 w 5822970"/>
                <a:gd name="connsiteY68" fmla="*/ 857718 h 5832485"/>
                <a:gd name="connsiteX69" fmla="*/ 4422056 w 5822970"/>
                <a:gd name="connsiteY69" fmla="*/ 353175 h 5832485"/>
                <a:gd name="connsiteX70" fmla="*/ 4694356 w 5822970"/>
                <a:gd name="connsiteY70" fmla="*/ 353175 h 5832485"/>
                <a:gd name="connsiteX71" fmla="*/ 5471942 w 5822970"/>
                <a:gd name="connsiteY71" fmla="*/ 1130018 h 5832485"/>
                <a:gd name="connsiteX72" fmla="*/ 5471932 w 5822970"/>
                <a:gd name="connsiteY72" fmla="*/ 1410481 h 5832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</a:cxnLst>
              <a:rect l="l" t="t" r="r" b="b"/>
              <a:pathLst>
                <a:path w="5822970" h="5832485">
                  <a:moveTo>
                    <a:pt x="5680427" y="921523"/>
                  </a:moveTo>
                  <a:lnTo>
                    <a:pt x="4902841" y="143938"/>
                  </a:lnTo>
                  <a:cubicBezTo>
                    <a:pt x="4806391" y="47488"/>
                    <a:pt x="4686193" y="0"/>
                    <a:pt x="4558572" y="0"/>
                  </a:cubicBezTo>
                  <a:cubicBezTo>
                    <a:pt x="4430952" y="0"/>
                    <a:pt x="4301848" y="48230"/>
                    <a:pt x="4214294" y="143938"/>
                  </a:cubicBezTo>
                  <a:lnTo>
                    <a:pt x="3693433" y="664799"/>
                  </a:lnTo>
                  <a:cubicBezTo>
                    <a:pt x="3589562" y="632896"/>
                    <a:pt x="3469363" y="656635"/>
                    <a:pt x="3389231" y="728604"/>
                  </a:cubicBezTo>
                  <a:lnTo>
                    <a:pt x="3165160" y="952674"/>
                  </a:lnTo>
                  <a:cubicBezTo>
                    <a:pt x="3076864" y="1040970"/>
                    <a:pt x="3061289" y="1176744"/>
                    <a:pt x="3108767" y="1289531"/>
                  </a:cubicBezTo>
                  <a:lnTo>
                    <a:pt x="592007" y="3806301"/>
                  </a:lnTo>
                  <a:cubicBezTo>
                    <a:pt x="583843" y="3814464"/>
                    <a:pt x="575679" y="3822628"/>
                    <a:pt x="575679" y="3830040"/>
                  </a:cubicBezTo>
                  <a:cubicBezTo>
                    <a:pt x="575679" y="3830040"/>
                    <a:pt x="575679" y="3830040"/>
                    <a:pt x="575679" y="3838204"/>
                  </a:cubicBezTo>
                  <a:cubicBezTo>
                    <a:pt x="567516" y="3846367"/>
                    <a:pt x="567516" y="3854531"/>
                    <a:pt x="559352" y="3861943"/>
                  </a:cubicBezTo>
                  <a:lnTo>
                    <a:pt x="559352" y="3861943"/>
                  </a:lnTo>
                  <a:lnTo>
                    <a:pt x="111212" y="5224946"/>
                  </a:lnTo>
                  <a:lnTo>
                    <a:pt x="111212" y="5224946"/>
                  </a:lnTo>
                  <a:lnTo>
                    <a:pt x="62982" y="5368884"/>
                  </a:lnTo>
                  <a:lnTo>
                    <a:pt x="14752" y="5512822"/>
                  </a:lnTo>
                  <a:cubicBezTo>
                    <a:pt x="14752" y="5520985"/>
                    <a:pt x="14752" y="5529149"/>
                    <a:pt x="6589" y="5529149"/>
                  </a:cubicBezTo>
                  <a:cubicBezTo>
                    <a:pt x="-9739" y="5609281"/>
                    <a:pt x="6589" y="5673087"/>
                    <a:pt x="30328" y="5713153"/>
                  </a:cubicBezTo>
                  <a:cubicBezTo>
                    <a:pt x="38491" y="5729480"/>
                    <a:pt x="46655" y="5745055"/>
                    <a:pt x="54067" y="5753219"/>
                  </a:cubicBezTo>
                  <a:cubicBezTo>
                    <a:pt x="102297" y="5809612"/>
                    <a:pt x="174265" y="5841515"/>
                    <a:pt x="254398" y="5841515"/>
                  </a:cubicBezTo>
                  <a:lnTo>
                    <a:pt x="254398" y="5841515"/>
                  </a:lnTo>
                  <a:cubicBezTo>
                    <a:pt x="262562" y="5841515"/>
                    <a:pt x="270725" y="5841515"/>
                    <a:pt x="278137" y="5841515"/>
                  </a:cubicBezTo>
                  <a:cubicBezTo>
                    <a:pt x="294464" y="5841515"/>
                    <a:pt x="301876" y="5841515"/>
                    <a:pt x="310040" y="5841515"/>
                  </a:cubicBezTo>
                  <a:lnTo>
                    <a:pt x="310040" y="5841515"/>
                  </a:lnTo>
                  <a:lnTo>
                    <a:pt x="310040" y="5841515"/>
                  </a:lnTo>
                  <a:cubicBezTo>
                    <a:pt x="318203" y="5841515"/>
                    <a:pt x="326367" y="5841515"/>
                    <a:pt x="326367" y="5833351"/>
                  </a:cubicBezTo>
                  <a:lnTo>
                    <a:pt x="526698" y="5769546"/>
                  </a:lnTo>
                  <a:lnTo>
                    <a:pt x="1969082" y="5296915"/>
                  </a:lnTo>
                  <a:lnTo>
                    <a:pt x="1969082" y="5296915"/>
                  </a:lnTo>
                  <a:cubicBezTo>
                    <a:pt x="1992821" y="5288752"/>
                    <a:pt x="2009148" y="5280588"/>
                    <a:pt x="2025475" y="5265012"/>
                  </a:cubicBezTo>
                  <a:lnTo>
                    <a:pt x="4549657" y="2740831"/>
                  </a:lnTo>
                  <a:cubicBezTo>
                    <a:pt x="4581560" y="2757158"/>
                    <a:pt x="4613463" y="2757158"/>
                    <a:pt x="4653529" y="2757158"/>
                  </a:cubicBezTo>
                  <a:cubicBezTo>
                    <a:pt x="4733661" y="2757158"/>
                    <a:pt x="4805630" y="2725255"/>
                    <a:pt x="4862024" y="2668862"/>
                  </a:cubicBezTo>
                  <a:lnTo>
                    <a:pt x="5086094" y="2444792"/>
                  </a:lnTo>
                  <a:cubicBezTo>
                    <a:pt x="5174390" y="2356495"/>
                    <a:pt x="5189965" y="2236297"/>
                    <a:pt x="5149899" y="2132425"/>
                  </a:cubicBezTo>
                  <a:lnTo>
                    <a:pt x="5670760" y="1611564"/>
                  </a:lnTo>
                  <a:cubicBezTo>
                    <a:pt x="5872594" y="1426809"/>
                    <a:pt x="5872594" y="1113691"/>
                    <a:pt x="5680427" y="921523"/>
                  </a:cubicBezTo>
                  <a:close/>
                  <a:moveTo>
                    <a:pt x="1937941" y="4944482"/>
                  </a:moveTo>
                  <a:lnTo>
                    <a:pt x="1529857" y="4535657"/>
                  </a:lnTo>
                  <a:lnTo>
                    <a:pt x="3925676" y="2131674"/>
                  </a:lnTo>
                  <a:lnTo>
                    <a:pt x="4334502" y="2540499"/>
                  </a:lnTo>
                  <a:lnTo>
                    <a:pt x="1937941" y="4944482"/>
                  </a:lnTo>
                  <a:close/>
                  <a:moveTo>
                    <a:pt x="3717182" y="1923179"/>
                  </a:moveTo>
                  <a:lnTo>
                    <a:pt x="1321362" y="4327162"/>
                  </a:lnTo>
                  <a:lnTo>
                    <a:pt x="912536" y="3910915"/>
                  </a:lnTo>
                  <a:lnTo>
                    <a:pt x="3308356" y="1515095"/>
                  </a:lnTo>
                  <a:lnTo>
                    <a:pt x="3717182" y="1923179"/>
                  </a:lnTo>
                  <a:close/>
                  <a:moveTo>
                    <a:pt x="623909" y="5425278"/>
                  </a:moveTo>
                  <a:lnTo>
                    <a:pt x="423578" y="5224946"/>
                  </a:lnTo>
                  <a:lnTo>
                    <a:pt x="767856" y="4183224"/>
                  </a:lnTo>
                  <a:lnTo>
                    <a:pt x="1216749" y="4632116"/>
                  </a:lnTo>
                  <a:lnTo>
                    <a:pt x="1216749" y="4632116"/>
                  </a:lnTo>
                  <a:lnTo>
                    <a:pt x="1216749" y="4632116"/>
                  </a:lnTo>
                  <a:lnTo>
                    <a:pt x="1665641" y="5081008"/>
                  </a:lnTo>
                  <a:lnTo>
                    <a:pt x="623909" y="5425278"/>
                  </a:lnTo>
                  <a:close/>
                  <a:moveTo>
                    <a:pt x="4710674" y="2420301"/>
                  </a:moveTo>
                  <a:cubicBezTo>
                    <a:pt x="4702510" y="2412137"/>
                    <a:pt x="4702510" y="2403974"/>
                    <a:pt x="4694347" y="2403974"/>
                  </a:cubicBezTo>
                  <a:lnTo>
                    <a:pt x="3452294" y="1153757"/>
                  </a:lnTo>
                  <a:cubicBezTo>
                    <a:pt x="3435966" y="1137430"/>
                    <a:pt x="3428555" y="1130018"/>
                    <a:pt x="3412227" y="1121854"/>
                  </a:cubicBezTo>
                  <a:lnTo>
                    <a:pt x="3588819" y="937850"/>
                  </a:lnTo>
                  <a:lnTo>
                    <a:pt x="3605147" y="954178"/>
                  </a:lnTo>
                  <a:lnTo>
                    <a:pt x="3605147" y="954178"/>
                  </a:lnTo>
                  <a:lnTo>
                    <a:pt x="4863527" y="2212558"/>
                  </a:lnTo>
                  <a:cubicBezTo>
                    <a:pt x="4871691" y="2220721"/>
                    <a:pt x="4879854" y="2228885"/>
                    <a:pt x="4887266" y="2228885"/>
                  </a:cubicBezTo>
                  <a:lnTo>
                    <a:pt x="4710674" y="2420301"/>
                  </a:lnTo>
                  <a:close/>
                  <a:moveTo>
                    <a:pt x="5471932" y="1410481"/>
                  </a:moveTo>
                  <a:lnTo>
                    <a:pt x="4967389" y="1915025"/>
                  </a:lnTo>
                  <a:lnTo>
                    <a:pt x="3917513" y="857718"/>
                  </a:lnTo>
                  <a:lnTo>
                    <a:pt x="4422056" y="353175"/>
                  </a:lnTo>
                  <a:cubicBezTo>
                    <a:pt x="4494025" y="281206"/>
                    <a:pt x="4622387" y="281206"/>
                    <a:pt x="4694356" y="353175"/>
                  </a:cubicBezTo>
                  <a:lnTo>
                    <a:pt x="5471942" y="1130018"/>
                  </a:lnTo>
                  <a:cubicBezTo>
                    <a:pt x="5543901" y="1210150"/>
                    <a:pt x="5543901" y="1330349"/>
                    <a:pt x="5471932" y="1410481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95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</p:grpSp>
      <p:sp>
        <p:nvSpPr>
          <p:cNvPr id="21" name="Forma libre 20">
            <a:extLst>
              <a:ext uri="{FF2B5EF4-FFF2-40B4-BE49-F238E27FC236}">
                <a16:creationId xmlns:a16="http://schemas.microsoft.com/office/drawing/2014/main" id="{1630D9A5-3B82-0649-9AE2-C599B622F211}"/>
              </a:ext>
            </a:extLst>
          </p:cNvPr>
          <p:cNvSpPr/>
          <p:nvPr/>
        </p:nvSpPr>
        <p:spPr>
          <a:xfrm>
            <a:off x="7078011" y="1921685"/>
            <a:ext cx="413433" cy="241564"/>
          </a:xfrm>
          <a:custGeom>
            <a:avLst/>
            <a:gdLst>
              <a:gd name="connsiteX0" fmla="*/ 5753624 w 5819775"/>
              <a:gd name="connsiteY0" fmla="*/ 1494665 h 3400425"/>
              <a:gd name="connsiteX1" fmla="*/ 5697407 w 5819775"/>
              <a:gd name="connsiteY1" fmla="*/ 1424066 h 3400425"/>
              <a:gd name="connsiteX2" fmla="*/ 4151338 w 5819775"/>
              <a:gd name="connsiteY2" fmla="*/ 280037 h 3400425"/>
              <a:gd name="connsiteX3" fmla="*/ 1771764 w 5819775"/>
              <a:gd name="connsiteY3" fmla="*/ 244737 h 3400425"/>
              <a:gd name="connsiteX4" fmla="*/ 126987 w 5819775"/>
              <a:gd name="connsiteY4" fmla="*/ 1437791 h 3400425"/>
              <a:gd name="connsiteX5" fmla="*/ 126987 w 5819775"/>
              <a:gd name="connsiteY5" fmla="*/ 1974506 h 3400425"/>
              <a:gd name="connsiteX6" fmla="*/ 1496539 w 5819775"/>
              <a:gd name="connsiteY6" fmla="*/ 3033534 h 3400425"/>
              <a:gd name="connsiteX7" fmla="*/ 2068554 w 5819775"/>
              <a:gd name="connsiteY7" fmla="*/ 3273449 h 3400425"/>
              <a:gd name="connsiteX8" fmla="*/ 2936710 w 5819775"/>
              <a:gd name="connsiteY8" fmla="*/ 3407466 h 3400425"/>
              <a:gd name="connsiteX9" fmla="*/ 2936710 w 5819775"/>
              <a:gd name="connsiteY9" fmla="*/ 3407466 h 3400425"/>
              <a:gd name="connsiteX10" fmla="*/ 3148517 w 5819775"/>
              <a:gd name="connsiteY10" fmla="*/ 3400275 h 3400425"/>
              <a:gd name="connsiteX11" fmla="*/ 3551215 w 5819775"/>
              <a:gd name="connsiteY11" fmla="*/ 3336867 h 3400425"/>
              <a:gd name="connsiteX12" fmla="*/ 5760815 w 5819775"/>
              <a:gd name="connsiteY12" fmla="*/ 1924814 h 3400425"/>
              <a:gd name="connsiteX13" fmla="*/ 5753624 w 5819775"/>
              <a:gd name="connsiteY13" fmla="*/ 1494665 h 3400425"/>
              <a:gd name="connsiteX14" fmla="*/ 5549008 w 5819775"/>
              <a:gd name="connsiteY14" fmla="*/ 1748964 h 3400425"/>
              <a:gd name="connsiteX15" fmla="*/ 3473415 w 5819775"/>
              <a:gd name="connsiteY15" fmla="*/ 3083226 h 3400425"/>
              <a:gd name="connsiteX16" fmla="*/ 3106017 w 5819775"/>
              <a:gd name="connsiteY16" fmla="*/ 3139442 h 3400425"/>
              <a:gd name="connsiteX17" fmla="*/ 2131962 w 5819775"/>
              <a:gd name="connsiteY17" fmla="*/ 3026352 h 3400425"/>
              <a:gd name="connsiteX18" fmla="*/ 1609630 w 5819775"/>
              <a:gd name="connsiteY18" fmla="*/ 2800162 h 3400425"/>
              <a:gd name="connsiteX19" fmla="*/ 310667 w 5819775"/>
              <a:gd name="connsiteY19" fmla="*/ 1790807 h 3400425"/>
              <a:gd name="connsiteX20" fmla="*/ 310667 w 5819775"/>
              <a:gd name="connsiteY20" fmla="*/ 1607108 h 3400425"/>
              <a:gd name="connsiteX21" fmla="*/ 1863928 w 5819775"/>
              <a:gd name="connsiteY21" fmla="*/ 477462 h 3400425"/>
              <a:gd name="connsiteX22" fmla="*/ 2908583 w 5819775"/>
              <a:gd name="connsiteY22" fmla="*/ 251272 h 3400425"/>
              <a:gd name="connsiteX23" fmla="*/ 4031037 w 5819775"/>
              <a:gd name="connsiteY23" fmla="*/ 512761 h 3400425"/>
              <a:gd name="connsiteX24" fmla="*/ 5499316 w 5819775"/>
              <a:gd name="connsiteY24" fmla="*/ 1599916 h 3400425"/>
              <a:gd name="connsiteX25" fmla="*/ 5541807 w 5819775"/>
              <a:gd name="connsiteY25" fmla="*/ 1649599 h 3400425"/>
              <a:gd name="connsiteX26" fmla="*/ 5549008 w 5819775"/>
              <a:gd name="connsiteY26" fmla="*/ 1748964 h 3400425"/>
              <a:gd name="connsiteX27" fmla="*/ 2894210 w 5819775"/>
              <a:gd name="connsiteY27" fmla="*/ 732408 h 3400425"/>
              <a:gd name="connsiteX28" fmla="*/ 1905772 w 5819775"/>
              <a:gd name="connsiteY28" fmla="*/ 1720846 h 3400425"/>
              <a:gd name="connsiteX29" fmla="*/ 2894210 w 5819775"/>
              <a:gd name="connsiteY29" fmla="*/ 2709284 h 3400425"/>
              <a:gd name="connsiteX30" fmla="*/ 3882647 w 5819775"/>
              <a:gd name="connsiteY30" fmla="*/ 1720846 h 3400425"/>
              <a:gd name="connsiteX31" fmla="*/ 2894210 w 5819775"/>
              <a:gd name="connsiteY31" fmla="*/ 732408 h 3400425"/>
              <a:gd name="connsiteX32" fmla="*/ 2894210 w 5819775"/>
              <a:gd name="connsiteY32" fmla="*/ 2454985 h 3400425"/>
              <a:gd name="connsiteX33" fmla="*/ 2167262 w 5819775"/>
              <a:gd name="connsiteY33" fmla="*/ 1728037 h 3400425"/>
              <a:gd name="connsiteX34" fmla="*/ 2894210 w 5819775"/>
              <a:gd name="connsiteY34" fmla="*/ 1000441 h 3400425"/>
              <a:gd name="connsiteX35" fmla="*/ 3621157 w 5819775"/>
              <a:gd name="connsiteY35" fmla="*/ 1727389 h 3400425"/>
              <a:gd name="connsiteX36" fmla="*/ 2894210 w 5819775"/>
              <a:gd name="connsiteY36" fmla="*/ 2454985 h 340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5819775" h="3400425">
                <a:moveTo>
                  <a:pt x="5753624" y="1494665"/>
                </a:moveTo>
                <a:cubicBezTo>
                  <a:pt x="5732707" y="1473748"/>
                  <a:pt x="5711133" y="1444983"/>
                  <a:pt x="5697407" y="1424066"/>
                </a:cubicBezTo>
                <a:cubicBezTo>
                  <a:pt x="5238493" y="922660"/>
                  <a:pt x="4716161" y="541537"/>
                  <a:pt x="4151338" y="280037"/>
                </a:cubicBezTo>
                <a:cubicBezTo>
                  <a:pt x="3360325" y="-80170"/>
                  <a:pt x="2555586" y="-93895"/>
                  <a:pt x="1771764" y="244737"/>
                </a:cubicBezTo>
                <a:cubicBezTo>
                  <a:pt x="1171642" y="499036"/>
                  <a:pt x="627736" y="894542"/>
                  <a:pt x="126987" y="1437791"/>
                </a:cubicBezTo>
                <a:cubicBezTo>
                  <a:pt x="-42329" y="1614299"/>
                  <a:pt x="-42329" y="1790807"/>
                  <a:pt x="126987" y="1974506"/>
                </a:cubicBezTo>
                <a:cubicBezTo>
                  <a:pt x="515293" y="2405303"/>
                  <a:pt x="974207" y="2758318"/>
                  <a:pt x="1496539" y="3033534"/>
                </a:cubicBezTo>
                <a:cubicBezTo>
                  <a:pt x="1687430" y="3132251"/>
                  <a:pt x="1877663" y="3217233"/>
                  <a:pt x="2068554" y="3273449"/>
                </a:cubicBezTo>
                <a:cubicBezTo>
                  <a:pt x="2350961" y="3358431"/>
                  <a:pt x="2640568" y="3407466"/>
                  <a:pt x="2936710" y="3407466"/>
                </a:cubicBezTo>
                <a:lnTo>
                  <a:pt x="2936710" y="3407466"/>
                </a:lnTo>
                <a:cubicBezTo>
                  <a:pt x="3007309" y="3407466"/>
                  <a:pt x="3077918" y="3407466"/>
                  <a:pt x="3148517" y="3400275"/>
                </a:cubicBezTo>
                <a:cubicBezTo>
                  <a:pt x="3275343" y="3385892"/>
                  <a:pt x="3416551" y="3372167"/>
                  <a:pt x="3551215" y="3336867"/>
                </a:cubicBezTo>
                <a:cubicBezTo>
                  <a:pt x="4355954" y="3132251"/>
                  <a:pt x="5083559" y="2673336"/>
                  <a:pt x="5760815" y="1924814"/>
                </a:cubicBezTo>
                <a:cubicBezTo>
                  <a:pt x="5852989" y="1797989"/>
                  <a:pt x="5852989" y="1628672"/>
                  <a:pt x="5753624" y="1494665"/>
                </a:cubicBezTo>
                <a:close/>
                <a:moveTo>
                  <a:pt x="5549008" y="1748964"/>
                </a:moveTo>
                <a:cubicBezTo>
                  <a:pt x="4906394" y="2454995"/>
                  <a:pt x="4228472" y="2892992"/>
                  <a:pt x="3473415" y="3083226"/>
                </a:cubicBezTo>
                <a:cubicBezTo>
                  <a:pt x="3353134" y="3111334"/>
                  <a:pt x="3219117" y="3125717"/>
                  <a:pt x="3106017" y="3139442"/>
                </a:cubicBezTo>
                <a:cubicBezTo>
                  <a:pt x="2781110" y="3160359"/>
                  <a:pt x="2449668" y="3125060"/>
                  <a:pt x="2131962" y="3026352"/>
                </a:cubicBezTo>
                <a:cubicBezTo>
                  <a:pt x="1955454" y="2970135"/>
                  <a:pt x="1778946" y="2899527"/>
                  <a:pt x="1609630" y="2800162"/>
                </a:cubicBezTo>
                <a:cubicBezTo>
                  <a:pt x="1115416" y="2538672"/>
                  <a:pt x="677409" y="2200039"/>
                  <a:pt x="310667" y="1790807"/>
                </a:cubicBezTo>
                <a:cubicBezTo>
                  <a:pt x="232877" y="1705825"/>
                  <a:pt x="232877" y="1684898"/>
                  <a:pt x="310667" y="1607108"/>
                </a:cubicBezTo>
                <a:cubicBezTo>
                  <a:pt x="790508" y="1091967"/>
                  <a:pt x="1299105" y="717387"/>
                  <a:pt x="1863928" y="477462"/>
                </a:cubicBezTo>
                <a:cubicBezTo>
                  <a:pt x="2209753" y="329062"/>
                  <a:pt x="2562768" y="251272"/>
                  <a:pt x="2908583" y="251272"/>
                </a:cubicBezTo>
                <a:cubicBezTo>
                  <a:pt x="3282515" y="251272"/>
                  <a:pt x="3657105" y="336254"/>
                  <a:pt x="4031037" y="512761"/>
                </a:cubicBezTo>
                <a:cubicBezTo>
                  <a:pt x="4567752" y="759869"/>
                  <a:pt x="5061966" y="1127267"/>
                  <a:pt x="5499316" y="1599916"/>
                </a:cubicBezTo>
                <a:cubicBezTo>
                  <a:pt x="5513699" y="1614299"/>
                  <a:pt x="5527424" y="1635216"/>
                  <a:pt x="5541807" y="1649599"/>
                </a:cubicBezTo>
                <a:cubicBezTo>
                  <a:pt x="5570582" y="1685546"/>
                  <a:pt x="5577117" y="1720846"/>
                  <a:pt x="5549008" y="1748964"/>
                </a:cubicBezTo>
                <a:close/>
                <a:moveTo>
                  <a:pt x="2894210" y="732408"/>
                </a:moveTo>
                <a:cubicBezTo>
                  <a:pt x="2350303" y="732408"/>
                  <a:pt x="1905772" y="1176940"/>
                  <a:pt x="1905772" y="1720846"/>
                </a:cubicBezTo>
                <a:cubicBezTo>
                  <a:pt x="1905772" y="2264752"/>
                  <a:pt x="2350303" y="2709284"/>
                  <a:pt x="2894210" y="2709284"/>
                </a:cubicBezTo>
                <a:cubicBezTo>
                  <a:pt x="3438116" y="2709284"/>
                  <a:pt x="3882647" y="2264752"/>
                  <a:pt x="3882647" y="1720846"/>
                </a:cubicBezTo>
                <a:cubicBezTo>
                  <a:pt x="3889839" y="1176949"/>
                  <a:pt x="3445307" y="732408"/>
                  <a:pt x="2894210" y="732408"/>
                </a:cubicBezTo>
                <a:close/>
                <a:moveTo>
                  <a:pt x="2894210" y="2454985"/>
                </a:moveTo>
                <a:cubicBezTo>
                  <a:pt x="2491511" y="2454985"/>
                  <a:pt x="2167262" y="2130078"/>
                  <a:pt x="2167262" y="1728037"/>
                </a:cubicBezTo>
                <a:cubicBezTo>
                  <a:pt x="2167262" y="1325996"/>
                  <a:pt x="2492169" y="1000441"/>
                  <a:pt x="2894210" y="1000441"/>
                </a:cubicBezTo>
                <a:cubicBezTo>
                  <a:pt x="3296250" y="1000441"/>
                  <a:pt x="3621157" y="1325349"/>
                  <a:pt x="3621157" y="1727389"/>
                </a:cubicBezTo>
                <a:cubicBezTo>
                  <a:pt x="3629006" y="2122896"/>
                  <a:pt x="3296907" y="2454985"/>
                  <a:pt x="2894210" y="2454985"/>
                </a:cubicBezTo>
                <a:close/>
              </a:path>
            </a:pathLst>
          </a:custGeom>
          <a:solidFill>
            <a:schemeClr val="bg2">
              <a:lumMod val="1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ES"/>
          </a:p>
        </p:txBody>
      </p:sp>
      <p:sp>
        <p:nvSpPr>
          <p:cNvPr id="22" name="Forma libre 21">
            <a:extLst>
              <a:ext uri="{FF2B5EF4-FFF2-40B4-BE49-F238E27FC236}">
                <a16:creationId xmlns:a16="http://schemas.microsoft.com/office/drawing/2014/main" id="{532503D0-2CA3-844B-ACB2-0C9F9C26F78F}"/>
              </a:ext>
            </a:extLst>
          </p:cNvPr>
          <p:cNvSpPr>
            <a:spLocks noChangeAspect="1"/>
          </p:cNvSpPr>
          <p:nvPr/>
        </p:nvSpPr>
        <p:spPr>
          <a:xfrm>
            <a:off x="7130501" y="4977935"/>
            <a:ext cx="322712" cy="324000"/>
          </a:xfrm>
          <a:custGeom>
            <a:avLst/>
            <a:gdLst>
              <a:gd name="connsiteX0" fmla="*/ 4497243 w 5810281"/>
              <a:gd name="connsiteY0" fmla="*/ 2917027 h 5829300"/>
              <a:gd name="connsiteX1" fmla="*/ 5596357 w 5810281"/>
              <a:gd name="connsiteY1" fmla="*/ 1817914 h 5829300"/>
              <a:gd name="connsiteX2" fmla="*/ 5596357 w 5810281"/>
              <a:gd name="connsiteY2" fmla="*/ 729262 h 5829300"/>
              <a:gd name="connsiteX3" fmla="*/ 5093392 w 5810281"/>
              <a:gd name="connsiteY3" fmla="*/ 226297 h 5829300"/>
              <a:gd name="connsiteX4" fmla="*/ 4549536 w 5810281"/>
              <a:gd name="connsiteY4" fmla="*/ 0 h 5829300"/>
              <a:gd name="connsiteX5" fmla="*/ 4005680 w 5810281"/>
              <a:gd name="connsiteY5" fmla="*/ 226287 h 5829300"/>
              <a:gd name="connsiteX6" fmla="*/ 2905626 w 5810281"/>
              <a:gd name="connsiteY6" fmla="*/ 1335861 h 5829300"/>
              <a:gd name="connsiteX7" fmla="*/ 1807454 w 5810281"/>
              <a:gd name="connsiteY7" fmla="*/ 236748 h 5829300"/>
              <a:gd name="connsiteX8" fmla="*/ 1263608 w 5810281"/>
              <a:gd name="connsiteY8" fmla="*/ 10460 h 5829300"/>
              <a:gd name="connsiteX9" fmla="*/ 719752 w 5810281"/>
              <a:gd name="connsiteY9" fmla="*/ 236748 h 5829300"/>
              <a:gd name="connsiteX10" fmla="*/ 215836 w 5810281"/>
              <a:gd name="connsiteY10" fmla="*/ 739713 h 5829300"/>
              <a:gd name="connsiteX11" fmla="*/ 0 w 5810281"/>
              <a:gd name="connsiteY11" fmla="*/ 1274059 h 5829300"/>
              <a:gd name="connsiteX12" fmla="*/ 226287 w 5810281"/>
              <a:gd name="connsiteY12" fmla="*/ 1817914 h 5829300"/>
              <a:gd name="connsiteX13" fmla="*/ 1324459 w 5810281"/>
              <a:gd name="connsiteY13" fmla="*/ 2917027 h 5829300"/>
              <a:gd name="connsiteX14" fmla="*/ 226297 w 5810281"/>
              <a:gd name="connsiteY14" fmla="*/ 4016141 h 5829300"/>
              <a:gd name="connsiteX15" fmla="*/ 0 w 5810281"/>
              <a:gd name="connsiteY15" fmla="*/ 4559996 h 5829300"/>
              <a:gd name="connsiteX16" fmla="*/ 226287 w 5810281"/>
              <a:gd name="connsiteY16" fmla="*/ 5103852 h 5829300"/>
              <a:gd name="connsiteX17" fmla="*/ 729262 w 5810281"/>
              <a:gd name="connsiteY17" fmla="*/ 5606817 h 5829300"/>
              <a:gd name="connsiteX18" fmla="*/ 1273117 w 5810281"/>
              <a:gd name="connsiteY18" fmla="*/ 5833104 h 5829300"/>
              <a:gd name="connsiteX19" fmla="*/ 1816973 w 5810281"/>
              <a:gd name="connsiteY19" fmla="*/ 5606817 h 5829300"/>
              <a:gd name="connsiteX20" fmla="*/ 2916086 w 5810281"/>
              <a:gd name="connsiteY20" fmla="*/ 4507704 h 5829300"/>
              <a:gd name="connsiteX21" fmla="*/ 4004739 w 5810281"/>
              <a:gd name="connsiteY21" fmla="*/ 5596357 h 5829300"/>
              <a:gd name="connsiteX22" fmla="*/ 4548595 w 5810281"/>
              <a:gd name="connsiteY22" fmla="*/ 5822644 h 5829300"/>
              <a:gd name="connsiteX23" fmla="*/ 5092450 w 5810281"/>
              <a:gd name="connsiteY23" fmla="*/ 5596357 h 5829300"/>
              <a:gd name="connsiteX24" fmla="*/ 5595415 w 5810281"/>
              <a:gd name="connsiteY24" fmla="*/ 5093391 h 5829300"/>
              <a:gd name="connsiteX25" fmla="*/ 5595415 w 5810281"/>
              <a:gd name="connsiteY25" fmla="*/ 4004739 h 5829300"/>
              <a:gd name="connsiteX26" fmla="*/ 4497243 w 5810281"/>
              <a:gd name="connsiteY26" fmla="*/ 2917027 h 5829300"/>
              <a:gd name="connsiteX27" fmla="*/ 5318728 w 5810281"/>
              <a:gd name="connsiteY27" fmla="*/ 4827165 h 5829300"/>
              <a:gd name="connsiteX28" fmla="*/ 4826214 w 5810281"/>
              <a:gd name="connsiteY28" fmla="*/ 5330130 h 5829300"/>
              <a:gd name="connsiteX29" fmla="*/ 4282358 w 5810281"/>
              <a:gd name="connsiteY29" fmla="*/ 5330130 h 5829300"/>
              <a:gd name="connsiteX30" fmla="*/ 3050141 w 5810281"/>
              <a:gd name="connsiteY30" fmla="*/ 4097912 h 5829300"/>
              <a:gd name="connsiteX31" fmla="*/ 2917028 w 5810281"/>
              <a:gd name="connsiteY31" fmla="*/ 4046571 h 5829300"/>
              <a:gd name="connsiteX32" fmla="*/ 2783914 w 5810281"/>
              <a:gd name="connsiteY32" fmla="*/ 4097912 h 5829300"/>
              <a:gd name="connsiteX33" fmla="*/ 1550746 w 5810281"/>
              <a:gd name="connsiteY33" fmla="*/ 5330130 h 5829300"/>
              <a:gd name="connsiteX34" fmla="*/ 1006890 w 5810281"/>
              <a:gd name="connsiteY34" fmla="*/ 5330130 h 5829300"/>
              <a:gd name="connsiteX35" fmla="*/ 503925 w 5810281"/>
              <a:gd name="connsiteY35" fmla="*/ 4827165 h 5829300"/>
              <a:gd name="connsiteX36" fmla="*/ 390782 w 5810281"/>
              <a:gd name="connsiteY36" fmla="*/ 4549536 h 5829300"/>
              <a:gd name="connsiteX37" fmla="*/ 503925 w 5810281"/>
              <a:gd name="connsiteY37" fmla="*/ 4271907 h 5829300"/>
              <a:gd name="connsiteX38" fmla="*/ 1735201 w 5810281"/>
              <a:gd name="connsiteY38" fmla="*/ 3040631 h 5829300"/>
              <a:gd name="connsiteX39" fmla="*/ 1735201 w 5810281"/>
              <a:gd name="connsiteY39" fmla="*/ 2773463 h 5829300"/>
              <a:gd name="connsiteX40" fmla="*/ 502974 w 5810281"/>
              <a:gd name="connsiteY40" fmla="*/ 1541237 h 5829300"/>
              <a:gd name="connsiteX41" fmla="*/ 379370 w 5810281"/>
              <a:gd name="connsiteY41" fmla="*/ 1274068 h 5829300"/>
              <a:gd name="connsiteX42" fmla="*/ 492514 w 5810281"/>
              <a:gd name="connsiteY42" fmla="*/ 996439 h 5829300"/>
              <a:gd name="connsiteX43" fmla="*/ 995479 w 5810281"/>
              <a:gd name="connsiteY43" fmla="*/ 493475 h 5829300"/>
              <a:gd name="connsiteX44" fmla="*/ 1539335 w 5810281"/>
              <a:gd name="connsiteY44" fmla="*/ 493475 h 5829300"/>
              <a:gd name="connsiteX45" fmla="*/ 2771561 w 5810281"/>
              <a:gd name="connsiteY45" fmla="*/ 1725682 h 5829300"/>
              <a:gd name="connsiteX46" fmla="*/ 2904675 w 5810281"/>
              <a:gd name="connsiteY46" fmla="*/ 1777024 h 5829300"/>
              <a:gd name="connsiteX47" fmla="*/ 3037788 w 5810281"/>
              <a:gd name="connsiteY47" fmla="*/ 1725682 h 5829300"/>
              <a:gd name="connsiteX48" fmla="*/ 4270005 w 5810281"/>
              <a:gd name="connsiteY48" fmla="*/ 493465 h 5829300"/>
              <a:gd name="connsiteX49" fmla="*/ 4813861 w 5810281"/>
              <a:gd name="connsiteY49" fmla="*/ 493465 h 5829300"/>
              <a:gd name="connsiteX50" fmla="*/ 5318728 w 5810281"/>
              <a:gd name="connsiteY50" fmla="*/ 996430 h 5829300"/>
              <a:gd name="connsiteX51" fmla="*/ 5318728 w 5810281"/>
              <a:gd name="connsiteY51" fmla="*/ 1540286 h 5829300"/>
              <a:gd name="connsiteX52" fmla="*/ 4086501 w 5810281"/>
              <a:gd name="connsiteY52" fmla="*/ 2772503 h 5829300"/>
              <a:gd name="connsiteX53" fmla="*/ 4035159 w 5810281"/>
              <a:gd name="connsiteY53" fmla="*/ 2905616 h 5829300"/>
              <a:gd name="connsiteX54" fmla="*/ 4086501 w 5810281"/>
              <a:gd name="connsiteY54" fmla="*/ 3038730 h 5829300"/>
              <a:gd name="connsiteX55" fmla="*/ 5318728 w 5810281"/>
              <a:gd name="connsiteY55" fmla="*/ 4272858 h 5829300"/>
              <a:gd name="connsiteX56" fmla="*/ 5318728 w 5810281"/>
              <a:gd name="connsiteY56" fmla="*/ 4827165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5810281" h="5829300">
                <a:moveTo>
                  <a:pt x="4497243" y="2917027"/>
                </a:moveTo>
                <a:lnTo>
                  <a:pt x="5596357" y="1817914"/>
                </a:lnTo>
                <a:cubicBezTo>
                  <a:pt x="5893955" y="1520316"/>
                  <a:pt x="5893955" y="1037311"/>
                  <a:pt x="5596357" y="729262"/>
                </a:cubicBezTo>
                <a:lnTo>
                  <a:pt x="5093392" y="226297"/>
                </a:lnTo>
                <a:cubicBezTo>
                  <a:pt x="4949818" y="82723"/>
                  <a:pt x="4754912" y="0"/>
                  <a:pt x="4549536" y="0"/>
                </a:cubicBezTo>
                <a:cubicBezTo>
                  <a:pt x="4344170" y="0"/>
                  <a:pt x="4149254" y="81772"/>
                  <a:pt x="4005680" y="226287"/>
                </a:cubicBezTo>
                <a:lnTo>
                  <a:pt x="2905626" y="1335861"/>
                </a:lnTo>
                <a:lnTo>
                  <a:pt x="1807454" y="236748"/>
                </a:lnTo>
                <a:cubicBezTo>
                  <a:pt x="1663890" y="93174"/>
                  <a:pt x="1468974" y="10460"/>
                  <a:pt x="1263608" y="10460"/>
                </a:cubicBezTo>
                <a:cubicBezTo>
                  <a:pt x="1058242" y="10460"/>
                  <a:pt x="863326" y="92232"/>
                  <a:pt x="719752" y="236748"/>
                </a:cubicBezTo>
                <a:lnTo>
                  <a:pt x="215836" y="739713"/>
                </a:lnTo>
                <a:cubicBezTo>
                  <a:pt x="82723" y="872826"/>
                  <a:pt x="0" y="1068692"/>
                  <a:pt x="0" y="1274059"/>
                </a:cubicBezTo>
                <a:cubicBezTo>
                  <a:pt x="0" y="1479425"/>
                  <a:pt x="81772" y="1674340"/>
                  <a:pt x="226287" y="1817914"/>
                </a:cubicBezTo>
                <a:lnTo>
                  <a:pt x="1324459" y="2917027"/>
                </a:lnTo>
                <a:lnTo>
                  <a:pt x="226297" y="4016141"/>
                </a:lnTo>
                <a:cubicBezTo>
                  <a:pt x="82723" y="4159705"/>
                  <a:pt x="0" y="4354620"/>
                  <a:pt x="0" y="4559996"/>
                </a:cubicBezTo>
                <a:cubicBezTo>
                  <a:pt x="0" y="4765363"/>
                  <a:pt x="81772" y="4960278"/>
                  <a:pt x="226287" y="5103852"/>
                </a:cubicBezTo>
                <a:lnTo>
                  <a:pt x="729262" y="5606817"/>
                </a:lnTo>
                <a:cubicBezTo>
                  <a:pt x="872835" y="5750391"/>
                  <a:pt x="1067741" y="5833104"/>
                  <a:pt x="1273117" y="5833104"/>
                </a:cubicBezTo>
                <a:cubicBezTo>
                  <a:pt x="1478484" y="5833104"/>
                  <a:pt x="1673399" y="5751332"/>
                  <a:pt x="1816973" y="5606817"/>
                </a:cubicBezTo>
                <a:lnTo>
                  <a:pt x="2916086" y="4507704"/>
                </a:lnTo>
                <a:lnTo>
                  <a:pt x="4004739" y="5596357"/>
                </a:lnTo>
                <a:cubicBezTo>
                  <a:pt x="4148312" y="5739930"/>
                  <a:pt x="4343219" y="5822644"/>
                  <a:pt x="4548595" y="5822644"/>
                </a:cubicBezTo>
                <a:cubicBezTo>
                  <a:pt x="4753961" y="5822644"/>
                  <a:pt x="4948876" y="5740872"/>
                  <a:pt x="5092450" y="5596357"/>
                </a:cubicBezTo>
                <a:lnTo>
                  <a:pt x="5595415" y="5093391"/>
                </a:lnTo>
                <a:cubicBezTo>
                  <a:pt x="5893014" y="4795793"/>
                  <a:pt x="5893014" y="4312788"/>
                  <a:pt x="5595415" y="4004739"/>
                </a:cubicBezTo>
                <a:lnTo>
                  <a:pt x="4497243" y="2917027"/>
                </a:lnTo>
                <a:close/>
                <a:moveTo>
                  <a:pt x="5318728" y="4827165"/>
                </a:moveTo>
                <a:lnTo>
                  <a:pt x="4826214" y="5330130"/>
                </a:lnTo>
                <a:cubicBezTo>
                  <a:pt x="4682640" y="5473704"/>
                  <a:pt x="4425932" y="5473704"/>
                  <a:pt x="4282358" y="5330130"/>
                </a:cubicBezTo>
                <a:lnTo>
                  <a:pt x="3050141" y="4097912"/>
                </a:lnTo>
                <a:cubicBezTo>
                  <a:pt x="3009260" y="4057031"/>
                  <a:pt x="2968369" y="4046571"/>
                  <a:pt x="2917028" y="4046571"/>
                </a:cubicBezTo>
                <a:cubicBezTo>
                  <a:pt x="2865686" y="4046571"/>
                  <a:pt x="2824805" y="4067492"/>
                  <a:pt x="2783914" y="4097912"/>
                </a:cubicBezTo>
                <a:lnTo>
                  <a:pt x="1550746" y="5330130"/>
                </a:lnTo>
                <a:cubicBezTo>
                  <a:pt x="1407172" y="5473704"/>
                  <a:pt x="1150464" y="5473704"/>
                  <a:pt x="1006890" y="5330130"/>
                </a:cubicBezTo>
                <a:lnTo>
                  <a:pt x="503925" y="4827165"/>
                </a:lnTo>
                <a:cubicBezTo>
                  <a:pt x="431663" y="4754902"/>
                  <a:pt x="390782" y="4652219"/>
                  <a:pt x="390782" y="4549536"/>
                </a:cubicBezTo>
                <a:cubicBezTo>
                  <a:pt x="390782" y="4446853"/>
                  <a:pt x="431663" y="4344169"/>
                  <a:pt x="503925" y="4271907"/>
                </a:cubicBezTo>
                <a:lnTo>
                  <a:pt x="1735201" y="3040631"/>
                </a:lnTo>
                <a:cubicBezTo>
                  <a:pt x="1807463" y="2968369"/>
                  <a:pt x="1807463" y="2845716"/>
                  <a:pt x="1735201" y="2773463"/>
                </a:cubicBezTo>
                <a:lnTo>
                  <a:pt x="502974" y="1541237"/>
                </a:lnTo>
                <a:cubicBezTo>
                  <a:pt x="421203" y="1479435"/>
                  <a:pt x="379370" y="1376751"/>
                  <a:pt x="379370" y="1274068"/>
                </a:cubicBezTo>
                <a:cubicBezTo>
                  <a:pt x="379370" y="1171385"/>
                  <a:pt x="420252" y="1068702"/>
                  <a:pt x="492514" y="996439"/>
                </a:cubicBezTo>
                <a:lnTo>
                  <a:pt x="995479" y="493475"/>
                </a:lnTo>
                <a:cubicBezTo>
                  <a:pt x="1139053" y="349901"/>
                  <a:pt x="1395761" y="349901"/>
                  <a:pt x="1539335" y="493475"/>
                </a:cubicBezTo>
                <a:lnTo>
                  <a:pt x="2771561" y="1725682"/>
                </a:lnTo>
                <a:cubicBezTo>
                  <a:pt x="2801982" y="1756103"/>
                  <a:pt x="2853333" y="1777024"/>
                  <a:pt x="2904675" y="1777024"/>
                </a:cubicBezTo>
                <a:cubicBezTo>
                  <a:pt x="2956016" y="1777024"/>
                  <a:pt x="3007358" y="1756103"/>
                  <a:pt x="3037788" y="1725682"/>
                </a:cubicBezTo>
                <a:lnTo>
                  <a:pt x="4270005" y="493465"/>
                </a:lnTo>
                <a:cubicBezTo>
                  <a:pt x="4413579" y="349891"/>
                  <a:pt x="4670287" y="349891"/>
                  <a:pt x="4813861" y="493465"/>
                </a:cubicBezTo>
                <a:lnTo>
                  <a:pt x="5318728" y="996430"/>
                </a:lnTo>
                <a:cubicBezTo>
                  <a:pt x="5472753" y="1150455"/>
                  <a:pt x="5472753" y="1396712"/>
                  <a:pt x="5318728" y="1540286"/>
                </a:cubicBezTo>
                <a:lnTo>
                  <a:pt x="4086501" y="2772503"/>
                </a:lnTo>
                <a:cubicBezTo>
                  <a:pt x="4056080" y="2802924"/>
                  <a:pt x="4035159" y="2854275"/>
                  <a:pt x="4035159" y="2905616"/>
                </a:cubicBezTo>
                <a:cubicBezTo>
                  <a:pt x="4035159" y="2956958"/>
                  <a:pt x="4056080" y="3008299"/>
                  <a:pt x="4086501" y="3038730"/>
                </a:cubicBezTo>
                <a:lnTo>
                  <a:pt x="5318728" y="4272858"/>
                </a:lnTo>
                <a:cubicBezTo>
                  <a:pt x="5472753" y="4436392"/>
                  <a:pt x="5472753" y="4683600"/>
                  <a:pt x="5318728" y="4827165"/>
                </a:cubicBezTo>
                <a:close/>
              </a:path>
            </a:pathLst>
          </a:custGeom>
          <a:solidFill>
            <a:schemeClr val="bg2">
              <a:lumMod val="10000"/>
            </a:schemeClr>
          </a:solidFill>
          <a:ln w="9509" cap="flat">
            <a:noFill/>
            <a:prstDash val="solid"/>
            <a:miter/>
          </a:ln>
        </p:spPr>
        <p:txBody>
          <a:bodyPr rtlCol="0" anchor="ctr"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54690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010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3EEC9D5E-81CF-A84D-B4E6-08D9800F0DB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825910"/>
            <a:ext cx="12192000" cy="6032090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1F7B638D-B59A-784C-9389-39A1A4FC76C1}"/>
              </a:ext>
            </a:extLst>
          </p:cNvPr>
          <p:cNvSpPr txBox="1"/>
          <p:nvPr/>
        </p:nvSpPr>
        <p:spPr>
          <a:xfrm>
            <a:off x="845683" y="2066376"/>
            <a:ext cx="54315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400" spc="300" dirty="0">
                <a:solidFill>
                  <a:schemeClr val="bg1"/>
                </a:solidFill>
                <a:latin typeface="Oswald Medium" pitchFamily="2" charset="77"/>
                <a:ea typeface="Roboto" panose="02000000000000000000" pitchFamily="2" charset="0"/>
                <a:cs typeface="Roboto" panose="02000000000000000000" pitchFamily="2" charset="0"/>
              </a:rPr>
              <a:t>COMPRENSIÓN DE LAS SEÑALES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36644B05-742B-6240-8FB3-6522BCE66381}"/>
              </a:ext>
            </a:extLst>
          </p:cNvPr>
          <p:cNvCxnSpPr>
            <a:cxnSpLocks/>
          </p:cNvCxnSpPr>
          <p:nvPr/>
        </p:nvCxnSpPr>
        <p:spPr>
          <a:xfrm>
            <a:off x="961292" y="4314092"/>
            <a:ext cx="0" cy="113297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ángulo 10">
            <a:extLst>
              <a:ext uri="{FF2B5EF4-FFF2-40B4-BE49-F238E27FC236}">
                <a16:creationId xmlns:a16="http://schemas.microsoft.com/office/drawing/2014/main" id="{8A1AED7B-23AB-1241-AB06-1562478A7CCE}"/>
              </a:ext>
            </a:extLst>
          </p:cNvPr>
          <p:cNvSpPr/>
          <p:nvPr/>
        </p:nvSpPr>
        <p:spPr>
          <a:xfrm>
            <a:off x="845684" y="496716"/>
            <a:ext cx="1484702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96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Oswald" pitchFamily="2" charset="77"/>
                <a:ea typeface="Roboto" panose="02000000000000000000" pitchFamily="2" charset="0"/>
                <a:cs typeface="Roboto" panose="02000000000000000000" pitchFamily="2" charset="0"/>
              </a:rPr>
              <a:t>03</a:t>
            </a:r>
            <a:endParaRPr lang="es-ES" spc="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1627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CAA534D9-47C0-D042-9135-4E1F9C55E4D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5683" y="240918"/>
            <a:ext cx="10141185" cy="365125"/>
          </a:xfrm>
        </p:spPr>
        <p:txBody>
          <a:bodyPr>
            <a:normAutofit/>
          </a:bodyPr>
          <a:lstStyle/>
          <a:p>
            <a:r>
              <a:rPr lang="es-ES" dirty="0"/>
              <a:t>03_ COMPRENSIÓN DE LAS SEÑALES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A243B3C-E17F-534E-88E3-8983467ABD13}"/>
              </a:ext>
            </a:extLst>
          </p:cNvPr>
          <p:cNvSpPr txBox="1"/>
          <p:nvPr/>
        </p:nvSpPr>
        <p:spPr>
          <a:xfrm>
            <a:off x="845684" y="2666794"/>
            <a:ext cx="41624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La </a:t>
            </a:r>
            <a:r>
              <a:rPr lang="es-ES" sz="4000" b="1" dirty="0">
                <a:solidFill>
                  <a:schemeClr val="accent1"/>
                </a:solidFill>
                <a:highlight>
                  <a:srgbClr val="000000"/>
                </a:highlight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Comprensión</a:t>
            </a:r>
            <a:endParaRPr lang="es-ES" sz="4000" b="1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E9B817C-7EEF-FA4B-ABA0-600FAE6AAB61}"/>
              </a:ext>
            </a:extLst>
          </p:cNvPr>
          <p:cNvSpPr txBox="1"/>
          <p:nvPr/>
        </p:nvSpPr>
        <p:spPr>
          <a:xfrm>
            <a:off x="6444627" y="2666794"/>
            <a:ext cx="4542242" cy="3739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1600" dirty="0"/>
              <a:t>Las </a:t>
            </a:r>
            <a:r>
              <a:rPr lang="es-ES" sz="1600" b="1" dirty="0">
                <a:solidFill>
                  <a:schemeClr val="accent1"/>
                </a:solidFill>
                <a:highlight>
                  <a:srgbClr val="000000"/>
                </a:highlight>
              </a:rPr>
              <a:t>investigaciones (señales)</a:t>
            </a:r>
            <a:r>
              <a:rPr lang="es-ES" sz="1600" dirty="0">
                <a:solidFill>
                  <a:schemeClr val="accent1"/>
                </a:solidFill>
              </a:rPr>
              <a:t> </a:t>
            </a:r>
            <a:r>
              <a:rPr lang="es-MX" sz="1600" dirty="0"/>
              <a:t>No tienen necesidad de adornos literarios floridos</a:t>
            </a:r>
            <a:r>
              <a:rPr lang="es-ES" sz="1600" dirty="0"/>
              <a:t>,</a:t>
            </a:r>
            <a:r>
              <a:rPr lang="es-MX" sz="1600" dirty="0"/>
              <a:t> metáforas, </a:t>
            </a:r>
            <a:r>
              <a:rPr lang="es-ES" sz="1600" dirty="0"/>
              <a:t>símiles, </a:t>
            </a:r>
            <a:r>
              <a:rPr lang="es-MX" sz="1600" dirty="0"/>
              <a:t>Idénticas que induzcan a la confusión.</a:t>
            </a:r>
          </a:p>
          <a:p>
            <a:pPr algn="just">
              <a:lnSpc>
                <a:spcPct val="150000"/>
              </a:lnSpc>
            </a:pPr>
            <a:r>
              <a:rPr lang="es-MX" sz="1600" dirty="0"/>
              <a:t>Y su significado indudable y claro debe serlo </a:t>
            </a:r>
            <a:r>
              <a:rPr lang="es-MX" sz="1600" b="1" dirty="0"/>
              <a:t>no sólo</a:t>
            </a:r>
            <a:r>
              <a:rPr lang="es-MX" sz="1600" dirty="0"/>
              <a:t> para los </a:t>
            </a:r>
            <a:r>
              <a:rPr lang="es-MX" sz="1600" b="1" dirty="0"/>
              <a:t>colegas del autor </a:t>
            </a:r>
            <a:r>
              <a:rPr lang="es-MX" sz="1600" dirty="0"/>
              <a:t>sino también </a:t>
            </a:r>
            <a:r>
              <a:rPr lang="es-MX" sz="1600" b="1" dirty="0"/>
              <a:t>para estudiantes </a:t>
            </a:r>
            <a:r>
              <a:rPr lang="es-MX" sz="1600" dirty="0"/>
              <a:t>que acaban de iniciar su carrera</a:t>
            </a:r>
            <a:r>
              <a:rPr lang="es-ES" sz="1600" dirty="0"/>
              <a:t>,</a:t>
            </a:r>
            <a:r>
              <a:rPr lang="es-MX" sz="1600" dirty="0"/>
              <a:t> </a:t>
            </a:r>
            <a:r>
              <a:rPr lang="es-MX" sz="1600" b="1" dirty="0"/>
              <a:t>para los científicos </a:t>
            </a:r>
            <a:r>
              <a:rPr lang="es-MX" sz="1600" dirty="0"/>
              <a:t>de otras disciplinas y especialmente </a:t>
            </a:r>
            <a:r>
              <a:rPr lang="es-MX" sz="1600" b="1" dirty="0"/>
              <a:t>para los lectores </a:t>
            </a:r>
            <a:r>
              <a:rPr lang="es-MX" sz="1600" dirty="0"/>
              <a:t>cuya lengua nativa no es la misma del autor</a:t>
            </a:r>
            <a:r>
              <a:rPr lang="es-ES" sz="1600" dirty="0"/>
              <a:t>.</a:t>
            </a: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7E471EEC-EEA1-4D4C-9147-62DF4D8C6420}"/>
              </a:ext>
            </a:extLst>
          </p:cNvPr>
          <p:cNvCxnSpPr>
            <a:cxnSpLocks/>
          </p:cNvCxnSpPr>
          <p:nvPr/>
        </p:nvCxnSpPr>
        <p:spPr>
          <a:xfrm>
            <a:off x="8567225" y="2082019"/>
            <a:ext cx="362477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ipse 11">
            <a:extLst>
              <a:ext uri="{FF2B5EF4-FFF2-40B4-BE49-F238E27FC236}">
                <a16:creationId xmlns:a16="http://schemas.microsoft.com/office/drawing/2014/main" id="{AD357CD4-7DA2-D844-8851-D68F19579319}"/>
              </a:ext>
            </a:extLst>
          </p:cNvPr>
          <p:cNvSpPr/>
          <p:nvPr/>
        </p:nvSpPr>
        <p:spPr>
          <a:xfrm>
            <a:off x="8347438" y="1972125"/>
            <a:ext cx="219787" cy="219787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latin typeface="Oswald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731053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Imagen que contiene interior&#10;&#10;Descripción generada automáticamente">
            <a:extLst>
              <a:ext uri="{FF2B5EF4-FFF2-40B4-BE49-F238E27FC236}">
                <a16:creationId xmlns:a16="http://schemas.microsoft.com/office/drawing/2014/main" id="{496AEE9F-E76F-F84B-B776-23E1FFE226D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28275" y="2187371"/>
            <a:ext cx="4490614" cy="4670629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1F7B638D-B59A-784C-9389-39A1A4FC76C1}"/>
              </a:ext>
            </a:extLst>
          </p:cNvPr>
          <p:cNvSpPr txBox="1"/>
          <p:nvPr/>
        </p:nvSpPr>
        <p:spPr>
          <a:xfrm>
            <a:off x="1021074" y="2066376"/>
            <a:ext cx="658259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400" spc="300" dirty="0">
                <a:solidFill>
                  <a:schemeClr val="bg1"/>
                </a:solidFill>
                <a:latin typeface="Oswald Medium" pitchFamily="2" charset="77"/>
                <a:ea typeface="Roboto" panose="02000000000000000000" pitchFamily="2" charset="0"/>
                <a:cs typeface="Roboto" panose="02000000000000000000" pitchFamily="2" charset="0"/>
              </a:rPr>
              <a:t>LENGUAJE DE LOS ARTÍCULOS CIENTÍFICOS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36644B05-742B-6240-8FB3-6522BCE66381}"/>
              </a:ext>
            </a:extLst>
          </p:cNvPr>
          <p:cNvCxnSpPr/>
          <p:nvPr/>
        </p:nvCxnSpPr>
        <p:spPr>
          <a:xfrm>
            <a:off x="961292" y="3292209"/>
            <a:ext cx="0" cy="1524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 8">
            <a:extLst>
              <a:ext uri="{FF2B5EF4-FFF2-40B4-BE49-F238E27FC236}">
                <a16:creationId xmlns:a16="http://schemas.microsoft.com/office/drawing/2014/main" id="{2830A656-2AD1-E345-AE9D-F6FE7D097651}"/>
              </a:ext>
            </a:extLst>
          </p:cNvPr>
          <p:cNvSpPr/>
          <p:nvPr/>
        </p:nvSpPr>
        <p:spPr>
          <a:xfrm>
            <a:off x="845684" y="496716"/>
            <a:ext cx="1492716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96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Oswald" pitchFamily="2" charset="77"/>
                <a:ea typeface="Roboto" panose="02000000000000000000" pitchFamily="2" charset="0"/>
                <a:cs typeface="Roboto" panose="02000000000000000000" pitchFamily="2" charset="0"/>
              </a:rPr>
              <a:t>04</a:t>
            </a:r>
            <a:endParaRPr lang="es-ES" spc="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7931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Personalizados 20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FC000"/>
      </a:accent1>
      <a:accent2>
        <a:srgbClr val="0D0D0D"/>
      </a:accent2>
      <a:accent3>
        <a:srgbClr val="A5A5A5"/>
      </a:accent3>
      <a:accent4>
        <a:srgbClr val="CECECE"/>
      </a:accent4>
      <a:accent5>
        <a:srgbClr val="262626"/>
      </a:accent5>
      <a:accent6>
        <a:srgbClr val="7F7F7F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5731</TotalTime>
  <Words>409</Words>
  <Application>Microsoft Office PowerPoint</Application>
  <PresentationFormat>Panorámica</PresentationFormat>
  <Paragraphs>52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Arial</vt:lpstr>
      <vt:lpstr>Oswald Medium</vt:lpstr>
      <vt:lpstr>Bebas Kai</vt:lpstr>
      <vt:lpstr>Oswald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Yolanda Tamayo Oya</dc:creator>
  <cp:lastModifiedBy>MARTINA BAZAN</cp:lastModifiedBy>
  <cp:revision>210</cp:revision>
  <dcterms:created xsi:type="dcterms:W3CDTF">2019-09-05T10:07:35Z</dcterms:created>
  <dcterms:modified xsi:type="dcterms:W3CDTF">2022-10-10T09:55:17Z</dcterms:modified>
</cp:coreProperties>
</file>